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3" r:id="rId2"/>
    <p:sldId id="300" r:id="rId3"/>
    <p:sldId id="257" r:id="rId4"/>
    <p:sldId id="270" r:id="rId5"/>
    <p:sldId id="301" r:id="rId6"/>
    <p:sldId id="271" r:id="rId7"/>
    <p:sldId id="273" r:id="rId8"/>
    <p:sldId id="296" r:id="rId9"/>
    <p:sldId id="284" r:id="rId10"/>
    <p:sldId id="298" r:id="rId11"/>
    <p:sldId id="286" r:id="rId12"/>
    <p:sldId id="287" r:id="rId13"/>
    <p:sldId id="292" r:id="rId14"/>
    <p:sldId id="289" r:id="rId15"/>
    <p:sldId id="299" r:id="rId16"/>
    <p:sldId id="277" r:id="rId17"/>
    <p:sldId id="290" r:id="rId18"/>
    <p:sldId id="291" r:id="rId19"/>
  </p:sldIdLst>
  <p:sldSz cx="16778288" cy="9475788"/>
  <p:notesSz cx="6858000" cy="9144000"/>
  <p:custDataLst>
    <p:tags r:id="rId21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85">
          <p15:clr>
            <a:srgbClr val="A4A3A4"/>
          </p15:clr>
        </p15:guide>
        <p15:guide id="2" pos="52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3399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7" autoAdjust="0"/>
    <p:restoredTop sz="96136" autoAdjust="0"/>
  </p:normalViewPr>
  <p:slideViewPr>
    <p:cSldViewPr>
      <p:cViewPr varScale="1">
        <p:scale>
          <a:sx n="49" d="100"/>
          <a:sy n="49" d="100"/>
        </p:scale>
        <p:origin x="228" y="36"/>
      </p:cViewPr>
      <p:guideLst>
        <p:guide orient="horz" pos="2985"/>
        <p:guide pos="52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3700" y="685800"/>
            <a:ext cx="60706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B329CB0-9038-45AC-A248-2A04F681C8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39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27821E1F-F06F-49D1-A444-497D6FC1A559}" type="slidenum">
              <a:rPr lang="en-US" altLang="zh-CN" sz="1200" smtClean="0"/>
              <a:pPr/>
              <a:t>1</a:t>
            </a:fld>
            <a:endParaRPr lang="en-US" altLang="zh-CN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CN" altLang="en-US" smtClean="0">
                <a:latin typeface="Arial" pitchFamily="34" charset="0"/>
              </a:rPr>
              <a:t>更多精彩模板请关注</a:t>
            </a:r>
            <a:r>
              <a:rPr lang="en-US" altLang="zh-CN" smtClean="0">
                <a:latin typeface="Arial" pitchFamily="34" charset="0"/>
              </a:rPr>
              <a:t>【</a:t>
            </a:r>
            <a:r>
              <a:rPr lang="zh-CN" altLang="en-US" smtClean="0">
                <a:latin typeface="Arial" pitchFamily="34" charset="0"/>
              </a:rPr>
              <a:t>沐沐槿</a:t>
            </a:r>
            <a:r>
              <a:rPr lang="en-US" altLang="zh-CN" smtClean="0">
                <a:latin typeface="Arial" pitchFamily="34" charset="0"/>
              </a:rPr>
              <a:t>PPT】https://mumjin.taobao.com/</a:t>
            </a:r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39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A559D-941E-4549-95B0-1231322DEC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57610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425955E8-92FF-4201-BCC4-8DC9105397F5}" type="slidenum">
              <a:rPr lang="en-US" altLang="zh-CN" sz="1200" smtClean="0"/>
              <a:pPr/>
              <a:t>11</a:t>
            </a:fld>
            <a:endParaRPr lang="en-US" altLang="zh-CN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799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AF476F9B-035A-4EDA-B241-71BC46809CDC}" type="slidenum">
              <a:rPr lang="en-US" altLang="zh-CN" sz="1200" smtClean="0"/>
              <a:pPr/>
              <a:t>12</a:t>
            </a:fld>
            <a:endParaRPr lang="en-US" altLang="zh-CN" sz="12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9389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55B20BD8-7E8D-4D8B-A52A-9A58425E4FE3}" type="slidenum">
              <a:rPr lang="en-US" altLang="zh-CN" sz="1200" smtClean="0"/>
              <a:pPr/>
              <a:t>14</a:t>
            </a:fld>
            <a:endParaRPr lang="en-US" altLang="zh-CN" sz="120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491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8F8B51A9-9352-4C8F-B8C0-28595990FAFF}" type="slidenum">
              <a:rPr lang="en-US" altLang="zh-CN" sz="1200" smtClean="0"/>
              <a:pPr/>
              <a:t>16</a:t>
            </a:fld>
            <a:endParaRPr lang="en-US" altLang="zh-CN" sz="1200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2917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8128538C-ADC0-4AFA-BEA5-CB63F04D4182}" type="slidenum">
              <a:rPr lang="en-US" altLang="zh-CN" sz="1200" smtClean="0"/>
              <a:pPr/>
              <a:t>17</a:t>
            </a:fld>
            <a:endParaRPr lang="en-US" altLang="zh-CN" sz="1200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8757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F3B12F9D-9E81-4265-B0AC-0729DB6931A8}" type="slidenum">
              <a:rPr lang="en-US" altLang="zh-CN" sz="1200" smtClean="0"/>
              <a:pPr/>
              <a:t>18</a:t>
            </a:fld>
            <a:endParaRPr lang="en-US" altLang="zh-CN" sz="1200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114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27821E1F-F06F-49D1-A444-497D6FC1A559}" type="slidenum">
              <a:rPr lang="en-US" altLang="zh-CN" sz="1200" smtClean="0"/>
              <a:pPr/>
              <a:t>2</a:t>
            </a:fld>
            <a:endParaRPr lang="en-US" altLang="zh-CN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CN" altLang="en-US" smtClean="0">
                <a:latin typeface="Arial" pitchFamily="34" charset="0"/>
              </a:rPr>
              <a:t>更多精彩模板请关注</a:t>
            </a:r>
            <a:r>
              <a:rPr lang="en-US" altLang="zh-CN" smtClean="0">
                <a:latin typeface="Arial" pitchFamily="34" charset="0"/>
              </a:rPr>
              <a:t>【</a:t>
            </a:r>
            <a:r>
              <a:rPr lang="zh-CN" altLang="en-US" smtClean="0">
                <a:latin typeface="Arial" pitchFamily="34" charset="0"/>
              </a:rPr>
              <a:t>沐沐槿</a:t>
            </a:r>
            <a:r>
              <a:rPr lang="en-US" altLang="zh-CN" smtClean="0">
                <a:latin typeface="Arial" pitchFamily="34" charset="0"/>
              </a:rPr>
              <a:t>PPT】https://mumjin.taobao.com/</a:t>
            </a:r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891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A71B7990-ED27-4036-9244-178B1D65CF1C}" type="slidenum">
              <a:rPr lang="en-US" altLang="zh-CN" sz="1200" smtClean="0"/>
              <a:pPr/>
              <a:t>3</a:t>
            </a:fld>
            <a:endParaRPr lang="en-US" altLang="zh-CN" sz="1200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879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AA423E29-AEE4-4B5C-A787-7C59FEEF33D6}" type="slidenum">
              <a:rPr lang="en-US" altLang="zh-CN" sz="1200" smtClean="0"/>
              <a:pPr/>
              <a:t>4</a:t>
            </a:fld>
            <a:endParaRPr lang="en-US" altLang="zh-CN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369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0" name="Google Shape;13300;gc4d6cd5c9a_1_120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3700" y="685800"/>
            <a:ext cx="607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01" name="Google Shape;13301;gc4d6cd5c9a_1_120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9230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0492AF72-B6A1-4B59-AD10-A4E0C6AF3367}" type="slidenum">
              <a:rPr lang="en-US" altLang="zh-CN" sz="1200" smtClean="0"/>
              <a:pPr/>
              <a:t>6</a:t>
            </a:fld>
            <a:endParaRPr lang="en-US" altLang="zh-CN" sz="120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187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A2503196-31B8-4C8E-9CF8-87CCA26817ED}" type="slidenum">
              <a:rPr lang="en-US" altLang="zh-CN" sz="1200" smtClean="0"/>
              <a:pPr/>
              <a:t>7</a:t>
            </a:fld>
            <a:endParaRPr lang="en-US" altLang="zh-CN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103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7B3AF32A-A8E9-4C74-9AA7-F9E8C20F733E}" type="slidenum">
              <a:rPr lang="en-US" altLang="zh-CN" sz="1200" smtClean="0"/>
              <a:pPr/>
              <a:t>8</a:t>
            </a:fld>
            <a:endParaRPr lang="en-US" altLang="zh-CN" sz="120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531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BC1EC425-3B02-4657-A0C8-765188BE8302}" type="slidenum">
              <a:rPr lang="en-US" altLang="zh-CN" sz="1200" smtClean="0"/>
              <a:pPr/>
              <a:t>9</a:t>
            </a:fld>
            <a:endParaRPr lang="en-US" altLang="zh-CN" sz="120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75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58888" y="2943225"/>
            <a:ext cx="14260512" cy="2032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516188" y="5368925"/>
            <a:ext cx="11745912" cy="2422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229455"/>
      </p:ext>
    </p:extLst>
  </p:cSld>
  <p:clrMapOvr>
    <a:masterClrMapping/>
  </p:clrMapOvr>
  <p:transition spd="slow" advTm="1000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2211388"/>
            <a:ext cx="15101888" cy="62531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970028"/>
      </p:ext>
    </p:extLst>
  </p:cSld>
  <p:clrMapOvr>
    <a:masterClrMapping/>
  </p:clrMapOvr>
  <p:transition spd="slow" advTm="100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2165013" y="379413"/>
            <a:ext cx="3775075" cy="8085137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79413"/>
            <a:ext cx="11174413" cy="80851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6429668"/>
      </p:ext>
    </p:extLst>
  </p:cSld>
  <p:clrMapOvr>
    <a:masterClrMapping/>
  </p:clrMapOvr>
  <p:transition spd="slow" advTm="1000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2211388"/>
            <a:ext cx="7473950" cy="62531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8464550" y="2211388"/>
            <a:ext cx="7475538" cy="30495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464550" y="5413375"/>
            <a:ext cx="7475538" cy="305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0388819"/>
      </p:ext>
    </p:extLst>
  </p:cSld>
  <p:clrMapOvr>
    <a:masterClrMapping/>
  </p:clrMapOvr>
  <p:transition spd="slow" advTm="1000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"/>
          <p:cNvPicPr>
            <a:picLocks noChangeAspect="1"/>
          </p:cNvPicPr>
          <p:nvPr userDrawn="1"/>
        </p:nvPicPr>
        <p:blipFill>
          <a:blip r:embed="rId2"/>
          <a:srcRect b="15838"/>
          <a:stretch>
            <a:fillRect/>
          </a:stretch>
        </p:blipFill>
        <p:spPr>
          <a:xfrm>
            <a:off x="0" y="1"/>
            <a:ext cx="16813243" cy="9487194"/>
          </a:xfrm>
          <a:prstGeom prst="rect">
            <a:avLst/>
          </a:prstGeom>
        </p:spPr>
      </p:pic>
      <p:sp>
        <p:nvSpPr>
          <p:cNvPr id="12" name="圆角矩形 11"/>
          <p:cNvSpPr/>
          <p:nvPr userDrawn="1"/>
        </p:nvSpPr>
        <p:spPr>
          <a:xfrm>
            <a:off x="1336147" y="1036195"/>
            <a:ext cx="14909082" cy="80912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129"/>
          </a:p>
        </p:txBody>
      </p:sp>
      <p:pic>
        <p:nvPicPr>
          <p:cNvPr id="8" name="图片 7" descr="33"/>
          <p:cNvPicPr>
            <a:picLocks noChangeAspect="1"/>
          </p:cNvPicPr>
          <p:nvPr userDrawn="1"/>
        </p:nvPicPr>
        <p:blipFill>
          <a:blip r:embed="rId3"/>
          <a:srcRect l="55685" b="7835"/>
          <a:stretch>
            <a:fillRect/>
          </a:stretch>
        </p:blipFill>
        <p:spPr>
          <a:xfrm>
            <a:off x="8752674" y="0"/>
            <a:ext cx="8060569" cy="9467892"/>
          </a:xfrm>
          <a:prstGeom prst="rect">
            <a:avLst/>
          </a:prstGeom>
        </p:spPr>
      </p:pic>
      <p:pic>
        <p:nvPicPr>
          <p:cNvPr id="9" name="图片 8" descr="9"/>
          <p:cNvPicPr>
            <a:picLocks noChangeAspect="1"/>
          </p:cNvPicPr>
          <p:nvPr userDrawn="1"/>
        </p:nvPicPr>
        <p:blipFill>
          <a:blip r:embed="rId4"/>
          <a:srcRect l="47440" t="53654" r="35602"/>
          <a:stretch>
            <a:fillRect/>
          </a:stretch>
        </p:blipFill>
        <p:spPr>
          <a:xfrm flipH="1">
            <a:off x="221963" y="5853055"/>
            <a:ext cx="2347213" cy="3622734"/>
          </a:xfrm>
          <a:prstGeom prst="rect">
            <a:avLst/>
          </a:prstGeom>
        </p:spPr>
      </p:pic>
      <p:pic>
        <p:nvPicPr>
          <p:cNvPr id="11" name="图片 10" descr="66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>
            <a:off x="2310511" y="5647746"/>
            <a:ext cx="2066701" cy="362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47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9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5" name="Google Shape;9565;p33"/>
          <p:cNvSpPr txBox="1">
            <a:spLocks noGrp="1"/>
          </p:cNvSpPr>
          <p:nvPr>
            <p:ph type="title"/>
          </p:nvPr>
        </p:nvSpPr>
        <p:spPr>
          <a:xfrm>
            <a:off x="1662119" y="3206357"/>
            <a:ext cx="6879208" cy="10550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566" name="Google Shape;9566;p33"/>
          <p:cNvSpPr txBox="1">
            <a:spLocks noGrp="1"/>
          </p:cNvSpPr>
          <p:nvPr>
            <p:ph type="subTitle" idx="1"/>
          </p:nvPr>
        </p:nvSpPr>
        <p:spPr>
          <a:xfrm>
            <a:off x="1662119" y="4261433"/>
            <a:ext cx="6879208" cy="20383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936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9567" name="Google Shape;9567;p33"/>
          <p:cNvGrpSpPr/>
          <p:nvPr/>
        </p:nvGrpSpPr>
        <p:grpSpPr>
          <a:xfrm rot="-2700000">
            <a:off x="-1461135" y="-911148"/>
            <a:ext cx="5274786" cy="3346970"/>
            <a:chOff x="713150" y="2225725"/>
            <a:chExt cx="795400" cy="502675"/>
          </a:xfrm>
        </p:grpSpPr>
        <p:sp>
          <p:nvSpPr>
            <p:cNvPr id="9568" name="Google Shape;9568;p33"/>
            <p:cNvSpPr/>
            <p:nvPr/>
          </p:nvSpPr>
          <p:spPr>
            <a:xfrm>
              <a:off x="1165825" y="2476075"/>
              <a:ext cx="96950" cy="223450"/>
            </a:xfrm>
            <a:custGeom>
              <a:avLst/>
              <a:gdLst/>
              <a:ahLst/>
              <a:cxnLst/>
              <a:rect l="l" t="t" r="r" b="b"/>
              <a:pathLst>
                <a:path w="3878" h="8938" extrusionOk="0">
                  <a:moveTo>
                    <a:pt x="47" y="1"/>
                  </a:moveTo>
                  <a:cubicBezTo>
                    <a:pt x="22" y="1"/>
                    <a:pt x="0" y="22"/>
                    <a:pt x="5" y="47"/>
                  </a:cubicBezTo>
                  <a:cubicBezTo>
                    <a:pt x="5" y="60"/>
                    <a:pt x="60" y="1332"/>
                    <a:pt x="556" y="3054"/>
                  </a:cubicBezTo>
                  <a:cubicBezTo>
                    <a:pt x="1010" y="4645"/>
                    <a:pt x="1939" y="6952"/>
                    <a:pt x="3784" y="8925"/>
                  </a:cubicBezTo>
                  <a:cubicBezTo>
                    <a:pt x="3794" y="8934"/>
                    <a:pt x="3805" y="8937"/>
                    <a:pt x="3815" y="8937"/>
                  </a:cubicBezTo>
                  <a:cubicBezTo>
                    <a:pt x="3849" y="8937"/>
                    <a:pt x="3877" y="8898"/>
                    <a:pt x="3852" y="8865"/>
                  </a:cubicBezTo>
                  <a:cubicBezTo>
                    <a:pt x="2015" y="6906"/>
                    <a:pt x="1095" y="4611"/>
                    <a:pt x="641" y="3029"/>
                  </a:cubicBezTo>
                  <a:cubicBezTo>
                    <a:pt x="149" y="1320"/>
                    <a:pt x="94" y="56"/>
                    <a:pt x="94" y="43"/>
                  </a:cubicBezTo>
                  <a:cubicBezTo>
                    <a:pt x="94" y="26"/>
                    <a:pt x="81" y="9"/>
                    <a:pt x="64" y="5"/>
                  </a:cubicBezTo>
                  <a:cubicBezTo>
                    <a:pt x="60" y="1"/>
                    <a:pt x="51" y="1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69" name="Google Shape;9569;p33"/>
            <p:cNvSpPr/>
            <p:nvPr/>
          </p:nvSpPr>
          <p:spPr>
            <a:xfrm>
              <a:off x="1256800" y="2693550"/>
              <a:ext cx="33225" cy="34850"/>
            </a:xfrm>
            <a:custGeom>
              <a:avLst/>
              <a:gdLst/>
              <a:ahLst/>
              <a:cxnLst/>
              <a:rect l="l" t="t" r="r" b="b"/>
              <a:pathLst>
                <a:path w="1329" h="1394" extrusionOk="0">
                  <a:moveTo>
                    <a:pt x="1" y="1"/>
                  </a:moveTo>
                  <a:cubicBezTo>
                    <a:pt x="1" y="1"/>
                    <a:pt x="170" y="1087"/>
                    <a:pt x="832" y="1337"/>
                  </a:cubicBezTo>
                  <a:cubicBezTo>
                    <a:pt x="942" y="1379"/>
                    <a:pt x="1062" y="1394"/>
                    <a:pt x="1152" y="1394"/>
                  </a:cubicBezTo>
                  <a:cubicBezTo>
                    <a:pt x="1224" y="1394"/>
                    <a:pt x="1276" y="1384"/>
                    <a:pt x="1286" y="1371"/>
                  </a:cubicBezTo>
                  <a:cubicBezTo>
                    <a:pt x="1328" y="1303"/>
                    <a:pt x="1243" y="764"/>
                    <a:pt x="925" y="552"/>
                  </a:cubicBezTo>
                  <a:cubicBezTo>
                    <a:pt x="582" y="31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70" name="Google Shape;9570;p33"/>
            <p:cNvSpPr/>
            <p:nvPr/>
          </p:nvSpPr>
          <p:spPr>
            <a:xfrm>
              <a:off x="1226375" y="2674375"/>
              <a:ext cx="23675" cy="46675"/>
            </a:xfrm>
            <a:custGeom>
              <a:avLst/>
              <a:gdLst/>
              <a:ahLst/>
              <a:cxnLst/>
              <a:rect l="l" t="t" r="r" b="b"/>
              <a:pathLst>
                <a:path w="947" h="1867" extrusionOk="0">
                  <a:moveTo>
                    <a:pt x="598" y="0"/>
                  </a:moveTo>
                  <a:cubicBezTo>
                    <a:pt x="598" y="0"/>
                    <a:pt x="0" y="988"/>
                    <a:pt x="276" y="1557"/>
                  </a:cubicBezTo>
                  <a:cubicBezTo>
                    <a:pt x="343" y="1695"/>
                    <a:pt x="456" y="1866"/>
                    <a:pt x="532" y="1866"/>
                  </a:cubicBezTo>
                  <a:cubicBezTo>
                    <a:pt x="533" y="1866"/>
                    <a:pt x="534" y="1866"/>
                    <a:pt x="535" y="1866"/>
                  </a:cubicBezTo>
                  <a:cubicBezTo>
                    <a:pt x="683" y="1862"/>
                    <a:pt x="946" y="1294"/>
                    <a:pt x="865" y="925"/>
                  </a:cubicBezTo>
                  <a:cubicBezTo>
                    <a:pt x="781" y="560"/>
                    <a:pt x="598" y="0"/>
                    <a:pt x="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71" name="Google Shape;9571;p33"/>
            <p:cNvSpPr/>
            <p:nvPr/>
          </p:nvSpPr>
          <p:spPr>
            <a:xfrm>
              <a:off x="1243650" y="2675900"/>
              <a:ext cx="51250" cy="15350"/>
            </a:xfrm>
            <a:custGeom>
              <a:avLst/>
              <a:gdLst/>
              <a:ahLst/>
              <a:cxnLst/>
              <a:rect l="l" t="t" r="r" b="b"/>
              <a:pathLst>
                <a:path w="2050" h="614" extrusionOk="0">
                  <a:moveTo>
                    <a:pt x="1076" y="1"/>
                  </a:moveTo>
                  <a:cubicBezTo>
                    <a:pt x="544" y="1"/>
                    <a:pt x="1" y="121"/>
                    <a:pt x="1" y="121"/>
                  </a:cubicBezTo>
                  <a:cubicBezTo>
                    <a:pt x="1" y="121"/>
                    <a:pt x="531" y="401"/>
                    <a:pt x="870" y="546"/>
                  </a:cubicBezTo>
                  <a:cubicBezTo>
                    <a:pt x="979" y="592"/>
                    <a:pt x="1115" y="613"/>
                    <a:pt x="1255" y="613"/>
                  </a:cubicBezTo>
                  <a:cubicBezTo>
                    <a:pt x="1546" y="613"/>
                    <a:pt x="1855" y="523"/>
                    <a:pt x="1981" y="389"/>
                  </a:cubicBezTo>
                  <a:cubicBezTo>
                    <a:pt x="2049" y="312"/>
                    <a:pt x="2036" y="283"/>
                    <a:pt x="1905" y="185"/>
                  </a:cubicBezTo>
                  <a:cubicBezTo>
                    <a:pt x="1714" y="45"/>
                    <a:pt x="1397" y="1"/>
                    <a:pt x="10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72" name="Google Shape;9572;p33"/>
            <p:cNvSpPr/>
            <p:nvPr/>
          </p:nvSpPr>
          <p:spPr>
            <a:xfrm>
              <a:off x="1221925" y="2645950"/>
              <a:ext cx="58550" cy="18900"/>
            </a:xfrm>
            <a:custGeom>
              <a:avLst/>
              <a:gdLst/>
              <a:ahLst/>
              <a:cxnLst/>
              <a:rect l="l" t="t" r="r" b="b"/>
              <a:pathLst>
                <a:path w="2342" h="756" extrusionOk="0">
                  <a:moveTo>
                    <a:pt x="635" y="1"/>
                  </a:moveTo>
                  <a:cubicBezTo>
                    <a:pt x="274" y="1"/>
                    <a:pt x="0" y="26"/>
                    <a:pt x="0" y="26"/>
                  </a:cubicBezTo>
                  <a:cubicBezTo>
                    <a:pt x="0" y="26"/>
                    <a:pt x="543" y="399"/>
                    <a:pt x="899" y="598"/>
                  </a:cubicBezTo>
                  <a:cubicBezTo>
                    <a:pt x="1084" y="703"/>
                    <a:pt x="1398" y="756"/>
                    <a:pt x="1686" y="756"/>
                  </a:cubicBezTo>
                  <a:cubicBezTo>
                    <a:pt x="2018" y="756"/>
                    <a:pt x="2315" y="685"/>
                    <a:pt x="2333" y="539"/>
                  </a:cubicBezTo>
                  <a:cubicBezTo>
                    <a:pt x="2341" y="484"/>
                    <a:pt x="2307" y="416"/>
                    <a:pt x="2223" y="340"/>
                  </a:cubicBezTo>
                  <a:cubicBezTo>
                    <a:pt x="1915" y="57"/>
                    <a:pt x="1176" y="1"/>
                    <a:pt x="6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73" name="Google Shape;9573;p33"/>
            <p:cNvSpPr/>
            <p:nvPr/>
          </p:nvSpPr>
          <p:spPr>
            <a:xfrm>
              <a:off x="1205375" y="2614050"/>
              <a:ext cx="59325" cy="17800"/>
            </a:xfrm>
            <a:custGeom>
              <a:avLst/>
              <a:gdLst/>
              <a:ahLst/>
              <a:cxnLst/>
              <a:rect l="l" t="t" r="r" b="b"/>
              <a:pathLst>
                <a:path w="2373" h="712" extrusionOk="0">
                  <a:moveTo>
                    <a:pt x="1032" y="1"/>
                  </a:moveTo>
                  <a:cubicBezTo>
                    <a:pt x="493" y="1"/>
                    <a:pt x="0" y="76"/>
                    <a:pt x="0" y="76"/>
                  </a:cubicBezTo>
                  <a:cubicBezTo>
                    <a:pt x="0" y="76"/>
                    <a:pt x="310" y="424"/>
                    <a:pt x="895" y="649"/>
                  </a:cubicBezTo>
                  <a:cubicBezTo>
                    <a:pt x="1013" y="693"/>
                    <a:pt x="1179" y="711"/>
                    <a:pt x="1357" y="711"/>
                  </a:cubicBezTo>
                  <a:cubicBezTo>
                    <a:pt x="1823" y="711"/>
                    <a:pt x="2372" y="587"/>
                    <a:pt x="2363" y="492"/>
                  </a:cubicBezTo>
                  <a:cubicBezTo>
                    <a:pt x="2359" y="407"/>
                    <a:pt x="2320" y="331"/>
                    <a:pt x="2257" y="280"/>
                  </a:cubicBezTo>
                  <a:cubicBezTo>
                    <a:pt x="2016" y="59"/>
                    <a:pt x="1506" y="1"/>
                    <a:pt x="10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74" name="Google Shape;9574;p33"/>
            <p:cNvSpPr/>
            <p:nvPr/>
          </p:nvSpPr>
          <p:spPr>
            <a:xfrm>
              <a:off x="1190525" y="2581275"/>
              <a:ext cx="59200" cy="26525"/>
            </a:xfrm>
            <a:custGeom>
              <a:avLst/>
              <a:gdLst/>
              <a:ahLst/>
              <a:cxnLst/>
              <a:rect l="l" t="t" r="r" b="b"/>
              <a:pathLst>
                <a:path w="2368" h="1061" extrusionOk="0">
                  <a:moveTo>
                    <a:pt x="1" y="0"/>
                  </a:moveTo>
                  <a:cubicBezTo>
                    <a:pt x="1" y="0"/>
                    <a:pt x="378" y="556"/>
                    <a:pt x="717" y="785"/>
                  </a:cubicBezTo>
                  <a:cubicBezTo>
                    <a:pt x="1032" y="993"/>
                    <a:pt x="1413" y="1060"/>
                    <a:pt x="1726" y="1060"/>
                  </a:cubicBezTo>
                  <a:cubicBezTo>
                    <a:pt x="2051" y="1060"/>
                    <a:pt x="2303" y="987"/>
                    <a:pt x="2329" y="925"/>
                  </a:cubicBezTo>
                  <a:cubicBezTo>
                    <a:pt x="2367" y="848"/>
                    <a:pt x="2350" y="751"/>
                    <a:pt x="2278" y="636"/>
                  </a:cubicBezTo>
                  <a:cubicBezTo>
                    <a:pt x="1901" y="4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75" name="Google Shape;9575;p33"/>
            <p:cNvSpPr/>
            <p:nvPr/>
          </p:nvSpPr>
          <p:spPr>
            <a:xfrm>
              <a:off x="1180125" y="2549675"/>
              <a:ext cx="49025" cy="25525"/>
            </a:xfrm>
            <a:custGeom>
              <a:avLst/>
              <a:gdLst/>
              <a:ahLst/>
              <a:cxnLst/>
              <a:rect l="l" t="t" r="r" b="b"/>
              <a:pathLst>
                <a:path w="1961" h="1021" extrusionOk="0">
                  <a:moveTo>
                    <a:pt x="1" y="0"/>
                  </a:moveTo>
                  <a:cubicBezTo>
                    <a:pt x="1" y="0"/>
                    <a:pt x="425" y="496"/>
                    <a:pt x="722" y="781"/>
                  </a:cubicBezTo>
                  <a:cubicBezTo>
                    <a:pt x="897" y="956"/>
                    <a:pt x="1258" y="1021"/>
                    <a:pt x="1540" y="1021"/>
                  </a:cubicBezTo>
                  <a:cubicBezTo>
                    <a:pt x="1742" y="1021"/>
                    <a:pt x="1904" y="987"/>
                    <a:pt x="1927" y="938"/>
                  </a:cubicBezTo>
                  <a:cubicBezTo>
                    <a:pt x="1960" y="861"/>
                    <a:pt x="1927" y="730"/>
                    <a:pt x="1842" y="598"/>
                  </a:cubicBezTo>
                  <a:cubicBezTo>
                    <a:pt x="1464" y="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76" name="Google Shape;9576;p33"/>
            <p:cNvSpPr/>
            <p:nvPr/>
          </p:nvSpPr>
          <p:spPr>
            <a:xfrm>
              <a:off x="1171975" y="2515725"/>
              <a:ext cx="40850" cy="27550"/>
            </a:xfrm>
            <a:custGeom>
              <a:avLst/>
              <a:gdLst/>
              <a:ahLst/>
              <a:cxnLst/>
              <a:rect l="l" t="t" r="r" b="b"/>
              <a:pathLst>
                <a:path w="1634" h="1102" extrusionOk="0">
                  <a:moveTo>
                    <a:pt x="0" y="1"/>
                  </a:moveTo>
                  <a:lnTo>
                    <a:pt x="0" y="1"/>
                  </a:lnTo>
                  <a:cubicBezTo>
                    <a:pt x="162" y="268"/>
                    <a:pt x="340" y="527"/>
                    <a:pt x="535" y="777"/>
                  </a:cubicBezTo>
                  <a:cubicBezTo>
                    <a:pt x="762" y="1050"/>
                    <a:pt x="1121" y="1101"/>
                    <a:pt x="1358" y="1101"/>
                  </a:cubicBezTo>
                  <a:cubicBezTo>
                    <a:pt x="1501" y="1101"/>
                    <a:pt x="1599" y="1083"/>
                    <a:pt x="1599" y="1083"/>
                  </a:cubicBezTo>
                  <a:cubicBezTo>
                    <a:pt x="1633" y="1023"/>
                    <a:pt x="1599" y="832"/>
                    <a:pt x="1544" y="718"/>
                  </a:cubicBezTo>
                  <a:cubicBezTo>
                    <a:pt x="1286" y="162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77" name="Google Shape;9577;p33"/>
            <p:cNvSpPr/>
            <p:nvPr/>
          </p:nvSpPr>
          <p:spPr>
            <a:xfrm>
              <a:off x="1199650" y="2643200"/>
              <a:ext cx="24700" cy="53500"/>
            </a:xfrm>
            <a:custGeom>
              <a:avLst/>
              <a:gdLst/>
              <a:ahLst/>
              <a:cxnLst/>
              <a:rect l="l" t="t" r="r" b="b"/>
              <a:pathLst>
                <a:path w="988" h="2140" extrusionOk="0">
                  <a:moveTo>
                    <a:pt x="819" y="0"/>
                  </a:moveTo>
                  <a:cubicBezTo>
                    <a:pt x="819" y="0"/>
                    <a:pt x="0" y="1111"/>
                    <a:pt x="212" y="1786"/>
                  </a:cubicBezTo>
                  <a:cubicBezTo>
                    <a:pt x="259" y="1934"/>
                    <a:pt x="378" y="2121"/>
                    <a:pt x="454" y="2138"/>
                  </a:cubicBezTo>
                  <a:cubicBezTo>
                    <a:pt x="458" y="2139"/>
                    <a:pt x="461" y="2139"/>
                    <a:pt x="465" y="2139"/>
                  </a:cubicBezTo>
                  <a:cubicBezTo>
                    <a:pt x="617" y="2139"/>
                    <a:pt x="988" y="1483"/>
                    <a:pt x="955" y="1065"/>
                  </a:cubicBezTo>
                  <a:cubicBezTo>
                    <a:pt x="925" y="653"/>
                    <a:pt x="819" y="0"/>
                    <a:pt x="8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78" name="Google Shape;9578;p33"/>
            <p:cNvSpPr/>
            <p:nvPr/>
          </p:nvSpPr>
          <p:spPr>
            <a:xfrm>
              <a:off x="1178650" y="2610325"/>
              <a:ext cx="26325" cy="49175"/>
            </a:xfrm>
            <a:custGeom>
              <a:avLst/>
              <a:gdLst/>
              <a:ahLst/>
              <a:cxnLst/>
              <a:rect l="l" t="t" r="r" b="b"/>
              <a:pathLst>
                <a:path w="1053" h="1967" extrusionOk="0">
                  <a:moveTo>
                    <a:pt x="980" y="0"/>
                  </a:moveTo>
                  <a:cubicBezTo>
                    <a:pt x="980" y="0"/>
                    <a:pt x="1" y="870"/>
                    <a:pt x="166" y="1553"/>
                  </a:cubicBezTo>
                  <a:cubicBezTo>
                    <a:pt x="213" y="1735"/>
                    <a:pt x="293" y="1926"/>
                    <a:pt x="391" y="1964"/>
                  </a:cubicBezTo>
                  <a:cubicBezTo>
                    <a:pt x="396" y="1966"/>
                    <a:pt x="403" y="1967"/>
                    <a:pt x="409" y="1967"/>
                  </a:cubicBezTo>
                  <a:cubicBezTo>
                    <a:pt x="569" y="1967"/>
                    <a:pt x="1052" y="1460"/>
                    <a:pt x="1048" y="1069"/>
                  </a:cubicBezTo>
                  <a:cubicBezTo>
                    <a:pt x="1044" y="658"/>
                    <a:pt x="980" y="0"/>
                    <a:pt x="9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79" name="Google Shape;9579;p33"/>
            <p:cNvSpPr/>
            <p:nvPr/>
          </p:nvSpPr>
          <p:spPr>
            <a:xfrm>
              <a:off x="1164450" y="2578400"/>
              <a:ext cx="25350" cy="45000"/>
            </a:xfrm>
            <a:custGeom>
              <a:avLst/>
              <a:gdLst/>
              <a:ahLst/>
              <a:cxnLst/>
              <a:rect l="l" t="t" r="r" b="b"/>
              <a:pathLst>
                <a:path w="1014" h="1800" extrusionOk="0">
                  <a:moveTo>
                    <a:pt x="1014" y="1"/>
                  </a:moveTo>
                  <a:lnTo>
                    <a:pt x="1014" y="1"/>
                  </a:lnTo>
                  <a:cubicBezTo>
                    <a:pt x="1014" y="1"/>
                    <a:pt x="0" y="781"/>
                    <a:pt x="94" y="1481"/>
                  </a:cubicBezTo>
                  <a:cubicBezTo>
                    <a:pt x="123" y="1689"/>
                    <a:pt x="254" y="1799"/>
                    <a:pt x="323" y="1799"/>
                  </a:cubicBezTo>
                  <a:cubicBezTo>
                    <a:pt x="324" y="1799"/>
                    <a:pt x="326" y="1799"/>
                    <a:pt x="327" y="1799"/>
                  </a:cubicBezTo>
                  <a:cubicBezTo>
                    <a:pt x="441" y="1790"/>
                    <a:pt x="929" y="1451"/>
                    <a:pt x="967" y="1069"/>
                  </a:cubicBezTo>
                  <a:cubicBezTo>
                    <a:pt x="1010" y="658"/>
                    <a:pt x="1014" y="1"/>
                    <a:pt x="10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80" name="Google Shape;9580;p33"/>
            <p:cNvSpPr/>
            <p:nvPr/>
          </p:nvSpPr>
          <p:spPr>
            <a:xfrm>
              <a:off x="1151825" y="2542775"/>
              <a:ext cx="26850" cy="44900"/>
            </a:xfrm>
            <a:custGeom>
              <a:avLst/>
              <a:gdLst/>
              <a:ahLst/>
              <a:cxnLst/>
              <a:rect l="l" t="t" r="r" b="b"/>
              <a:pathLst>
                <a:path w="1074" h="1796" extrusionOk="0">
                  <a:moveTo>
                    <a:pt x="1074" y="1"/>
                  </a:moveTo>
                  <a:cubicBezTo>
                    <a:pt x="1073" y="1"/>
                    <a:pt x="0" y="798"/>
                    <a:pt x="47" y="1502"/>
                  </a:cubicBezTo>
                  <a:cubicBezTo>
                    <a:pt x="56" y="1659"/>
                    <a:pt x="115" y="1739"/>
                    <a:pt x="174" y="1790"/>
                  </a:cubicBezTo>
                  <a:cubicBezTo>
                    <a:pt x="179" y="1794"/>
                    <a:pt x="185" y="1795"/>
                    <a:pt x="194" y="1795"/>
                  </a:cubicBezTo>
                  <a:cubicBezTo>
                    <a:pt x="321" y="1795"/>
                    <a:pt x="892" y="1466"/>
                    <a:pt x="959" y="1069"/>
                  </a:cubicBezTo>
                  <a:cubicBezTo>
                    <a:pt x="1027" y="662"/>
                    <a:pt x="1074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81" name="Google Shape;9581;p33"/>
            <p:cNvSpPr/>
            <p:nvPr/>
          </p:nvSpPr>
          <p:spPr>
            <a:xfrm>
              <a:off x="1144300" y="2510325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1069" y="1"/>
                  </a:moveTo>
                  <a:cubicBezTo>
                    <a:pt x="1069" y="1"/>
                    <a:pt x="0" y="645"/>
                    <a:pt x="43" y="1269"/>
                  </a:cubicBezTo>
                  <a:cubicBezTo>
                    <a:pt x="51" y="1400"/>
                    <a:pt x="94" y="1617"/>
                    <a:pt x="157" y="1659"/>
                  </a:cubicBezTo>
                  <a:cubicBezTo>
                    <a:pt x="157" y="1659"/>
                    <a:pt x="764" y="1485"/>
                    <a:pt x="967" y="946"/>
                  </a:cubicBezTo>
                  <a:cubicBezTo>
                    <a:pt x="1095" y="603"/>
                    <a:pt x="1069" y="1"/>
                    <a:pt x="10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82" name="Google Shape;9582;p33"/>
            <p:cNvSpPr/>
            <p:nvPr/>
          </p:nvSpPr>
          <p:spPr>
            <a:xfrm>
              <a:off x="1173450" y="2516700"/>
              <a:ext cx="35000" cy="23575"/>
            </a:xfrm>
            <a:custGeom>
              <a:avLst/>
              <a:gdLst/>
              <a:ahLst/>
              <a:cxnLst/>
              <a:rect l="l" t="t" r="r" b="b"/>
              <a:pathLst>
                <a:path w="1400" h="943" extrusionOk="0">
                  <a:moveTo>
                    <a:pt x="18" y="0"/>
                  </a:moveTo>
                  <a:cubicBezTo>
                    <a:pt x="13" y="0"/>
                    <a:pt x="9" y="4"/>
                    <a:pt x="5" y="9"/>
                  </a:cubicBezTo>
                  <a:cubicBezTo>
                    <a:pt x="1" y="13"/>
                    <a:pt x="1" y="26"/>
                    <a:pt x="5" y="30"/>
                  </a:cubicBezTo>
                  <a:cubicBezTo>
                    <a:pt x="13" y="38"/>
                    <a:pt x="773" y="734"/>
                    <a:pt x="1371" y="942"/>
                  </a:cubicBezTo>
                  <a:cubicBezTo>
                    <a:pt x="1372" y="942"/>
                    <a:pt x="1373" y="942"/>
                    <a:pt x="1375" y="942"/>
                  </a:cubicBezTo>
                  <a:cubicBezTo>
                    <a:pt x="1393" y="942"/>
                    <a:pt x="1399" y="916"/>
                    <a:pt x="1383" y="908"/>
                  </a:cubicBezTo>
                  <a:cubicBezTo>
                    <a:pt x="794" y="704"/>
                    <a:pt x="39" y="13"/>
                    <a:pt x="30" y="4"/>
                  </a:cubicBezTo>
                  <a:cubicBezTo>
                    <a:pt x="26" y="4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83" name="Google Shape;9583;p33"/>
            <p:cNvSpPr/>
            <p:nvPr/>
          </p:nvSpPr>
          <p:spPr>
            <a:xfrm>
              <a:off x="1181400" y="2550100"/>
              <a:ext cx="41775" cy="19525"/>
            </a:xfrm>
            <a:custGeom>
              <a:avLst/>
              <a:gdLst/>
              <a:ahLst/>
              <a:cxnLst/>
              <a:rect l="l" t="t" r="r" b="b"/>
              <a:pathLst>
                <a:path w="1671" h="781" extrusionOk="0">
                  <a:moveTo>
                    <a:pt x="18" y="0"/>
                  </a:moveTo>
                  <a:cubicBezTo>
                    <a:pt x="14" y="0"/>
                    <a:pt x="9" y="4"/>
                    <a:pt x="5" y="9"/>
                  </a:cubicBezTo>
                  <a:cubicBezTo>
                    <a:pt x="1" y="17"/>
                    <a:pt x="1" y="30"/>
                    <a:pt x="9" y="34"/>
                  </a:cubicBezTo>
                  <a:cubicBezTo>
                    <a:pt x="18" y="38"/>
                    <a:pt x="900" y="581"/>
                    <a:pt x="1638" y="781"/>
                  </a:cubicBezTo>
                  <a:cubicBezTo>
                    <a:pt x="1639" y="781"/>
                    <a:pt x="1640" y="781"/>
                    <a:pt x="1642" y="781"/>
                  </a:cubicBezTo>
                  <a:cubicBezTo>
                    <a:pt x="1661" y="781"/>
                    <a:pt x="1670" y="751"/>
                    <a:pt x="1647" y="747"/>
                  </a:cubicBezTo>
                  <a:cubicBezTo>
                    <a:pt x="917" y="552"/>
                    <a:pt x="39" y="9"/>
                    <a:pt x="26" y="4"/>
                  </a:cubicBezTo>
                  <a:cubicBezTo>
                    <a:pt x="26" y="0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84" name="Google Shape;9584;p33"/>
            <p:cNvSpPr/>
            <p:nvPr/>
          </p:nvSpPr>
          <p:spPr>
            <a:xfrm>
              <a:off x="1158500" y="2546800"/>
              <a:ext cx="19225" cy="37000"/>
            </a:xfrm>
            <a:custGeom>
              <a:avLst/>
              <a:gdLst/>
              <a:ahLst/>
              <a:cxnLst/>
              <a:rect l="l" t="t" r="r" b="b"/>
              <a:pathLst>
                <a:path w="769" h="1480" extrusionOk="0">
                  <a:moveTo>
                    <a:pt x="751" y="1"/>
                  </a:moveTo>
                  <a:cubicBezTo>
                    <a:pt x="743" y="1"/>
                    <a:pt x="739" y="5"/>
                    <a:pt x="734" y="13"/>
                  </a:cubicBezTo>
                  <a:cubicBezTo>
                    <a:pt x="544" y="654"/>
                    <a:pt x="9" y="1447"/>
                    <a:pt x="5" y="1451"/>
                  </a:cubicBezTo>
                  <a:cubicBezTo>
                    <a:pt x="1" y="1460"/>
                    <a:pt x="1" y="1472"/>
                    <a:pt x="9" y="1477"/>
                  </a:cubicBezTo>
                  <a:cubicBezTo>
                    <a:pt x="13" y="1478"/>
                    <a:pt x="16" y="1479"/>
                    <a:pt x="20" y="1479"/>
                  </a:cubicBezTo>
                  <a:cubicBezTo>
                    <a:pt x="25" y="1479"/>
                    <a:pt x="30" y="1477"/>
                    <a:pt x="35" y="1472"/>
                  </a:cubicBezTo>
                  <a:cubicBezTo>
                    <a:pt x="39" y="1464"/>
                    <a:pt x="578" y="671"/>
                    <a:pt x="768" y="22"/>
                  </a:cubicBezTo>
                  <a:cubicBezTo>
                    <a:pt x="768" y="13"/>
                    <a:pt x="764" y="5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85" name="Google Shape;9585;p33"/>
            <p:cNvSpPr/>
            <p:nvPr/>
          </p:nvSpPr>
          <p:spPr>
            <a:xfrm>
              <a:off x="1149075" y="2512350"/>
              <a:ext cx="22075" cy="36325"/>
            </a:xfrm>
            <a:custGeom>
              <a:avLst/>
              <a:gdLst/>
              <a:ahLst/>
              <a:cxnLst/>
              <a:rect l="l" t="t" r="r" b="b"/>
              <a:pathLst>
                <a:path w="883" h="1453" extrusionOk="0">
                  <a:moveTo>
                    <a:pt x="865" y="0"/>
                  </a:moveTo>
                  <a:cubicBezTo>
                    <a:pt x="857" y="0"/>
                    <a:pt x="848" y="4"/>
                    <a:pt x="848" y="13"/>
                  </a:cubicBezTo>
                  <a:cubicBezTo>
                    <a:pt x="721" y="543"/>
                    <a:pt x="13" y="1417"/>
                    <a:pt x="9" y="1425"/>
                  </a:cubicBezTo>
                  <a:cubicBezTo>
                    <a:pt x="0" y="1430"/>
                    <a:pt x="4" y="1442"/>
                    <a:pt x="9" y="1447"/>
                  </a:cubicBezTo>
                  <a:cubicBezTo>
                    <a:pt x="13" y="1451"/>
                    <a:pt x="17" y="1453"/>
                    <a:pt x="21" y="1453"/>
                  </a:cubicBezTo>
                  <a:cubicBezTo>
                    <a:pt x="26" y="1453"/>
                    <a:pt x="30" y="1451"/>
                    <a:pt x="34" y="1447"/>
                  </a:cubicBezTo>
                  <a:cubicBezTo>
                    <a:pt x="43" y="1438"/>
                    <a:pt x="751" y="560"/>
                    <a:pt x="882" y="21"/>
                  </a:cubicBezTo>
                  <a:cubicBezTo>
                    <a:pt x="882" y="13"/>
                    <a:pt x="878" y="4"/>
                    <a:pt x="870" y="4"/>
                  </a:cubicBezTo>
                  <a:lnTo>
                    <a:pt x="86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86" name="Google Shape;9586;p33"/>
            <p:cNvSpPr/>
            <p:nvPr/>
          </p:nvSpPr>
          <p:spPr>
            <a:xfrm>
              <a:off x="1191600" y="2582225"/>
              <a:ext cx="48900" cy="19525"/>
            </a:xfrm>
            <a:custGeom>
              <a:avLst/>
              <a:gdLst/>
              <a:ahLst/>
              <a:cxnLst/>
              <a:rect l="l" t="t" r="r" b="b"/>
              <a:pathLst>
                <a:path w="1956" h="781" extrusionOk="0">
                  <a:moveTo>
                    <a:pt x="21" y="0"/>
                  </a:moveTo>
                  <a:cubicBezTo>
                    <a:pt x="13" y="0"/>
                    <a:pt x="9" y="5"/>
                    <a:pt x="9" y="9"/>
                  </a:cubicBezTo>
                  <a:cubicBezTo>
                    <a:pt x="0" y="13"/>
                    <a:pt x="0" y="26"/>
                    <a:pt x="9" y="30"/>
                  </a:cubicBezTo>
                  <a:cubicBezTo>
                    <a:pt x="17" y="38"/>
                    <a:pt x="929" y="760"/>
                    <a:pt x="1934" y="781"/>
                  </a:cubicBezTo>
                  <a:cubicBezTo>
                    <a:pt x="1943" y="781"/>
                    <a:pt x="1951" y="776"/>
                    <a:pt x="1955" y="768"/>
                  </a:cubicBezTo>
                  <a:cubicBezTo>
                    <a:pt x="1955" y="755"/>
                    <a:pt x="1947" y="747"/>
                    <a:pt x="1938" y="747"/>
                  </a:cubicBezTo>
                  <a:cubicBezTo>
                    <a:pt x="942" y="721"/>
                    <a:pt x="38" y="13"/>
                    <a:pt x="30" y="5"/>
                  </a:cubicBezTo>
                  <a:cubicBezTo>
                    <a:pt x="25" y="5"/>
                    <a:pt x="21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87" name="Google Shape;9587;p33"/>
            <p:cNvSpPr/>
            <p:nvPr/>
          </p:nvSpPr>
          <p:spPr>
            <a:xfrm>
              <a:off x="1172075" y="2580100"/>
              <a:ext cx="18150" cy="40350"/>
            </a:xfrm>
            <a:custGeom>
              <a:avLst/>
              <a:gdLst/>
              <a:ahLst/>
              <a:cxnLst/>
              <a:rect l="l" t="t" r="r" b="b"/>
              <a:pathLst>
                <a:path w="726" h="1614" extrusionOk="0">
                  <a:moveTo>
                    <a:pt x="705" y="0"/>
                  </a:moveTo>
                  <a:cubicBezTo>
                    <a:pt x="696" y="0"/>
                    <a:pt x="692" y="5"/>
                    <a:pt x="692" y="13"/>
                  </a:cubicBezTo>
                  <a:cubicBezTo>
                    <a:pt x="565" y="666"/>
                    <a:pt x="9" y="1578"/>
                    <a:pt x="5" y="1587"/>
                  </a:cubicBezTo>
                  <a:cubicBezTo>
                    <a:pt x="1" y="1595"/>
                    <a:pt x="5" y="1608"/>
                    <a:pt x="13" y="1612"/>
                  </a:cubicBezTo>
                  <a:cubicBezTo>
                    <a:pt x="15" y="1613"/>
                    <a:pt x="17" y="1614"/>
                    <a:pt x="19" y="1614"/>
                  </a:cubicBezTo>
                  <a:cubicBezTo>
                    <a:pt x="24" y="1614"/>
                    <a:pt x="32" y="1611"/>
                    <a:pt x="35" y="1608"/>
                  </a:cubicBezTo>
                  <a:cubicBezTo>
                    <a:pt x="39" y="1595"/>
                    <a:pt x="599" y="679"/>
                    <a:pt x="726" y="22"/>
                  </a:cubicBezTo>
                  <a:cubicBezTo>
                    <a:pt x="726" y="9"/>
                    <a:pt x="717" y="0"/>
                    <a:pt x="7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88" name="Google Shape;9588;p33"/>
            <p:cNvSpPr/>
            <p:nvPr/>
          </p:nvSpPr>
          <p:spPr>
            <a:xfrm>
              <a:off x="1188575" y="2612450"/>
              <a:ext cx="14600" cy="43450"/>
            </a:xfrm>
            <a:custGeom>
              <a:avLst/>
              <a:gdLst/>
              <a:ahLst/>
              <a:cxnLst/>
              <a:rect l="l" t="t" r="r" b="b"/>
              <a:pathLst>
                <a:path w="584" h="1738" extrusionOk="0">
                  <a:moveTo>
                    <a:pt x="566" y="0"/>
                  </a:moveTo>
                  <a:cubicBezTo>
                    <a:pt x="558" y="0"/>
                    <a:pt x="549" y="9"/>
                    <a:pt x="549" y="17"/>
                  </a:cubicBezTo>
                  <a:cubicBezTo>
                    <a:pt x="490" y="717"/>
                    <a:pt x="11" y="1705"/>
                    <a:pt x="7" y="1714"/>
                  </a:cubicBezTo>
                  <a:cubicBezTo>
                    <a:pt x="1" y="1726"/>
                    <a:pt x="14" y="1738"/>
                    <a:pt x="25" y="1738"/>
                  </a:cubicBezTo>
                  <a:cubicBezTo>
                    <a:pt x="29" y="1738"/>
                    <a:pt x="34" y="1736"/>
                    <a:pt x="36" y="1731"/>
                  </a:cubicBezTo>
                  <a:cubicBezTo>
                    <a:pt x="40" y="1722"/>
                    <a:pt x="524" y="730"/>
                    <a:pt x="583" y="17"/>
                  </a:cubicBezTo>
                  <a:cubicBezTo>
                    <a:pt x="583" y="9"/>
                    <a:pt x="575" y="0"/>
                    <a:pt x="5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89" name="Google Shape;9589;p33"/>
            <p:cNvSpPr/>
            <p:nvPr/>
          </p:nvSpPr>
          <p:spPr>
            <a:xfrm>
              <a:off x="1207600" y="2616250"/>
              <a:ext cx="52925" cy="9975"/>
            </a:xfrm>
            <a:custGeom>
              <a:avLst/>
              <a:gdLst/>
              <a:ahLst/>
              <a:cxnLst/>
              <a:rect l="l" t="t" r="r" b="b"/>
              <a:pathLst>
                <a:path w="2117" h="399" extrusionOk="0">
                  <a:moveTo>
                    <a:pt x="17" y="1"/>
                  </a:moveTo>
                  <a:cubicBezTo>
                    <a:pt x="9" y="1"/>
                    <a:pt x="5" y="5"/>
                    <a:pt x="0" y="9"/>
                  </a:cubicBezTo>
                  <a:cubicBezTo>
                    <a:pt x="0" y="18"/>
                    <a:pt x="0" y="30"/>
                    <a:pt x="13" y="35"/>
                  </a:cubicBezTo>
                  <a:cubicBezTo>
                    <a:pt x="21" y="38"/>
                    <a:pt x="890" y="399"/>
                    <a:pt x="1738" y="399"/>
                  </a:cubicBezTo>
                  <a:cubicBezTo>
                    <a:pt x="1860" y="399"/>
                    <a:pt x="1981" y="391"/>
                    <a:pt x="2100" y="374"/>
                  </a:cubicBezTo>
                  <a:cubicBezTo>
                    <a:pt x="2108" y="374"/>
                    <a:pt x="2117" y="366"/>
                    <a:pt x="2113" y="357"/>
                  </a:cubicBezTo>
                  <a:cubicBezTo>
                    <a:pt x="2113" y="344"/>
                    <a:pt x="2104" y="340"/>
                    <a:pt x="2096" y="340"/>
                  </a:cubicBezTo>
                  <a:cubicBezTo>
                    <a:pt x="1979" y="357"/>
                    <a:pt x="1859" y="365"/>
                    <a:pt x="1738" y="365"/>
                  </a:cubicBezTo>
                  <a:cubicBezTo>
                    <a:pt x="900" y="365"/>
                    <a:pt x="33" y="5"/>
                    <a:pt x="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90" name="Google Shape;9590;p33"/>
            <p:cNvSpPr/>
            <p:nvPr/>
          </p:nvSpPr>
          <p:spPr>
            <a:xfrm>
              <a:off x="1224025" y="2646900"/>
              <a:ext cx="50725" cy="12875"/>
            </a:xfrm>
            <a:custGeom>
              <a:avLst/>
              <a:gdLst/>
              <a:ahLst/>
              <a:cxnLst/>
              <a:rect l="l" t="t" r="r" b="b"/>
              <a:pathLst>
                <a:path w="2029" h="515" extrusionOk="0">
                  <a:moveTo>
                    <a:pt x="18" y="1"/>
                  </a:moveTo>
                  <a:cubicBezTo>
                    <a:pt x="14" y="1"/>
                    <a:pt x="5" y="5"/>
                    <a:pt x="5" y="13"/>
                  </a:cubicBezTo>
                  <a:cubicBezTo>
                    <a:pt x="1" y="22"/>
                    <a:pt x="5" y="30"/>
                    <a:pt x="14" y="35"/>
                  </a:cubicBezTo>
                  <a:cubicBezTo>
                    <a:pt x="26" y="39"/>
                    <a:pt x="1182" y="514"/>
                    <a:pt x="1971" y="514"/>
                  </a:cubicBezTo>
                  <a:cubicBezTo>
                    <a:pt x="1984" y="514"/>
                    <a:pt x="1998" y="514"/>
                    <a:pt x="2011" y="514"/>
                  </a:cubicBezTo>
                  <a:cubicBezTo>
                    <a:pt x="2024" y="510"/>
                    <a:pt x="2028" y="501"/>
                    <a:pt x="2028" y="493"/>
                  </a:cubicBezTo>
                  <a:cubicBezTo>
                    <a:pt x="2028" y="484"/>
                    <a:pt x="2020" y="476"/>
                    <a:pt x="2011" y="476"/>
                  </a:cubicBezTo>
                  <a:cubicBezTo>
                    <a:pt x="1992" y="476"/>
                    <a:pt x="1972" y="477"/>
                    <a:pt x="1951" y="477"/>
                  </a:cubicBezTo>
                  <a:cubicBezTo>
                    <a:pt x="1168" y="477"/>
                    <a:pt x="39" y="9"/>
                    <a:pt x="26" y="5"/>
                  </a:cubicBezTo>
                  <a:cubicBezTo>
                    <a:pt x="26" y="5"/>
                    <a:pt x="22" y="1"/>
                    <a:pt x="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91" name="Google Shape;9591;p33"/>
            <p:cNvSpPr/>
            <p:nvPr/>
          </p:nvSpPr>
          <p:spPr>
            <a:xfrm>
              <a:off x="1212350" y="2646375"/>
              <a:ext cx="7475" cy="43900"/>
            </a:xfrm>
            <a:custGeom>
              <a:avLst/>
              <a:gdLst/>
              <a:ahLst/>
              <a:cxnLst/>
              <a:rect l="l" t="t" r="r" b="b"/>
              <a:pathLst>
                <a:path w="299" h="1756" extrusionOk="0">
                  <a:moveTo>
                    <a:pt x="277" y="0"/>
                  </a:moveTo>
                  <a:cubicBezTo>
                    <a:pt x="269" y="0"/>
                    <a:pt x="260" y="5"/>
                    <a:pt x="260" y="17"/>
                  </a:cubicBezTo>
                  <a:cubicBezTo>
                    <a:pt x="239" y="586"/>
                    <a:pt x="6" y="1722"/>
                    <a:pt x="6" y="1735"/>
                  </a:cubicBezTo>
                  <a:cubicBezTo>
                    <a:pt x="1" y="1748"/>
                    <a:pt x="11" y="1756"/>
                    <a:pt x="20" y="1756"/>
                  </a:cubicBezTo>
                  <a:cubicBezTo>
                    <a:pt x="27" y="1756"/>
                    <a:pt x="34" y="1752"/>
                    <a:pt x="35" y="1744"/>
                  </a:cubicBezTo>
                  <a:cubicBezTo>
                    <a:pt x="35" y="1731"/>
                    <a:pt x="273" y="590"/>
                    <a:pt x="298" y="17"/>
                  </a:cubicBezTo>
                  <a:cubicBezTo>
                    <a:pt x="298" y="9"/>
                    <a:pt x="290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92" name="Google Shape;9592;p33"/>
            <p:cNvSpPr/>
            <p:nvPr/>
          </p:nvSpPr>
          <p:spPr>
            <a:xfrm>
              <a:off x="1238550" y="2677125"/>
              <a:ext cx="4800" cy="37450"/>
            </a:xfrm>
            <a:custGeom>
              <a:avLst/>
              <a:gdLst/>
              <a:ahLst/>
              <a:cxnLst/>
              <a:rect l="l" t="t" r="r" b="b"/>
              <a:pathLst>
                <a:path w="192" h="1498" extrusionOk="0">
                  <a:moveTo>
                    <a:pt x="137" y="0"/>
                  </a:moveTo>
                  <a:cubicBezTo>
                    <a:pt x="128" y="0"/>
                    <a:pt x="120" y="9"/>
                    <a:pt x="120" y="17"/>
                  </a:cubicBezTo>
                  <a:cubicBezTo>
                    <a:pt x="158" y="425"/>
                    <a:pt x="1" y="1468"/>
                    <a:pt x="1" y="1476"/>
                  </a:cubicBezTo>
                  <a:cubicBezTo>
                    <a:pt x="1" y="1485"/>
                    <a:pt x="5" y="1498"/>
                    <a:pt x="18" y="1498"/>
                  </a:cubicBezTo>
                  <a:cubicBezTo>
                    <a:pt x="26" y="1498"/>
                    <a:pt x="35" y="1493"/>
                    <a:pt x="35" y="1485"/>
                  </a:cubicBezTo>
                  <a:cubicBezTo>
                    <a:pt x="35" y="1472"/>
                    <a:pt x="192" y="425"/>
                    <a:pt x="154" y="17"/>
                  </a:cubicBezTo>
                  <a:cubicBezTo>
                    <a:pt x="154" y="5"/>
                    <a:pt x="145" y="0"/>
                    <a:pt x="1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93" name="Google Shape;9593;p33"/>
            <p:cNvSpPr/>
            <p:nvPr/>
          </p:nvSpPr>
          <p:spPr>
            <a:xfrm>
              <a:off x="1246525" y="2679875"/>
              <a:ext cx="39200" cy="6150"/>
            </a:xfrm>
            <a:custGeom>
              <a:avLst/>
              <a:gdLst/>
              <a:ahLst/>
              <a:cxnLst/>
              <a:rect l="l" t="t" r="r" b="b"/>
              <a:pathLst>
                <a:path w="1568" h="246" extrusionOk="0">
                  <a:moveTo>
                    <a:pt x="21" y="1"/>
                  </a:moveTo>
                  <a:cubicBezTo>
                    <a:pt x="13" y="1"/>
                    <a:pt x="9" y="5"/>
                    <a:pt x="4" y="13"/>
                  </a:cubicBezTo>
                  <a:cubicBezTo>
                    <a:pt x="0" y="22"/>
                    <a:pt x="4" y="30"/>
                    <a:pt x="17" y="35"/>
                  </a:cubicBezTo>
                  <a:cubicBezTo>
                    <a:pt x="24" y="38"/>
                    <a:pt x="628" y="246"/>
                    <a:pt x="1235" y="246"/>
                  </a:cubicBezTo>
                  <a:cubicBezTo>
                    <a:pt x="1339" y="246"/>
                    <a:pt x="1443" y="240"/>
                    <a:pt x="1544" y="225"/>
                  </a:cubicBezTo>
                  <a:cubicBezTo>
                    <a:pt x="1567" y="225"/>
                    <a:pt x="1566" y="190"/>
                    <a:pt x="1546" y="190"/>
                  </a:cubicBezTo>
                  <a:cubicBezTo>
                    <a:pt x="1544" y="190"/>
                    <a:pt x="1542" y="191"/>
                    <a:pt x="1540" y="192"/>
                  </a:cubicBezTo>
                  <a:cubicBezTo>
                    <a:pt x="1440" y="206"/>
                    <a:pt x="1337" y="212"/>
                    <a:pt x="1234" y="212"/>
                  </a:cubicBezTo>
                  <a:cubicBezTo>
                    <a:pt x="633" y="212"/>
                    <a:pt x="33" y="4"/>
                    <a:pt x="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94" name="Google Shape;9594;p33"/>
            <p:cNvSpPr/>
            <p:nvPr/>
          </p:nvSpPr>
          <p:spPr>
            <a:xfrm>
              <a:off x="1258925" y="2696950"/>
              <a:ext cx="26250" cy="27325"/>
            </a:xfrm>
            <a:custGeom>
              <a:avLst/>
              <a:gdLst/>
              <a:ahLst/>
              <a:cxnLst/>
              <a:rect l="l" t="t" r="r" b="b"/>
              <a:pathLst>
                <a:path w="1050" h="1093" extrusionOk="0">
                  <a:moveTo>
                    <a:pt x="22" y="1"/>
                  </a:moveTo>
                  <a:cubicBezTo>
                    <a:pt x="17" y="1"/>
                    <a:pt x="13" y="1"/>
                    <a:pt x="13" y="5"/>
                  </a:cubicBezTo>
                  <a:cubicBezTo>
                    <a:pt x="5" y="9"/>
                    <a:pt x="0" y="22"/>
                    <a:pt x="9" y="30"/>
                  </a:cubicBezTo>
                  <a:cubicBezTo>
                    <a:pt x="13" y="34"/>
                    <a:pt x="573" y="798"/>
                    <a:pt x="1014" y="1091"/>
                  </a:cubicBezTo>
                  <a:cubicBezTo>
                    <a:pt x="1017" y="1092"/>
                    <a:pt x="1020" y="1092"/>
                    <a:pt x="1023" y="1092"/>
                  </a:cubicBezTo>
                  <a:cubicBezTo>
                    <a:pt x="1039" y="1092"/>
                    <a:pt x="1050" y="1072"/>
                    <a:pt x="1035" y="1061"/>
                  </a:cubicBezTo>
                  <a:cubicBezTo>
                    <a:pt x="598" y="772"/>
                    <a:pt x="43" y="17"/>
                    <a:pt x="34" y="9"/>
                  </a:cubicBezTo>
                  <a:cubicBezTo>
                    <a:pt x="34" y="5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95" name="Google Shape;9595;p33"/>
            <p:cNvSpPr/>
            <p:nvPr/>
          </p:nvSpPr>
          <p:spPr>
            <a:xfrm>
              <a:off x="1192650" y="2366875"/>
              <a:ext cx="259375" cy="248000"/>
            </a:xfrm>
            <a:custGeom>
              <a:avLst/>
              <a:gdLst/>
              <a:ahLst/>
              <a:cxnLst/>
              <a:rect l="l" t="t" r="r" b="b"/>
              <a:pathLst>
                <a:path w="10375" h="9920" extrusionOk="0">
                  <a:moveTo>
                    <a:pt x="1404" y="0"/>
                  </a:moveTo>
                  <a:cubicBezTo>
                    <a:pt x="1018" y="814"/>
                    <a:pt x="0" y="2108"/>
                    <a:pt x="259" y="2583"/>
                  </a:cubicBezTo>
                  <a:cubicBezTo>
                    <a:pt x="356" y="2759"/>
                    <a:pt x="499" y="2831"/>
                    <a:pt x="643" y="2831"/>
                  </a:cubicBezTo>
                  <a:cubicBezTo>
                    <a:pt x="887" y="2831"/>
                    <a:pt x="1135" y="2621"/>
                    <a:pt x="1167" y="2354"/>
                  </a:cubicBezTo>
                  <a:lnTo>
                    <a:pt x="1167" y="2354"/>
                  </a:lnTo>
                  <a:cubicBezTo>
                    <a:pt x="1324" y="2965"/>
                    <a:pt x="811" y="3397"/>
                    <a:pt x="662" y="3974"/>
                  </a:cubicBezTo>
                  <a:cubicBezTo>
                    <a:pt x="550" y="4414"/>
                    <a:pt x="637" y="4808"/>
                    <a:pt x="917" y="4808"/>
                  </a:cubicBezTo>
                  <a:cubicBezTo>
                    <a:pt x="1007" y="4808"/>
                    <a:pt x="1117" y="4767"/>
                    <a:pt x="1247" y="4674"/>
                  </a:cubicBezTo>
                  <a:cubicBezTo>
                    <a:pt x="1786" y="4297"/>
                    <a:pt x="2007" y="3576"/>
                    <a:pt x="1985" y="3385"/>
                  </a:cubicBezTo>
                  <a:lnTo>
                    <a:pt x="1985" y="3385"/>
                  </a:lnTo>
                  <a:cubicBezTo>
                    <a:pt x="2321" y="4135"/>
                    <a:pt x="2113" y="5005"/>
                    <a:pt x="1701" y="5857"/>
                  </a:cubicBezTo>
                  <a:cubicBezTo>
                    <a:pt x="1300" y="6680"/>
                    <a:pt x="1725" y="7349"/>
                    <a:pt x="2304" y="7349"/>
                  </a:cubicBezTo>
                  <a:cubicBezTo>
                    <a:pt x="2325" y="7349"/>
                    <a:pt x="2346" y="7348"/>
                    <a:pt x="2367" y="7346"/>
                  </a:cubicBezTo>
                  <a:cubicBezTo>
                    <a:pt x="2974" y="7299"/>
                    <a:pt x="3292" y="5790"/>
                    <a:pt x="2995" y="4716"/>
                  </a:cubicBezTo>
                  <a:lnTo>
                    <a:pt x="2995" y="4716"/>
                  </a:lnTo>
                  <a:cubicBezTo>
                    <a:pt x="3321" y="5183"/>
                    <a:pt x="3707" y="6460"/>
                    <a:pt x="3453" y="7529"/>
                  </a:cubicBezTo>
                  <a:cubicBezTo>
                    <a:pt x="3228" y="8476"/>
                    <a:pt x="3596" y="8958"/>
                    <a:pt x="4038" y="8958"/>
                  </a:cubicBezTo>
                  <a:cubicBezTo>
                    <a:pt x="4097" y="8958"/>
                    <a:pt x="4157" y="8949"/>
                    <a:pt x="4216" y="8932"/>
                  </a:cubicBezTo>
                  <a:cubicBezTo>
                    <a:pt x="4725" y="8792"/>
                    <a:pt x="4798" y="7626"/>
                    <a:pt x="4429" y="6595"/>
                  </a:cubicBezTo>
                  <a:lnTo>
                    <a:pt x="4429" y="6595"/>
                  </a:lnTo>
                  <a:cubicBezTo>
                    <a:pt x="4874" y="7024"/>
                    <a:pt x="5200" y="7970"/>
                    <a:pt x="5243" y="8538"/>
                  </a:cubicBezTo>
                  <a:cubicBezTo>
                    <a:pt x="5283" y="9072"/>
                    <a:pt x="5461" y="9919"/>
                    <a:pt x="5998" y="9919"/>
                  </a:cubicBezTo>
                  <a:cubicBezTo>
                    <a:pt x="6033" y="9919"/>
                    <a:pt x="6070" y="9915"/>
                    <a:pt x="6108" y="9908"/>
                  </a:cubicBezTo>
                  <a:cubicBezTo>
                    <a:pt x="6732" y="9789"/>
                    <a:pt x="6532" y="8466"/>
                    <a:pt x="6057" y="7698"/>
                  </a:cubicBezTo>
                  <a:lnTo>
                    <a:pt x="6057" y="7698"/>
                  </a:lnTo>
                  <a:cubicBezTo>
                    <a:pt x="6354" y="7923"/>
                    <a:pt x="6859" y="8368"/>
                    <a:pt x="6859" y="8368"/>
                  </a:cubicBezTo>
                  <a:cubicBezTo>
                    <a:pt x="6859" y="8368"/>
                    <a:pt x="8246" y="9785"/>
                    <a:pt x="9149" y="9785"/>
                  </a:cubicBezTo>
                  <a:cubicBezTo>
                    <a:pt x="9329" y="9785"/>
                    <a:pt x="9489" y="9729"/>
                    <a:pt x="9616" y="9594"/>
                  </a:cubicBezTo>
                  <a:cubicBezTo>
                    <a:pt x="10375" y="8784"/>
                    <a:pt x="7487" y="7864"/>
                    <a:pt x="7487" y="7864"/>
                  </a:cubicBezTo>
                  <a:lnTo>
                    <a:pt x="7487" y="7864"/>
                  </a:lnTo>
                  <a:cubicBezTo>
                    <a:pt x="7487" y="7864"/>
                    <a:pt x="7693" y="7887"/>
                    <a:pt x="7988" y="7887"/>
                  </a:cubicBezTo>
                  <a:cubicBezTo>
                    <a:pt x="8639" y="7887"/>
                    <a:pt x="9721" y="7773"/>
                    <a:pt x="9981" y="7041"/>
                  </a:cubicBezTo>
                  <a:cubicBezTo>
                    <a:pt x="10121" y="6640"/>
                    <a:pt x="9830" y="6517"/>
                    <a:pt x="9381" y="6517"/>
                  </a:cubicBezTo>
                  <a:cubicBezTo>
                    <a:pt x="8673" y="6517"/>
                    <a:pt x="7571" y="6823"/>
                    <a:pt x="7147" y="6823"/>
                  </a:cubicBezTo>
                  <a:cubicBezTo>
                    <a:pt x="7124" y="6823"/>
                    <a:pt x="7103" y="6822"/>
                    <a:pt x="7084" y="6820"/>
                  </a:cubicBezTo>
                  <a:cubicBezTo>
                    <a:pt x="6498" y="6757"/>
                    <a:pt x="6600" y="6383"/>
                    <a:pt x="7003" y="6337"/>
                  </a:cubicBezTo>
                  <a:cubicBezTo>
                    <a:pt x="7038" y="6333"/>
                    <a:pt x="7080" y="6332"/>
                    <a:pt x="7128" y="6332"/>
                  </a:cubicBezTo>
                  <a:cubicBezTo>
                    <a:pt x="7255" y="6332"/>
                    <a:pt x="7423" y="6341"/>
                    <a:pt x="7611" y="6341"/>
                  </a:cubicBezTo>
                  <a:cubicBezTo>
                    <a:pt x="8164" y="6341"/>
                    <a:pt x="8888" y="6259"/>
                    <a:pt x="9238" y="5611"/>
                  </a:cubicBezTo>
                  <a:cubicBezTo>
                    <a:pt x="9453" y="5215"/>
                    <a:pt x="9167" y="5083"/>
                    <a:pt x="8699" y="5083"/>
                  </a:cubicBezTo>
                  <a:cubicBezTo>
                    <a:pt x="8039" y="5083"/>
                    <a:pt x="7019" y="5345"/>
                    <a:pt x="6528" y="5501"/>
                  </a:cubicBezTo>
                  <a:cubicBezTo>
                    <a:pt x="6417" y="5537"/>
                    <a:pt x="6305" y="5553"/>
                    <a:pt x="6195" y="5553"/>
                  </a:cubicBezTo>
                  <a:cubicBezTo>
                    <a:pt x="5481" y="5553"/>
                    <a:pt x="4838" y="4881"/>
                    <a:pt x="4772" y="4598"/>
                  </a:cubicBezTo>
                  <a:lnTo>
                    <a:pt x="4772" y="4598"/>
                  </a:lnTo>
                  <a:cubicBezTo>
                    <a:pt x="5438" y="4781"/>
                    <a:pt x="6005" y="4875"/>
                    <a:pt x="6493" y="4875"/>
                  </a:cubicBezTo>
                  <a:cubicBezTo>
                    <a:pt x="7001" y="4875"/>
                    <a:pt x="7425" y="4773"/>
                    <a:pt x="7788" y="4564"/>
                  </a:cubicBezTo>
                  <a:cubicBezTo>
                    <a:pt x="8441" y="4188"/>
                    <a:pt x="7993" y="3527"/>
                    <a:pt x="7334" y="3527"/>
                  </a:cubicBezTo>
                  <a:cubicBezTo>
                    <a:pt x="7279" y="3527"/>
                    <a:pt x="7222" y="3532"/>
                    <a:pt x="7164" y="3542"/>
                  </a:cubicBezTo>
                  <a:cubicBezTo>
                    <a:pt x="6729" y="3616"/>
                    <a:pt x="5980" y="3826"/>
                    <a:pt x="5295" y="3826"/>
                  </a:cubicBezTo>
                  <a:cubicBezTo>
                    <a:pt x="4810" y="3826"/>
                    <a:pt x="4356" y="3721"/>
                    <a:pt x="4068" y="3389"/>
                  </a:cubicBezTo>
                  <a:lnTo>
                    <a:pt x="4068" y="3389"/>
                  </a:lnTo>
                  <a:cubicBezTo>
                    <a:pt x="4281" y="3402"/>
                    <a:pt x="4500" y="3409"/>
                    <a:pt x="4717" y="3409"/>
                  </a:cubicBezTo>
                  <a:cubicBezTo>
                    <a:pt x="5878" y="3409"/>
                    <a:pt x="7008" y="3212"/>
                    <a:pt x="7168" y="2651"/>
                  </a:cubicBezTo>
                  <a:cubicBezTo>
                    <a:pt x="7304" y="2189"/>
                    <a:pt x="7004" y="1968"/>
                    <a:pt x="6633" y="1968"/>
                  </a:cubicBezTo>
                  <a:cubicBezTo>
                    <a:pt x="6468" y="1968"/>
                    <a:pt x="6290" y="2011"/>
                    <a:pt x="6129" y="2095"/>
                  </a:cubicBezTo>
                  <a:cubicBezTo>
                    <a:pt x="5785" y="2274"/>
                    <a:pt x="4939" y="2659"/>
                    <a:pt x="4133" y="2659"/>
                  </a:cubicBezTo>
                  <a:cubicBezTo>
                    <a:pt x="3698" y="2659"/>
                    <a:pt x="3275" y="2547"/>
                    <a:pt x="2948" y="2231"/>
                  </a:cubicBezTo>
                  <a:lnTo>
                    <a:pt x="2948" y="2231"/>
                  </a:lnTo>
                  <a:cubicBezTo>
                    <a:pt x="3033" y="2234"/>
                    <a:pt x="3116" y="2235"/>
                    <a:pt x="3197" y="2235"/>
                  </a:cubicBezTo>
                  <a:cubicBezTo>
                    <a:pt x="4279" y="2235"/>
                    <a:pt x="5010" y="1999"/>
                    <a:pt x="5124" y="1569"/>
                  </a:cubicBezTo>
                  <a:cubicBezTo>
                    <a:pt x="5190" y="1329"/>
                    <a:pt x="4950" y="1251"/>
                    <a:pt x="4646" y="1251"/>
                  </a:cubicBezTo>
                  <a:cubicBezTo>
                    <a:pt x="4365" y="1251"/>
                    <a:pt x="4030" y="1318"/>
                    <a:pt x="3830" y="1383"/>
                  </a:cubicBezTo>
                  <a:cubicBezTo>
                    <a:pt x="3666" y="1434"/>
                    <a:pt x="3451" y="1465"/>
                    <a:pt x="3237" y="1465"/>
                  </a:cubicBezTo>
                  <a:cubicBezTo>
                    <a:pt x="2907" y="1465"/>
                    <a:pt x="2580" y="1392"/>
                    <a:pt x="2444" y="1209"/>
                  </a:cubicBezTo>
                  <a:lnTo>
                    <a:pt x="2444" y="1209"/>
                  </a:lnTo>
                  <a:cubicBezTo>
                    <a:pt x="2594" y="1212"/>
                    <a:pt x="2728" y="1215"/>
                    <a:pt x="2844" y="1215"/>
                  </a:cubicBezTo>
                  <a:cubicBezTo>
                    <a:pt x="3351" y="1215"/>
                    <a:pt x="3547" y="1155"/>
                    <a:pt x="3529" y="776"/>
                  </a:cubicBezTo>
                  <a:cubicBezTo>
                    <a:pt x="3512" y="305"/>
                    <a:pt x="1756" y="475"/>
                    <a:pt x="14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96" name="Google Shape;9596;p33"/>
            <p:cNvSpPr/>
            <p:nvPr/>
          </p:nvSpPr>
          <p:spPr>
            <a:xfrm>
              <a:off x="1225525" y="2359850"/>
              <a:ext cx="170175" cy="227825"/>
            </a:xfrm>
            <a:custGeom>
              <a:avLst/>
              <a:gdLst/>
              <a:ahLst/>
              <a:cxnLst/>
              <a:rect l="l" t="t" r="r" b="b"/>
              <a:pathLst>
                <a:path w="6807" h="9113" extrusionOk="0">
                  <a:moveTo>
                    <a:pt x="51" y="0"/>
                  </a:moveTo>
                  <a:cubicBezTo>
                    <a:pt x="48" y="0"/>
                    <a:pt x="45" y="1"/>
                    <a:pt x="43" y="1"/>
                  </a:cubicBezTo>
                  <a:lnTo>
                    <a:pt x="34" y="1"/>
                  </a:lnTo>
                  <a:cubicBezTo>
                    <a:pt x="13" y="10"/>
                    <a:pt x="0" y="31"/>
                    <a:pt x="9" y="56"/>
                  </a:cubicBezTo>
                  <a:cubicBezTo>
                    <a:pt x="13" y="69"/>
                    <a:pt x="488" y="1494"/>
                    <a:pt x="1548" y="3314"/>
                  </a:cubicBezTo>
                  <a:cubicBezTo>
                    <a:pt x="2524" y="4993"/>
                    <a:pt x="4221" y="7360"/>
                    <a:pt x="6731" y="9107"/>
                  </a:cubicBezTo>
                  <a:cubicBezTo>
                    <a:pt x="6738" y="9111"/>
                    <a:pt x="6744" y="9112"/>
                    <a:pt x="6750" y="9112"/>
                  </a:cubicBezTo>
                  <a:cubicBezTo>
                    <a:pt x="6784" y="9112"/>
                    <a:pt x="6807" y="9068"/>
                    <a:pt x="6778" y="9040"/>
                  </a:cubicBezTo>
                  <a:cubicBezTo>
                    <a:pt x="4276" y="7301"/>
                    <a:pt x="2588" y="4942"/>
                    <a:pt x="1616" y="3271"/>
                  </a:cubicBezTo>
                  <a:cubicBezTo>
                    <a:pt x="564" y="1460"/>
                    <a:pt x="94" y="44"/>
                    <a:pt x="89" y="31"/>
                  </a:cubicBezTo>
                  <a:cubicBezTo>
                    <a:pt x="82" y="12"/>
                    <a:pt x="68" y="0"/>
                    <a:pt x="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97" name="Google Shape;9597;p33"/>
            <p:cNvSpPr/>
            <p:nvPr/>
          </p:nvSpPr>
          <p:spPr>
            <a:xfrm>
              <a:off x="1315325" y="2514150"/>
              <a:ext cx="28125" cy="88800"/>
            </a:xfrm>
            <a:custGeom>
              <a:avLst/>
              <a:gdLst/>
              <a:ahLst/>
              <a:cxnLst/>
              <a:rect l="l" t="t" r="r" b="b"/>
              <a:pathLst>
                <a:path w="1125" h="3552" extrusionOk="0">
                  <a:moveTo>
                    <a:pt x="39" y="0"/>
                  </a:moveTo>
                  <a:cubicBezTo>
                    <a:pt x="35" y="0"/>
                    <a:pt x="30" y="5"/>
                    <a:pt x="26" y="9"/>
                  </a:cubicBezTo>
                  <a:cubicBezTo>
                    <a:pt x="9" y="17"/>
                    <a:pt x="1" y="43"/>
                    <a:pt x="14" y="60"/>
                  </a:cubicBezTo>
                  <a:cubicBezTo>
                    <a:pt x="650" y="1078"/>
                    <a:pt x="1036" y="3495"/>
                    <a:pt x="1040" y="3516"/>
                  </a:cubicBezTo>
                  <a:cubicBezTo>
                    <a:pt x="1044" y="3539"/>
                    <a:pt x="1060" y="3551"/>
                    <a:pt x="1079" y="3551"/>
                  </a:cubicBezTo>
                  <a:cubicBezTo>
                    <a:pt x="1081" y="3551"/>
                    <a:pt x="1084" y="3551"/>
                    <a:pt x="1087" y="3550"/>
                  </a:cubicBezTo>
                  <a:cubicBezTo>
                    <a:pt x="1108" y="3546"/>
                    <a:pt x="1125" y="3529"/>
                    <a:pt x="1121" y="3508"/>
                  </a:cubicBezTo>
                  <a:cubicBezTo>
                    <a:pt x="1116" y="3483"/>
                    <a:pt x="722" y="1052"/>
                    <a:pt x="81" y="17"/>
                  </a:cubicBezTo>
                  <a:cubicBezTo>
                    <a:pt x="73" y="5"/>
                    <a:pt x="56" y="0"/>
                    <a:pt x="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98" name="Google Shape;9598;p33"/>
            <p:cNvSpPr/>
            <p:nvPr/>
          </p:nvSpPr>
          <p:spPr>
            <a:xfrm>
              <a:off x="1347575" y="2543975"/>
              <a:ext cx="82200" cy="9550"/>
            </a:xfrm>
            <a:custGeom>
              <a:avLst/>
              <a:gdLst/>
              <a:ahLst/>
              <a:cxnLst/>
              <a:rect l="l" t="t" r="r" b="b"/>
              <a:pathLst>
                <a:path w="3288" h="382" extrusionOk="0">
                  <a:moveTo>
                    <a:pt x="3241" y="1"/>
                  </a:moveTo>
                  <a:cubicBezTo>
                    <a:pt x="3237" y="1"/>
                    <a:pt x="3232" y="2"/>
                    <a:pt x="3228" y="3"/>
                  </a:cubicBezTo>
                  <a:cubicBezTo>
                    <a:pt x="2619" y="232"/>
                    <a:pt x="1959" y="298"/>
                    <a:pt x="1400" y="298"/>
                  </a:cubicBezTo>
                  <a:cubicBezTo>
                    <a:pt x="640" y="298"/>
                    <a:pt x="65" y="176"/>
                    <a:pt x="55" y="173"/>
                  </a:cubicBezTo>
                  <a:lnTo>
                    <a:pt x="38" y="173"/>
                  </a:lnTo>
                  <a:cubicBezTo>
                    <a:pt x="21" y="177"/>
                    <a:pt x="9" y="190"/>
                    <a:pt x="4" y="207"/>
                  </a:cubicBezTo>
                  <a:cubicBezTo>
                    <a:pt x="0" y="228"/>
                    <a:pt x="17" y="249"/>
                    <a:pt x="38" y="254"/>
                  </a:cubicBezTo>
                  <a:cubicBezTo>
                    <a:pt x="48" y="256"/>
                    <a:pt x="630" y="381"/>
                    <a:pt x="1401" y="381"/>
                  </a:cubicBezTo>
                  <a:cubicBezTo>
                    <a:pt x="1968" y="381"/>
                    <a:pt x="2637" y="313"/>
                    <a:pt x="3258" y="80"/>
                  </a:cubicBezTo>
                  <a:cubicBezTo>
                    <a:pt x="3279" y="71"/>
                    <a:pt x="3287" y="50"/>
                    <a:pt x="3279" y="29"/>
                  </a:cubicBezTo>
                  <a:cubicBezTo>
                    <a:pt x="3272" y="12"/>
                    <a:pt x="3258" y="1"/>
                    <a:pt x="32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599" name="Google Shape;9599;p33"/>
            <p:cNvSpPr/>
            <p:nvPr/>
          </p:nvSpPr>
          <p:spPr>
            <a:xfrm>
              <a:off x="1280650" y="2468000"/>
              <a:ext cx="24000" cy="110225"/>
            </a:xfrm>
            <a:custGeom>
              <a:avLst/>
              <a:gdLst/>
              <a:ahLst/>
              <a:cxnLst/>
              <a:rect l="l" t="t" r="r" b="b"/>
              <a:pathLst>
                <a:path w="960" h="4409" extrusionOk="0">
                  <a:moveTo>
                    <a:pt x="48" y="0"/>
                  </a:moveTo>
                  <a:cubicBezTo>
                    <a:pt x="45" y="0"/>
                    <a:pt x="42" y="1"/>
                    <a:pt x="39" y="1"/>
                  </a:cubicBezTo>
                  <a:cubicBezTo>
                    <a:pt x="35" y="1"/>
                    <a:pt x="31" y="1"/>
                    <a:pt x="26" y="6"/>
                  </a:cubicBezTo>
                  <a:cubicBezTo>
                    <a:pt x="9" y="14"/>
                    <a:pt x="1" y="39"/>
                    <a:pt x="9" y="56"/>
                  </a:cubicBezTo>
                  <a:cubicBezTo>
                    <a:pt x="875" y="1732"/>
                    <a:pt x="484" y="4336"/>
                    <a:pt x="480" y="4361"/>
                  </a:cubicBezTo>
                  <a:cubicBezTo>
                    <a:pt x="476" y="4383"/>
                    <a:pt x="493" y="4404"/>
                    <a:pt x="514" y="4408"/>
                  </a:cubicBezTo>
                  <a:cubicBezTo>
                    <a:pt x="516" y="4409"/>
                    <a:pt x="518" y="4409"/>
                    <a:pt x="521" y="4409"/>
                  </a:cubicBezTo>
                  <a:cubicBezTo>
                    <a:pt x="539" y="4409"/>
                    <a:pt x="557" y="4393"/>
                    <a:pt x="561" y="4374"/>
                  </a:cubicBezTo>
                  <a:cubicBezTo>
                    <a:pt x="565" y="4349"/>
                    <a:pt x="959" y="1719"/>
                    <a:pt x="81" y="18"/>
                  </a:cubicBezTo>
                  <a:cubicBezTo>
                    <a:pt x="74" y="8"/>
                    <a:pt x="62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00" name="Google Shape;9600;p33"/>
            <p:cNvSpPr/>
            <p:nvPr/>
          </p:nvSpPr>
          <p:spPr>
            <a:xfrm>
              <a:off x="1271425" y="2453550"/>
              <a:ext cx="108825" cy="22525"/>
            </a:xfrm>
            <a:custGeom>
              <a:avLst/>
              <a:gdLst/>
              <a:ahLst/>
              <a:cxnLst/>
              <a:rect l="l" t="t" r="r" b="b"/>
              <a:pathLst>
                <a:path w="4353" h="901" extrusionOk="0">
                  <a:moveTo>
                    <a:pt x="47" y="1"/>
                  </a:moveTo>
                  <a:cubicBezTo>
                    <a:pt x="44" y="1"/>
                    <a:pt x="41" y="1"/>
                    <a:pt x="39" y="2"/>
                  </a:cubicBezTo>
                  <a:cubicBezTo>
                    <a:pt x="31" y="2"/>
                    <a:pt x="22" y="7"/>
                    <a:pt x="14" y="15"/>
                  </a:cubicBezTo>
                  <a:cubicBezTo>
                    <a:pt x="1" y="32"/>
                    <a:pt x="1" y="58"/>
                    <a:pt x="18" y="70"/>
                  </a:cubicBezTo>
                  <a:cubicBezTo>
                    <a:pt x="32" y="81"/>
                    <a:pt x="1040" y="900"/>
                    <a:pt x="3055" y="900"/>
                  </a:cubicBezTo>
                  <a:cubicBezTo>
                    <a:pt x="3438" y="900"/>
                    <a:pt x="3858" y="870"/>
                    <a:pt x="4314" y="800"/>
                  </a:cubicBezTo>
                  <a:cubicBezTo>
                    <a:pt x="4336" y="796"/>
                    <a:pt x="4353" y="774"/>
                    <a:pt x="4348" y="753"/>
                  </a:cubicBezTo>
                  <a:cubicBezTo>
                    <a:pt x="4345" y="734"/>
                    <a:pt x="4327" y="719"/>
                    <a:pt x="4308" y="719"/>
                  </a:cubicBezTo>
                  <a:cubicBezTo>
                    <a:pt x="4306" y="719"/>
                    <a:pt x="4304" y="719"/>
                    <a:pt x="4302" y="719"/>
                  </a:cubicBezTo>
                  <a:cubicBezTo>
                    <a:pt x="3847" y="790"/>
                    <a:pt x="3430" y="819"/>
                    <a:pt x="3049" y="819"/>
                  </a:cubicBezTo>
                  <a:cubicBezTo>
                    <a:pt x="1066" y="819"/>
                    <a:pt x="79" y="18"/>
                    <a:pt x="69" y="11"/>
                  </a:cubicBezTo>
                  <a:cubicBezTo>
                    <a:pt x="62" y="5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01" name="Google Shape;9601;p33"/>
            <p:cNvSpPr/>
            <p:nvPr/>
          </p:nvSpPr>
          <p:spPr>
            <a:xfrm>
              <a:off x="1308750" y="2503700"/>
              <a:ext cx="106375" cy="13700"/>
            </a:xfrm>
            <a:custGeom>
              <a:avLst/>
              <a:gdLst/>
              <a:ahLst/>
              <a:cxnLst/>
              <a:rect l="l" t="t" r="r" b="b"/>
              <a:pathLst>
                <a:path w="4255" h="548" extrusionOk="0">
                  <a:moveTo>
                    <a:pt x="4196" y="1"/>
                  </a:moveTo>
                  <a:cubicBezTo>
                    <a:pt x="4189" y="1"/>
                    <a:pt x="4182" y="3"/>
                    <a:pt x="4174" y="7"/>
                  </a:cubicBezTo>
                  <a:cubicBezTo>
                    <a:pt x="3388" y="355"/>
                    <a:pt x="2635" y="466"/>
                    <a:pt x="1994" y="466"/>
                  </a:cubicBezTo>
                  <a:cubicBezTo>
                    <a:pt x="866" y="466"/>
                    <a:pt x="84" y="123"/>
                    <a:pt x="73" y="117"/>
                  </a:cubicBezTo>
                  <a:cubicBezTo>
                    <a:pt x="69" y="115"/>
                    <a:pt x="64" y="114"/>
                    <a:pt x="60" y="114"/>
                  </a:cubicBezTo>
                  <a:cubicBezTo>
                    <a:pt x="56" y="114"/>
                    <a:pt x="52" y="115"/>
                    <a:pt x="47" y="117"/>
                  </a:cubicBezTo>
                  <a:cubicBezTo>
                    <a:pt x="9" y="121"/>
                    <a:pt x="1" y="177"/>
                    <a:pt x="39" y="194"/>
                  </a:cubicBezTo>
                  <a:cubicBezTo>
                    <a:pt x="50" y="199"/>
                    <a:pt x="847" y="548"/>
                    <a:pt x="1993" y="548"/>
                  </a:cubicBezTo>
                  <a:cubicBezTo>
                    <a:pt x="2645" y="548"/>
                    <a:pt x="3408" y="435"/>
                    <a:pt x="4204" y="83"/>
                  </a:cubicBezTo>
                  <a:cubicBezTo>
                    <a:pt x="4255" y="65"/>
                    <a:pt x="4234" y="1"/>
                    <a:pt x="41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02" name="Google Shape;9602;p33"/>
            <p:cNvSpPr/>
            <p:nvPr/>
          </p:nvSpPr>
          <p:spPr>
            <a:xfrm>
              <a:off x="1248325" y="2427925"/>
              <a:ext cx="25250" cy="104825"/>
            </a:xfrm>
            <a:custGeom>
              <a:avLst/>
              <a:gdLst/>
              <a:ahLst/>
              <a:cxnLst/>
              <a:rect l="l" t="t" r="r" b="b"/>
              <a:pathLst>
                <a:path w="1010" h="4193" extrusionOk="0">
                  <a:moveTo>
                    <a:pt x="373" y="0"/>
                  </a:moveTo>
                  <a:cubicBezTo>
                    <a:pt x="370" y="0"/>
                    <a:pt x="368" y="1"/>
                    <a:pt x="365" y="1"/>
                  </a:cubicBezTo>
                  <a:cubicBezTo>
                    <a:pt x="340" y="5"/>
                    <a:pt x="327" y="31"/>
                    <a:pt x="335" y="52"/>
                  </a:cubicBezTo>
                  <a:cubicBezTo>
                    <a:pt x="921" y="2211"/>
                    <a:pt x="26" y="4111"/>
                    <a:pt x="17" y="4132"/>
                  </a:cubicBezTo>
                  <a:cubicBezTo>
                    <a:pt x="0" y="4166"/>
                    <a:pt x="28" y="4193"/>
                    <a:pt x="55" y="4193"/>
                  </a:cubicBezTo>
                  <a:cubicBezTo>
                    <a:pt x="69" y="4193"/>
                    <a:pt x="82" y="4186"/>
                    <a:pt x="89" y="4170"/>
                  </a:cubicBezTo>
                  <a:cubicBezTo>
                    <a:pt x="98" y="4149"/>
                    <a:pt x="1010" y="2219"/>
                    <a:pt x="416" y="35"/>
                  </a:cubicBezTo>
                  <a:cubicBezTo>
                    <a:pt x="408" y="13"/>
                    <a:pt x="391" y="0"/>
                    <a:pt x="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03" name="Google Shape;9603;p33"/>
            <p:cNvSpPr/>
            <p:nvPr/>
          </p:nvSpPr>
          <p:spPr>
            <a:xfrm>
              <a:off x="1219375" y="2397475"/>
              <a:ext cx="32250" cy="73125"/>
            </a:xfrm>
            <a:custGeom>
              <a:avLst/>
              <a:gdLst/>
              <a:ahLst/>
              <a:cxnLst/>
              <a:rect l="l" t="t" r="r" b="b"/>
              <a:pathLst>
                <a:path w="1290" h="2925" extrusionOk="0">
                  <a:moveTo>
                    <a:pt x="916" y="1"/>
                  </a:moveTo>
                  <a:cubicBezTo>
                    <a:pt x="913" y="1"/>
                    <a:pt x="911" y="1"/>
                    <a:pt x="908" y="2"/>
                  </a:cubicBezTo>
                  <a:cubicBezTo>
                    <a:pt x="887" y="6"/>
                    <a:pt x="874" y="27"/>
                    <a:pt x="878" y="53"/>
                  </a:cubicBezTo>
                  <a:cubicBezTo>
                    <a:pt x="1201" y="1444"/>
                    <a:pt x="38" y="2844"/>
                    <a:pt x="26" y="2856"/>
                  </a:cubicBezTo>
                  <a:cubicBezTo>
                    <a:pt x="0" y="2888"/>
                    <a:pt x="27" y="2925"/>
                    <a:pt x="59" y="2925"/>
                  </a:cubicBezTo>
                  <a:cubicBezTo>
                    <a:pt x="69" y="2925"/>
                    <a:pt x="80" y="2921"/>
                    <a:pt x="89" y="2911"/>
                  </a:cubicBezTo>
                  <a:cubicBezTo>
                    <a:pt x="102" y="2894"/>
                    <a:pt x="1290" y="1465"/>
                    <a:pt x="955" y="31"/>
                  </a:cubicBezTo>
                  <a:cubicBezTo>
                    <a:pt x="951" y="13"/>
                    <a:pt x="934" y="1"/>
                    <a:pt x="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04" name="Google Shape;9604;p33"/>
            <p:cNvSpPr/>
            <p:nvPr/>
          </p:nvSpPr>
          <p:spPr>
            <a:xfrm>
              <a:off x="1208325" y="2378425"/>
              <a:ext cx="26450" cy="48075"/>
            </a:xfrm>
            <a:custGeom>
              <a:avLst/>
              <a:gdLst/>
              <a:ahLst/>
              <a:cxnLst/>
              <a:rect l="l" t="t" r="r" b="b"/>
              <a:pathLst>
                <a:path w="1058" h="1923" extrusionOk="0">
                  <a:moveTo>
                    <a:pt x="1011" y="0"/>
                  </a:moveTo>
                  <a:cubicBezTo>
                    <a:pt x="994" y="0"/>
                    <a:pt x="981" y="17"/>
                    <a:pt x="981" y="39"/>
                  </a:cubicBezTo>
                  <a:cubicBezTo>
                    <a:pt x="951" y="1006"/>
                    <a:pt x="39" y="1845"/>
                    <a:pt x="31" y="1854"/>
                  </a:cubicBezTo>
                  <a:cubicBezTo>
                    <a:pt x="0" y="1874"/>
                    <a:pt x="33" y="1923"/>
                    <a:pt x="62" y="1923"/>
                  </a:cubicBezTo>
                  <a:cubicBezTo>
                    <a:pt x="69" y="1923"/>
                    <a:pt x="76" y="1920"/>
                    <a:pt x="82" y="1913"/>
                  </a:cubicBezTo>
                  <a:cubicBezTo>
                    <a:pt x="120" y="1879"/>
                    <a:pt x="1028" y="1044"/>
                    <a:pt x="1057" y="39"/>
                  </a:cubicBezTo>
                  <a:cubicBezTo>
                    <a:pt x="1057" y="17"/>
                    <a:pt x="1040" y="0"/>
                    <a:pt x="10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05" name="Google Shape;9605;p33"/>
            <p:cNvSpPr/>
            <p:nvPr/>
          </p:nvSpPr>
          <p:spPr>
            <a:xfrm>
              <a:off x="1263150" y="2433300"/>
              <a:ext cx="94325" cy="13100"/>
            </a:xfrm>
            <a:custGeom>
              <a:avLst/>
              <a:gdLst/>
              <a:ahLst/>
              <a:cxnLst/>
              <a:rect l="l" t="t" r="r" b="b"/>
              <a:pathLst>
                <a:path w="3773" h="524" extrusionOk="0">
                  <a:moveTo>
                    <a:pt x="3719" y="1"/>
                  </a:moveTo>
                  <a:cubicBezTo>
                    <a:pt x="3716" y="1"/>
                    <a:pt x="3712" y="1"/>
                    <a:pt x="3708" y="2"/>
                  </a:cubicBezTo>
                  <a:cubicBezTo>
                    <a:pt x="2695" y="346"/>
                    <a:pt x="1876" y="444"/>
                    <a:pt x="1274" y="444"/>
                  </a:cubicBezTo>
                  <a:cubicBezTo>
                    <a:pt x="494" y="444"/>
                    <a:pt x="76" y="280"/>
                    <a:pt x="69" y="278"/>
                  </a:cubicBezTo>
                  <a:cubicBezTo>
                    <a:pt x="60" y="274"/>
                    <a:pt x="56" y="274"/>
                    <a:pt x="48" y="274"/>
                  </a:cubicBezTo>
                  <a:cubicBezTo>
                    <a:pt x="5" y="282"/>
                    <a:pt x="1" y="337"/>
                    <a:pt x="39" y="354"/>
                  </a:cubicBezTo>
                  <a:cubicBezTo>
                    <a:pt x="46" y="357"/>
                    <a:pt x="474" y="523"/>
                    <a:pt x="1270" y="523"/>
                  </a:cubicBezTo>
                  <a:cubicBezTo>
                    <a:pt x="1882" y="523"/>
                    <a:pt x="2711" y="425"/>
                    <a:pt x="3733" y="79"/>
                  </a:cubicBezTo>
                  <a:cubicBezTo>
                    <a:pt x="3772" y="59"/>
                    <a:pt x="3758" y="1"/>
                    <a:pt x="3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06" name="Google Shape;9606;p33"/>
            <p:cNvSpPr/>
            <p:nvPr/>
          </p:nvSpPr>
          <p:spPr>
            <a:xfrm>
              <a:off x="1247575" y="2407200"/>
              <a:ext cx="63225" cy="7800"/>
            </a:xfrm>
            <a:custGeom>
              <a:avLst/>
              <a:gdLst/>
              <a:ahLst/>
              <a:cxnLst/>
              <a:rect l="l" t="t" r="r" b="b"/>
              <a:pathLst>
                <a:path w="2529" h="312" extrusionOk="0">
                  <a:moveTo>
                    <a:pt x="2478" y="0"/>
                  </a:moveTo>
                  <a:cubicBezTo>
                    <a:pt x="2474" y="0"/>
                    <a:pt x="2469" y="1"/>
                    <a:pt x="2465" y="3"/>
                  </a:cubicBezTo>
                  <a:cubicBezTo>
                    <a:pt x="1908" y="179"/>
                    <a:pt x="1356" y="227"/>
                    <a:pt x="921" y="227"/>
                  </a:cubicBezTo>
                  <a:cubicBezTo>
                    <a:pt x="414" y="227"/>
                    <a:pt x="67" y="162"/>
                    <a:pt x="60" y="160"/>
                  </a:cubicBezTo>
                  <a:cubicBezTo>
                    <a:pt x="56" y="160"/>
                    <a:pt x="51" y="160"/>
                    <a:pt x="47" y="164"/>
                  </a:cubicBezTo>
                  <a:cubicBezTo>
                    <a:pt x="1" y="173"/>
                    <a:pt x="1" y="236"/>
                    <a:pt x="47" y="245"/>
                  </a:cubicBezTo>
                  <a:cubicBezTo>
                    <a:pt x="54" y="245"/>
                    <a:pt x="410" y="312"/>
                    <a:pt x="928" y="312"/>
                  </a:cubicBezTo>
                  <a:cubicBezTo>
                    <a:pt x="1370" y="312"/>
                    <a:pt x="1931" y="263"/>
                    <a:pt x="2494" y="84"/>
                  </a:cubicBezTo>
                  <a:cubicBezTo>
                    <a:pt x="2516" y="79"/>
                    <a:pt x="2528" y="54"/>
                    <a:pt x="2520" y="33"/>
                  </a:cubicBezTo>
                  <a:cubicBezTo>
                    <a:pt x="2513" y="13"/>
                    <a:pt x="2496" y="0"/>
                    <a:pt x="24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07" name="Google Shape;9607;p33"/>
            <p:cNvSpPr/>
            <p:nvPr/>
          </p:nvSpPr>
          <p:spPr>
            <a:xfrm>
              <a:off x="1235475" y="2385000"/>
              <a:ext cx="37075" cy="6300"/>
            </a:xfrm>
            <a:custGeom>
              <a:avLst/>
              <a:gdLst/>
              <a:ahLst/>
              <a:cxnLst/>
              <a:rect l="l" t="t" r="r" b="b"/>
              <a:pathLst>
                <a:path w="1483" h="252" extrusionOk="0">
                  <a:moveTo>
                    <a:pt x="39" y="0"/>
                  </a:moveTo>
                  <a:cubicBezTo>
                    <a:pt x="22" y="5"/>
                    <a:pt x="9" y="13"/>
                    <a:pt x="5" y="30"/>
                  </a:cubicBezTo>
                  <a:cubicBezTo>
                    <a:pt x="1" y="51"/>
                    <a:pt x="14" y="72"/>
                    <a:pt x="35" y="81"/>
                  </a:cubicBezTo>
                  <a:cubicBezTo>
                    <a:pt x="60" y="88"/>
                    <a:pt x="589" y="251"/>
                    <a:pt x="1120" y="251"/>
                  </a:cubicBezTo>
                  <a:cubicBezTo>
                    <a:pt x="1226" y="251"/>
                    <a:pt x="1332" y="245"/>
                    <a:pt x="1435" y="229"/>
                  </a:cubicBezTo>
                  <a:cubicBezTo>
                    <a:pt x="1483" y="221"/>
                    <a:pt x="1474" y="148"/>
                    <a:pt x="1429" y="148"/>
                  </a:cubicBezTo>
                  <a:cubicBezTo>
                    <a:pt x="1427" y="148"/>
                    <a:pt x="1424" y="148"/>
                    <a:pt x="1422" y="149"/>
                  </a:cubicBezTo>
                  <a:cubicBezTo>
                    <a:pt x="1325" y="164"/>
                    <a:pt x="1223" y="170"/>
                    <a:pt x="1120" y="170"/>
                  </a:cubicBezTo>
                  <a:cubicBezTo>
                    <a:pt x="598" y="170"/>
                    <a:pt x="63" y="4"/>
                    <a:pt x="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08" name="Google Shape;9608;p33"/>
            <p:cNvSpPr/>
            <p:nvPr/>
          </p:nvSpPr>
          <p:spPr>
            <a:xfrm>
              <a:off x="1094250" y="2248525"/>
              <a:ext cx="168825" cy="332550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242" y="1"/>
                  </a:moveTo>
                  <a:cubicBezTo>
                    <a:pt x="68" y="773"/>
                    <a:pt x="0" y="4161"/>
                    <a:pt x="666" y="7118"/>
                  </a:cubicBezTo>
                  <a:cubicBezTo>
                    <a:pt x="1328" y="10074"/>
                    <a:pt x="3500" y="11834"/>
                    <a:pt x="6753" y="13302"/>
                  </a:cubicBezTo>
                  <a:cubicBezTo>
                    <a:pt x="6252" y="11966"/>
                    <a:pt x="5811" y="11694"/>
                    <a:pt x="5391" y="7406"/>
                  </a:cubicBezTo>
                  <a:cubicBezTo>
                    <a:pt x="4971" y="3118"/>
                    <a:pt x="242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09" name="Google Shape;9609;p33"/>
            <p:cNvSpPr/>
            <p:nvPr/>
          </p:nvSpPr>
          <p:spPr>
            <a:xfrm>
              <a:off x="1096375" y="2225725"/>
              <a:ext cx="138625" cy="324775"/>
            </a:xfrm>
            <a:custGeom>
              <a:avLst/>
              <a:gdLst/>
              <a:ahLst/>
              <a:cxnLst/>
              <a:rect l="l" t="t" r="r" b="b"/>
              <a:pathLst>
                <a:path w="5545" h="12991" extrusionOk="0">
                  <a:moveTo>
                    <a:pt x="117" y="0"/>
                  </a:moveTo>
                  <a:cubicBezTo>
                    <a:pt x="90" y="0"/>
                    <a:pt x="68" y="24"/>
                    <a:pt x="68" y="52"/>
                  </a:cubicBezTo>
                  <a:cubicBezTo>
                    <a:pt x="68" y="64"/>
                    <a:pt x="0" y="1400"/>
                    <a:pt x="628" y="3648"/>
                  </a:cubicBezTo>
                  <a:cubicBezTo>
                    <a:pt x="1209" y="5722"/>
                    <a:pt x="2511" y="9018"/>
                    <a:pt x="5429" y="12967"/>
                  </a:cubicBezTo>
                  <a:cubicBezTo>
                    <a:pt x="5441" y="12983"/>
                    <a:pt x="5457" y="12990"/>
                    <a:pt x="5472" y="12990"/>
                  </a:cubicBezTo>
                  <a:cubicBezTo>
                    <a:pt x="5509" y="12990"/>
                    <a:pt x="5545" y="12946"/>
                    <a:pt x="5514" y="12903"/>
                  </a:cubicBezTo>
                  <a:cubicBezTo>
                    <a:pt x="2609" y="8971"/>
                    <a:pt x="1311" y="5688"/>
                    <a:pt x="734" y="3627"/>
                  </a:cubicBezTo>
                  <a:cubicBezTo>
                    <a:pt x="106" y="1392"/>
                    <a:pt x="174" y="69"/>
                    <a:pt x="174" y="56"/>
                  </a:cubicBezTo>
                  <a:cubicBezTo>
                    <a:pt x="174" y="30"/>
                    <a:pt x="153" y="5"/>
                    <a:pt x="123" y="1"/>
                  </a:cubicBezTo>
                  <a:cubicBezTo>
                    <a:pt x="121" y="0"/>
                    <a:pt x="119" y="0"/>
                    <a:pt x="1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10" name="Google Shape;9610;p33"/>
            <p:cNvSpPr/>
            <p:nvPr/>
          </p:nvSpPr>
          <p:spPr>
            <a:xfrm>
              <a:off x="1185650" y="2479575"/>
              <a:ext cx="45525" cy="24125"/>
            </a:xfrm>
            <a:custGeom>
              <a:avLst/>
              <a:gdLst/>
              <a:ahLst/>
              <a:cxnLst/>
              <a:rect l="l" t="t" r="r" b="b"/>
              <a:pathLst>
                <a:path w="1821" h="965" extrusionOk="0">
                  <a:moveTo>
                    <a:pt x="64" y="1"/>
                  </a:moveTo>
                  <a:cubicBezTo>
                    <a:pt x="43" y="1"/>
                    <a:pt x="26" y="9"/>
                    <a:pt x="13" y="30"/>
                  </a:cubicBezTo>
                  <a:cubicBezTo>
                    <a:pt x="1" y="56"/>
                    <a:pt x="13" y="90"/>
                    <a:pt x="39" y="102"/>
                  </a:cubicBezTo>
                  <a:lnTo>
                    <a:pt x="1735" y="959"/>
                  </a:lnTo>
                  <a:cubicBezTo>
                    <a:pt x="1743" y="963"/>
                    <a:pt x="1751" y="965"/>
                    <a:pt x="1760" y="965"/>
                  </a:cubicBezTo>
                  <a:cubicBezTo>
                    <a:pt x="1779" y="965"/>
                    <a:pt x="1798" y="955"/>
                    <a:pt x="1807" y="934"/>
                  </a:cubicBezTo>
                  <a:cubicBezTo>
                    <a:pt x="1820" y="908"/>
                    <a:pt x="1807" y="879"/>
                    <a:pt x="1782" y="866"/>
                  </a:cubicBezTo>
                  <a:lnTo>
                    <a:pt x="85" y="5"/>
                  </a:lnTo>
                  <a:cubicBezTo>
                    <a:pt x="81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11" name="Google Shape;9611;p33"/>
            <p:cNvSpPr/>
            <p:nvPr/>
          </p:nvSpPr>
          <p:spPr>
            <a:xfrm>
              <a:off x="1198750" y="2500150"/>
              <a:ext cx="2925" cy="42425"/>
            </a:xfrm>
            <a:custGeom>
              <a:avLst/>
              <a:gdLst/>
              <a:ahLst/>
              <a:cxnLst/>
              <a:rect l="l" t="t" r="r" b="b"/>
              <a:pathLst>
                <a:path w="117" h="1697" extrusionOk="0">
                  <a:moveTo>
                    <a:pt x="58" y="0"/>
                  </a:moveTo>
                  <a:cubicBezTo>
                    <a:pt x="28" y="0"/>
                    <a:pt x="2" y="26"/>
                    <a:pt x="2" y="56"/>
                  </a:cubicBezTo>
                  <a:cubicBezTo>
                    <a:pt x="7" y="560"/>
                    <a:pt x="11" y="1549"/>
                    <a:pt x="2" y="1638"/>
                  </a:cubicBezTo>
                  <a:cubicBezTo>
                    <a:pt x="0" y="1676"/>
                    <a:pt x="29" y="1696"/>
                    <a:pt x="57" y="1696"/>
                  </a:cubicBezTo>
                  <a:cubicBezTo>
                    <a:pt x="82" y="1696"/>
                    <a:pt x="106" y="1680"/>
                    <a:pt x="108" y="1646"/>
                  </a:cubicBezTo>
                  <a:cubicBezTo>
                    <a:pt x="117" y="1527"/>
                    <a:pt x="108" y="115"/>
                    <a:pt x="108" y="51"/>
                  </a:cubicBezTo>
                  <a:cubicBezTo>
                    <a:pt x="108" y="26"/>
                    <a:pt x="87" y="0"/>
                    <a:pt x="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12" name="Google Shape;9612;p33"/>
            <p:cNvSpPr/>
            <p:nvPr/>
          </p:nvSpPr>
          <p:spPr>
            <a:xfrm>
              <a:off x="1167100" y="2448300"/>
              <a:ext cx="3300" cy="62150"/>
            </a:xfrm>
            <a:custGeom>
              <a:avLst/>
              <a:gdLst/>
              <a:ahLst/>
              <a:cxnLst/>
              <a:rect l="l" t="t" r="r" b="b"/>
              <a:pathLst>
                <a:path w="132" h="2486" extrusionOk="0">
                  <a:moveTo>
                    <a:pt x="77" y="0"/>
                  </a:moveTo>
                  <a:cubicBezTo>
                    <a:pt x="47" y="0"/>
                    <a:pt x="26" y="22"/>
                    <a:pt x="26" y="51"/>
                  </a:cubicBezTo>
                  <a:lnTo>
                    <a:pt x="0" y="2431"/>
                  </a:lnTo>
                  <a:cubicBezTo>
                    <a:pt x="0" y="2460"/>
                    <a:pt x="21" y="2486"/>
                    <a:pt x="51" y="2486"/>
                  </a:cubicBezTo>
                  <a:cubicBezTo>
                    <a:pt x="81" y="2486"/>
                    <a:pt x="106" y="2460"/>
                    <a:pt x="106" y="2431"/>
                  </a:cubicBezTo>
                  <a:lnTo>
                    <a:pt x="132" y="51"/>
                  </a:lnTo>
                  <a:cubicBezTo>
                    <a:pt x="132" y="22"/>
                    <a:pt x="106" y="0"/>
                    <a:pt x="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13" name="Google Shape;9613;p33"/>
            <p:cNvSpPr/>
            <p:nvPr/>
          </p:nvSpPr>
          <p:spPr>
            <a:xfrm>
              <a:off x="1125600" y="2391225"/>
              <a:ext cx="16700" cy="66600"/>
            </a:xfrm>
            <a:custGeom>
              <a:avLst/>
              <a:gdLst/>
              <a:ahLst/>
              <a:cxnLst/>
              <a:rect l="l" t="t" r="r" b="b"/>
              <a:pathLst>
                <a:path w="668" h="2664" extrusionOk="0">
                  <a:moveTo>
                    <a:pt x="605" y="1"/>
                  </a:moveTo>
                  <a:cubicBezTo>
                    <a:pt x="582" y="1"/>
                    <a:pt x="561" y="17"/>
                    <a:pt x="553" y="44"/>
                  </a:cubicBezTo>
                  <a:lnTo>
                    <a:pt x="10" y="2597"/>
                  </a:lnTo>
                  <a:cubicBezTo>
                    <a:pt x="1" y="2639"/>
                    <a:pt x="31" y="2663"/>
                    <a:pt x="62" y="2663"/>
                  </a:cubicBezTo>
                  <a:cubicBezTo>
                    <a:pt x="86" y="2663"/>
                    <a:pt x="109" y="2649"/>
                    <a:pt x="116" y="2618"/>
                  </a:cubicBezTo>
                  <a:lnTo>
                    <a:pt x="659" y="65"/>
                  </a:lnTo>
                  <a:cubicBezTo>
                    <a:pt x="668" y="35"/>
                    <a:pt x="647" y="6"/>
                    <a:pt x="621" y="2"/>
                  </a:cubicBezTo>
                  <a:lnTo>
                    <a:pt x="613" y="2"/>
                  </a:lnTo>
                  <a:cubicBezTo>
                    <a:pt x="610" y="1"/>
                    <a:pt x="607" y="1"/>
                    <a:pt x="6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14" name="Google Shape;9614;p33"/>
            <p:cNvSpPr/>
            <p:nvPr/>
          </p:nvSpPr>
          <p:spPr>
            <a:xfrm>
              <a:off x="1106075" y="2332625"/>
              <a:ext cx="13975" cy="48950"/>
            </a:xfrm>
            <a:custGeom>
              <a:avLst/>
              <a:gdLst/>
              <a:ahLst/>
              <a:cxnLst/>
              <a:rect l="l" t="t" r="r" b="b"/>
              <a:pathLst>
                <a:path w="559" h="1958" extrusionOk="0">
                  <a:moveTo>
                    <a:pt x="503" y="0"/>
                  </a:moveTo>
                  <a:cubicBezTo>
                    <a:pt x="477" y="0"/>
                    <a:pt x="456" y="17"/>
                    <a:pt x="448" y="42"/>
                  </a:cubicBezTo>
                  <a:lnTo>
                    <a:pt x="15" y="1887"/>
                  </a:lnTo>
                  <a:cubicBezTo>
                    <a:pt x="0" y="1930"/>
                    <a:pt x="35" y="1958"/>
                    <a:pt x="68" y="1958"/>
                  </a:cubicBezTo>
                  <a:cubicBezTo>
                    <a:pt x="91" y="1958"/>
                    <a:pt x="113" y="1944"/>
                    <a:pt x="117" y="1913"/>
                  </a:cubicBezTo>
                  <a:lnTo>
                    <a:pt x="554" y="64"/>
                  </a:lnTo>
                  <a:cubicBezTo>
                    <a:pt x="558" y="38"/>
                    <a:pt x="541" y="9"/>
                    <a:pt x="5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15" name="Google Shape;9615;p33"/>
            <p:cNvSpPr/>
            <p:nvPr/>
          </p:nvSpPr>
          <p:spPr>
            <a:xfrm>
              <a:off x="1151425" y="2418175"/>
              <a:ext cx="70075" cy="24475"/>
            </a:xfrm>
            <a:custGeom>
              <a:avLst/>
              <a:gdLst/>
              <a:ahLst/>
              <a:cxnLst/>
              <a:rect l="l" t="t" r="r" b="b"/>
              <a:pathLst>
                <a:path w="2803" h="979" extrusionOk="0">
                  <a:moveTo>
                    <a:pt x="76" y="1"/>
                  </a:moveTo>
                  <a:cubicBezTo>
                    <a:pt x="20" y="1"/>
                    <a:pt x="1" y="86"/>
                    <a:pt x="63" y="103"/>
                  </a:cubicBezTo>
                  <a:lnTo>
                    <a:pt x="2714" y="976"/>
                  </a:lnTo>
                  <a:cubicBezTo>
                    <a:pt x="2719" y="978"/>
                    <a:pt x="2724" y="978"/>
                    <a:pt x="2729" y="978"/>
                  </a:cubicBezTo>
                  <a:cubicBezTo>
                    <a:pt x="2782" y="978"/>
                    <a:pt x="2802" y="894"/>
                    <a:pt x="2744" y="875"/>
                  </a:cubicBezTo>
                  <a:lnTo>
                    <a:pt x="93" y="1"/>
                  </a:lnTo>
                  <a:lnTo>
                    <a:pt x="80" y="1"/>
                  </a:lnTo>
                  <a:cubicBezTo>
                    <a:pt x="79" y="1"/>
                    <a:pt x="77" y="1"/>
                    <a:pt x="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16" name="Google Shape;9616;p33"/>
            <p:cNvSpPr/>
            <p:nvPr/>
          </p:nvSpPr>
          <p:spPr>
            <a:xfrm>
              <a:off x="1123375" y="2352425"/>
              <a:ext cx="81125" cy="29600"/>
            </a:xfrm>
            <a:custGeom>
              <a:avLst/>
              <a:gdLst/>
              <a:ahLst/>
              <a:cxnLst/>
              <a:rect l="l" t="t" r="r" b="b"/>
              <a:pathLst>
                <a:path w="3245" h="1184" extrusionOk="0">
                  <a:moveTo>
                    <a:pt x="74" y="1"/>
                  </a:moveTo>
                  <a:cubicBezTo>
                    <a:pt x="13" y="1"/>
                    <a:pt x="0" y="87"/>
                    <a:pt x="61" y="103"/>
                  </a:cubicBezTo>
                  <a:lnTo>
                    <a:pt x="3149" y="1180"/>
                  </a:lnTo>
                  <a:cubicBezTo>
                    <a:pt x="3155" y="1182"/>
                    <a:pt x="3161" y="1183"/>
                    <a:pt x="3167" y="1183"/>
                  </a:cubicBezTo>
                  <a:cubicBezTo>
                    <a:pt x="3219" y="1183"/>
                    <a:pt x="3244" y="1101"/>
                    <a:pt x="3183" y="1079"/>
                  </a:cubicBezTo>
                  <a:lnTo>
                    <a:pt x="95" y="1"/>
                  </a:lnTo>
                  <a:lnTo>
                    <a:pt x="82" y="1"/>
                  </a:lnTo>
                  <a:cubicBezTo>
                    <a:pt x="79" y="1"/>
                    <a:pt x="77" y="1"/>
                    <a:pt x="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17" name="Google Shape;9617;p33"/>
            <p:cNvSpPr/>
            <p:nvPr/>
          </p:nvSpPr>
          <p:spPr>
            <a:xfrm>
              <a:off x="1105650" y="2292200"/>
              <a:ext cx="57150" cy="28150"/>
            </a:xfrm>
            <a:custGeom>
              <a:avLst/>
              <a:gdLst/>
              <a:ahLst/>
              <a:cxnLst/>
              <a:rect l="l" t="t" r="r" b="b"/>
              <a:pathLst>
                <a:path w="2286" h="1126" extrusionOk="0">
                  <a:moveTo>
                    <a:pt x="70" y="0"/>
                  </a:moveTo>
                  <a:cubicBezTo>
                    <a:pt x="18" y="0"/>
                    <a:pt x="1" y="74"/>
                    <a:pt x="53" y="99"/>
                  </a:cubicBezTo>
                  <a:lnTo>
                    <a:pt x="2191" y="1121"/>
                  </a:lnTo>
                  <a:cubicBezTo>
                    <a:pt x="2198" y="1124"/>
                    <a:pt x="2205" y="1125"/>
                    <a:pt x="2212" y="1125"/>
                  </a:cubicBezTo>
                  <a:cubicBezTo>
                    <a:pt x="2259" y="1125"/>
                    <a:pt x="2286" y="1054"/>
                    <a:pt x="2233" y="1027"/>
                  </a:cubicBezTo>
                  <a:lnTo>
                    <a:pt x="96" y="5"/>
                  </a:lnTo>
                  <a:cubicBezTo>
                    <a:pt x="92" y="1"/>
                    <a:pt x="87" y="1"/>
                    <a:pt x="79" y="1"/>
                  </a:cubicBezTo>
                  <a:cubicBezTo>
                    <a:pt x="76" y="1"/>
                    <a:pt x="73" y="0"/>
                    <a:pt x="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18" name="Google Shape;9618;p33"/>
            <p:cNvSpPr/>
            <p:nvPr/>
          </p:nvSpPr>
          <p:spPr>
            <a:xfrm>
              <a:off x="1165300" y="2302775"/>
              <a:ext cx="343250" cy="161675"/>
            </a:xfrm>
            <a:custGeom>
              <a:avLst/>
              <a:gdLst/>
              <a:ahLst/>
              <a:cxnLst/>
              <a:rect l="l" t="t" r="r" b="b"/>
              <a:pathLst>
                <a:path w="13730" h="6467" extrusionOk="0">
                  <a:moveTo>
                    <a:pt x="1858" y="0"/>
                  </a:moveTo>
                  <a:cubicBezTo>
                    <a:pt x="751" y="0"/>
                    <a:pt x="0" y="112"/>
                    <a:pt x="0" y="112"/>
                  </a:cubicBezTo>
                  <a:cubicBezTo>
                    <a:pt x="386" y="804"/>
                    <a:pt x="2600" y="3370"/>
                    <a:pt x="5069" y="5126"/>
                  </a:cubicBezTo>
                  <a:cubicBezTo>
                    <a:pt x="6391" y="6068"/>
                    <a:pt x="7805" y="6466"/>
                    <a:pt x="9356" y="6466"/>
                  </a:cubicBezTo>
                  <a:cubicBezTo>
                    <a:pt x="10701" y="6466"/>
                    <a:pt x="12150" y="6167"/>
                    <a:pt x="13730" y="5664"/>
                  </a:cubicBezTo>
                  <a:cubicBezTo>
                    <a:pt x="12466" y="5007"/>
                    <a:pt x="11953" y="5092"/>
                    <a:pt x="8780" y="2182"/>
                  </a:cubicBezTo>
                  <a:cubicBezTo>
                    <a:pt x="6766" y="338"/>
                    <a:pt x="3776" y="0"/>
                    <a:pt x="18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19" name="Google Shape;9619;p33"/>
            <p:cNvSpPr/>
            <p:nvPr/>
          </p:nvSpPr>
          <p:spPr>
            <a:xfrm>
              <a:off x="1148850" y="2288900"/>
              <a:ext cx="318025" cy="153075"/>
            </a:xfrm>
            <a:custGeom>
              <a:avLst/>
              <a:gdLst/>
              <a:ahLst/>
              <a:cxnLst/>
              <a:rect l="l" t="t" r="r" b="b"/>
              <a:pathLst>
                <a:path w="12721" h="6123" extrusionOk="0">
                  <a:moveTo>
                    <a:pt x="58" y="1"/>
                  </a:moveTo>
                  <a:cubicBezTo>
                    <a:pt x="47" y="1"/>
                    <a:pt x="35" y="5"/>
                    <a:pt x="26" y="14"/>
                  </a:cubicBezTo>
                  <a:cubicBezTo>
                    <a:pt x="5" y="36"/>
                    <a:pt x="1" y="65"/>
                    <a:pt x="18" y="91"/>
                  </a:cubicBezTo>
                  <a:cubicBezTo>
                    <a:pt x="30" y="99"/>
                    <a:pt x="870" y="1138"/>
                    <a:pt x="2838" y="2390"/>
                  </a:cubicBezTo>
                  <a:cubicBezTo>
                    <a:pt x="4654" y="3547"/>
                    <a:pt x="7826" y="5134"/>
                    <a:pt x="12632" y="6122"/>
                  </a:cubicBezTo>
                  <a:cubicBezTo>
                    <a:pt x="12636" y="6123"/>
                    <a:pt x="12640" y="6123"/>
                    <a:pt x="12643" y="6123"/>
                  </a:cubicBezTo>
                  <a:cubicBezTo>
                    <a:pt x="12706" y="6123"/>
                    <a:pt x="12721" y="6028"/>
                    <a:pt x="12653" y="6016"/>
                  </a:cubicBezTo>
                  <a:cubicBezTo>
                    <a:pt x="7864" y="5032"/>
                    <a:pt x="4704" y="3454"/>
                    <a:pt x="2898" y="2305"/>
                  </a:cubicBezTo>
                  <a:cubicBezTo>
                    <a:pt x="942" y="1058"/>
                    <a:pt x="107" y="31"/>
                    <a:pt x="98" y="23"/>
                  </a:cubicBezTo>
                  <a:cubicBezTo>
                    <a:pt x="89" y="8"/>
                    <a:pt x="74" y="1"/>
                    <a:pt x="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20" name="Google Shape;9620;p33"/>
            <p:cNvSpPr/>
            <p:nvPr/>
          </p:nvSpPr>
          <p:spPr>
            <a:xfrm>
              <a:off x="1383725" y="2406775"/>
              <a:ext cx="49275" cy="15050"/>
            </a:xfrm>
            <a:custGeom>
              <a:avLst/>
              <a:gdLst/>
              <a:ahLst/>
              <a:cxnLst/>
              <a:rect l="l" t="t" r="r" b="b"/>
              <a:pathLst>
                <a:path w="1971" h="602" extrusionOk="0">
                  <a:moveTo>
                    <a:pt x="1898" y="0"/>
                  </a:moveTo>
                  <a:cubicBezTo>
                    <a:pt x="1892" y="0"/>
                    <a:pt x="1886" y="1"/>
                    <a:pt x="1879" y="3"/>
                  </a:cubicBezTo>
                  <a:lnTo>
                    <a:pt x="43" y="499"/>
                  </a:lnTo>
                  <a:cubicBezTo>
                    <a:pt x="39" y="499"/>
                    <a:pt x="30" y="504"/>
                    <a:pt x="26" y="508"/>
                  </a:cubicBezTo>
                  <a:cubicBezTo>
                    <a:pt x="9" y="520"/>
                    <a:pt x="1" y="542"/>
                    <a:pt x="9" y="563"/>
                  </a:cubicBezTo>
                  <a:cubicBezTo>
                    <a:pt x="13" y="586"/>
                    <a:pt x="37" y="602"/>
                    <a:pt x="63" y="602"/>
                  </a:cubicBezTo>
                  <a:cubicBezTo>
                    <a:pt x="66" y="602"/>
                    <a:pt x="70" y="602"/>
                    <a:pt x="73" y="601"/>
                  </a:cubicBezTo>
                  <a:lnTo>
                    <a:pt x="1909" y="105"/>
                  </a:lnTo>
                  <a:cubicBezTo>
                    <a:pt x="1971" y="89"/>
                    <a:pt x="1955" y="0"/>
                    <a:pt x="18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21" name="Google Shape;9621;p33"/>
            <p:cNvSpPr/>
            <p:nvPr/>
          </p:nvSpPr>
          <p:spPr>
            <a:xfrm>
              <a:off x="1406950" y="2425825"/>
              <a:ext cx="30100" cy="32450"/>
            </a:xfrm>
            <a:custGeom>
              <a:avLst/>
              <a:gdLst/>
              <a:ahLst/>
              <a:cxnLst/>
              <a:rect l="l" t="t" r="r" b="b"/>
              <a:pathLst>
                <a:path w="1204" h="1298" extrusionOk="0">
                  <a:moveTo>
                    <a:pt x="65" y="1"/>
                  </a:moveTo>
                  <a:cubicBezTo>
                    <a:pt x="53" y="1"/>
                    <a:pt x="40" y="5"/>
                    <a:pt x="30" y="13"/>
                  </a:cubicBezTo>
                  <a:lnTo>
                    <a:pt x="26" y="13"/>
                  </a:lnTo>
                  <a:cubicBezTo>
                    <a:pt x="5" y="34"/>
                    <a:pt x="0" y="68"/>
                    <a:pt x="22" y="89"/>
                  </a:cubicBezTo>
                  <a:cubicBezTo>
                    <a:pt x="365" y="467"/>
                    <a:pt x="1027" y="1196"/>
                    <a:pt x="1082" y="1273"/>
                  </a:cubicBezTo>
                  <a:cubicBezTo>
                    <a:pt x="1094" y="1290"/>
                    <a:pt x="1109" y="1297"/>
                    <a:pt x="1125" y="1297"/>
                  </a:cubicBezTo>
                  <a:cubicBezTo>
                    <a:pt x="1165" y="1297"/>
                    <a:pt x="1204" y="1248"/>
                    <a:pt x="1167" y="1205"/>
                  </a:cubicBezTo>
                  <a:cubicBezTo>
                    <a:pt x="1095" y="1111"/>
                    <a:pt x="145" y="64"/>
                    <a:pt x="102" y="17"/>
                  </a:cubicBezTo>
                  <a:cubicBezTo>
                    <a:pt x="93" y="6"/>
                    <a:pt x="80" y="1"/>
                    <a:pt x="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22" name="Google Shape;9622;p33"/>
            <p:cNvSpPr/>
            <p:nvPr/>
          </p:nvSpPr>
          <p:spPr>
            <a:xfrm>
              <a:off x="1349150" y="2407950"/>
              <a:ext cx="42350" cy="47400"/>
            </a:xfrm>
            <a:custGeom>
              <a:avLst/>
              <a:gdLst/>
              <a:ahLst/>
              <a:cxnLst/>
              <a:rect l="l" t="t" r="r" b="b"/>
              <a:pathLst>
                <a:path w="1694" h="1896" extrusionOk="0">
                  <a:moveTo>
                    <a:pt x="60" y="1"/>
                  </a:moveTo>
                  <a:cubicBezTo>
                    <a:pt x="50" y="1"/>
                    <a:pt x="39" y="4"/>
                    <a:pt x="30" y="11"/>
                  </a:cubicBezTo>
                  <a:lnTo>
                    <a:pt x="26" y="15"/>
                  </a:lnTo>
                  <a:cubicBezTo>
                    <a:pt x="5" y="32"/>
                    <a:pt x="1" y="66"/>
                    <a:pt x="22" y="92"/>
                  </a:cubicBezTo>
                  <a:lnTo>
                    <a:pt x="1596" y="1877"/>
                  </a:lnTo>
                  <a:cubicBezTo>
                    <a:pt x="1605" y="1889"/>
                    <a:pt x="1619" y="1896"/>
                    <a:pt x="1634" y="1896"/>
                  </a:cubicBezTo>
                  <a:cubicBezTo>
                    <a:pt x="1646" y="1896"/>
                    <a:pt x="1658" y="1891"/>
                    <a:pt x="1668" y="1882"/>
                  </a:cubicBezTo>
                  <a:cubicBezTo>
                    <a:pt x="1689" y="1865"/>
                    <a:pt x="1693" y="1831"/>
                    <a:pt x="1672" y="1810"/>
                  </a:cubicBezTo>
                  <a:lnTo>
                    <a:pt x="103" y="20"/>
                  </a:lnTo>
                  <a:cubicBezTo>
                    <a:pt x="90" y="7"/>
                    <a:pt x="75" y="1"/>
                    <a:pt x="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23" name="Google Shape;9623;p33"/>
            <p:cNvSpPr/>
            <p:nvPr/>
          </p:nvSpPr>
          <p:spPr>
            <a:xfrm>
              <a:off x="1290200" y="2384425"/>
              <a:ext cx="35825" cy="59350"/>
            </a:xfrm>
            <a:custGeom>
              <a:avLst/>
              <a:gdLst/>
              <a:ahLst/>
              <a:cxnLst/>
              <a:rect l="l" t="t" r="r" b="b"/>
              <a:pathLst>
                <a:path w="1433" h="2374" extrusionOk="0">
                  <a:moveTo>
                    <a:pt x="59" y="0"/>
                  </a:moveTo>
                  <a:cubicBezTo>
                    <a:pt x="51" y="0"/>
                    <a:pt x="42" y="2"/>
                    <a:pt x="34" y="6"/>
                  </a:cubicBezTo>
                  <a:lnTo>
                    <a:pt x="26" y="11"/>
                  </a:lnTo>
                  <a:cubicBezTo>
                    <a:pt x="5" y="28"/>
                    <a:pt x="1" y="57"/>
                    <a:pt x="13" y="78"/>
                  </a:cubicBezTo>
                  <a:lnTo>
                    <a:pt x="1315" y="2348"/>
                  </a:lnTo>
                  <a:cubicBezTo>
                    <a:pt x="1326" y="2366"/>
                    <a:pt x="1342" y="2374"/>
                    <a:pt x="1359" y="2374"/>
                  </a:cubicBezTo>
                  <a:cubicBezTo>
                    <a:pt x="1395" y="2374"/>
                    <a:pt x="1432" y="2336"/>
                    <a:pt x="1409" y="2292"/>
                  </a:cubicBezTo>
                  <a:lnTo>
                    <a:pt x="107" y="28"/>
                  </a:lnTo>
                  <a:cubicBezTo>
                    <a:pt x="95" y="10"/>
                    <a:pt x="77" y="0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24" name="Google Shape;9624;p33"/>
            <p:cNvSpPr/>
            <p:nvPr/>
          </p:nvSpPr>
          <p:spPr>
            <a:xfrm>
              <a:off x="1234525" y="2355625"/>
              <a:ext cx="25700" cy="44275"/>
            </a:xfrm>
            <a:custGeom>
              <a:avLst/>
              <a:gdLst/>
              <a:ahLst/>
              <a:cxnLst/>
              <a:rect l="l" t="t" r="r" b="b"/>
              <a:pathLst>
                <a:path w="1028" h="1771" extrusionOk="0">
                  <a:moveTo>
                    <a:pt x="62" y="0"/>
                  </a:moveTo>
                  <a:cubicBezTo>
                    <a:pt x="53" y="0"/>
                    <a:pt x="43" y="3"/>
                    <a:pt x="35" y="9"/>
                  </a:cubicBezTo>
                  <a:lnTo>
                    <a:pt x="26" y="13"/>
                  </a:lnTo>
                  <a:cubicBezTo>
                    <a:pt x="5" y="30"/>
                    <a:pt x="1" y="56"/>
                    <a:pt x="14" y="81"/>
                  </a:cubicBezTo>
                  <a:lnTo>
                    <a:pt x="921" y="1744"/>
                  </a:lnTo>
                  <a:cubicBezTo>
                    <a:pt x="930" y="1761"/>
                    <a:pt x="949" y="1771"/>
                    <a:pt x="968" y="1771"/>
                  </a:cubicBezTo>
                  <a:cubicBezTo>
                    <a:pt x="977" y="1771"/>
                    <a:pt x="985" y="1769"/>
                    <a:pt x="993" y="1765"/>
                  </a:cubicBezTo>
                  <a:cubicBezTo>
                    <a:pt x="1019" y="1748"/>
                    <a:pt x="1027" y="1718"/>
                    <a:pt x="1015" y="1693"/>
                  </a:cubicBezTo>
                  <a:lnTo>
                    <a:pt x="103" y="30"/>
                  </a:lnTo>
                  <a:cubicBezTo>
                    <a:pt x="94" y="11"/>
                    <a:pt x="79" y="0"/>
                    <a:pt x="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25" name="Google Shape;9625;p33"/>
            <p:cNvSpPr/>
            <p:nvPr/>
          </p:nvSpPr>
          <p:spPr>
            <a:xfrm>
              <a:off x="1317550" y="2368025"/>
              <a:ext cx="67300" cy="30750"/>
            </a:xfrm>
            <a:custGeom>
              <a:avLst/>
              <a:gdLst/>
              <a:ahLst/>
              <a:cxnLst/>
              <a:rect l="l" t="t" r="r" b="b"/>
              <a:pathLst>
                <a:path w="2692" h="1230" extrusionOk="0">
                  <a:moveTo>
                    <a:pt x="2613" y="1"/>
                  </a:moveTo>
                  <a:cubicBezTo>
                    <a:pt x="2607" y="1"/>
                    <a:pt x="2600" y="2"/>
                    <a:pt x="2592" y="5"/>
                  </a:cubicBezTo>
                  <a:lnTo>
                    <a:pt x="39" y="1129"/>
                  </a:lnTo>
                  <a:lnTo>
                    <a:pt x="26" y="1133"/>
                  </a:lnTo>
                  <a:cubicBezTo>
                    <a:pt x="5" y="1150"/>
                    <a:pt x="1" y="1176"/>
                    <a:pt x="9" y="1197"/>
                  </a:cubicBezTo>
                  <a:cubicBezTo>
                    <a:pt x="19" y="1217"/>
                    <a:pt x="40" y="1229"/>
                    <a:pt x="63" y="1229"/>
                  </a:cubicBezTo>
                  <a:cubicBezTo>
                    <a:pt x="69" y="1229"/>
                    <a:pt x="75" y="1228"/>
                    <a:pt x="81" y="1226"/>
                  </a:cubicBezTo>
                  <a:lnTo>
                    <a:pt x="2635" y="102"/>
                  </a:lnTo>
                  <a:cubicBezTo>
                    <a:pt x="2691" y="80"/>
                    <a:pt x="2664" y="1"/>
                    <a:pt x="2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26" name="Google Shape;9626;p33"/>
            <p:cNvSpPr/>
            <p:nvPr/>
          </p:nvSpPr>
          <p:spPr>
            <a:xfrm>
              <a:off x="1252200" y="2334250"/>
              <a:ext cx="79575" cy="34350"/>
            </a:xfrm>
            <a:custGeom>
              <a:avLst/>
              <a:gdLst/>
              <a:ahLst/>
              <a:cxnLst/>
              <a:rect l="l" t="t" r="r" b="b"/>
              <a:pathLst>
                <a:path w="3183" h="1374" extrusionOk="0">
                  <a:moveTo>
                    <a:pt x="3103" y="1"/>
                  </a:moveTo>
                  <a:cubicBezTo>
                    <a:pt x="3095" y="1"/>
                    <a:pt x="3086" y="3"/>
                    <a:pt x="3077" y="7"/>
                  </a:cubicBezTo>
                  <a:lnTo>
                    <a:pt x="57" y="1271"/>
                  </a:lnTo>
                  <a:cubicBezTo>
                    <a:pt x="53" y="1271"/>
                    <a:pt x="49" y="1271"/>
                    <a:pt x="45" y="1275"/>
                  </a:cubicBezTo>
                  <a:cubicBezTo>
                    <a:pt x="0" y="1308"/>
                    <a:pt x="30" y="1374"/>
                    <a:pt x="77" y="1374"/>
                  </a:cubicBezTo>
                  <a:cubicBezTo>
                    <a:pt x="84" y="1374"/>
                    <a:pt x="92" y="1372"/>
                    <a:pt x="100" y="1369"/>
                  </a:cubicBezTo>
                  <a:lnTo>
                    <a:pt x="3120" y="105"/>
                  </a:lnTo>
                  <a:cubicBezTo>
                    <a:pt x="3182" y="86"/>
                    <a:pt x="3155" y="1"/>
                    <a:pt x="31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27" name="Google Shape;9627;p33"/>
            <p:cNvSpPr/>
            <p:nvPr/>
          </p:nvSpPr>
          <p:spPr>
            <a:xfrm>
              <a:off x="1199325" y="2316200"/>
              <a:ext cx="60200" cy="19350"/>
            </a:xfrm>
            <a:custGeom>
              <a:avLst/>
              <a:gdLst/>
              <a:ahLst/>
              <a:cxnLst/>
              <a:rect l="l" t="t" r="r" b="b"/>
              <a:pathLst>
                <a:path w="2408" h="774" extrusionOk="0">
                  <a:moveTo>
                    <a:pt x="2334" y="1"/>
                  </a:moveTo>
                  <a:cubicBezTo>
                    <a:pt x="2329" y="1"/>
                    <a:pt x="2323" y="2"/>
                    <a:pt x="2316" y="4"/>
                  </a:cubicBezTo>
                  <a:lnTo>
                    <a:pt x="43" y="670"/>
                  </a:lnTo>
                  <a:cubicBezTo>
                    <a:pt x="35" y="670"/>
                    <a:pt x="30" y="674"/>
                    <a:pt x="26" y="678"/>
                  </a:cubicBezTo>
                  <a:cubicBezTo>
                    <a:pt x="5" y="691"/>
                    <a:pt x="1" y="716"/>
                    <a:pt x="9" y="733"/>
                  </a:cubicBezTo>
                  <a:cubicBezTo>
                    <a:pt x="13" y="758"/>
                    <a:pt x="33" y="774"/>
                    <a:pt x="57" y="774"/>
                  </a:cubicBezTo>
                  <a:cubicBezTo>
                    <a:pt x="62" y="774"/>
                    <a:pt x="68" y="773"/>
                    <a:pt x="73" y="772"/>
                  </a:cubicBezTo>
                  <a:lnTo>
                    <a:pt x="2346" y="106"/>
                  </a:lnTo>
                  <a:cubicBezTo>
                    <a:pt x="2408" y="86"/>
                    <a:pt x="2389" y="1"/>
                    <a:pt x="2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28" name="Google Shape;9628;p33"/>
            <p:cNvSpPr/>
            <p:nvPr/>
          </p:nvSpPr>
          <p:spPr>
            <a:xfrm>
              <a:off x="850250" y="2272075"/>
              <a:ext cx="267250" cy="256300"/>
            </a:xfrm>
            <a:custGeom>
              <a:avLst/>
              <a:gdLst/>
              <a:ahLst/>
              <a:cxnLst/>
              <a:rect l="l" t="t" r="r" b="b"/>
              <a:pathLst>
                <a:path w="10690" h="10252" extrusionOk="0">
                  <a:moveTo>
                    <a:pt x="10689" y="0"/>
                  </a:moveTo>
                  <a:cubicBezTo>
                    <a:pt x="10689" y="0"/>
                    <a:pt x="5171" y="1302"/>
                    <a:pt x="3305" y="5183"/>
                  </a:cubicBezTo>
                  <a:cubicBezTo>
                    <a:pt x="1439" y="9064"/>
                    <a:pt x="930" y="9174"/>
                    <a:pt x="1" y="10252"/>
                  </a:cubicBezTo>
                  <a:cubicBezTo>
                    <a:pt x="3564" y="9993"/>
                    <a:pt x="6202" y="9085"/>
                    <a:pt x="7843" y="6540"/>
                  </a:cubicBezTo>
                  <a:cubicBezTo>
                    <a:pt x="9485" y="3991"/>
                    <a:pt x="10583" y="785"/>
                    <a:pt x="106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29" name="Google Shape;9629;p33"/>
            <p:cNvSpPr/>
            <p:nvPr/>
          </p:nvSpPr>
          <p:spPr>
            <a:xfrm>
              <a:off x="887325" y="2250900"/>
              <a:ext cx="239825" cy="259100"/>
            </a:xfrm>
            <a:custGeom>
              <a:avLst/>
              <a:gdLst/>
              <a:ahLst/>
              <a:cxnLst/>
              <a:rect l="l" t="t" r="r" b="b"/>
              <a:pathLst>
                <a:path w="9593" h="10364" extrusionOk="0">
                  <a:moveTo>
                    <a:pt x="9532" y="1"/>
                  </a:moveTo>
                  <a:cubicBezTo>
                    <a:pt x="9510" y="1"/>
                    <a:pt x="9489" y="17"/>
                    <a:pt x="9482" y="41"/>
                  </a:cubicBezTo>
                  <a:cubicBezTo>
                    <a:pt x="9478" y="50"/>
                    <a:pt x="9083" y="1314"/>
                    <a:pt x="7730" y="3197"/>
                  </a:cubicBezTo>
                  <a:cubicBezTo>
                    <a:pt x="6479" y="4936"/>
                    <a:pt x="4133" y="7574"/>
                    <a:pt x="53" y="10263"/>
                  </a:cubicBezTo>
                  <a:cubicBezTo>
                    <a:pt x="1" y="10294"/>
                    <a:pt x="32" y="10363"/>
                    <a:pt x="77" y="10363"/>
                  </a:cubicBezTo>
                  <a:cubicBezTo>
                    <a:pt x="87" y="10363"/>
                    <a:pt x="98" y="10360"/>
                    <a:pt x="108" y="10352"/>
                  </a:cubicBezTo>
                  <a:cubicBezTo>
                    <a:pt x="4210" y="7650"/>
                    <a:pt x="6564" y="5000"/>
                    <a:pt x="7819" y="3256"/>
                  </a:cubicBezTo>
                  <a:cubicBezTo>
                    <a:pt x="9181" y="1360"/>
                    <a:pt x="9580" y="84"/>
                    <a:pt x="9584" y="71"/>
                  </a:cubicBezTo>
                  <a:cubicBezTo>
                    <a:pt x="9592" y="41"/>
                    <a:pt x="9575" y="12"/>
                    <a:pt x="9550" y="3"/>
                  </a:cubicBezTo>
                  <a:lnTo>
                    <a:pt x="9546" y="3"/>
                  </a:lnTo>
                  <a:cubicBezTo>
                    <a:pt x="9541" y="2"/>
                    <a:pt x="9537" y="1"/>
                    <a:pt x="95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30" name="Google Shape;9630;p33"/>
            <p:cNvSpPr/>
            <p:nvPr/>
          </p:nvSpPr>
          <p:spPr>
            <a:xfrm>
              <a:off x="907300" y="2459150"/>
              <a:ext cx="50075" cy="8275"/>
            </a:xfrm>
            <a:custGeom>
              <a:avLst/>
              <a:gdLst/>
              <a:ahLst/>
              <a:cxnLst/>
              <a:rect l="l" t="t" r="r" b="b"/>
              <a:pathLst>
                <a:path w="2003" h="331" extrusionOk="0">
                  <a:moveTo>
                    <a:pt x="1948" y="0"/>
                  </a:moveTo>
                  <a:cubicBezTo>
                    <a:pt x="1944" y="0"/>
                    <a:pt x="1941" y="1"/>
                    <a:pt x="1939" y="3"/>
                  </a:cubicBezTo>
                  <a:lnTo>
                    <a:pt x="52" y="224"/>
                  </a:lnTo>
                  <a:cubicBezTo>
                    <a:pt x="22" y="228"/>
                    <a:pt x="1" y="254"/>
                    <a:pt x="5" y="283"/>
                  </a:cubicBezTo>
                  <a:cubicBezTo>
                    <a:pt x="9" y="310"/>
                    <a:pt x="30" y="330"/>
                    <a:pt x="57" y="330"/>
                  </a:cubicBezTo>
                  <a:cubicBezTo>
                    <a:pt x="59" y="330"/>
                    <a:pt x="62" y="330"/>
                    <a:pt x="64" y="330"/>
                  </a:cubicBezTo>
                  <a:lnTo>
                    <a:pt x="1952" y="105"/>
                  </a:lnTo>
                  <a:cubicBezTo>
                    <a:pt x="1981" y="101"/>
                    <a:pt x="2003" y="75"/>
                    <a:pt x="1998" y="46"/>
                  </a:cubicBezTo>
                  <a:cubicBezTo>
                    <a:pt x="1994" y="24"/>
                    <a:pt x="1981" y="8"/>
                    <a:pt x="1960" y="3"/>
                  </a:cubicBezTo>
                  <a:cubicBezTo>
                    <a:pt x="1956" y="1"/>
                    <a:pt x="1952" y="0"/>
                    <a:pt x="19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31" name="Google Shape;9631;p33"/>
            <p:cNvSpPr/>
            <p:nvPr/>
          </p:nvSpPr>
          <p:spPr>
            <a:xfrm>
              <a:off x="921625" y="2474000"/>
              <a:ext cx="16550" cy="40025"/>
            </a:xfrm>
            <a:custGeom>
              <a:avLst/>
              <a:gdLst/>
              <a:ahLst/>
              <a:cxnLst/>
              <a:rect l="l" t="t" r="r" b="b"/>
              <a:pathLst>
                <a:path w="662" h="1601" extrusionOk="0">
                  <a:moveTo>
                    <a:pt x="602" y="0"/>
                  </a:moveTo>
                  <a:cubicBezTo>
                    <a:pt x="580" y="0"/>
                    <a:pt x="563" y="13"/>
                    <a:pt x="556" y="33"/>
                  </a:cubicBezTo>
                  <a:cubicBezTo>
                    <a:pt x="535" y="92"/>
                    <a:pt x="38" y="1415"/>
                    <a:pt x="9" y="1530"/>
                  </a:cubicBezTo>
                  <a:cubicBezTo>
                    <a:pt x="0" y="1560"/>
                    <a:pt x="17" y="1589"/>
                    <a:pt x="43" y="1598"/>
                  </a:cubicBezTo>
                  <a:cubicBezTo>
                    <a:pt x="48" y="1599"/>
                    <a:pt x="53" y="1600"/>
                    <a:pt x="58" y="1600"/>
                  </a:cubicBezTo>
                  <a:cubicBezTo>
                    <a:pt x="82" y="1600"/>
                    <a:pt x="104" y="1584"/>
                    <a:pt x="111" y="1560"/>
                  </a:cubicBezTo>
                  <a:cubicBezTo>
                    <a:pt x="136" y="1471"/>
                    <a:pt x="475" y="546"/>
                    <a:pt x="654" y="71"/>
                  </a:cubicBezTo>
                  <a:cubicBezTo>
                    <a:pt x="662" y="41"/>
                    <a:pt x="649" y="12"/>
                    <a:pt x="624" y="3"/>
                  </a:cubicBezTo>
                  <a:lnTo>
                    <a:pt x="620" y="3"/>
                  </a:lnTo>
                  <a:cubicBezTo>
                    <a:pt x="613" y="1"/>
                    <a:pt x="607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32" name="Google Shape;9632;p33"/>
            <p:cNvSpPr/>
            <p:nvPr/>
          </p:nvSpPr>
          <p:spPr>
            <a:xfrm>
              <a:off x="962250" y="2435925"/>
              <a:ext cx="23025" cy="58775"/>
            </a:xfrm>
            <a:custGeom>
              <a:avLst/>
              <a:gdLst/>
              <a:ahLst/>
              <a:cxnLst/>
              <a:rect l="l" t="t" r="r" b="b"/>
              <a:pathLst>
                <a:path w="921" h="2351" extrusionOk="0">
                  <a:moveTo>
                    <a:pt x="860" y="1"/>
                  </a:moveTo>
                  <a:cubicBezTo>
                    <a:pt x="837" y="1"/>
                    <a:pt x="817" y="14"/>
                    <a:pt x="810" y="37"/>
                  </a:cubicBezTo>
                  <a:lnTo>
                    <a:pt x="17" y="2281"/>
                  </a:lnTo>
                  <a:cubicBezTo>
                    <a:pt x="1" y="2321"/>
                    <a:pt x="35" y="2351"/>
                    <a:pt x="68" y="2351"/>
                  </a:cubicBezTo>
                  <a:cubicBezTo>
                    <a:pt x="87" y="2351"/>
                    <a:pt x="106" y="2340"/>
                    <a:pt x="114" y="2315"/>
                  </a:cubicBezTo>
                  <a:lnTo>
                    <a:pt x="912" y="71"/>
                  </a:lnTo>
                  <a:cubicBezTo>
                    <a:pt x="920" y="42"/>
                    <a:pt x="907" y="12"/>
                    <a:pt x="878" y="3"/>
                  </a:cubicBezTo>
                  <a:cubicBezTo>
                    <a:pt x="872" y="2"/>
                    <a:pt x="866" y="1"/>
                    <a:pt x="8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33" name="Google Shape;9633;p33"/>
            <p:cNvSpPr/>
            <p:nvPr/>
          </p:nvSpPr>
          <p:spPr>
            <a:xfrm>
              <a:off x="1019200" y="2392200"/>
              <a:ext cx="12075" cy="67350"/>
            </a:xfrm>
            <a:custGeom>
              <a:avLst/>
              <a:gdLst/>
              <a:ahLst/>
              <a:cxnLst/>
              <a:rect l="l" t="t" r="r" b="b"/>
              <a:pathLst>
                <a:path w="483" h="2694" extrusionOk="0">
                  <a:moveTo>
                    <a:pt x="424" y="0"/>
                  </a:moveTo>
                  <a:cubicBezTo>
                    <a:pt x="398" y="0"/>
                    <a:pt x="377" y="20"/>
                    <a:pt x="373" y="43"/>
                  </a:cubicBezTo>
                  <a:lnTo>
                    <a:pt x="8" y="2630"/>
                  </a:lnTo>
                  <a:cubicBezTo>
                    <a:pt x="1" y="2671"/>
                    <a:pt x="31" y="2694"/>
                    <a:pt x="61" y="2694"/>
                  </a:cubicBezTo>
                  <a:cubicBezTo>
                    <a:pt x="84" y="2694"/>
                    <a:pt x="108" y="2679"/>
                    <a:pt x="114" y="2647"/>
                  </a:cubicBezTo>
                  <a:lnTo>
                    <a:pt x="479" y="60"/>
                  </a:lnTo>
                  <a:cubicBezTo>
                    <a:pt x="483" y="30"/>
                    <a:pt x="466" y="5"/>
                    <a:pt x="441" y="1"/>
                  </a:cubicBezTo>
                  <a:lnTo>
                    <a:pt x="432" y="1"/>
                  </a:lnTo>
                  <a:cubicBezTo>
                    <a:pt x="430" y="0"/>
                    <a:pt x="427" y="0"/>
                    <a:pt x="4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34" name="Google Shape;9634;p33"/>
            <p:cNvSpPr/>
            <p:nvPr/>
          </p:nvSpPr>
          <p:spPr>
            <a:xfrm>
              <a:off x="1063800" y="2344800"/>
              <a:ext cx="8425" cy="49700"/>
            </a:xfrm>
            <a:custGeom>
              <a:avLst/>
              <a:gdLst/>
              <a:ahLst/>
              <a:cxnLst/>
              <a:rect l="l" t="t" r="r" b="b"/>
              <a:pathLst>
                <a:path w="337" h="1988" extrusionOk="0">
                  <a:moveTo>
                    <a:pt x="282" y="0"/>
                  </a:moveTo>
                  <a:cubicBezTo>
                    <a:pt x="256" y="0"/>
                    <a:pt x="234" y="20"/>
                    <a:pt x="230" y="47"/>
                  </a:cubicBezTo>
                  <a:lnTo>
                    <a:pt x="5" y="1926"/>
                  </a:lnTo>
                  <a:cubicBezTo>
                    <a:pt x="1" y="1966"/>
                    <a:pt x="30" y="1987"/>
                    <a:pt x="59" y="1987"/>
                  </a:cubicBezTo>
                  <a:cubicBezTo>
                    <a:pt x="83" y="1987"/>
                    <a:pt x="107" y="1972"/>
                    <a:pt x="111" y="1939"/>
                  </a:cubicBezTo>
                  <a:lnTo>
                    <a:pt x="336" y="56"/>
                  </a:lnTo>
                  <a:cubicBezTo>
                    <a:pt x="336" y="30"/>
                    <a:pt x="323" y="5"/>
                    <a:pt x="298" y="1"/>
                  </a:cubicBezTo>
                  <a:lnTo>
                    <a:pt x="290" y="1"/>
                  </a:lnTo>
                  <a:cubicBezTo>
                    <a:pt x="287" y="0"/>
                    <a:pt x="284" y="0"/>
                    <a:pt x="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35" name="Google Shape;9635;p33"/>
            <p:cNvSpPr/>
            <p:nvPr/>
          </p:nvSpPr>
          <p:spPr>
            <a:xfrm>
              <a:off x="937250" y="2410875"/>
              <a:ext cx="73600" cy="5025"/>
            </a:xfrm>
            <a:custGeom>
              <a:avLst/>
              <a:gdLst/>
              <a:ahLst/>
              <a:cxnLst/>
              <a:rect l="l" t="t" r="r" b="b"/>
              <a:pathLst>
                <a:path w="2944" h="201" extrusionOk="0">
                  <a:moveTo>
                    <a:pt x="71" y="0"/>
                  </a:moveTo>
                  <a:cubicBezTo>
                    <a:pt x="3" y="0"/>
                    <a:pt x="0" y="102"/>
                    <a:pt x="71" y="106"/>
                  </a:cubicBezTo>
                  <a:lnTo>
                    <a:pt x="2858" y="200"/>
                  </a:lnTo>
                  <a:cubicBezTo>
                    <a:pt x="2860" y="200"/>
                    <a:pt x="2863" y="200"/>
                    <a:pt x="2866" y="200"/>
                  </a:cubicBezTo>
                  <a:cubicBezTo>
                    <a:pt x="2931" y="200"/>
                    <a:pt x="2944" y="102"/>
                    <a:pt x="2875" y="94"/>
                  </a:cubicBezTo>
                  <a:lnTo>
                    <a:pt x="2862" y="94"/>
                  </a:lnTo>
                  <a:lnTo>
                    <a:pt x="75" y="0"/>
                  </a:lnTo>
                  <a:cubicBezTo>
                    <a:pt x="74" y="0"/>
                    <a:pt x="72" y="0"/>
                    <a:pt x="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36" name="Google Shape;9636;p33"/>
            <p:cNvSpPr/>
            <p:nvPr/>
          </p:nvSpPr>
          <p:spPr>
            <a:xfrm>
              <a:off x="974650" y="2359750"/>
              <a:ext cx="85200" cy="3975"/>
            </a:xfrm>
            <a:custGeom>
              <a:avLst/>
              <a:gdLst/>
              <a:ahLst/>
              <a:cxnLst/>
              <a:rect l="l" t="t" r="r" b="b"/>
              <a:pathLst>
                <a:path w="3408" h="159" extrusionOk="0">
                  <a:moveTo>
                    <a:pt x="55" y="1"/>
                  </a:moveTo>
                  <a:cubicBezTo>
                    <a:pt x="25" y="1"/>
                    <a:pt x="0" y="26"/>
                    <a:pt x="0" y="56"/>
                  </a:cubicBezTo>
                  <a:cubicBezTo>
                    <a:pt x="0" y="86"/>
                    <a:pt x="25" y="107"/>
                    <a:pt x="55" y="107"/>
                  </a:cubicBezTo>
                  <a:lnTo>
                    <a:pt x="3325" y="158"/>
                  </a:lnTo>
                  <a:cubicBezTo>
                    <a:pt x="3328" y="158"/>
                    <a:pt x="3331" y="158"/>
                    <a:pt x="3333" y="158"/>
                  </a:cubicBezTo>
                  <a:cubicBezTo>
                    <a:pt x="3398" y="158"/>
                    <a:pt x="3408" y="60"/>
                    <a:pt x="3342" y="52"/>
                  </a:cubicBezTo>
                  <a:lnTo>
                    <a:pt x="3325" y="52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37" name="Google Shape;9637;p33"/>
            <p:cNvSpPr/>
            <p:nvPr/>
          </p:nvSpPr>
          <p:spPr>
            <a:xfrm>
              <a:off x="1034750" y="2310475"/>
              <a:ext cx="61750" cy="8275"/>
            </a:xfrm>
            <a:custGeom>
              <a:avLst/>
              <a:gdLst/>
              <a:ahLst/>
              <a:cxnLst/>
              <a:rect l="l" t="t" r="r" b="b"/>
              <a:pathLst>
                <a:path w="2470" h="331" extrusionOk="0">
                  <a:moveTo>
                    <a:pt x="2421" y="1"/>
                  </a:moveTo>
                  <a:cubicBezTo>
                    <a:pt x="2417" y="1"/>
                    <a:pt x="2414" y="2"/>
                    <a:pt x="2410" y="4"/>
                  </a:cubicBezTo>
                  <a:lnTo>
                    <a:pt x="52" y="224"/>
                  </a:lnTo>
                  <a:cubicBezTo>
                    <a:pt x="22" y="229"/>
                    <a:pt x="1" y="254"/>
                    <a:pt x="5" y="284"/>
                  </a:cubicBezTo>
                  <a:cubicBezTo>
                    <a:pt x="5" y="311"/>
                    <a:pt x="30" y="331"/>
                    <a:pt x="54" y="331"/>
                  </a:cubicBezTo>
                  <a:cubicBezTo>
                    <a:pt x="56" y="331"/>
                    <a:pt x="58" y="331"/>
                    <a:pt x="60" y="330"/>
                  </a:cubicBezTo>
                  <a:lnTo>
                    <a:pt x="2419" y="106"/>
                  </a:lnTo>
                  <a:cubicBezTo>
                    <a:pt x="2448" y="101"/>
                    <a:pt x="2469" y="76"/>
                    <a:pt x="2469" y="46"/>
                  </a:cubicBezTo>
                  <a:cubicBezTo>
                    <a:pt x="2465" y="25"/>
                    <a:pt x="2452" y="8"/>
                    <a:pt x="2431" y="4"/>
                  </a:cubicBezTo>
                  <a:cubicBezTo>
                    <a:pt x="2427" y="2"/>
                    <a:pt x="2424" y="1"/>
                    <a:pt x="24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38" name="Google Shape;9638;p33"/>
            <p:cNvSpPr/>
            <p:nvPr/>
          </p:nvSpPr>
          <p:spPr>
            <a:xfrm>
              <a:off x="713150" y="2278975"/>
              <a:ext cx="277950" cy="171900"/>
            </a:xfrm>
            <a:custGeom>
              <a:avLst/>
              <a:gdLst/>
              <a:ahLst/>
              <a:cxnLst/>
              <a:rect l="l" t="t" r="r" b="b"/>
              <a:pathLst>
                <a:path w="11118" h="6876" extrusionOk="0">
                  <a:moveTo>
                    <a:pt x="5596" y="1"/>
                  </a:moveTo>
                  <a:cubicBezTo>
                    <a:pt x="5407" y="1"/>
                    <a:pt x="5240" y="116"/>
                    <a:pt x="5175" y="394"/>
                  </a:cubicBezTo>
                  <a:cubicBezTo>
                    <a:pt x="5031" y="1009"/>
                    <a:pt x="6197" y="1832"/>
                    <a:pt x="7309" y="2371"/>
                  </a:cubicBezTo>
                  <a:cubicBezTo>
                    <a:pt x="7198" y="2410"/>
                    <a:pt x="7086" y="2428"/>
                    <a:pt x="6972" y="2428"/>
                  </a:cubicBezTo>
                  <a:cubicBezTo>
                    <a:pt x="6143" y="2428"/>
                    <a:pt x="5251" y="1487"/>
                    <a:pt x="4781" y="1103"/>
                  </a:cubicBezTo>
                  <a:cubicBezTo>
                    <a:pt x="4612" y="965"/>
                    <a:pt x="4417" y="903"/>
                    <a:pt x="4241" y="903"/>
                  </a:cubicBezTo>
                  <a:cubicBezTo>
                    <a:pt x="3859" y="903"/>
                    <a:pt x="3565" y="1196"/>
                    <a:pt x="3826" y="1637"/>
                  </a:cubicBezTo>
                  <a:cubicBezTo>
                    <a:pt x="4208" y="2282"/>
                    <a:pt x="4959" y="2706"/>
                    <a:pt x="6206" y="3020"/>
                  </a:cubicBezTo>
                  <a:cubicBezTo>
                    <a:pt x="6127" y="3104"/>
                    <a:pt x="6011" y="3145"/>
                    <a:pt x="5857" y="3145"/>
                  </a:cubicBezTo>
                  <a:cubicBezTo>
                    <a:pt x="5608" y="3145"/>
                    <a:pt x="5261" y="3036"/>
                    <a:pt x="4815" y="2820"/>
                  </a:cubicBezTo>
                  <a:cubicBezTo>
                    <a:pt x="4203" y="2526"/>
                    <a:pt x="2990" y="1499"/>
                    <a:pt x="2460" y="1499"/>
                  </a:cubicBezTo>
                  <a:cubicBezTo>
                    <a:pt x="2303" y="1499"/>
                    <a:pt x="2206" y="1589"/>
                    <a:pt x="2202" y="1815"/>
                  </a:cubicBezTo>
                  <a:cubicBezTo>
                    <a:pt x="2185" y="2799"/>
                    <a:pt x="3351" y="3181"/>
                    <a:pt x="3653" y="3397"/>
                  </a:cubicBezTo>
                  <a:cubicBezTo>
                    <a:pt x="3886" y="3565"/>
                    <a:pt x="3882" y="3810"/>
                    <a:pt x="3641" y="3810"/>
                  </a:cubicBezTo>
                  <a:cubicBezTo>
                    <a:pt x="3571" y="3810"/>
                    <a:pt x="3482" y="3789"/>
                    <a:pt x="3373" y="3741"/>
                  </a:cubicBezTo>
                  <a:cubicBezTo>
                    <a:pt x="2982" y="3572"/>
                    <a:pt x="1813" y="2324"/>
                    <a:pt x="1257" y="2324"/>
                  </a:cubicBezTo>
                  <a:cubicBezTo>
                    <a:pt x="1113" y="2324"/>
                    <a:pt x="1010" y="2408"/>
                    <a:pt x="972" y="2617"/>
                  </a:cubicBezTo>
                  <a:cubicBezTo>
                    <a:pt x="790" y="3631"/>
                    <a:pt x="2579" y="4390"/>
                    <a:pt x="2579" y="4390"/>
                  </a:cubicBezTo>
                  <a:cubicBezTo>
                    <a:pt x="2579" y="4390"/>
                    <a:pt x="1804" y="4227"/>
                    <a:pt x="1120" y="4227"/>
                  </a:cubicBezTo>
                  <a:cubicBezTo>
                    <a:pt x="526" y="4227"/>
                    <a:pt x="1" y="4350"/>
                    <a:pt x="115" y="4810"/>
                  </a:cubicBezTo>
                  <a:cubicBezTo>
                    <a:pt x="213" y="5212"/>
                    <a:pt x="685" y="5331"/>
                    <a:pt x="1210" y="5331"/>
                  </a:cubicBezTo>
                  <a:cubicBezTo>
                    <a:pt x="1976" y="5331"/>
                    <a:pt x="2855" y="5077"/>
                    <a:pt x="2855" y="5077"/>
                  </a:cubicBezTo>
                  <a:cubicBezTo>
                    <a:pt x="2855" y="5077"/>
                    <a:pt x="3457" y="4945"/>
                    <a:pt x="3792" y="4903"/>
                  </a:cubicBezTo>
                  <a:lnTo>
                    <a:pt x="3792" y="4903"/>
                  </a:lnTo>
                  <a:cubicBezTo>
                    <a:pt x="3071" y="5297"/>
                    <a:pt x="2316" y="6260"/>
                    <a:pt x="2758" y="6633"/>
                  </a:cubicBezTo>
                  <a:cubicBezTo>
                    <a:pt x="2851" y="6713"/>
                    <a:pt x="2950" y="6747"/>
                    <a:pt x="3052" y="6747"/>
                  </a:cubicBezTo>
                  <a:cubicBezTo>
                    <a:pt x="3430" y="6747"/>
                    <a:pt x="3837" y="6275"/>
                    <a:pt x="4064" y="5934"/>
                  </a:cubicBezTo>
                  <a:cubicBezTo>
                    <a:pt x="4352" y="5501"/>
                    <a:pt x="5035" y="4899"/>
                    <a:pt x="5582" y="4755"/>
                  </a:cubicBezTo>
                  <a:lnTo>
                    <a:pt x="5582" y="4755"/>
                  </a:lnTo>
                  <a:cubicBezTo>
                    <a:pt x="4823" y="5412"/>
                    <a:pt x="4361" y="6370"/>
                    <a:pt x="4700" y="6710"/>
                  </a:cubicBezTo>
                  <a:cubicBezTo>
                    <a:pt x="4808" y="6817"/>
                    <a:pt x="4943" y="6875"/>
                    <a:pt x="5086" y="6875"/>
                  </a:cubicBezTo>
                  <a:cubicBezTo>
                    <a:pt x="5398" y="6875"/>
                    <a:pt x="5747" y="6598"/>
                    <a:pt x="5939" y="5938"/>
                  </a:cubicBezTo>
                  <a:cubicBezTo>
                    <a:pt x="6219" y="4971"/>
                    <a:pt x="7097" y="4131"/>
                    <a:pt x="7563" y="3906"/>
                  </a:cubicBezTo>
                  <a:lnTo>
                    <a:pt x="7563" y="3906"/>
                  </a:lnTo>
                  <a:cubicBezTo>
                    <a:pt x="6846" y="4627"/>
                    <a:pt x="6422" y="5968"/>
                    <a:pt x="6885" y="6281"/>
                  </a:cubicBezTo>
                  <a:cubicBezTo>
                    <a:pt x="6998" y="6358"/>
                    <a:pt x="7125" y="6395"/>
                    <a:pt x="7253" y="6395"/>
                  </a:cubicBezTo>
                  <a:cubicBezTo>
                    <a:pt x="7643" y="6395"/>
                    <a:pt x="8042" y="6048"/>
                    <a:pt x="8081" y="5399"/>
                  </a:cubicBezTo>
                  <a:cubicBezTo>
                    <a:pt x="8136" y="4534"/>
                    <a:pt x="8361" y="3749"/>
                    <a:pt x="8963" y="3304"/>
                  </a:cubicBezTo>
                  <a:lnTo>
                    <a:pt x="8963" y="3304"/>
                  </a:lnTo>
                  <a:cubicBezTo>
                    <a:pt x="8865" y="3444"/>
                    <a:pt x="8713" y="4114"/>
                    <a:pt x="8971" y="4661"/>
                  </a:cubicBezTo>
                  <a:cubicBezTo>
                    <a:pt x="9065" y="4862"/>
                    <a:pt x="9177" y="4946"/>
                    <a:pt x="9287" y="4946"/>
                  </a:cubicBezTo>
                  <a:cubicBezTo>
                    <a:pt x="9475" y="4946"/>
                    <a:pt x="9661" y="4700"/>
                    <a:pt x="9752" y="4369"/>
                  </a:cubicBezTo>
                  <a:cubicBezTo>
                    <a:pt x="9892" y="3843"/>
                    <a:pt x="9680" y="3266"/>
                    <a:pt x="10078" y="2854"/>
                  </a:cubicBezTo>
                  <a:lnTo>
                    <a:pt x="10078" y="2854"/>
                  </a:lnTo>
                  <a:cubicBezTo>
                    <a:pt x="9956" y="3144"/>
                    <a:pt x="10156" y="3517"/>
                    <a:pt x="10460" y="3517"/>
                  </a:cubicBezTo>
                  <a:cubicBezTo>
                    <a:pt x="10534" y="3517"/>
                    <a:pt x="10615" y="3495"/>
                    <a:pt x="10698" y="3444"/>
                  </a:cubicBezTo>
                  <a:cubicBezTo>
                    <a:pt x="11117" y="3181"/>
                    <a:pt x="10888" y="1701"/>
                    <a:pt x="10948" y="874"/>
                  </a:cubicBezTo>
                  <a:lnTo>
                    <a:pt x="10948" y="874"/>
                  </a:lnTo>
                  <a:cubicBezTo>
                    <a:pt x="10894" y="898"/>
                    <a:pt x="10830" y="908"/>
                    <a:pt x="10759" y="908"/>
                  </a:cubicBezTo>
                  <a:cubicBezTo>
                    <a:pt x="10290" y="908"/>
                    <a:pt x="9499" y="452"/>
                    <a:pt x="9110" y="452"/>
                  </a:cubicBezTo>
                  <a:cubicBezTo>
                    <a:pt x="9019" y="452"/>
                    <a:pt x="8950" y="477"/>
                    <a:pt x="8912" y="539"/>
                  </a:cubicBezTo>
                  <a:cubicBezTo>
                    <a:pt x="8687" y="903"/>
                    <a:pt x="8933" y="1022"/>
                    <a:pt x="9582" y="1370"/>
                  </a:cubicBezTo>
                  <a:cubicBezTo>
                    <a:pt x="9530" y="1393"/>
                    <a:pt x="9471" y="1403"/>
                    <a:pt x="9407" y="1403"/>
                  </a:cubicBezTo>
                  <a:cubicBezTo>
                    <a:pt x="9080" y="1403"/>
                    <a:pt x="8630" y="1131"/>
                    <a:pt x="8403" y="886"/>
                  </a:cubicBezTo>
                  <a:cubicBezTo>
                    <a:pt x="8198" y="666"/>
                    <a:pt x="7743" y="301"/>
                    <a:pt x="7478" y="301"/>
                  </a:cubicBezTo>
                  <a:cubicBezTo>
                    <a:pt x="7385" y="301"/>
                    <a:pt x="7316" y="344"/>
                    <a:pt x="7287" y="454"/>
                  </a:cubicBezTo>
                  <a:cubicBezTo>
                    <a:pt x="7177" y="878"/>
                    <a:pt x="7733" y="1438"/>
                    <a:pt x="8721" y="1955"/>
                  </a:cubicBezTo>
                  <a:cubicBezTo>
                    <a:pt x="8610" y="1984"/>
                    <a:pt x="8500" y="1998"/>
                    <a:pt x="8392" y="1998"/>
                  </a:cubicBezTo>
                  <a:cubicBezTo>
                    <a:pt x="7380" y="1998"/>
                    <a:pt x="6517" y="830"/>
                    <a:pt x="6253" y="420"/>
                  </a:cubicBezTo>
                  <a:cubicBezTo>
                    <a:pt x="6090" y="169"/>
                    <a:pt x="5826" y="1"/>
                    <a:pt x="55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39" name="Google Shape;9639;p33"/>
            <p:cNvSpPr/>
            <p:nvPr/>
          </p:nvSpPr>
          <p:spPr>
            <a:xfrm>
              <a:off x="754825" y="2295675"/>
              <a:ext cx="236600" cy="105900"/>
            </a:xfrm>
            <a:custGeom>
              <a:avLst/>
              <a:gdLst/>
              <a:ahLst/>
              <a:cxnLst/>
              <a:rect l="l" t="t" r="r" b="b"/>
              <a:pathLst>
                <a:path w="9464" h="4236" extrusionOk="0">
                  <a:moveTo>
                    <a:pt x="9421" y="0"/>
                  </a:moveTo>
                  <a:cubicBezTo>
                    <a:pt x="9412" y="0"/>
                    <a:pt x="9402" y="4"/>
                    <a:pt x="9395" y="11"/>
                  </a:cubicBezTo>
                  <a:cubicBezTo>
                    <a:pt x="9387" y="19"/>
                    <a:pt x="8377" y="931"/>
                    <a:pt x="6727" y="1898"/>
                  </a:cubicBezTo>
                  <a:cubicBezTo>
                    <a:pt x="5201" y="2789"/>
                    <a:pt x="2804" y="3904"/>
                    <a:pt x="34" y="4163"/>
                  </a:cubicBezTo>
                  <a:cubicBezTo>
                    <a:pt x="17" y="4163"/>
                    <a:pt x="1" y="4184"/>
                    <a:pt x="5" y="4205"/>
                  </a:cubicBezTo>
                  <a:cubicBezTo>
                    <a:pt x="5" y="4220"/>
                    <a:pt x="18" y="4236"/>
                    <a:pt x="36" y="4236"/>
                  </a:cubicBezTo>
                  <a:cubicBezTo>
                    <a:pt x="39" y="4236"/>
                    <a:pt x="41" y="4235"/>
                    <a:pt x="43" y="4235"/>
                  </a:cubicBezTo>
                  <a:cubicBezTo>
                    <a:pt x="2825" y="3976"/>
                    <a:pt x="5230" y="2857"/>
                    <a:pt x="6761" y="1962"/>
                  </a:cubicBezTo>
                  <a:cubicBezTo>
                    <a:pt x="8420" y="995"/>
                    <a:pt x="9438" y="74"/>
                    <a:pt x="9446" y="61"/>
                  </a:cubicBezTo>
                  <a:cubicBezTo>
                    <a:pt x="9463" y="49"/>
                    <a:pt x="9463" y="23"/>
                    <a:pt x="9446" y="11"/>
                  </a:cubicBezTo>
                  <a:lnTo>
                    <a:pt x="9442" y="6"/>
                  </a:lnTo>
                  <a:cubicBezTo>
                    <a:pt x="9436" y="2"/>
                    <a:pt x="9429" y="0"/>
                    <a:pt x="94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40" name="Google Shape;9640;p33"/>
            <p:cNvSpPr/>
            <p:nvPr/>
          </p:nvSpPr>
          <p:spPr>
            <a:xfrm>
              <a:off x="789075" y="2377950"/>
              <a:ext cx="61750" cy="59325"/>
            </a:xfrm>
            <a:custGeom>
              <a:avLst/>
              <a:gdLst/>
              <a:ahLst/>
              <a:cxnLst/>
              <a:rect l="l" t="t" r="r" b="b"/>
              <a:pathLst>
                <a:path w="2470" h="2373" extrusionOk="0">
                  <a:moveTo>
                    <a:pt x="2429" y="0"/>
                  </a:moveTo>
                  <a:cubicBezTo>
                    <a:pt x="2422" y="0"/>
                    <a:pt x="2416" y="2"/>
                    <a:pt x="2410" y="7"/>
                  </a:cubicBezTo>
                  <a:cubicBezTo>
                    <a:pt x="1434" y="537"/>
                    <a:pt x="30" y="2293"/>
                    <a:pt x="13" y="2310"/>
                  </a:cubicBezTo>
                  <a:cubicBezTo>
                    <a:pt x="1" y="2327"/>
                    <a:pt x="5" y="2348"/>
                    <a:pt x="22" y="2365"/>
                  </a:cubicBezTo>
                  <a:cubicBezTo>
                    <a:pt x="27" y="2370"/>
                    <a:pt x="34" y="2372"/>
                    <a:pt x="41" y="2372"/>
                  </a:cubicBezTo>
                  <a:cubicBezTo>
                    <a:pt x="53" y="2372"/>
                    <a:pt x="65" y="2367"/>
                    <a:pt x="73" y="2356"/>
                  </a:cubicBezTo>
                  <a:cubicBezTo>
                    <a:pt x="85" y="2339"/>
                    <a:pt x="1481" y="596"/>
                    <a:pt x="2444" y="70"/>
                  </a:cubicBezTo>
                  <a:cubicBezTo>
                    <a:pt x="2465" y="62"/>
                    <a:pt x="2469" y="36"/>
                    <a:pt x="2456" y="19"/>
                  </a:cubicBezTo>
                  <a:cubicBezTo>
                    <a:pt x="2456" y="15"/>
                    <a:pt x="2452" y="11"/>
                    <a:pt x="2448" y="7"/>
                  </a:cubicBezTo>
                  <a:cubicBezTo>
                    <a:pt x="2441" y="2"/>
                    <a:pt x="2435" y="0"/>
                    <a:pt x="2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41" name="Google Shape;9641;p33"/>
            <p:cNvSpPr/>
            <p:nvPr/>
          </p:nvSpPr>
          <p:spPr>
            <a:xfrm>
              <a:off x="746000" y="2351300"/>
              <a:ext cx="64050" cy="41175"/>
            </a:xfrm>
            <a:custGeom>
              <a:avLst/>
              <a:gdLst/>
              <a:ahLst/>
              <a:cxnLst/>
              <a:rect l="l" t="t" r="r" b="b"/>
              <a:pathLst>
                <a:path w="2562" h="1647" extrusionOk="0">
                  <a:moveTo>
                    <a:pt x="51" y="0"/>
                  </a:moveTo>
                  <a:cubicBezTo>
                    <a:pt x="24" y="0"/>
                    <a:pt x="0" y="33"/>
                    <a:pt x="23" y="59"/>
                  </a:cubicBezTo>
                  <a:cubicBezTo>
                    <a:pt x="935" y="1153"/>
                    <a:pt x="2487" y="1641"/>
                    <a:pt x="2500" y="1645"/>
                  </a:cubicBezTo>
                  <a:cubicBezTo>
                    <a:pt x="2503" y="1646"/>
                    <a:pt x="2506" y="1646"/>
                    <a:pt x="2509" y="1646"/>
                  </a:cubicBezTo>
                  <a:cubicBezTo>
                    <a:pt x="2542" y="1646"/>
                    <a:pt x="2561" y="1605"/>
                    <a:pt x="2538" y="1582"/>
                  </a:cubicBezTo>
                  <a:cubicBezTo>
                    <a:pt x="2534" y="1577"/>
                    <a:pt x="2529" y="1573"/>
                    <a:pt x="2525" y="1573"/>
                  </a:cubicBezTo>
                  <a:cubicBezTo>
                    <a:pt x="2508" y="1569"/>
                    <a:pt x="981" y="1090"/>
                    <a:pt x="78" y="12"/>
                  </a:cubicBezTo>
                  <a:cubicBezTo>
                    <a:pt x="70" y="4"/>
                    <a:pt x="60" y="0"/>
                    <a:pt x="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42" name="Google Shape;9642;p33"/>
            <p:cNvSpPr/>
            <p:nvPr/>
          </p:nvSpPr>
          <p:spPr>
            <a:xfrm>
              <a:off x="838900" y="2356850"/>
              <a:ext cx="60275" cy="82550"/>
            </a:xfrm>
            <a:custGeom>
              <a:avLst/>
              <a:gdLst/>
              <a:ahLst/>
              <a:cxnLst/>
              <a:rect l="l" t="t" r="r" b="b"/>
              <a:pathLst>
                <a:path w="2411" h="3302" extrusionOk="0">
                  <a:moveTo>
                    <a:pt x="2368" y="0"/>
                  </a:moveTo>
                  <a:cubicBezTo>
                    <a:pt x="2360" y="0"/>
                    <a:pt x="2353" y="2"/>
                    <a:pt x="2347" y="7"/>
                  </a:cubicBezTo>
                  <a:cubicBezTo>
                    <a:pt x="883" y="961"/>
                    <a:pt x="18" y="3230"/>
                    <a:pt x="9" y="3251"/>
                  </a:cubicBezTo>
                  <a:cubicBezTo>
                    <a:pt x="1" y="3272"/>
                    <a:pt x="14" y="3294"/>
                    <a:pt x="31" y="3298"/>
                  </a:cubicBezTo>
                  <a:cubicBezTo>
                    <a:pt x="36" y="3300"/>
                    <a:pt x="42" y="3301"/>
                    <a:pt x="47" y="3301"/>
                  </a:cubicBezTo>
                  <a:cubicBezTo>
                    <a:pt x="62" y="3301"/>
                    <a:pt x="74" y="3292"/>
                    <a:pt x="77" y="3277"/>
                  </a:cubicBezTo>
                  <a:cubicBezTo>
                    <a:pt x="86" y="3255"/>
                    <a:pt x="947" y="1012"/>
                    <a:pt x="2385" y="70"/>
                  </a:cubicBezTo>
                  <a:cubicBezTo>
                    <a:pt x="2402" y="57"/>
                    <a:pt x="2410" y="32"/>
                    <a:pt x="2397" y="15"/>
                  </a:cubicBezTo>
                  <a:cubicBezTo>
                    <a:pt x="2393" y="11"/>
                    <a:pt x="2389" y="11"/>
                    <a:pt x="2389" y="7"/>
                  </a:cubicBezTo>
                  <a:cubicBezTo>
                    <a:pt x="2383" y="2"/>
                    <a:pt x="2375" y="0"/>
                    <a:pt x="2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43" name="Google Shape;9643;p33"/>
            <p:cNvSpPr/>
            <p:nvPr/>
          </p:nvSpPr>
          <p:spPr>
            <a:xfrm>
              <a:off x="817925" y="2315875"/>
              <a:ext cx="94925" cy="36000"/>
            </a:xfrm>
            <a:custGeom>
              <a:avLst/>
              <a:gdLst/>
              <a:ahLst/>
              <a:cxnLst/>
              <a:rect l="l" t="t" r="r" b="b"/>
              <a:pathLst>
                <a:path w="3797" h="1440" extrusionOk="0">
                  <a:moveTo>
                    <a:pt x="45" y="1"/>
                  </a:moveTo>
                  <a:cubicBezTo>
                    <a:pt x="33" y="1"/>
                    <a:pt x="21" y="7"/>
                    <a:pt x="13" y="17"/>
                  </a:cubicBezTo>
                  <a:cubicBezTo>
                    <a:pt x="0" y="34"/>
                    <a:pt x="4" y="55"/>
                    <a:pt x="21" y="68"/>
                  </a:cubicBezTo>
                  <a:cubicBezTo>
                    <a:pt x="1566" y="1284"/>
                    <a:pt x="2875" y="1439"/>
                    <a:pt x="3450" y="1439"/>
                  </a:cubicBezTo>
                  <a:cubicBezTo>
                    <a:pt x="3647" y="1439"/>
                    <a:pt x="3758" y="1421"/>
                    <a:pt x="3762" y="1421"/>
                  </a:cubicBezTo>
                  <a:cubicBezTo>
                    <a:pt x="3784" y="1417"/>
                    <a:pt x="3796" y="1395"/>
                    <a:pt x="3792" y="1378"/>
                  </a:cubicBezTo>
                  <a:cubicBezTo>
                    <a:pt x="3792" y="1370"/>
                    <a:pt x="3784" y="1361"/>
                    <a:pt x="3779" y="1357"/>
                  </a:cubicBezTo>
                  <a:cubicBezTo>
                    <a:pt x="3771" y="1349"/>
                    <a:pt x="3758" y="1344"/>
                    <a:pt x="3750" y="1344"/>
                  </a:cubicBezTo>
                  <a:cubicBezTo>
                    <a:pt x="3745" y="1346"/>
                    <a:pt x="3634" y="1365"/>
                    <a:pt x="3436" y="1365"/>
                  </a:cubicBezTo>
                  <a:cubicBezTo>
                    <a:pt x="2868" y="1365"/>
                    <a:pt x="1587" y="1207"/>
                    <a:pt x="68" y="8"/>
                  </a:cubicBezTo>
                  <a:cubicBezTo>
                    <a:pt x="61" y="3"/>
                    <a:pt x="53" y="1"/>
                    <a:pt x="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44" name="Google Shape;9644;p33"/>
            <p:cNvSpPr/>
            <p:nvPr/>
          </p:nvSpPr>
          <p:spPr>
            <a:xfrm>
              <a:off x="775950" y="2325900"/>
              <a:ext cx="83250" cy="50650"/>
            </a:xfrm>
            <a:custGeom>
              <a:avLst/>
              <a:gdLst/>
              <a:ahLst/>
              <a:cxnLst/>
              <a:rect l="l" t="t" r="r" b="b"/>
              <a:pathLst>
                <a:path w="3330" h="2026" extrusionOk="0">
                  <a:moveTo>
                    <a:pt x="56" y="0"/>
                  </a:moveTo>
                  <a:cubicBezTo>
                    <a:pt x="29" y="0"/>
                    <a:pt x="1" y="35"/>
                    <a:pt x="25" y="65"/>
                  </a:cubicBezTo>
                  <a:cubicBezTo>
                    <a:pt x="1336" y="1826"/>
                    <a:pt x="3270" y="2025"/>
                    <a:pt x="3287" y="2025"/>
                  </a:cubicBezTo>
                  <a:cubicBezTo>
                    <a:pt x="3289" y="2025"/>
                    <a:pt x="3291" y="2026"/>
                    <a:pt x="3293" y="2026"/>
                  </a:cubicBezTo>
                  <a:cubicBezTo>
                    <a:pt x="3311" y="2026"/>
                    <a:pt x="3325" y="2010"/>
                    <a:pt x="3329" y="1991"/>
                  </a:cubicBezTo>
                  <a:cubicBezTo>
                    <a:pt x="3329" y="1978"/>
                    <a:pt x="3325" y="1970"/>
                    <a:pt x="3316" y="1961"/>
                  </a:cubicBezTo>
                  <a:cubicBezTo>
                    <a:pt x="3308" y="1957"/>
                    <a:pt x="3304" y="1953"/>
                    <a:pt x="3295" y="1949"/>
                  </a:cubicBezTo>
                  <a:cubicBezTo>
                    <a:pt x="3274" y="1949"/>
                    <a:pt x="1374" y="1754"/>
                    <a:pt x="84" y="19"/>
                  </a:cubicBezTo>
                  <a:cubicBezTo>
                    <a:pt x="77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45" name="Google Shape;9645;p33"/>
            <p:cNvSpPr/>
            <p:nvPr/>
          </p:nvSpPr>
          <p:spPr>
            <a:xfrm>
              <a:off x="894475" y="2335800"/>
              <a:ext cx="41700" cy="87075"/>
            </a:xfrm>
            <a:custGeom>
              <a:avLst/>
              <a:gdLst/>
              <a:ahLst/>
              <a:cxnLst/>
              <a:rect l="l" t="t" r="r" b="b"/>
              <a:pathLst>
                <a:path w="1668" h="3483" extrusionOk="0">
                  <a:moveTo>
                    <a:pt x="1626" y="0"/>
                  </a:moveTo>
                  <a:cubicBezTo>
                    <a:pt x="1615" y="0"/>
                    <a:pt x="1606" y="5"/>
                    <a:pt x="1600" y="13"/>
                  </a:cubicBezTo>
                  <a:cubicBezTo>
                    <a:pt x="145" y="1481"/>
                    <a:pt x="1" y="3423"/>
                    <a:pt x="1" y="3444"/>
                  </a:cubicBezTo>
                  <a:cubicBezTo>
                    <a:pt x="1" y="3466"/>
                    <a:pt x="13" y="3482"/>
                    <a:pt x="34" y="3482"/>
                  </a:cubicBezTo>
                  <a:cubicBezTo>
                    <a:pt x="56" y="3482"/>
                    <a:pt x="73" y="3470"/>
                    <a:pt x="73" y="3449"/>
                  </a:cubicBezTo>
                  <a:cubicBezTo>
                    <a:pt x="77" y="3427"/>
                    <a:pt x="217" y="1514"/>
                    <a:pt x="1655" y="64"/>
                  </a:cubicBezTo>
                  <a:cubicBezTo>
                    <a:pt x="1667" y="51"/>
                    <a:pt x="1667" y="26"/>
                    <a:pt x="1655" y="13"/>
                  </a:cubicBezTo>
                  <a:cubicBezTo>
                    <a:pt x="1646" y="5"/>
                    <a:pt x="1636" y="0"/>
                    <a:pt x="1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46" name="Google Shape;9646;p33"/>
            <p:cNvSpPr/>
            <p:nvPr/>
          </p:nvSpPr>
          <p:spPr>
            <a:xfrm>
              <a:off x="937625" y="2318600"/>
              <a:ext cx="24525" cy="68025"/>
            </a:xfrm>
            <a:custGeom>
              <a:avLst/>
              <a:gdLst/>
              <a:ahLst/>
              <a:cxnLst/>
              <a:rect l="l" t="t" r="r" b="b"/>
              <a:pathLst>
                <a:path w="981" h="2721" extrusionOk="0">
                  <a:moveTo>
                    <a:pt x="938" y="1"/>
                  </a:moveTo>
                  <a:cubicBezTo>
                    <a:pt x="929" y="1"/>
                    <a:pt x="920" y="5"/>
                    <a:pt x="913" y="14"/>
                  </a:cubicBezTo>
                  <a:cubicBezTo>
                    <a:pt x="1" y="998"/>
                    <a:pt x="306" y="2669"/>
                    <a:pt x="310" y="2686"/>
                  </a:cubicBezTo>
                  <a:cubicBezTo>
                    <a:pt x="312" y="2710"/>
                    <a:pt x="328" y="2720"/>
                    <a:pt x="345" y="2720"/>
                  </a:cubicBezTo>
                  <a:cubicBezTo>
                    <a:pt x="367" y="2720"/>
                    <a:pt x="390" y="2702"/>
                    <a:pt x="383" y="2673"/>
                  </a:cubicBezTo>
                  <a:cubicBezTo>
                    <a:pt x="378" y="2656"/>
                    <a:pt x="81" y="1023"/>
                    <a:pt x="964" y="61"/>
                  </a:cubicBezTo>
                  <a:cubicBezTo>
                    <a:pt x="981" y="48"/>
                    <a:pt x="976" y="22"/>
                    <a:pt x="964" y="10"/>
                  </a:cubicBezTo>
                  <a:cubicBezTo>
                    <a:pt x="956" y="4"/>
                    <a:pt x="947" y="1"/>
                    <a:pt x="9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47" name="Google Shape;9647;p33"/>
            <p:cNvSpPr/>
            <p:nvPr/>
          </p:nvSpPr>
          <p:spPr>
            <a:xfrm>
              <a:off x="964875" y="2307175"/>
              <a:ext cx="12550" cy="49350"/>
            </a:xfrm>
            <a:custGeom>
              <a:avLst/>
              <a:gdLst/>
              <a:ahLst/>
              <a:cxnLst/>
              <a:rect l="l" t="t" r="r" b="b"/>
              <a:pathLst>
                <a:path w="502" h="1974" extrusionOk="0">
                  <a:moveTo>
                    <a:pt x="459" y="0"/>
                  </a:moveTo>
                  <a:cubicBezTo>
                    <a:pt x="447" y="0"/>
                    <a:pt x="435" y="7"/>
                    <a:pt x="429" y="21"/>
                  </a:cubicBezTo>
                  <a:cubicBezTo>
                    <a:pt x="1" y="831"/>
                    <a:pt x="344" y="1900"/>
                    <a:pt x="361" y="1947"/>
                  </a:cubicBezTo>
                  <a:cubicBezTo>
                    <a:pt x="366" y="1965"/>
                    <a:pt x="380" y="1973"/>
                    <a:pt x="395" y="1973"/>
                  </a:cubicBezTo>
                  <a:cubicBezTo>
                    <a:pt x="417" y="1973"/>
                    <a:pt x="440" y="1954"/>
                    <a:pt x="429" y="1926"/>
                  </a:cubicBezTo>
                  <a:cubicBezTo>
                    <a:pt x="425" y="1913"/>
                    <a:pt x="81" y="836"/>
                    <a:pt x="493" y="55"/>
                  </a:cubicBezTo>
                  <a:cubicBezTo>
                    <a:pt x="501" y="38"/>
                    <a:pt x="497" y="21"/>
                    <a:pt x="484" y="9"/>
                  </a:cubicBezTo>
                  <a:lnTo>
                    <a:pt x="476" y="4"/>
                  </a:lnTo>
                  <a:cubicBezTo>
                    <a:pt x="470" y="2"/>
                    <a:pt x="465" y="0"/>
                    <a:pt x="4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48" name="Google Shape;9648;p33"/>
            <p:cNvSpPr/>
            <p:nvPr/>
          </p:nvSpPr>
          <p:spPr>
            <a:xfrm>
              <a:off x="853450" y="2295975"/>
              <a:ext cx="71800" cy="48350"/>
            </a:xfrm>
            <a:custGeom>
              <a:avLst/>
              <a:gdLst/>
              <a:ahLst/>
              <a:cxnLst/>
              <a:rect l="l" t="t" r="r" b="b"/>
              <a:pathLst>
                <a:path w="2872" h="1934" extrusionOk="0">
                  <a:moveTo>
                    <a:pt x="51" y="1"/>
                  </a:moveTo>
                  <a:cubicBezTo>
                    <a:pt x="24" y="1"/>
                    <a:pt x="0" y="31"/>
                    <a:pt x="17" y="58"/>
                  </a:cubicBezTo>
                  <a:cubicBezTo>
                    <a:pt x="1527" y="1750"/>
                    <a:pt x="2816" y="1933"/>
                    <a:pt x="2829" y="1933"/>
                  </a:cubicBezTo>
                  <a:cubicBezTo>
                    <a:pt x="2831" y="1933"/>
                    <a:pt x="2834" y="1933"/>
                    <a:pt x="2836" y="1933"/>
                  </a:cubicBezTo>
                  <a:cubicBezTo>
                    <a:pt x="2851" y="1933"/>
                    <a:pt x="2867" y="1921"/>
                    <a:pt x="2867" y="1903"/>
                  </a:cubicBezTo>
                  <a:cubicBezTo>
                    <a:pt x="2872" y="1890"/>
                    <a:pt x="2867" y="1877"/>
                    <a:pt x="2855" y="1869"/>
                  </a:cubicBezTo>
                  <a:cubicBezTo>
                    <a:pt x="2850" y="1865"/>
                    <a:pt x="2842" y="1865"/>
                    <a:pt x="2838" y="1865"/>
                  </a:cubicBezTo>
                  <a:cubicBezTo>
                    <a:pt x="2825" y="1860"/>
                    <a:pt x="1561" y="1678"/>
                    <a:pt x="72" y="7"/>
                  </a:cubicBezTo>
                  <a:cubicBezTo>
                    <a:pt x="65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49" name="Google Shape;9649;p33"/>
            <p:cNvSpPr/>
            <p:nvPr/>
          </p:nvSpPr>
          <p:spPr>
            <a:xfrm>
              <a:off x="902100" y="2296150"/>
              <a:ext cx="48500" cy="32275"/>
            </a:xfrm>
            <a:custGeom>
              <a:avLst/>
              <a:gdLst/>
              <a:ahLst/>
              <a:cxnLst/>
              <a:rect l="l" t="t" r="r" b="b"/>
              <a:pathLst>
                <a:path w="1940" h="1291" extrusionOk="0">
                  <a:moveTo>
                    <a:pt x="43" y="0"/>
                  </a:moveTo>
                  <a:cubicBezTo>
                    <a:pt x="34" y="0"/>
                    <a:pt x="24" y="4"/>
                    <a:pt x="18" y="13"/>
                  </a:cubicBezTo>
                  <a:cubicBezTo>
                    <a:pt x="1" y="25"/>
                    <a:pt x="1" y="51"/>
                    <a:pt x="18" y="64"/>
                  </a:cubicBezTo>
                  <a:cubicBezTo>
                    <a:pt x="815" y="920"/>
                    <a:pt x="1880" y="1285"/>
                    <a:pt x="1888" y="1289"/>
                  </a:cubicBezTo>
                  <a:cubicBezTo>
                    <a:pt x="1892" y="1290"/>
                    <a:pt x="1895" y="1290"/>
                    <a:pt x="1899" y="1290"/>
                  </a:cubicBezTo>
                  <a:cubicBezTo>
                    <a:pt x="1916" y="1290"/>
                    <a:pt x="1931" y="1282"/>
                    <a:pt x="1935" y="1264"/>
                  </a:cubicBezTo>
                  <a:cubicBezTo>
                    <a:pt x="1939" y="1251"/>
                    <a:pt x="1935" y="1234"/>
                    <a:pt x="1927" y="1226"/>
                  </a:cubicBezTo>
                  <a:cubicBezTo>
                    <a:pt x="1922" y="1222"/>
                    <a:pt x="1918" y="1217"/>
                    <a:pt x="1914" y="1217"/>
                  </a:cubicBezTo>
                  <a:cubicBezTo>
                    <a:pt x="1901" y="1213"/>
                    <a:pt x="853" y="857"/>
                    <a:pt x="69" y="13"/>
                  </a:cubicBezTo>
                  <a:cubicBezTo>
                    <a:pt x="62" y="4"/>
                    <a:pt x="53" y="0"/>
                    <a:pt x="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50" name="Google Shape;9650;p33"/>
            <p:cNvSpPr/>
            <p:nvPr/>
          </p:nvSpPr>
          <p:spPr>
            <a:xfrm>
              <a:off x="941025" y="2298550"/>
              <a:ext cx="31100" cy="14500"/>
            </a:xfrm>
            <a:custGeom>
              <a:avLst/>
              <a:gdLst/>
              <a:ahLst/>
              <a:cxnLst/>
              <a:rect l="l" t="t" r="r" b="b"/>
              <a:pathLst>
                <a:path w="1244" h="580" extrusionOk="0">
                  <a:moveTo>
                    <a:pt x="41" y="1"/>
                  </a:moveTo>
                  <a:cubicBezTo>
                    <a:pt x="31" y="1"/>
                    <a:pt x="20" y="5"/>
                    <a:pt x="13" y="14"/>
                  </a:cubicBezTo>
                  <a:cubicBezTo>
                    <a:pt x="1" y="31"/>
                    <a:pt x="1" y="57"/>
                    <a:pt x="17" y="69"/>
                  </a:cubicBezTo>
                  <a:cubicBezTo>
                    <a:pt x="463" y="421"/>
                    <a:pt x="1167" y="574"/>
                    <a:pt x="1197" y="578"/>
                  </a:cubicBezTo>
                  <a:cubicBezTo>
                    <a:pt x="1199" y="579"/>
                    <a:pt x="1202" y="579"/>
                    <a:pt x="1205" y="579"/>
                  </a:cubicBezTo>
                  <a:cubicBezTo>
                    <a:pt x="1223" y="579"/>
                    <a:pt x="1240" y="567"/>
                    <a:pt x="1243" y="549"/>
                  </a:cubicBezTo>
                  <a:cubicBezTo>
                    <a:pt x="1243" y="536"/>
                    <a:pt x="1239" y="523"/>
                    <a:pt x="1231" y="515"/>
                  </a:cubicBezTo>
                  <a:cubicBezTo>
                    <a:pt x="1226" y="511"/>
                    <a:pt x="1222" y="506"/>
                    <a:pt x="1214" y="506"/>
                  </a:cubicBezTo>
                  <a:cubicBezTo>
                    <a:pt x="1209" y="502"/>
                    <a:pt x="497" y="349"/>
                    <a:pt x="64" y="10"/>
                  </a:cubicBezTo>
                  <a:cubicBezTo>
                    <a:pt x="58" y="4"/>
                    <a:pt x="50" y="1"/>
                    <a:pt x="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51" name="Google Shape;9651;p33"/>
            <p:cNvSpPr/>
            <p:nvPr/>
          </p:nvSpPr>
          <p:spPr>
            <a:xfrm>
              <a:off x="1207500" y="2275975"/>
              <a:ext cx="164450" cy="151800"/>
            </a:xfrm>
            <a:custGeom>
              <a:avLst/>
              <a:gdLst/>
              <a:ahLst/>
              <a:cxnLst/>
              <a:rect l="l" t="t" r="r" b="b"/>
              <a:pathLst>
                <a:path w="6578" h="6072" extrusionOk="0">
                  <a:moveTo>
                    <a:pt x="4092" y="0"/>
                  </a:moveTo>
                  <a:cubicBezTo>
                    <a:pt x="4003" y="0"/>
                    <a:pt x="3892" y="45"/>
                    <a:pt x="3758" y="150"/>
                  </a:cubicBezTo>
                  <a:cubicBezTo>
                    <a:pt x="3147" y="620"/>
                    <a:pt x="3080" y="2410"/>
                    <a:pt x="3080" y="2410"/>
                  </a:cubicBezTo>
                  <a:cubicBezTo>
                    <a:pt x="3080" y="2410"/>
                    <a:pt x="3088" y="1575"/>
                    <a:pt x="2867" y="799"/>
                  </a:cubicBezTo>
                  <a:cubicBezTo>
                    <a:pt x="2759" y="420"/>
                    <a:pt x="2533" y="239"/>
                    <a:pt x="2325" y="239"/>
                  </a:cubicBezTo>
                  <a:cubicBezTo>
                    <a:pt x="2109" y="239"/>
                    <a:pt x="1912" y="433"/>
                    <a:pt x="1883" y="803"/>
                  </a:cubicBezTo>
                  <a:cubicBezTo>
                    <a:pt x="1828" y="1532"/>
                    <a:pt x="2715" y="2448"/>
                    <a:pt x="2715" y="2448"/>
                  </a:cubicBezTo>
                  <a:cubicBezTo>
                    <a:pt x="2715" y="2448"/>
                    <a:pt x="2002" y="1719"/>
                    <a:pt x="1544" y="1430"/>
                  </a:cubicBezTo>
                  <a:cubicBezTo>
                    <a:pt x="1414" y="1350"/>
                    <a:pt x="1259" y="1312"/>
                    <a:pt x="1109" y="1312"/>
                  </a:cubicBezTo>
                  <a:cubicBezTo>
                    <a:pt x="731" y="1312"/>
                    <a:pt x="388" y="1555"/>
                    <a:pt x="586" y="1965"/>
                  </a:cubicBezTo>
                  <a:cubicBezTo>
                    <a:pt x="861" y="2542"/>
                    <a:pt x="2532" y="2762"/>
                    <a:pt x="2532" y="2762"/>
                  </a:cubicBezTo>
                  <a:cubicBezTo>
                    <a:pt x="2532" y="2762"/>
                    <a:pt x="1599" y="2792"/>
                    <a:pt x="899" y="2919"/>
                  </a:cubicBezTo>
                  <a:cubicBezTo>
                    <a:pt x="200" y="3051"/>
                    <a:pt x="0" y="3784"/>
                    <a:pt x="759" y="3907"/>
                  </a:cubicBezTo>
                  <a:cubicBezTo>
                    <a:pt x="809" y="3915"/>
                    <a:pt x="859" y="3919"/>
                    <a:pt x="911" y="3919"/>
                  </a:cubicBezTo>
                  <a:cubicBezTo>
                    <a:pt x="1656" y="3919"/>
                    <a:pt x="2613" y="3144"/>
                    <a:pt x="2613" y="3144"/>
                  </a:cubicBezTo>
                  <a:lnTo>
                    <a:pt x="2613" y="3144"/>
                  </a:lnTo>
                  <a:cubicBezTo>
                    <a:pt x="2613" y="3144"/>
                    <a:pt x="1642" y="4069"/>
                    <a:pt x="1336" y="4399"/>
                  </a:cubicBezTo>
                  <a:cubicBezTo>
                    <a:pt x="1042" y="4718"/>
                    <a:pt x="890" y="5493"/>
                    <a:pt x="1534" y="5493"/>
                  </a:cubicBezTo>
                  <a:cubicBezTo>
                    <a:pt x="1559" y="5493"/>
                    <a:pt x="1585" y="5492"/>
                    <a:pt x="1612" y="5490"/>
                  </a:cubicBezTo>
                  <a:cubicBezTo>
                    <a:pt x="2350" y="5426"/>
                    <a:pt x="2944" y="3339"/>
                    <a:pt x="2944" y="3339"/>
                  </a:cubicBezTo>
                  <a:lnTo>
                    <a:pt x="2944" y="3339"/>
                  </a:lnTo>
                  <a:cubicBezTo>
                    <a:pt x="2944" y="3339"/>
                    <a:pt x="2719" y="4735"/>
                    <a:pt x="2787" y="5434"/>
                  </a:cubicBezTo>
                  <a:cubicBezTo>
                    <a:pt x="2825" y="5825"/>
                    <a:pt x="3053" y="6071"/>
                    <a:pt x="3292" y="6071"/>
                  </a:cubicBezTo>
                  <a:cubicBezTo>
                    <a:pt x="3478" y="6071"/>
                    <a:pt x="3670" y="5922"/>
                    <a:pt x="3784" y="5574"/>
                  </a:cubicBezTo>
                  <a:cubicBezTo>
                    <a:pt x="4047" y="4785"/>
                    <a:pt x="3321" y="3280"/>
                    <a:pt x="3321" y="3280"/>
                  </a:cubicBezTo>
                  <a:lnTo>
                    <a:pt x="3321" y="3280"/>
                  </a:lnTo>
                  <a:cubicBezTo>
                    <a:pt x="3737" y="3746"/>
                    <a:pt x="4123" y="4243"/>
                    <a:pt x="4488" y="4752"/>
                  </a:cubicBezTo>
                  <a:cubicBezTo>
                    <a:pt x="4717" y="5088"/>
                    <a:pt x="5011" y="5253"/>
                    <a:pt x="5242" y="5253"/>
                  </a:cubicBezTo>
                  <a:cubicBezTo>
                    <a:pt x="5515" y="5253"/>
                    <a:pt x="5701" y="5023"/>
                    <a:pt x="5590" y="4573"/>
                  </a:cubicBezTo>
                  <a:cubicBezTo>
                    <a:pt x="5387" y="3738"/>
                    <a:pt x="3635" y="2983"/>
                    <a:pt x="3635" y="2983"/>
                  </a:cubicBezTo>
                  <a:lnTo>
                    <a:pt x="3635" y="2983"/>
                  </a:lnTo>
                  <a:cubicBezTo>
                    <a:pt x="3635" y="2983"/>
                    <a:pt x="4420" y="3199"/>
                    <a:pt x="5243" y="3339"/>
                  </a:cubicBezTo>
                  <a:cubicBezTo>
                    <a:pt x="5337" y="3356"/>
                    <a:pt x="5428" y="3363"/>
                    <a:pt x="5515" y="3363"/>
                  </a:cubicBezTo>
                  <a:cubicBezTo>
                    <a:pt x="6188" y="3363"/>
                    <a:pt x="6578" y="2905"/>
                    <a:pt x="5845" y="2593"/>
                  </a:cubicBezTo>
                  <a:cubicBezTo>
                    <a:pt x="5629" y="2499"/>
                    <a:pt x="5365" y="2465"/>
                    <a:pt x="5094" y="2465"/>
                  </a:cubicBezTo>
                  <a:cubicBezTo>
                    <a:pt x="4682" y="2465"/>
                    <a:pt x="4252" y="2544"/>
                    <a:pt x="3944" y="2617"/>
                  </a:cubicBezTo>
                  <a:lnTo>
                    <a:pt x="3944" y="2617"/>
                  </a:lnTo>
                  <a:cubicBezTo>
                    <a:pt x="4438" y="2470"/>
                    <a:pt x="5213" y="2203"/>
                    <a:pt x="5501" y="1901"/>
                  </a:cubicBezTo>
                  <a:cubicBezTo>
                    <a:pt x="5855" y="1523"/>
                    <a:pt x="5741" y="1012"/>
                    <a:pt x="5273" y="1012"/>
                  </a:cubicBezTo>
                  <a:cubicBezTo>
                    <a:pt x="5168" y="1012"/>
                    <a:pt x="5046" y="1037"/>
                    <a:pt x="4908" y="1095"/>
                  </a:cubicBezTo>
                  <a:cubicBezTo>
                    <a:pt x="4153" y="1414"/>
                    <a:pt x="3423" y="2423"/>
                    <a:pt x="3423" y="2423"/>
                  </a:cubicBezTo>
                  <a:cubicBezTo>
                    <a:pt x="3423" y="2423"/>
                    <a:pt x="4072" y="1422"/>
                    <a:pt x="4280" y="934"/>
                  </a:cubicBezTo>
                  <a:cubicBezTo>
                    <a:pt x="4445" y="551"/>
                    <a:pt x="4404" y="0"/>
                    <a:pt x="4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52" name="Google Shape;9652;p33"/>
            <p:cNvSpPr/>
            <p:nvPr/>
          </p:nvSpPr>
          <p:spPr>
            <a:xfrm>
              <a:off x="1251400" y="2351350"/>
              <a:ext cx="30775" cy="42450"/>
            </a:xfrm>
            <a:custGeom>
              <a:avLst/>
              <a:gdLst/>
              <a:ahLst/>
              <a:cxnLst/>
              <a:rect l="l" t="t" r="r" b="b"/>
              <a:pathLst>
                <a:path w="1231" h="1698" extrusionOk="0">
                  <a:moveTo>
                    <a:pt x="1196" y="1"/>
                  </a:moveTo>
                  <a:cubicBezTo>
                    <a:pt x="1188" y="1"/>
                    <a:pt x="1179" y="8"/>
                    <a:pt x="1175" y="15"/>
                  </a:cubicBezTo>
                  <a:cubicBezTo>
                    <a:pt x="1171" y="23"/>
                    <a:pt x="615" y="1164"/>
                    <a:pt x="13" y="1652"/>
                  </a:cubicBezTo>
                  <a:cubicBezTo>
                    <a:pt x="0" y="1660"/>
                    <a:pt x="0" y="1677"/>
                    <a:pt x="9" y="1686"/>
                  </a:cubicBezTo>
                  <a:cubicBezTo>
                    <a:pt x="14" y="1693"/>
                    <a:pt x="21" y="1698"/>
                    <a:pt x="30" y="1698"/>
                  </a:cubicBezTo>
                  <a:cubicBezTo>
                    <a:pt x="35" y="1698"/>
                    <a:pt x="42" y="1695"/>
                    <a:pt x="47" y="1690"/>
                  </a:cubicBezTo>
                  <a:cubicBezTo>
                    <a:pt x="658" y="1198"/>
                    <a:pt x="1217" y="48"/>
                    <a:pt x="1222" y="36"/>
                  </a:cubicBezTo>
                  <a:cubicBezTo>
                    <a:pt x="1230" y="23"/>
                    <a:pt x="1226" y="6"/>
                    <a:pt x="1209" y="2"/>
                  </a:cubicBezTo>
                  <a:lnTo>
                    <a:pt x="1201" y="2"/>
                  </a:lnTo>
                  <a:cubicBezTo>
                    <a:pt x="1199" y="1"/>
                    <a:pt x="1197" y="1"/>
                    <a:pt x="11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53" name="Google Shape;9653;p33"/>
            <p:cNvSpPr/>
            <p:nvPr/>
          </p:nvSpPr>
          <p:spPr>
            <a:xfrm>
              <a:off x="1229550" y="2347525"/>
              <a:ext cx="50925" cy="14375"/>
            </a:xfrm>
            <a:custGeom>
              <a:avLst/>
              <a:gdLst/>
              <a:ahLst/>
              <a:cxnLst/>
              <a:rect l="l" t="t" r="r" b="b"/>
              <a:pathLst>
                <a:path w="2037" h="575" extrusionOk="0">
                  <a:moveTo>
                    <a:pt x="2007" y="0"/>
                  </a:moveTo>
                  <a:cubicBezTo>
                    <a:pt x="2004" y="0"/>
                    <a:pt x="2001" y="2"/>
                    <a:pt x="1998" y="2"/>
                  </a:cubicBezTo>
                  <a:cubicBezTo>
                    <a:pt x="1986" y="6"/>
                    <a:pt x="796" y="520"/>
                    <a:pt x="44" y="520"/>
                  </a:cubicBezTo>
                  <a:cubicBezTo>
                    <a:pt x="38" y="520"/>
                    <a:pt x="32" y="520"/>
                    <a:pt x="26" y="520"/>
                  </a:cubicBezTo>
                  <a:cubicBezTo>
                    <a:pt x="13" y="520"/>
                    <a:pt x="0" y="532"/>
                    <a:pt x="0" y="549"/>
                  </a:cubicBezTo>
                  <a:cubicBezTo>
                    <a:pt x="0" y="562"/>
                    <a:pt x="13" y="575"/>
                    <a:pt x="26" y="575"/>
                  </a:cubicBezTo>
                  <a:cubicBezTo>
                    <a:pt x="29" y="575"/>
                    <a:pt x="32" y="575"/>
                    <a:pt x="35" y="575"/>
                  </a:cubicBezTo>
                  <a:cubicBezTo>
                    <a:pt x="799" y="575"/>
                    <a:pt x="2007" y="57"/>
                    <a:pt x="2019" y="49"/>
                  </a:cubicBezTo>
                  <a:cubicBezTo>
                    <a:pt x="2032" y="45"/>
                    <a:pt x="2036" y="28"/>
                    <a:pt x="2032" y="15"/>
                  </a:cubicBezTo>
                  <a:cubicBezTo>
                    <a:pt x="2028" y="6"/>
                    <a:pt x="2019" y="2"/>
                    <a:pt x="2011" y="2"/>
                  </a:cubicBezTo>
                  <a:cubicBezTo>
                    <a:pt x="2009" y="1"/>
                    <a:pt x="2008" y="0"/>
                    <a:pt x="20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54" name="Google Shape;9654;p33"/>
            <p:cNvSpPr/>
            <p:nvPr/>
          </p:nvSpPr>
          <p:spPr>
            <a:xfrm>
              <a:off x="1235800" y="2321150"/>
              <a:ext cx="47900" cy="23800"/>
            </a:xfrm>
            <a:custGeom>
              <a:avLst/>
              <a:gdLst/>
              <a:ahLst/>
              <a:cxnLst/>
              <a:rect l="l" t="t" r="r" b="b"/>
              <a:pathLst>
                <a:path w="1916" h="952" extrusionOk="0">
                  <a:moveTo>
                    <a:pt x="35" y="1"/>
                  </a:moveTo>
                  <a:cubicBezTo>
                    <a:pt x="13" y="1"/>
                    <a:pt x="1" y="31"/>
                    <a:pt x="13" y="48"/>
                  </a:cubicBezTo>
                  <a:cubicBezTo>
                    <a:pt x="569" y="641"/>
                    <a:pt x="1816" y="938"/>
                    <a:pt x="1871" y="951"/>
                  </a:cubicBezTo>
                  <a:cubicBezTo>
                    <a:pt x="1874" y="952"/>
                    <a:pt x="1876" y="952"/>
                    <a:pt x="1879" y="952"/>
                  </a:cubicBezTo>
                  <a:cubicBezTo>
                    <a:pt x="1907" y="952"/>
                    <a:pt x="1915" y="908"/>
                    <a:pt x="1884" y="900"/>
                  </a:cubicBezTo>
                  <a:cubicBezTo>
                    <a:pt x="1871" y="896"/>
                    <a:pt x="599" y="591"/>
                    <a:pt x="56" y="9"/>
                  </a:cubicBezTo>
                  <a:cubicBezTo>
                    <a:pt x="52" y="5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55" name="Google Shape;9655;p33"/>
            <p:cNvSpPr/>
            <p:nvPr/>
          </p:nvSpPr>
          <p:spPr>
            <a:xfrm>
              <a:off x="1264975" y="2292650"/>
              <a:ext cx="18675" cy="49325"/>
            </a:xfrm>
            <a:custGeom>
              <a:avLst/>
              <a:gdLst/>
              <a:ahLst/>
              <a:cxnLst/>
              <a:rect l="l" t="t" r="r" b="b"/>
              <a:pathLst>
                <a:path w="747" h="1973" extrusionOk="0">
                  <a:moveTo>
                    <a:pt x="26" y="0"/>
                  </a:moveTo>
                  <a:cubicBezTo>
                    <a:pt x="9" y="0"/>
                    <a:pt x="0" y="13"/>
                    <a:pt x="0" y="25"/>
                  </a:cubicBezTo>
                  <a:cubicBezTo>
                    <a:pt x="59" y="819"/>
                    <a:pt x="687" y="1947"/>
                    <a:pt x="696" y="1960"/>
                  </a:cubicBezTo>
                  <a:cubicBezTo>
                    <a:pt x="701" y="1968"/>
                    <a:pt x="708" y="1972"/>
                    <a:pt x="716" y="1972"/>
                  </a:cubicBezTo>
                  <a:cubicBezTo>
                    <a:pt x="721" y="1972"/>
                    <a:pt x="725" y="1971"/>
                    <a:pt x="730" y="1968"/>
                  </a:cubicBezTo>
                  <a:cubicBezTo>
                    <a:pt x="742" y="1960"/>
                    <a:pt x="747" y="1947"/>
                    <a:pt x="742" y="1934"/>
                  </a:cubicBezTo>
                  <a:cubicBezTo>
                    <a:pt x="734" y="1921"/>
                    <a:pt x="110" y="806"/>
                    <a:pt x="51" y="25"/>
                  </a:cubicBezTo>
                  <a:cubicBezTo>
                    <a:pt x="51" y="9"/>
                    <a:pt x="43" y="0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56" name="Google Shape;9656;p33"/>
            <p:cNvSpPr/>
            <p:nvPr/>
          </p:nvSpPr>
          <p:spPr>
            <a:xfrm>
              <a:off x="1286800" y="2290800"/>
              <a:ext cx="19550" cy="50400"/>
            </a:xfrm>
            <a:custGeom>
              <a:avLst/>
              <a:gdLst/>
              <a:ahLst/>
              <a:cxnLst/>
              <a:rect l="l" t="t" r="r" b="b"/>
              <a:pathLst>
                <a:path w="782" h="2016" extrusionOk="0">
                  <a:moveTo>
                    <a:pt x="749" y="1"/>
                  </a:moveTo>
                  <a:cubicBezTo>
                    <a:pt x="740" y="1"/>
                    <a:pt x="734" y="8"/>
                    <a:pt x="730" y="15"/>
                  </a:cubicBezTo>
                  <a:cubicBezTo>
                    <a:pt x="353" y="638"/>
                    <a:pt x="9" y="1966"/>
                    <a:pt x="5" y="1983"/>
                  </a:cubicBezTo>
                  <a:cubicBezTo>
                    <a:pt x="0" y="2003"/>
                    <a:pt x="17" y="2015"/>
                    <a:pt x="34" y="2015"/>
                  </a:cubicBezTo>
                  <a:cubicBezTo>
                    <a:pt x="45" y="2015"/>
                    <a:pt x="57" y="2009"/>
                    <a:pt x="60" y="1995"/>
                  </a:cubicBezTo>
                  <a:cubicBezTo>
                    <a:pt x="60" y="1978"/>
                    <a:pt x="404" y="659"/>
                    <a:pt x="777" y="40"/>
                  </a:cubicBezTo>
                  <a:cubicBezTo>
                    <a:pt x="781" y="27"/>
                    <a:pt x="781" y="15"/>
                    <a:pt x="769" y="6"/>
                  </a:cubicBezTo>
                  <a:cubicBezTo>
                    <a:pt x="764" y="2"/>
                    <a:pt x="760" y="2"/>
                    <a:pt x="756" y="2"/>
                  </a:cubicBezTo>
                  <a:cubicBezTo>
                    <a:pt x="753" y="1"/>
                    <a:pt x="751" y="1"/>
                    <a:pt x="7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57" name="Google Shape;9657;p33"/>
            <p:cNvSpPr/>
            <p:nvPr/>
          </p:nvSpPr>
          <p:spPr>
            <a:xfrm>
              <a:off x="1290100" y="2314700"/>
              <a:ext cx="46675" cy="30025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41" y="0"/>
                  </a:moveTo>
                  <a:cubicBezTo>
                    <a:pt x="1833" y="0"/>
                    <a:pt x="1828" y="4"/>
                    <a:pt x="1824" y="9"/>
                  </a:cubicBezTo>
                  <a:cubicBezTo>
                    <a:pt x="1311" y="467"/>
                    <a:pt x="34" y="1145"/>
                    <a:pt x="22" y="1150"/>
                  </a:cubicBezTo>
                  <a:cubicBezTo>
                    <a:pt x="5" y="1158"/>
                    <a:pt x="0" y="1175"/>
                    <a:pt x="9" y="1184"/>
                  </a:cubicBezTo>
                  <a:cubicBezTo>
                    <a:pt x="14" y="1195"/>
                    <a:pt x="22" y="1201"/>
                    <a:pt x="30" y="1201"/>
                  </a:cubicBezTo>
                  <a:cubicBezTo>
                    <a:pt x="34" y="1201"/>
                    <a:pt x="38" y="1199"/>
                    <a:pt x="43" y="1196"/>
                  </a:cubicBezTo>
                  <a:cubicBezTo>
                    <a:pt x="55" y="1192"/>
                    <a:pt x="1341" y="509"/>
                    <a:pt x="1858" y="47"/>
                  </a:cubicBezTo>
                  <a:cubicBezTo>
                    <a:pt x="1867" y="38"/>
                    <a:pt x="1867" y="21"/>
                    <a:pt x="1858" y="9"/>
                  </a:cubicBezTo>
                  <a:cubicBezTo>
                    <a:pt x="1854" y="4"/>
                    <a:pt x="1845" y="0"/>
                    <a:pt x="18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58" name="Google Shape;9658;p33"/>
            <p:cNvSpPr/>
            <p:nvPr/>
          </p:nvSpPr>
          <p:spPr>
            <a:xfrm>
              <a:off x="1289875" y="2345775"/>
              <a:ext cx="65250" cy="4575"/>
            </a:xfrm>
            <a:custGeom>
              <a:avLst/>
              <a:gdLst/>
              <a:ahLst/>
              <a:cxnLst/>
              <a:rect l="l" t="t" r="r" b="b"/>
              <a:pathLst>
                <a:path w="2610" h="183" extrusionOk="0">
                  <a:moveTo>
                    <a:pt x="479" y="0"/>
                  </a:moveTo>
                  <a:cubicBezTo>
                    <a:pt x="292" y="0"/>
                    <a:pt x="133" y="8"/>
                    <a:pt x="26" y="25"/>
                  </a:cubicBezTo>
                  <a:cubicBezTo>
                    <a:pt x="14" y="25"/>
                    <a:pt x="1" y="42"/>
                    <a:pt x="5" y="55"/>
                  </a:cubicBezTo>
                  <a:cubicBezTo>
                    <a:pt x="9" y="66"/>
                    <a:pt x="19" y="77"/>
                    <a:pt x="30" y="77"/>
                  </a:cubicBezTo>
                  <a:cubicBezTo>
                    <a:pt x="31" y="77"/>
                    <a:pt x="33" y="77"/>
                    <a:pt x="35" y="76"/>
                  </a:cubicBezTo>
                  <a:cubicBezTo>
                    <a:pt x="136" y="60"/>
                    <a:pt x="286" y="53"/>
                    <a:pt x="465" y="53"/>
                  </a:cubicBezTo>
                  <a:cubicBezTo>
                    <a:pt x="1246" y="53"/>
                    <a:pt x="2562" y="182"/>
                    <a:pt x="2580" y="182"/>
                  </a:cubicBezTo>
                  <a:cubicBezTo>
                    <a:pt x="2597" y="182"/>
                    <a:pt x="2605" y="174"/>
                    <a:pt x="2609" y="161"/>
                  </a:cubicBezTo>
                  <a:cubicBezTo>
                    <a:pt x="2609" y="144"/>
                    <a:pt x="2601" y="131"/>
                    <a:pt x="2584" y="131"/>
                  </a:cubicBezTo>
                  <a:cubicBezTo>
                    <a:pt x="2554" y="127"/>
                    <a:pt x="2228" y="93"/>
                    <a:pt x="1812" y="64"/>
                  </a:cubicBezTo>
                  <a:cubicBezTo>
                    <a:pt x="1387" y="32"/>
                    <a:pt x="871" y="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59" name="Google Shape;9659;p33"/>
            <p:cNvSpPr/>
            <p:nvPr/>
          </p:nvSpPr>
          <p:spPr>
            <a:xfrm>
              <a:off x="1287025" y="2350325"/>
              <a:ext cx="50075" cy="45925"/>
            </a:xfrm>
            <a:custGeom>
              <a:avLst/>
              <a:gdLst/>
              <a:ahLst/>
              <a:cxnLst/>
              <a:rect l="l" t="t" r="r" b="b"/>
              <a:pathLst>
                <a:path w="2003" h="1837" extrusionOk="0">
                  <a:moveTo>
                    <a:pt x="34" y="0"/>
                  </a:moveTo>
                  <a:cubicBezTo>
                    <a:pt x="26" y="0"/>
                    <a:pt x="13" y="5"/>
                    <a:pt x="9" y="13"/>
                  </a:cubicBezTo>
                  <a:cubicBezTo>
                    <a:pt x="0" y="26"/>
                    <a:pt x="9" y="43"/>
                    <a:pt x="22" y="51"/>
                  </a:cubicBezTo>
                  <a:cubicBezTo>
                    <a:pt x="827" y="501"/>
                    <a:pt x="1939" y="1811"/>
                    <a:pt x="1951" y="1828"/>
                  </a:cubicBezTo>
                  <a:cubicBezTo>
                    <a:pt x="1956" y="1833"/>
                    <a:pt x="1963" y="1836"/>
                    <a:pt x="1971" y="1836"/>
                  </a:cubicBezTo>
                  <a:cubicBezTo>
                    <a:pt x="1977" y="1836"/>
                    <a:pt x="1984" y="1834"/>
                    <a:pt x="1990" y="1828"/>
                  </a:cubicBezTo>
                  <a:cubicBezTo>
                    <a:pt x="1998" y="1820"/>
                    <a:pt x="2002" y="1803"/>
                    <a:pt x="1990" y="1794"/>
                  </a:cubicBezTo>
                  <a:cubicBezTo>
                    <a:pt x="1981" y="1778"/>
                    <a:pt x="861" y="458"/>
                    <a:pt x="47" y="5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60" name="Google Shape;9660;p33"/>
            <p:cNvSpPr/>
            <p:nvPr/>
          </p:nvSpPr>
          <p:spPr>
            <a:xfrm>
              <a:off x="1284575" y="2349150"/>
              <a:ext cx="7250" cy="62950"/>
            </a:xfrm>
            <a:custGeom>
              <a:avLst/>
              <a:gdLst/>
              <a:ahLst/>
              <a:cxnLst/>
              <a:rect l="l" t="t" r="r" b="b"/>
              <a:pathLst>
                <a:path w="290" h="2518" extrusionOk="0">
                  <a:moveTo>
                    <a:pt x="30" y="1"/>
                  </a:moveTo>
                  <a:cubicBezTo>
                    <a:pt x="13" y="1"/>
                    <a:pt x="1" y="13"/>
                    <a:pt x="5" y="26"/>
                  </a:cubicBezTo>
                  <a:cubicBezTo>
                    <a:pt x="26" y="718"/>
                    <a:pt x="213" y="2461"/>
                    <a:pt x="234" y="2503"/>
                  </a:cubicBezTo>
                  <a:cubicBezTo>
                    <a:pt x="237" y="2513"/>
                    <a:pt x="248" y="2517"/>
                    <a:pt x="258" y="2517"/>
                  </a:cubicBezTo>
                  <a:cubicBezTo>
                    <a:pt x="261" y="2517"/>
                    <a:pt x="265" y="2517"/>
                    <a:pt x="268" y="2516"/>
                  </a:cubicBezTo>
                  <a:cubicBezTo>
                    <a:pt x="281" y="2512"/>
                    <a:pt x="289" y="2495"/>
                    <a:pt x="281" y="2482"/>
                  </a:cubicBezTo>
                  <a:cubicBezTo>
                    <a:pt x="268" y="2423"/>
                    <a:pt x="81" y="743"/>
                    <a:pt x="56" y="26"/>
                  </a:cubicBezTo>
                  <a:cubicBezTo>
                    <a:pt x="56" y="13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61" name="Google Shape;9661;p33"/>
            <p:cNvSpPr/>
            <p:nvPr/>
          </p:nvSpPr>
          <p:spPr>
            <a:xfrm>
              <a:off x="1274400" y="2336325"/>
              <a:ext cx="22200" cy="20600"/>
            </a:xfrm>
            <a:custGeom>
              <a:avLst/>
              <a:gdLst/>
              <a:ahLst/>
              <a:cxnLst/>
              <a:rect l="l" t="t" r="r" b="b"/>
              <a:pathLst>
                <a:path w="888" h="824" extrusionOk="0">
                  <a:moveTo>
                    <a:pt x="442" y="0"/>
                  </a:moveTo>
                  <a:cubicBezTo>
                    <a:pt x="239" y="0"/>
                    <a:pt x="65" y="145"/>
                    <a:pt x="35" y="353"/>
                  </a:cubicBezTo>
                  <a:cubicBezTo>
                    <a:pt x="1" y="577"/>
                    <a:pt x="158" y="785"/>
                    <a:pt x="382" y="819"/>
                  </a:cubicBezTo>
                  <a:cubicBezTo>
                    <a:pt x="403" y="822"/>
                    <a:pt x="423" y="824"/>
                    <a:pt x="444" y="824"/>
                  </a:cubicBezTo>
                  <a:cubicBezTo>
                    <a:pt x="644" y="824"/>
                    <a:pt x="822" y="675"/>
                    <a:pt x="853" y="471"/>
                  </a:cubicBezTo>
                  <a:cubicBezTo>
                    <a:pt x="887" y="246"/>
                    <a:pt x="730" y="34"/>
                    <a:pt x="505" y="5"/>
                  </a:cubicBezTo>
                  <a:cubicBezTo>
                    <a:pt x="484" y="2"/>
                    <a:pt x="463" y="0"/>
                    <a:pt x="4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62" name="Google Shape;9662;p33"/>
            <p:cNvSpPr/>
            <p:nvPr/>
          </p:nvSpPr>
          <p:spPr>
            <a:xfrm>
              <a:off x="1004925" y="2356975"/>
              <a:ext cx="145225" cy="144000"/>
            </a:xfrm>
            <a:custGeom>
              <a:avLst/>
              <a:gdLst/>
              <a:ahLst/>
              <a:cxnLst/>
              <a:rect l="l" t="t" r="r" b="b"/>
              <a:pathLst>
                <a:path w="5809" h="5760" extrusionOk="0">
                  <a:moveTo>
                    <a:pt x="3664" y="0"/>
                  </a:moveTo>
                  <a:cubicBezTo>
                    <a:pt x="3226" y="0"/>
                    <a:pt x="2730" y="328"/>
                    <a:pt x="2759" y="1257"/>
                  </a:cubicBezTo>
                  <a:cubicBezTo>
                    <a:pt x="2719" y="1039"/>
                    <a:pt x="2360" y="502"/>
                    <a:pt x="1896" y="502"/>
                  </a:cubicBezTo>
                  <a:cubicBezTo>
                    <a:pt x="1729" y="502"/>
                    <a:pt x="1548" y="572"/>
                    <a:pt x="1364" y="752"/>
                  </a:cubicBezTo>
                  <a:cubicBezTo>
                    <a:pt x="672" y="1435"/>
                    <a:pt x="1694" y="2258"/>
                    <a:pt x="1694" y="2258"/>
                  </a:cubicBezTo>
                  <a:cubicBezTo>
                    <a:pt x="1459" y="2191"/>
                    <a:pt x="1241" y="2151"/>
                    <a:pt x="1046" y="2151"/>
                  </a:cubicBezTo>
                  <a:cubicBezTo>
                    <a:pt x="673" y="2151"/>
                    <a:pt x="383" y="2299"/>
                    <a:pt x="210" y="2695"/>
                  </a:cubicBezTo>
                  <a:cubicBezTo>
                    <a:pt x="0" y="3178"/>
                    <a:pt x="368" y="3689"/>
                    <a:pt x="1116" y="3689"/>
                  </a:cubicBezTo>
                  <a:cubicBezTo>
                    <a:pt x="1307" y="3689"/>
                    <a:pt x="1522" y="3656"/>
                    <a:pt x="1758" y="3581"/>
                  </a:cubicBezTo>
                  <a:lnTo>
                    <a:pt x="1758" y="3581"/>
                  </a:lnTo>
                  <a:cubicBezTo>
                    <a:pt x="918" y="3891"/>
                    <a:pt x="897" y="4816"/>
                    <a:pt x="1304" y="5083"/>
                  </a:cubicBezTo>
                  <a:cubicBezTo>
                    <a:pt x="1439" y="5173"/>
                    <a:pt x="1595" y="5232"/>
                    <a:pt x="1765" y="5232"/>
                  </a:cubicBezTo>
                  <a:cubicBezTo>
                    <a:pt x="2104" y="5232"/>
                    <a:pt x="2495" y="4997"/>
                    <a:pt x="2857" y="4307"/>
                  </a:cubicBezTo>
                  <a:lnTo>
                    <a:pt x="2857" y="4307"/>
                  </a:lnTo>
                  <a:cubicBezTo>
                    <a:pt x="2631" y="5011"/>
                    <a:pt x="2988" y="5760"/>
                    <a:pt x="3586" y="5760"/>
                  </a:cubicBezTo>
                  <a:cubicBezTo>
                    <a:pt x="3607" y="5760"/>
                    <a:pt x="3628" y="5759"/>
                    <a:pt x="3650" y="5757"/>
                  </a:cubicBezTo>
                  <a:cubicBezTo>
                    <a:pt x="4286" y="5702"/>
                    <a:pt x="4655" y="4998"/>
                    <a:pt x="3989" y="4086"/>
                  </a:cubicBezTo>
                  <a:lnTo>
                    <a:pt x="3989" y="4086"/>
                  </a:lnTo>
                  <a:cubicBezTo>
                    <a:pt x="4222" y="4403"/>
                    <a:pt x="4520" y="4557"/>
                    <a:pt x="4773" y="4557"/>
                  </a:cubicBezTo>
                  <a:cubicBezTo>
                    <a:pt x="4929" y="4557"/>
                    <a:pt x="5068" y="4498"/>
                    <a:pt x="5164" y="4383"/>
                  </a:cubicBezTo>
                  <a:cubicBezTo>
                    <a:pt x="5410" y="4078"/>
                    <a:pt x="5809" y="3263"/>
                    <a:pt x="4494" y="2860"/>
                  </a:cubicBezTo>
                  <a:lnTo>
                    <a:pt x="4494" y="2860"/>
                  </a:lnTo>
                  <a:cubicBezTo>
                    <a:pt x="4523" y="2865"/>
                    <a:pt x="4554" y="2868"/>
                    <a:pt x="4586" y="2868"/>
                  </a:cubicBezTo>
                  <a:cubicBezTo>
                    <a:pt x="4988" y="2868"/>
                    <a:pt x="5569" y="2487"/>
                    <a:pt x="5601" y="2118"/>
                  </a:cubicBezTo>
                  <a:cubicBezTo>
                    <a:pt x="5624" y="1837"/>
                    <a:pt x="5453" y="1285"/>
                    <a:pt x="4928" y="1285"/>
                  </a:cubicBezTo>
                  <a:cubicBezTo>
                    <a:pt x="4699" y="1285"/>
                    <a:pt x="4403" y="1390"/>
                    <a:pt x="4027" y="1668"/>
                  </a:cubicBezTo>
                  <a:cubicBezTo>
                    <a:pt x="4485" y="943"/>
                    <a:pt x="4485" y="311"/>
                    <a:pt x="4027" y="82"/>
                  </a:cubicBezTo>
                  <a:cubicBezTo>
                    <a:pt x="3922" y="30"/>
                    <a:pt x="3796" y="0"/>
                    <a:pt x="36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63" name="Google Shape;9663;p33"/>
            <p:cNvSpPr/>
            <p:nvPr/>
          </p:nvSpPr>
          <p:spPr>
            <a:xfrm>
              <a:off x="1031675" y="2385650"/>
              <a:ext cx="96050" cy="91600"/>
            </a:xfrm>
            <a:custGeom>
              <a:avLst/>
              <a:gdLst/>
              <a:ahLst/>
              <a:cxnLst/>
              <a:rect l="l" t="t" r="r" b="b"/>
              <a:pathLst>
                <a:path w="3842" h="3664" extrusionOk="0">
                  <a:moveTo>
                    <a:pt x="1716" y="0"/>
                  </a:moveTo>
                  <a:cubicBezTo>
                    <a:pt x="1648" y="0"/>
                    <a:pt x="1571" y="16"/>
                    <a:pt x="1485" y="51"/>
                  </a:cubicBezTo>
                  <a:cubicBezTo>
                    <a:pt x="900" y="288"/>
                    <a:pt x="1316" y="1043"/>
                    <a:pt x="1316" y="1043"/>
                  </a:cubicBezTo>
                  <a:cubicBezTo>
                    <a:pt x="1097" y="872"/>
                    <a:pt x="892" y="761"/>
                    <a:pt x="698" y="761"/>
                  </a:cubicBezTo>
                  <a:cubicBezTo>
                    <a:pt x="564" y="761"/>
                    <a:pt x="435" y="814"/>
                    <a:pt x="311" y="937"/>
                  </a:cubicBezTo>
                  <a:cubicBezTo>
                    <a:pt x="1" y="1238"/>
                    <a:pt x="234" y="1794"/>
                    <a:pt x="1032" y="1853"/>
                  </a:cubicBezTo>
                  <a:cubicBezTo>
                    <a:pt x="1023" y="1853"/>
                    <a:pt x="1014" y="1853"/>
                    <a:pt x="1006" y="1853"/>
                  </a:cubicBezTo>
                  <a:cubicBezTo>
                    <a:pt x="439" y="1853"/>
                    <a:pt x="211" y="2396"/>
                    <a:pt x="383" y="2655"/>
                  </a:cubicBezTo>
                  <a:cubicBezTo>
                    <a:pt x="475" y="2791"/>
                    <a:pt x="619" y="2894"/>
                    <a:pt x="817" y="2894"/>
                  </a:cubicBezTo>
                  <a:cubicBezTo>
                    <a:pt x="1002" y="2894"/>
                    <a:pt x="1234" y="2804"/>
                    <a:pt x="1515" y="2566"/>
                  </a:cubicBezTo>
                  <a:lnTo>
                    <a:pt x="1515" y="2566"/>
                  </a:lnTo>
                  <a:cubicBezTo>
                    <a:pt x="1197" y="2952"/>
                    <a:pt x="1244" y="3516"/>
                    <a:pt x="1642" y="3639"/>
                  </a:cubicBezTo>
                  <a:cubicBezTo>
                    <a:pt x="1697" y="3656"/>
                    <a:pt x="1751" y="3664"/>
                    <a:pt x="1803" y="3664"/>
                  </a:cubicBezTo>
                  <a:cubicBezTo>
                    <a:pt x="2138" y="3664"/>
                    <a:pt x="2411" y="3329"/>
                    <a:pt x="2257" y="2710"/>
                  </a:cubicBezTo>
                  <a:lnTo>
                    <a:pt x="2257" y="2710"/>
                  </a:lnTo>
                  <a:cubicBezTo>
                    <a:pt x="2339" y="3032"/>
                    <a:pt x="2553" y="3216"/>
                    <a:pt x="2751" y="3216"/>
                  </a:cubicBezTo>
                  <a:cubicBezTo>
                    <a:pt x="2800" y="3216"/>
                    <a:pt x="2849" y="3205"/>
                    <a:pt x="2894" y="3181"/>
                  </a:cubicBezTo>
                  <a:cubicBezTo>
                    <a:pt x="3118" y="3058"/>
                    <a:pt x="3560" y="2659"/>
                    <a:pt x="2864" y="2095"/>
                  </a:cubicBezTo>
                  <a:lnTo>
                    <a:pt x="2864" y="2095"/>
                  </a:lnTo>
                  <a:cubicBezTo>
                    <a:pt x="2939" y="2142"/>
                    <a:pt x="3045" y="2164"/>
                    <a:pt x="3158" y="2164"/>
                  </a:cubicBezTo>
                  <a:cubicBezTo>
                    <a:pt x="3385" y="2164"/>
                    <a:pt x="3637" y="2075"/>
                    <a:pt x="3716" y="1917"/>
                  </a:cubicBezTo>
                  <a:cubicBezTo>
                    <a:pt x="3817" y="1719"/>
                    <a:pt x="3842" y="1205"/>
                    <a:pt x="3253" y="1205"/>
                  </a:cubicBezTo>
                  <a:cubicBezTo>
                    <a:pt x="3147" y="1205"/>
                    <a:pt x="3021" y="1221"/>
                    <a:pt x="2872" y="1259"/>
                  </a:cubicBezTo>
                  <a:cubicBezTo>
                    <a:pt x="3326" y="933"/>
                    <a:pt x="3483" y="547"/>
                    <a:pt x="3263" y="301"/>
                  </a:cubicBezTo>
                  <a:cubicBezTo>
                    <a:pt x="3170" y="196"/>
                    <a:pt x="3019" y="119"/>
                    <a:pt x="2853" y="119"/>
                  </a:cubicBezTo>
                  <a:cubicBezTo>
                    <a:pt x="2623" y="119"/>
                    <a:pt x="2367" y="268"/>
                    <a:pt x="2206" y="700"/>
                  </a:cubicBezTo>
                  <a:cubicBezTo>
                    <a:pt x="2243" y="533"/>
                    <a:pt x="2121" y="0"/>
                    <a:pt x="1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64" name="Google Shape;9664;p33"/>
            <p:cNvSpPr/>
            <p:nvPr/>
          </p:nvSpPr>
          <p:spPr>
            <a:xfrm>
              <a:off x="1072400" y="2419575"/>
              <a:ext cx="26325" cy="22275"/>
            </a:xfrm>
            <a:custGeom>
              <a:avLst/>
              <a:gdLst/>
              <a:ahLst/>
              <a:cxnLst/>
              <a:rect l="l" t="t" r="r" b="b"/>
              <a:pathLst>
                <a:path w="1053" h="891" extrusionOk="0">
                  <a:moveTo>
                    <a:pt x="477" y="0"/>
                  </a:moveTo>
                  <a:cubicBezTo>
                    <a:pt x="457" y="0"/>
                    <a:pt x="437" y="2"/>
                    <a:pt x="416" y="4"/>
                  </a:cubicBezTo>
                  <a:cubicBezTo>
                    <a:pt x="170" y="34"/>
                    <a:pt x="1" y="259"/>
                    <a:pt x="30" y="500"/>
                  </a:cubicBezTo>
                  <a:cubicBezTo>
                    <a:pt x="62" y="745"/>
                    <a:pt x="267" y="890"/>
                    <a:pt x="475" y="890"/>
                  </a:cubicBezTo>
                  <a:cubicBezTo>
                    <a:pt x="603" y="890"/>
                    <a:pt x="732" y="836"/>
                    <a:pt x="823" y="717"/>
                  </a:cubicBezTo>
                  <a:cubicBezTo>
                    <a:pt x="1053" y="419"/>
                    <a:pt x="832" y="0"/>
                    <a:pt x="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65" name="Google Shape;9665;p33"/>
            <p:cNvSpPr/>
            <p:nvPr/>
          </p:nvSpPr>
          <p:spPr>
            <a:xfrm>
              <a:off x="1070700" y="2408850"/>
              <a:ext cx="8950" cy="16250"/>
            </a:xfrm>
            <a:custGeom>
              <a:avLst/>
              <a:gdLst/>
              <a:ahLst/>
              <a:cxnLst/>
              <a:rect l="l" t="t" r="r" b="b"/>
              <a:pathLst>
                <a:path w="358" h="650" extrusionOk="0">
                  <a:moveTo>
                    <a:pt x="1" y="1"/>
                  </a:moveTo>
                  <a:cubicBezTo>
                    <a:pt x="5" y="221"/>
                    <a:pt x="327" y="633"/>
                    <a:pt x="340" y="650"/>
                  </a:cubicBezTo>
                  <a:lnTo>
                    <a:pt x="357" y="637"/>
                  </a:lnTo>
                  <a:cubicBezTo>
                    <a:pt x="357" y="633"/>
                    <a:pt x="26" y="213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66" name="Google Shape;9666;p33"/>
            <p:cNvSpPr/>
            <p:nvPr/>
          </p:nvSpPr>
          <p:spPr>
            <a:xfrm>
              <a:off x="1079825" y="2407150"/>
              <a:ext cx="3625" cy="15825"/>
            </a:xfrm>
            <a:custGeom>
              <a:avLst/>
              <a:gdLst/>
              <a:ahLst/>
              <a:cxnLst/>
              <a:rect l="l" t="t" r="r" b="b"/>
              <a:pathLst>
                <a:path w="145" h="633" extrusionOk="0">
                  <a:moveTo>
                    <a:pt x="128" y="1"/>
                  </a:moveTo>
                  <a:cubicBezTo>
                    <a:pt x="1" y="187"/>
                    <a:pt x="73" y="616"/>
                    <a:pt x="73" y="633"/>
                  </a:cubicBezTo>
                  <a:lnTo>
                    <a:pt x="98" y="628"/>
                  </a:lnTo>
                  <a:cubicBezTo>
                    <a:pt x="98" y="624"/>
                    <a:pt x="22" y="192"/>
                    <a:pt x="145" y="13"/>
                  </a:cubicBezTo>
                  <a:lnTo>
                    <a:pt x="1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67" name="Google Shape;9667;p33"/>
            <p:cNvSpPr/>
            <p:nvPr/>
          </p:nvSpPr>
          <p:spPr>
            <a:xfrm>
              <a:off x="1085875" y="2411725"/>
              <a:ext cx="8400" cy="11475"/>
            </a:xfrm>
            <a:custGeom>
              <a:avLst/>
              <a:gdLst/>
              <a:ahLst/>
              <a:cxnLst/>
              <a:rect l="l" t="t" r="r" b="b"/>
              <a:pathLst>
                <a:path w="336" h="459" extrusionOk="0">
                  <a:moveTo>
                    <a:pt x="327" y="0"/>
                  </a:moveTo>
                  <a:cubicBezTo>
                    <a:pt x="174" y="72"/>
                    <a:pt x="9" y="433"/>
                    <a:pt x="0" y="450"/>
                  </a:cubicBezTo>
                  <a:lnTo>
                    <a:pt x="22" y="458"/>
                  </a:lnTo>
                  <a:cubicBezTo>
                    <a:pt x="26" y="454"/>
                    <a:pt x="195" y="89"/>
                    <a:pt x="335" y="21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68" name="Google Shape;9668;p33"/>
            <p:cNvSpPr/>
            <p:nvPr/>
          </p:nvSpPr>
          <p:spPr>
            <a:xfrm>
              <a:off x="1089900" y="2421950"/>
              <a:ext cx="9875" cy="4850"/>
            </a:xfrm>
            <a:custGeom>
              <a:avLst/>
              <a:gdLst/>
              <a:ahLst/>
              <a:cxnLst/>
              <a:rect l="l" t="t" r="r" b="b"/>
              <a:pathLst>
                <a:path w="395" h="194" extrusionOk="0">
                  <a:moveTo>
                    <a:pt x="367" y="1"/>
                  </a:moveTo>
                  <a:cubicBezTo>
                    <a:pt x="203" y="1"/>
                    <a:pt x="9" y="168"/>
                    <a:pt x="0" y="172"/>
                  </a:cubicBezTo>
                  <a:lnTo>
                    <a:pt x="17" y="193"/>
                  </a:lnTo>
                  <a:cubicBezTo>
                    <a:pt x="21" y="189"/>
                    <a:pt x="211" y="26"/>
                    <a:pt x="364" y="26"/>
                  </a:cubicBezTo>
                  <a:cubicBezTo>
                    <a:pt x="373" y="26"/>
                    <a:pt x="382" y="27"/>
                    <a:pt x="391" y="28"/>
                  </a:cubicBezTo>
                  <a:lnTo>
                    <a:pt x="395" y="3"/>
                  </a:lnTo>
                  <a:cubicBezTo>
                    <a:pt x="386" y="1"/>
                    <a:pt x="377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69" name="Google Shape;9669;p33"/>
            <p:cNvSpPr/>
            <p:nvPr/>
          </p:nvSpPr>
          <p:spPr>
            <a:xfrm>
              <a:off x="1091175" y="2430700"/>
              <a:ext cx="10625" cy="4050"/>
            </a:xfrm>
            <a:custGeom>
              <a:avLst/>
              <a:gdLst/>
              <a:ahLst/>
              <a:cxnLst/>
              <a:rect l="l" t="t" r="r" b="b"/>
              <a:pathLst>
                <a:path w="425" h="162" extrusionOk="0">
                  <a:moveTo>
                    <a:pt x="0" y="0"/>
                  </a:moveTo>
                  <a:lnTo>
                    <a:pt x="0" y="26"/>
                  </a:lnTo>
                  <a:cubicBezTo>
                    <a:pt x="5" y="26"/>
                    <a:pt x="302" y="55"/>
                    <a:pt x="408" y="162"/>
                  </a:cubicBezTo>
                  <a:lnTo>
                    <a:pt x="425" y="145"/>
                  </a:lnTo>
                  <a:cubicBezTo>
                    <a:pt x="310" y="30"/>
                    <a:pt x="13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70" name="Google Shape;9670;p33"/>
            <p:cNvSpPr/>
            <p:nvPr/>
          </p:nvSpPr>
          <p:spPr>
            <a:xfrm>
              <a:off x="1089050" y="2435900"/>
              <a:ext cx="6800" cy="10300"/>
            </a:xfrm>
            <a:custGeom>
              <a:avLst/>
              <a:gdLst/>
              <a:ahLst/>
              <a:cxnLst/>
              <a:rect l="l" t="t" r="r" b="b"/>
              <a:pathLst>
                <a:path w="272" h="412" extrusionOk="0">
                  <a:moveTo>
                    <a:pt x="13" y="0"/>
                  </a:moveTo>
                  <a:lnTo>
                    <a:pt x="1" y="21"/>
                  </a:lnTo>
                  <a:cubicBezTo>
                    <a:pt x="1" y="21"/>
                    <a:pt x="145" y="123"/>
                    <a:pt x="251" y="412"/>
                  </a:cubicBezTo>
                  <a:lnTo>
                    <a:pt x="272" y="403"/>
                  </a:lnTo>
                  <a:cubicBezTo>
                    <a:pt x="166" y="106"/>
                    <a:pt x="18" y="4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71" name="Google Shape;9671;p33"/>
            <p:cNvSpPr/>
            <p:nvPr/>
          </p:nvSpPr>
          <p:spPr>
            <a:xfrm>
              <a:off x="1083750" y="2436950"/>
              <a:ext cx="4050" cy="13700"/>
            </a:xfrm>
            <a:custGeom>
              <a:avLst/>
              <a:gdLst/>
              <a:ahLst/>
              <a:cxnLst/>
              <a:rect l="l" t="t" r="r" b="b"/>
              <a:pathLst>
                <a:path w="162" h="548" extrusionOk="0">
                  <a:moveTo>
                    <a:pt x="56" y="1"/>
                  </a:moveTo>
                  <a:lnTo>
                    <a:pt x="30" y="9"/>
                  </a:lnTo>
                  <a:cubicBezTo>
                    <a:pt x="94" y="183"/>
                    <a:pt x="81" y="374"/>
                    <a:pt x="0" y="535"/>
                  </a:cubicBezTo>
                  <a:lnTo>
                    <a:pt x="22" y="548"/>
                  </a:lnTo>
                  <a:cubicBezTo>
                    <a:pt x="162" y="242"/>
                    <a:pt x="60" y="9"/>
                    <a:pt x="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72" name="Google Shape;9672;p33"/>
            <p:cNvSpPr/>
            <p:nvPr/>
          </p:nvSpPr>
          <p:spPr>
            <a:xfrm>
              <a:off x="1064675" y="2420525"/>
              <a:ext cx="10825" cy="7875"/>
            </a:xfrm>
            <a:custGeom>
              <a:avLst/>
              <a:gdLst/>
              <a:ahLst/>
              <a:cxnLst/>
              <a:rect l="l" t="t" r="r" b="b"/>
              <a:pathLst>
                <a:path w="433" h="315" extrusionOk="0">
                  <a:moveTo>
                    <a:pt x="21" y="0"/>
                  </a:moveTo>
                  <a:lnTo>
                    <a:pt x="0" y="13"/>
                  </a:lnTo>
                  <a:cubicBezTo>
                    <a:pt x="199" y="306"/>
                    <a:pt x="424" y="314"/>
                    <a:pt x="433" y="314"/>
                  </a:cubicBezTo>
                  <a:lnTo>
                    <a:pt x="433" y="293"/>
                  </a:lnTo>
                  <a:cubicBezTo>
                    <a:pt x="433" y="289"/>
                    <a:pt x="212" y="280"/>
                    <a:pt x="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73" name="Google Shape;9673;p33"/>
            <p:cNvSpPr/>
            <p:nvPr/>
          </p:nvSpPr>
          <p:spPr>
            <a:xfrm>
              <a:off x="1060525" y="2433025"/>
              <a:ext cx="17000" cy="4125"/>
            </a:xfrm>
            <a:custGeom>
              <a:avLst/>
              <a:gdLst/>
              <a:ahLst/>
              <a:cxnLst/>
              <a:rect l="l" t="t" r="r" b="b"/>
              <a:pathLst>
                <a:path w="680" h="165" extrusionOk="0">
                  <a:moveTo>
                    <a:pt x="667" y="1"/>
                  </a:moveTo>
                  <a:cubicBezTo>
                    <a:pt x="663" y="4"/>
                    <a:pt x="463" y="142"/>
                    <a:pt x="208" y="142"/>
                  </a:cubicBezTo>
                  <a:cubicBezTo>
                    <a:pt x="143" y="142"/>
                    <a:pt x="74" y="133"/>
                    <a:pt x="5" y="111"/>
                  </a:cubicBezTo>
                  <a:lnTo>
                    <a:pt x="1" y="132"/>
                  </a:lnTo>
                  <a:cubicBezTo>
                    <a:pt x="72" y="155"/>
                    <a:pt x="142" y="165"/>
                    <a:pt x="209" y="165"/>
                  </a:cubicBezTo>
                  <a:cubicBezTo>
                    <a:pt x="470" y="165"/>
                    <a:pt x="676" y="22"/>
                    <a:pt x="679" y="22"/>
                  </a:cubicBezTo>
                  <a:lnTo>
                    <a:pt x="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74" name="Google Shape;9674;p33"/>
            <p:cNvSpPr/>
            <p:nvPr/>
          </p:nvSpPr>
          <p:spPr>
            <a:xfrm>
              <a:off x="1073050" y="2435675"/>
              <a:ext cx="8925" cy="13700"/>
            </a:xfrm>
            <a:custGeom>
              <a:avLst/>
              <a:gdLst/>
              <a:ahLst/>
              <a:cxnLst/>
              <a:rect l="l" t="t" r="r" b="b"/>
              <a:pathLst>
                <a:path w="357" h="548" extrusionOk="0">
                  <a:moveTo>
                    <a:pt x="335" y="1"/>
                  </a:moveTo>
                  <a:cubicBezTo>
                    <a:pt x="331" y="5"/>
                    <a:pt x="259" y="357"/>
                    <a:pt x="0" y="527"/>
                  </a:cubicBezTo>
                  <a:lnTo>
                    <a:pt x="13" y="548"/>
                  </a:lnTo>
                  <a:cubicBezTo>
                    <a:pt x="30" y="535"/>
                    <a:pt x="47" y="522"/>
                    <a:pt x="64" y="510"/>
                  </a:cubicBezTo>
                  <a:cubicBezTo>
                    <a:pt x="293" y="327"/>
                    <a:pt x="356" y="9"/>
                    <a:pt x="356" y="5"/>
                  </a:cubicBezTo>
                  <a:lnTo>
                    <a:pt x="33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75" name="Google Shape;9675;p33"/>
            <p:cNvSpPr/>
            <p:nvPr/>
          </p:nvSpPr>
          <p:spPr>
            <a:xfrm>
              <a:off x="1068275" y="2405675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2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0" y="162"/>
                    <a:pt x="47" y="208"/>
                    <a:pt x="102" y="208"/>
                  </a:cubicBezTo>
                  <a:cubicBezTo>
                    <a:pt x="161" y="208"/>
                    <a:pt x="208" y="162"/>
                    <a:pt x="208" y="106"/>
                  </a:cubicBezTo>
                  <a:cubicBezTo>
                    <a:pt x="208" y="47"/>
                    <a:pt x="161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76" name="Google Shape;9676;p33"/>
            <p:cNvSpPr/>
            <p:nvPr/>
          </p:nvSpPr>
          <p:spPr>
            <a:xfrm>
              <a:off x="1079500" y="2404150"/>
              <a:ext cx="7075" cy="5375"/>
            </a:xfrm>
            <a:custGeom>
              <a:avLst/>
              <a:gdLst/>
              <a:ahLst/>
              <a:cxnLst/>
              <a:rect l="l" t="t" r="r" b="b"/>
              <a:pathLst>
                <a:path w="283" h="215" extrusionOk="0">
                  <a:moveTo>
                    <a:pt x="142" y="1"/>
                  </a:moveTo>
                  <a:cubicBezTo>
                    <a:pt x="119" y="1"/>
                    <a:pt x="96" y="8"/>
                    <a:pt x="77" y="23"/>
                  </a:cubicBezTo>
                  <a:cubicBezTo>
                    <a:pt x="1" y="83"/>
                    <a:pt x="35" y="201"/>
                    <a:pt x="132" y="214"/>
                  </a:cubicBezTo>
                  <a:cubicBezTo>
                    <a:pt x="136" y="214"/>
                    <a:pt x="139" y="215"/>
                    <a:pt x="142" y="215"/>
                  </a:cubicBezTo>
                  <a:cubicBezTo>
                    <a:pt x="230" y="215"/>
                    <a:pt x="283" y="110"/>
                    <a:pt x="226" y="40"/>
                  </a:cubicBezTo>
                  <a:cubicBezTo>
                    <a:pt x="204" y="14"/>
                    <a:pt x="173" y="1"/>
                    <a:pt x="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77" name="Google Shape;9677;p33"/>
            <p:cNvSpPr/>
            <p:nvPr/>
          </p:nvSpPr>
          <p:spPr>
            <a:xfrm>
              <a:off x="1091500" y="2408850"/>
              <a:ext cx="6950" cy="5350"/>
            </a:xfrm>
            <a:custGeom>
              <a:avLst/>
              <a:gdLst/>
              <a:ahLst/>
              <a:cxnLst/>
              <a:rect l="l" t="t" r="r" b="b"/>
              <a:pathLst>
                <a:path w="278" h="214" extrusionOk="0">
                  <a:moveTo>
                    <a:pt x="136" y="1"/>
                  </a:moveTo>
                  <a:cubicBezTo>
                    <a:pt x="114" y="1"/>
                    <a:pt x="92" y="8"/>
                    <a:pt x="72" y="22"/>
                  </a:cubicBezTo>
                  <a:cubicBezTo>
                    <a:pt x="0" y="81"/>
                    <a:pt x="34" y="204"/>
                    <a:pt x="127" y="213"/>
                  </a:cubicBezTo>
                  <a:cubicBezTo>
                    <a:pt x="131" y="213"/>
                    <a:pt x="134" y="213"/>
                    <a:pt x="138" y="213"/>
                  </a:cubicBezTo>
                  <a:cubicBezTo>
                    <a:pt x="229" y="213"/>
                    <a:pt x="278" y="108"/>
                    <a:pt x="221" y="39"/>
                  </a:cubicBezTo>
                  <a:cubicBezTo>
                    <a:pt x="198" y="14"/>
                    <a:pt x="168" y="1"/>
                    <a:pt x="1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78" name="Google Shape;9678;p33"/>
            <p:cNvSpPr/>
            <p:nvPr/>
          </p:nvSpPr>
          <p:spPr>
            <a:xfrm>
              <a:off x="1097850" y="2419900"/>
              <a:ext cx="6950" cy="5325"/>
            </a:xfrm>
            <a:custGeom>
              <a:avLst/>
              <a:gdLst/>
              <a:ahLst/>
              <a:cxnLst/>
              <a:rect l="l" t="t" r="r" b="b"/>
              <a:pathLst>
                <a:path w="278" h="213" extrusionOk="0">
                  <a:moveTo>
                    <a:pt x="140" y="1"/>
                  </a:moveTo>
                  <a:cubicBezTo>
                    <a:pt x="118" y="1"/>
                    <a:pt x="95" y="9"/>
                    <a:pt x="77" y="25"/>
                  </a:cubicBezTo>
                  <a:cubicBezTo>
                    <a:pt x="1" y="80"/>
                    <a:pt x="35" y="203"/>
                    <a:pt x="128" y="212"/>
                  </a:cubicBezTo>
                  <a:cubicBezTo>
                    <a:pt x="133" y="212"/>
                    <a:pt x="138" y="213"/>
                    <a:pt x="143" y="213"/>
                  </a:cubicBezTo>
                  <a:cubicBezTo>
                    <a:pt x="231" y="213"/>
                    <a:pt x="277" y="110"/>
                    <a:pt x="221" y="38"/>
                  </a:cubicBezTo>
                  <a:cubicBezTo>
                    <a:pt x="200" y="14"/>
                    <a:pt x="170" y="1"/>
                    <a:pt x="1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79" name="Google Shape;9679;p33"/>
            <p:cNvSpPr/>
            <p:nvPr/>
          </p:nvSpPr>
          <p:spPr>
            <a:xfrm>
              <a:off x="1099025" y="2432525"/>
              <a:ext cx="7050" cy="5325"/>
            </a:xfrm>
            <a:custGeom>
              <a:avLst/>
              <a:gdLst/>
              <a:ahLst/>
              <a:cxnLst/>
              <a:rect l="l" t="t" r="r" b="b"/>
              <a:pathLst>
                <a:path w="282" h="213" extrusionOk="0">
                  <a:moveTo>
                    <a:pt x="141" y="1"/>
                  </a:moveTo>
                  <a:cubicBezTo>
                    <a:pt x="118" y="1"/>
                    <a:pt x="95" y="8"/>
                    <a:pt x="77" y="25"/>
                  </a:cubicBezTo>
                  <a:cubicBezTo>
                    <a:pt x="0" y="80"/>
                    <a:pt x="34" y="203"/>
                    <a:pt x="127" y="212"/>
                  </a:cubicBezTo>
                  <a:cubicBezTo>
                    <a:pt x="133" y="212"/>
                    <a:pt x="138" y="213"/>
                    <a:pt x="143" y="213"/>
                  </a:cubicBezTo>
                  <a:cubicBezTo>
                    <a:pt x="231" y="213"/>
                    <a:pt x="281" y="110"/>
                    <a:pt x="221" y="38"/>
                  </a:cubicBezTo>
                  <a:cubicBezTo>
                    <a:pt x="202" y="14"/>
                    <a:pt x="172" y="1"/>
                    <a:pt x="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80" name="Google Shape;9680;p33"/>
            <p:cNvSpPr/>
            <p:nvPr/>
          </p:nvSpPr>
          <p:spPr>
            <a:xfrm>
              <a:off x="1093400" y="2444475"/>
              <a:ext cx="5225" cy="5325"/>
            </a:xfrm>
            <a:custGeom>
              <a:avLst/>
              <a:gdLst/>
              <a:ahLst/>
              <a:cxnLst/>
              <a:rect l="l" t="t" r="r" b="b"/>
              <a:pathLst>
                <a:path w="209" h="213" extrusionOk="0">
                  <a:moveTo>
                    <a:pt x="106" y="1"/>
                  </a:moveTo>
                  <a:cubicBezTo>
                    <a:pt x="47" y="1"/>
                    <a:pt x="0" y="47"/>
                    <a:pt x="0" y="107"/>
                  </a:cubicBezTo>
                  <a:cubicBezTo>
                    <a:pt x="0" y="162"/>
                    <a:pt x="47" y="213"/>
                    <a:pt x="106" y="213"/>
                  </a:cubicBezTo>
                  <a:cubicBezTo>
                    <a:pt x="162" y="213"/>
                    <a:pt x="208" y="162"/>
                    <a:pt x="208" y="107"/>
                  </a:cubicBezTo>
                  <a:cubicBezTo>
                    <a:pt x="208" y="47"/>
                    <a:pt x="162" y="1"/>
                    <a:pt x="1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81" name="Google Shape;9681;p33"/>
            <p:cNvSpPr/>
            <p:nvPr/>
          </p:nvSpPr>
          <p:spPr>
            <a:xfrm>
              <a:off x="1079900" y="2449075"/>
              <a:ext cx="6725" cy="5275"/>
            </a:xfrm>
            <a:custGeom>
              <a:avLst/>
              <a:gdLst/>
              <a:ahLst/>
              <a:cxnLst/>
              <a:rect l="l" t="t" r="r" b="b"/>
              <a:pathLst>
                <a:path w="269" h="211" extrusionOk="0">
                  <a:moveTo>
                    <a:pt x="154" y="0"/>
                  </a:moveTo>
                  <a:cubicBezTo>
                    <a:pt x="130" y="0"/>
                    <a:pt x="107" y="8"/>
                    <a:pt x="87" y="25"/>
                  </a:cubicBezTo>
                  <a:cubicBezTo>
                    <a:pt x="0" y="73"/>
                    <a:pt x="88" y="211"/>
                    <a:pt x="167" y="211"/>
                  </a:cubicBezTo>
                  <a:cubicBezTo>
                    <a:pt x="185" y="211"/>
                    <a:pt x="203" y="203"/>
                    <a:pt x="218" y="186"/>
                  </a:cubicBezTo>
                  <a:cubicBezTo>
                    <a:pt x="265" y="148"/>
                    <a:pt x="269" y="84"/>
                    <a:pt x="235" y="37"/>
                  </a:cubicBezTo>
                  <a:cubicBezTo>
                    <a:pt x="213" y="13"/>
                    <a:pt x="184" y="0"/>
                    <a:pt x="1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82" name="Google Shape;9682;p33"/>
            <p:cNvSpPr/>
            <p:nvPr/>
          </p:nvSpPr>
          <p:spPr>
            <a:xfrm>
              <a:off x="1068800" y="2447050"/>
              <a:ext cx="7050" cy="5325"/>
            </a:xfrm>
            <a:custGeom>
              <a:avLst/>
              <a:gdLst/>
              <a:ahLst/>
              <a:cxnLst/>
              <a:rect l="l" t="t" r="r" b="b"/>
              <a:pathLst>
                <a:path w="282" h="213" extrusionOk="0">
                  <a:moveTo>
                    <a:pt x="144" y="1"/>
                  </a:moveTo>
                  <a:cubicBezTo>
                    <a:pt x="121" y="1"/>
                    <a:pt x="97" y="8"/>
                    <a:pt x="77" y="25"/>
                  </a:cubicBezTo>
                  <a:cubicBezTo>
                    <a:pt x="0" y="80"/>
                    <a:pt x="34" y="203"/>
                    <a:pt x="132" y="212"/>
                  </a:cubicBezTo>
                  <a:cubicBezTo>
                    <a:pt x="137" y="212"/>
                    <a:pt x="142" y="213"/>
                    <a:pt x="147" y="213"/>
                  </a:cubicBezTo>
                  <a:cubicBezTo>
                    <a:pt x="231" y="213"/>
                    <a:pt x="281" y="110"/>
                    <a:pt x="225" y="38"/>
                  </a:cubicBezTo>
                  <a:cubicBezTo>
                    <a:pt x="204" y="14"/>
                    <a:pt x="174" y="1"/>
                    <a:pt x="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83" name="Google Shape;9683;p33"/>
            <p:cNvSpPr/>
            <p:nvPr/>
          </p:nvSpPr>
          <p:spPr>
            <a:xfrm>
              <a:off x="1055975" y="2433700"/>
              <a:ext cx="7025" cy="5325"/>
            </a:xfrm>
            <a:custGeom>
              <a:avLst/>
              <a:gdLst/>
              <a:ahLst/>
              <a:cxnLst/>
              <a:rect l="l" t="t" r="r" b="b"/>
              <a:pathLst>
                <a:path w="281" h="213" extrusionOk="0">
                  <a:moveTo>
                    <a:pt x="140" y="1"/>
                  </a:moveTo>
                  <a:cubicBezTo>
                    <a:pt x="117" y="1"/>
                    <a:pt x="95" y="8"/>
                    <a:pt x="77" y="25"/>
                  </a:cubicBezTo>
                  <a:cubicBezTo>
                    <a:pt x="0" y="84"/>
                    <a:pt x="34" y="203"/>
                    <a:pt x="132" y="211"/>
                  </a:cubicBezTo>
                  <a:cubicBezTo>
                    <a:pt x="137" y="212"/>
                    <a:pt x="142" y="212"/>
                    <a:pt x="146" y="212"/>
                  </a:cubicBezTo>
                  <a:cubicBezTo>
                    <a:pt x="231" y="212"/>
                    <a:pt x="281" y="110"/>
                    <a:pt x="221" y="42"/>
                  </a:cubicBezTo>
                  <a:cubicBezTo>
                    <a:pt x="201" y="15"/>
                    <a:pt x="171" y="1"/>
                    <a:pt x="1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84" name="Google Shape;9684;p33"/>
            <p:cNvSpPr/>
            <p:nvPr/>
          </p:nvSpPr>
          <p:spPr>
            <a:xfrm>
              <a:off x="1061050" y="2417425"/>
              <a:ext cx="7075" cy="5350"/>
            </a:xfrm>
            <a:custGeom>
              <a:avLst/>
              <a:gdLst/>
              <a:ahLst/>
              <a:cxnLst/>
              <a:rect l="l" t="t" r="r" b="b"/>
              <a:pathLst>
                <a:path w="283" h="214" extrusionOk="0">
                  <a:moveTo>
                    <a:pt x="144" y="0"/>
                  </a:moveTo>
                  <a:cubicBezTo>
                    <a:pt x="121" y="0"/>
                    <a:pt x="97" y="8"/>
                    <a:pt x="77" y="22"/>
                  </a:cubicBezTo>
                  <a:cubicBezTo>
                    <a:pt x="1" y="82"/>
                    <a:pt x="39" y="201"/>
                    <a:pt x="132" y="213"/>
                  </a:cubicBezTo>
                  <a:cubicBezTo>
                    <a:pt x="136" y="214"/>
                    <a:pt x="139" y="214"/>
                    <a:pt x="142" y="214"/>
                  </a:cubicBezTo>
                  <a:cubicBezTo>
                    <a:pt x="230" y="214"/>
                    <a:pt x="283" y="109"/>
                    <a:pt x="226" y="39"/>
                  </a:cubicBezTo>
                  <a:cubicBezTo>
                    <a:pt x="204" y="13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</p:grpSp>
      <p:grpSp>
        <p:nvGrpSpPr>
          <p:cNvPr id="9685" name="Google Shape;9685;p33"/>
          <p:cNvGrpSpPr/>
          <p:nvPr/>
        </p:nvGrpSpPr>
        <p:grpSpPr>
          <a:xfrm rot="-8100000">
            <a:off x="-4250099" y="-581724"/>
            <a:ext cx="5955347" cy="3532105"/>
            <a:chOff x="238125" y="2514275"/>
            <a:chExt cx="904975" cy="538900"/>
          </a:xfrm>
        </p:grpSpPr>
        <p:sp>
          <p:nvSpPr>
            <p:cNvPr id="9686" name="Google Shape;9686;p33"/>
            <p:cNvSpPr/>
            <p:nvPr/>
          </p:nvSpPr>
          <p:spPr>
            <a:xfrm>
              <a:off x="1068275" y="2876625"/>
              <a:ext cx="67875" cy="72400"/>
            </a:xfrm>
            <a:custGeom>
              <a:avLst/>
              <a:gdLst/>
              <a:ahLst/>
              <a:cxnLst/>
              <a:rect l="l" t="t" r="r" b="b"/>
              <a:pathLst>
                <a:path w="2715" h="2896" extrusionOk="0">
                  <a:moveTo>
                    <a:pt x="1469" y="0"/>
                  </a:moveTo>
                  <a:cubicBezTo>
                    <a:pt x="1391" y="0"/>
                    <a:pt x="1300" y="18"/>
                    <a:pt x="1196" y="58"/>
                  </a:cubicBezTo>
                  <a:cubicBezTo>
                    <a:pt x="590" y="287"/>
                    <a:pt x="0" y="2013"/>
                    <a:pt x="0" y="2013"/>
                  </a:cubicBezTo>
                  <a:lnTo>
                    <a:pt x="2028" y="2895"/>
                  </a:lnTo>
                  <a:cubicBezTo>
                    <a:pt x="2028" y="2895"/>
                    <a:pt x="2715" y="2675"/>
                    <a:pt x="2524" y="2136"/>
                  </a:cubicBezTo>
                  <a:cubicBezTo>
                    <a:pt x="2417" y="1835"/>
                    <a:pt x="2187" y="1768"/>
                    <a:pt x="2005" y="1768"/>
                  </a:cubicBezTo>
                  <a:cubicBezTo>
                    <a:pt x="1938" y="1768"/>
                    <a:pt x="1878" y="1777"/>
                    <a:pt x="1832" y="1787"/>
                  </a:cubicBezTo>
                  <a:lnTo>
                    <a:pt x="1832" y="1787"/>
                  </a:lnTo>
                  <a:cubicBezTo>
                    <a:pt x="2013" y="1730"/>
                    <a:pt x="2410" y="1554"/>
                    <a:pt x="2308" y="1131"/>
                  </a:cubicBezTo>
                  <a:cubicBezTo>
                    <a:pt x="2225" y="787"/>
                    <a:pt x="1957" y="723"/>
                    <a:pt x="1770" y="723"/>
                  </a:cubicBezTo>
                  <a:cubicBezTo>
                    <a:pt x="1660" y="723"/>
                    <a:pt x="1578" y="745"/>
                    <a:pt x="1578" y="745"/>
                  </a:cubicBezTo>
                  <a:cubicBezTo>
                    <a:pt x="1912" y="418"/>
                    <a:pt x="1847" y="0"/>
                    <a:pt x="1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87" name="Google Shape;9687;p33"/>
            <p:cNvSpPr/>
            <p:nvPr/>
          </p:nvSpPr>
          <p:spPr>
            <a:xfrm>
              <a:off x="1095425" y="2881450"/>
              <a:ext cx="20575" cy="19850"/>
            </a:xfrm>
            <a:custGeom>
              <a:avLst/>
              <a:gdLst/>
              <a:ahLst/>
              <a:cxnLst/>
              <a:rect l="l" t="t" r="r" b="b"/>
              <a:pathLst>
                <a:path w="823" h="794" extrusionOk="0">
                  <a:moveTo>
                    <a:pt x="789" y="1"/>
                  </a:moveTo>
                  <a:cubicBezTo>
                    <a:pt x="683" y="306"/>
                    <a:pt x="9" y="756"/>
                    <a:pt x="0" y="764"/>
                  </a:cubicBezTo>
                  <a:lnTo>
                    <a:pt x="21" y="794"/>
                  </a:lnTo>
                  <a:cubicBezTo>
                    <a:pt x="47" y="772"/>
                    <a:pt x="713" y="331"/>
                    <a:pt x="823" y="13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88" name="Google Shape;9688;p33"/>
            <p:cNvSpPr/>
            <p:nvPr/>
          </p:nvSpPr>
          <p:spPr>
            <a:xfrm>
              <a:off x="1111000" y="2876800"/>
              <a:ext cx="10225" cy="7975"/>
            </a:xfrm>
            <a:custGeom>
              <a:avLst/>
              <a:gdLst/>
              <a:ahLst/>
              <a:cxnLst/>
              <a:rect l="l" t="t" r="r" b="b"/>
              <a:pathLst>
                <a:path w="409" h="319" extrusionOk="0">
                  <a:moveTo>
                    <a:pt x="203" y="1"/>
                  </a:moveTo>
                  <a:cubicBezTo>
                    <a:pt x="174" y="1"/>
                    <a:pt x="145" y="9"/>
                    <a:pt x="119" y="25"/>
                  </a:cubicBezTo>
                  <a:cubicBezTo>
                    <a:pt x="1" y="106"/>
                    <a:pt x="34" y="284"/>
                    <a:pt x="170" y="314"/>
                  </a:cubicBezTo>
                  <a:cubicBezTo>
                    <a:pt x="184" y="317"/>
                    <a:pt x="197" y="319"/>
                    <a:pt x="210" y="319"/>
                  </a:cubicBezTo>
                  <a:cubicBezTo>
                    <a:pt x="329" y="319"/>
                    <a:pt x="409" y="184"/>
                    <a:pt x="340" y="76"/>
                  </a:cubicBezTo>
                  <a:cubicBezTo>
                    <a:pt x="307" y="27"/>
                    <a:pt x="255" y="1"/>
                    <a:pt x="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89" name="Google Shape;9689;p33"/>
            <p:cNvSpPr/>
            <p:nvPr/>
          </p:nvSpPr>
          <p:spPr>
            <a:xfrm>
              <a:off x="1106875" y="2889925"/>
              <a:ext cx="23025" cy="16900"/>
            </a:xfrm>
            <a:custGeom>
              <a:avLst/>
              <a:gdLst/>
              <a:ahLst/>
              <a:cxnLst/>
              <a:rect l="l" t="t" r="r" b="b"/>
              <a:pathLst>
                <a:path w="921" h="676" extrusionOk="0">
                  <a:moveTo>
                    <a:pt x="887" y="1"/>
                  </a:moveTo>
                  <a:cubicBezTo>
                    <a:pt x="742" y="289"/>
                    <a:pt x="9" y="641"/>
                    <a:pt x="0" y="641"/>
                  </a:cubicBezTo>
                  <a:lnTo>
                    <a:pt x="17" y="675"/>
                  </a:lnTo>
                  <a:cubicBezTo>
                    <a:pt x="47" y="663"/>
                    <a:pt x="768" y="315"/>
                    <a:pt x="921" y="18"/>
                  </a:cubicBezTo>
                  <a:lnTo>
                    <a:pt x="88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90" name="Google Shape;9690;p33"/>
            <p:cNvSpPr/>
            <p:nvPr/>
          </p:nvSpPr>
          <p:spPr>
            <a:xfrm>
              <a:off x="1125325" y="2885525"/>
              <a:ext cx="9775" cy="7950"/>
            </a:xfrm>
            <a:custGeom>
              <a:avLst/>
              <a:gdLst/>
              <a:ahLst/>
              <a:cxnLst/>
              <a:rect l="l" t="t" r="r" b="b"/>
              <a:pathLst>
                <a:path w="391" h="318" extrusionOk="0">
                  <a:moveTo>
                    <a:pt x="196" y="0"/>
                  </a:moveTo>
                  <a:cubicBezTo>
                    <a:pt x="173" y="0"/>
                    <a:pt x="150" y="5"/>
                    <a:pt x="127" y="16"/>
                  </a:cubicBezTo>
                  <a:cubicBezTo>
                    <a:pt x="0" y="75"/>
                    <a:pt x="9" y="257"/>
                    <a:pt x="140" y="308"/>
                  </a:cubicBezTo>
                  <a:cubicBezTo>
                    <a:pt x="158" y="315"/>
                    <a:pt x="176" y="318"/>
                    <a:pt x="194" y="318"/>
                  </a:cubicBezTo>
                  <a:cubicBezTo>
                    <a:pt x="303" y="318"/>
                    <a:pt x="391" y="202"/>
                    <a:pt x="339" y="92"/>
                  </a:cubicBezTo>
                  <a:cubicBezTo>
                    <a:pt x="312" y="34"/>
                    <a:pt x="256" y="0"/>
                    <a:pt x="1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91" name="Google Shape;9691;p33"/>
            <p:cNvSpPr/>
            <p:nvPr/>
          </p:nvSpPr>
          <p:spPr>
            <a:xfrm>
              <a:off x="1111225" y="2904250"/>
              <a:ext cx="27050" cy="7775"/>
            </a:xfrm>
            <a:custGeom>
              <a:avLst/>
              <a:gdLst/>
              <a:ahLst/>
              <a:cxnLst/>
              <a:rect l="l" t="t" r="r" b="b"/>
              <a:pathLst>
                <a:path w="1082" h="311" extrusionOk="0">
                  <a:moveTo>
                    <a:pt x="1060" y="0"/>
                  </a:moveTo>
                  <a:cubicBezTo>
                    <a:pt x="819" y="213"/>
                    <a:pt x="8" y="272"/>
                    <a:pt x="0" y="272"/>
                  </a:cubicBezTo>
                  <a:lnTo>
                    <a:pt x="0" y="310"/>
                  </a:lnTo>
                  <a:cubicBezTo>
                    <a:pt x="34" y="310"/>
                    <a:pt x="831" y="251"/>
                    <a:pt x="1082" y="26"/>
                  </a:cubicBezTo>
                  <a:lnTo>
                    <a:pt x="10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92" name="Google Shape;9692;p33"/>
            <p:cNvSpPr/>
            <p:nvPr/>
          </p:nvSpPr>
          <p:spPr>
            <a:xfrm>
              <a:off x="1133700" y="2900225"/>
              <a:ext cx="9400" cy="7975"/>
            </a:xfrm>
            <a:custGeom>
              <a:avLst/>
              <a:gdLst/>
              <a:ahLst/>
              <a:cxnLst/>
              <a:rect l="l" t="t" r="r" b="b"/>
              <a:pathLst>
                <a:path w="376" h="319" extrusionOk="0">
                  <a:moveTo>
                    <a:pt x="211" y="0"/>
                  </a:moveTo>
                  <a:cubicBezTo>
                    <a:pt x="209" y="0"/>
                    <a:pt x="206" y="0"/>
                    <a:pt x="204" y="0"/>
                  </a:cubicBezTo>
                  <a:cubicBezTo>
                    <a:pt x="60" y="9"/>
                    <a:pt x="0" y="183"/>
                    <a:pt x="106" y="276"/>
                  </a:cubicBezTo>
                  <a:cubicBezTo>
                    <a:pt x="137" y="306"/>
                    <a:pt x="174" y="319"/>
                    <a:pt x="211" y="319"/>
                  </a:cubicBezTo>
                  <a:cubicBezTo>
                    <a:pt x="295" y="319"/>
                    <a:pt x="375" y="249"/>
                    <a:pt x="369" y="149"/>
                  </a:cubicBezTo>
                  <a:cubicBezTo>
                    <a:pt x="365" y="66"/>
                    <a:pt x="293" y="0"/>
                    <a:pt x="2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93" name="Google Shape;9693;p33"/>
            <p:cNvSpPr/>
            <p:nvPr/>
          </p:nvSpPr>
          <p:spPr>
            <a:xfrm>
              <a:off x="1109200" y="2916425"/>
              <a:ext cx="27900" cy="3125"/>
            </a:xfrm>
            <a:custGeom>
              <a:avLst/>
              <a:gdLst/>
              <a:ahLst/>
              <a:cxnLst/>
              <a:rect l="l" t="t" r="r" b="b"/>
              <a:pathLst>
                <a:path w="1116" h="125" extrusionOk="0">
                  <a:moveTo>
                    <a:pt x="544" y="0"/>
                  </a:moveTo>
                  <a:cubicBezTo>
                    <a:pt x="273" y="0"/>
                    <a:pt x="19" y="33"/>
                    <a:pt x="0" y="35"/>
                  </a:cubicBezTo>
                  <a:lnTo>
                    <a:pt x="5" y="69"/>
                  </a:lnTo>
                  <a:cubicBezTo>
                    <a:pt x="9" y="69"/>
                    <a:pt x="272" y="35"/>
                    <a:pt x="548" y="35"/>
                  </a:cubicBezTo>
                  <a:cubicBezTo>
                    <a:pt x="758" y="35"/>
                    <a:pt x="976" y="55"/>
                    <a:pt x="1095" y="124"/>
                  </a:cubicBezTo>
                  <a:lnTo>
                    <a:pt x="1116" y="95"/>
                  </a:lnTo>
                  <a:cubicBezTo>
                    <a:pt x="988" y="21"/>
                    <a:pt x="760" y="0"/>
                    <a:pt x="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94" name="Google Shape;9694;p33"/>
            <p:cNvSpPr/>
            <p:nvPr/>
          </p:nvSpPr>
          <p:spPr>
            <a:xfrm>
              <a:off x="1132650" y="2915400"/>
              <a:ext cx="9450" cy="8000"/>
            </a:xfrm>
            <a:custGeom>
              <a:avLst/>
              <a:gdLst/>
              <a:ahLst/>
              <a:cxnLst/>
              <a:rect l="l" t="t" r="r" b="b"/>
              <a:pathLst>
                <a:path w="378" h="320" extrusionOk="0">
                  <a:moveTo>
                    <a:pt x="207" y="1"/>
                  </a:moveTo>
                  <a:cubicBezTo>
                    <a:pt x="160" y="1"/>
                    <a:pt x="113" y="21"/>
                    <a:pt x="80" y="63"/>
                  </a:cubicBezTo>
                  <a:cubicBezTo>
                    <a:pt x="1" y="171"/>
                    <a:pt x="82" y="320"/>
                    <a:pt x="208" y="320"/>
                  </a:cubicBezTo>
                  <a:cubicBezTo>
                    <a:pt x="216" y="320"/>
                    <a:pt x="225" y="319"/>
                    <a:pt x="233" y="318"/>
                  </a:cubicBezTo>
                  <a:cubicBezTo>
                    <a:pt x="318" y="305"/>
                    <a:pt x="377" y="225"/>
                    <a:pt x="365" y="136"/>
                  </a:cubicBezTo>
                  <a:cubicBezTo>
                    <a:pt x="352" y="50"/>
                    <a:pt x="280" y="1"/>
                    <a:pt x="2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95" name="Google Shape;9695;p33"/>
            <p:cNvSpPr/>
            <p:nvPr/>
          </p:nvSpPr>
          <p:spPr>
            <a:xfrm>
              <a:off x="1106025" y="2928925"/>
              <a:ext cx="27800" cy="3225"/>
            </a:xfrm>
            <a:custGeom>
              <a:avLst/>
              <a:gdLst/>
              <a:ahLst/>
              <a:cxnLst/>
              <a:rect l="l" t="t" r="r" b="b"/>
              <a:pathLst>
                <a:path w="1112" h="129" extrusionOk="0">
                  <a:moveTo>
                    <a:pt x="539" y="1"/>
                  </a:moveTo>
                  <a:cubicBezTo>
                    <a:pt x="269" y="1"/>
                    <a:pt x="17" y="33"/>
                    <a:pt x="0" y="36"/>
                  </a:cubicBezTo>
                  <a:lnTo>
                    <a:pt x="4" y="74"/>
                  </a:lnTo>
                  <a:cubicBezTo>
                    <a:pt x="9" y="71"/>
                    <a:pt x="266" y="38"/>
                    <a:pt x="539" y="38"/>
                  </a:cubicBezTo>
                  <a:cubicBezTo>
                    <a:pt x="751" y="38"/>
                    <a:pt x="974" y="58"/>
                    <a:pt x="1094" y="129"/>
                  </a:cubicBezTo>
                  <a:lnTo>
                    <a:pt x="1111" y="95"/>
                  </a:lnTo>
                  <a:cubicBezTo>
                    <a:pt x="983" y="22"/>
                    <a:pt x="756" y="1"/>
                    <a:pt x="5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96" name="Google Shape;9696;p33"/>
            <p:cNvSpPr/>
            <p:nvPr/>
          </p:nvSpPr>
          <p:spPr>
            <a:xfrm>
              <a:off x="1129450" y="2927925"/>
              <a:ext cx="9475" cy="7975"/>
            </a:xfrm>
            <a:custGeom>
              <a:avLst/>
              <a:gdLst/>
              <a:ahLst/>
              <a:cxnLst/>
              <a:rect l="l" t="t" r="r" b="b"/>
              <a:pathLst>
                <a:path w="379" h="319" extrusionOk="0">
                  <a:moveTo>
                    <a:pt x="206" y="0"/>
                  </a:moveTo>
                  <a:cubicBezTo>
                    <a:pt x="159" y="0"/>
                    <a:pt x="112" y="20"/>
                    <a:pt x="81" y="63"/>
                  </a:cubicBezTo>
                  <a:cubicBezTo>
                    <a:pt x="1" y="172"/>
                    <a:pt x="81" y="319"/>
                    <a:pt x="209" y="319"/>
                  </a:cubicBezTo>
                  <a:cubicBezTo>
                    <a:pt x="216" y="319"/>
                    <a:pt x="223" y="318"/>
                    <a:pt x="230" y="317"/>
                  </a:cubicBezTo>
                  <a:cubicBezTo>
                    <a:pt x="319" y="305"/>
                    <a:pt x="378" y="224"/>
                    <a:pt x="365" y="135"/>
                  </a:cubicBezTo>
                  <a:cubicBezTo>
                    <a:pt x="352" y="49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97" name="Google Shape;9697;p33"/>
            <p:cNvSpPr/>
            <p:nvPr/>
          </p:nvSpPr>
          <p:spPr>
            <a:xfrm>
              <a:off x="1046000" y="2869475"/>
              <a:ext cx="82300" cy="91350"/>
            </a:xfrm>
            <a:custGeom>
              <a:avLst/>
              <a:gdLst/>
              <a:ahLst/>
              <a:cxnLst/>
              <a:rect l="l" t="t" r="r" b="b"/>
              <a:pathLst>
                <a:path w="3292" h="3654" extrusionOk="0">
                  <a:moveTo>
                    <a:pt x="2058" y="0"/>
                  </a:moveTo>
                  <a:cubicBezTo>
                    <a:pt x="1672" y="0"/>
                    <a:pt x="1008" y="544"/>
                    <a:pt x="569" y="1209"/>
                  </a:cubicBezTo>
                  <a:cubicBezTo>
                    <a:pt x="51" y="1990"/>
                    <a:pt x="1" y="2520"/>
                    <a:pt x="1" y="2520"/>
                  </a:cubicBezTo>
                  <a:cubicBezTo>
                    <a:pt x="1" y="2520"/>
                    <a:pt x="280" y="2702"/>
                    <a:pt x="539" y="2834"/>
                  </a:cubicBezTo>
                  <a:cubicBezTo>
                    <a:pt x="539" y="2834"/>
                    <a:pt x="1577" y="3654"/>
                    <a:pt x="2396" y="3654"/>
                  </a:cubicBezTo>
                  <a:cubicBezTo>
                    <a:pt x="2416" y="3654"/>
                    <a:pt x="2436" y="3653"/>
                    <a:pt x="2456" y="3652"/>
                  </a:cubicBezTo>
                  <a:cubicBezTo>
                    <a:pt x="3279" y="3610"/>
                    <a:pt x="3292" y="2494"/>
                    <a:pt x="2384" y="2490"/>
                  </a:cubicBezTo>
                  <a:cubicBezTo>
                    <a:pt x="3152" y="2193"/>
                    <a:pt x="2995" y="1650"/>
                    <a:pt x="2893" y="1417"/>
                  </a:cubicBezTo>
                  <a:cubicBezTo>
                    <a:pt x="2834" y="1281"/>
                    <a:pt x="2682" y="1187"/>
                    <a:pt x="2479" y="1187"/>
                  </a:cubicBezTo>
                  <a:cubicBezTo>
                    <a:pt x="2332" y="1187"/>
                    <a:pt x="2160" y="1236"/>
                    <a:pt x="1977" y="1353"/>
                  </a:cubicBezTo>
                  <a:cubicBezTo>
                    <a:pt x="2571" y="679"/>
                    <a:pt x="2550" y="297"/>
                    <a:pt x="2236" y="55"/>
                  </a:cubicBezTo>
                  <a:cubicBezTo>
                    <a:pt x="2187" y="18"/>
                    <a:pt x="2127" y="0"/>
                    <a:pt x="2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98" name="Google Shape;9698;p33"/>
            <p:cNvSpPr/>
            <p:nvPr/>
          </p:nvSpPr>
          <p:spPr>
            <a:xfrm>
              <a:off x="1042400" y="2885700"/>
              <a:ext cx="66375" cy="77450"/>
            </a:xfrm>
            <a:custGeom>
              <a:avLst/>
              <a:gdLst/>
              <a:ahLst/>
              <a:cxnLst/>
              <a:rect l="l" t="t" r="r" b="b"/>
              <a:pathLst>
                <a:path w="2655" h="3098" extrusionOk="0">
                  <a:moveTo>
                    <a:pt x="1119" y="0"/>
                  </a:moveTo>
                  <a:cubicBezTo>
                    <a:pt x="1116" y="0"/>
                    <a:pt x="1114" y="0"/>
                    <a:pt x="1112" y="0"/>
                  </a:cubicBezTo>
                  <a:cubicBezTo>
                    <a:pt x="806" y="0"/>
                    <a:pt x="306" y="938"/>
                    <a:pt x="0" y="1943"/>
                  </a:cubicBezTo>
                  <a:cubicBezTo>
                    <a:pt x="0" y="1943"/>
                    <a:pt x="1061" y="2800"/>
                    <a:pt x="1671" y="3041"/>
                  </a:cubicBezTo>
                  <a:cubicBezTo>
                    <a:pt x="1769" y="3081"/>
                    <a:pt x="1862" y="3098"/>
                    <a:pt x="1949" y="3098"/>
                  </a:cubicBezTo>
                  <a:cubicBezTo>
                    <a:pt x="2403" y="3098"/>
                    <a:pt x="2654" y="2617"/>
                    <a:pt x="2202" y="2325"/>
                  </a:cubicBezTo>
                  <a:cubicBezTo>
                    <a:pt x="2070" y="2235"/>
                    <a:pt x="1917" y="2176"/>
                    <a:pt x="1761" y="2151"/>
                  </a:cubicBezTo>
                  <a:cubicBezTo>
                    <a:pt x="1761" y="2151"/>
                    <a:pt x="2490" y="2104"/>
                    <a:pt x="2337" y="1637"/>
                  </a:cubicBezTo>
                  <a:cubicBezTo>
                    <a:pt x="2271" y="1432"/>
                    <a:pt x="2112" y="1375"/>
                    <a:pt x="1956" y="1375"/>
                  </a:cubicBezTo>
                  <a:cubicBezTo>
                    <a:pt x="1760" y="1375"/>
                    <a:pt x="1570" y="1464"/>
                    <a:pt x="1570" y="1464"/>
                  </a:cubicBezTo>
                  <a:cubicBezTo>
                    <a:pt x="2130" y="1048"/>
                    <a:pt x="2053" y="806"/>
                    <a:pt x="1900" y="602"/>
                  </a:cubicBezTo>
                  <a:cubicBezTo>
                    <a:pt x="1864" y="554"/>
                    <a:pt x="1813" y="533"/>
                    <a:pt x="1755" y="533"/>
                  </a:cubicBezTo>
                  <a:cubicBezTo>
                    <a:pt x="1573" y="533"/>
                    <a:pt x="1326" y="736"/>
                    <a:pt x="1264" y="878"/>
                  </a:cubicBezTo>
                  <a:cubicBezTo>
                    <a:pt x="1487" y="264"/>
                    <a:pt x="1414" y="0"/>
                    <a:pt x="1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699" name="Google Shape;9699;p33"/>
            <p:cNvSpPr/>
            <p:nvPr/>
          </p:nvSpPr>
          <p:spPr>
            <a:xfrm>
              <a:off x="1041975" y="2903400"/>
              <a:ext cx="28975" cy="51025"/>
            </a:xfrm>
            <a:custGeom>
              <a:avLst/>
              <a:gdLst/>
              <a:ahLst/>
              <a:cxnLst/>
              <a:rect l="l" t="t" r="r" b="b"/>
              <a:pathLst>
                <a:path w="1159" h="2041" extrusionOk="0">
                  <a:moveTo>
                    <a:pt x="463" y="1"/>
                  </a:moveTo>
                  <a:cubicBezTo>
                    <a:pt x="0" y="331"/>
                    <a:pt x="0" y="1248"/>
                    <a:pt x="0" y="1248"/>
                  </a:cubicBezTo>
                  <a:cubicBezTo>
                    <a:pt x="0" y="1248"/>
                    <a:pt x="246" y="1939"/>
                    <a:pt x="1001" y="2041"/>
                  </a:cubicBezTo>
                  <a:cubicBezTo>
                    <a:pt x="853" y="1608"/>
                    <a:pt x="641" y="1387"/>
                    <a:pt x="641" y="1387"/>
                  </a:cubicBezTo>
                  <a:cubicBezTo>
                    <a:pt x="641" y="1387"/>
                    <a:pt x="1056" y="1269"/>
                    <a:pt x="1158" y="874"/>
                  </a:cubicBezTo>
                  <a:cubicBezTo>
                    <a:pt x="984" y="762"/>
                    <a:pt x="835" y="731"/>
                    <a:pt x="723" y="731"/>
                  </a:cubicBezTo>
                  <a:cubicBezTo>
                    <a:pt x="580" y="731"/>
                    <a:pt x="497" y="781"/>
                    <a:pt x="497" y="781"/>
                  </a:cubicBezTo>
                  <a:cubicBezTo>
                    <a:pt x="497" y="781"/>
                    <a:pt x="683" y="459"/>
                    <a:pt x="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00" name="Google Shape;9700;p33"/>
            <p:cNvSpPr/>
            <p:nvPr/>
          </p:nvSpPr>
          <p:spPr>
            <a:xfrm>
              <a:off x="871775" y="2933525"/>
              <a:ext cx="176575" cy="25625"/>
            </a:xfrm>
            <a:custGeom>
              <a:avLst/>
              <a:gdLst/>
              <a:ahLst/>
              <a:cxnLst/>
              <a:rect l="l" t="t" r="r" b="b"/>
              <a:pathLst>
                <a:path w="7063" h="1025" extrusionOk="0">
                  <a:moveTo>
                    <a:pt x="7025" y="0"/>
                  </a:moveTo>
                  <a:cubicBezTo>
                    <a:pt x="6991" y="12"/>
                    <a:pt x="4587" y="925"/>
                    <a:pt x="2378" y="925"/>
                  </a:cubicBezTo>
                  <a:cubicBezTo>
                    <a:pt x="1524" y="925"/>
                    <a:pt x="700" y="789"/>
                    <a:pt x="52" y="412"/>
                  </a:cubicBezTo>
                  <a:lnTo>
                    <a:pt x="1" y="496"/>
                  </a:lnTo>
                  <a:cubicBezTo>
                    <a:pt x="678" y="890"/>
                    <a:pt x="1539" y="1025"/>
                    <a:pt x="2400" y="1025"/>
                  </a:cubicBezTo>
                  <a:cubicBezTo>
                    <a:pt x="3114" y="1025"/>
                    <a:pt x="3827" y="932"/>
                    <a:pt x="4433" y="819"/>
                  </a:cubicBezTo>
                  <a:cubicBezTo>
                    <a:pt x="5328" y="649"/>
                    <a:pt x="6206" y="407"/>
                    <a:pt x="7063" y="93"/>
                  </a:cubicBezTo>
                  <a:lnTo>
                    <a:pt x="70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01" name="Google Shape;9701;p33"/>
            <p:cNvSpPr/>
            <p:nvPr/>
          </p:nvSpPr>
          <p:spPr>
            <a:xfrm>
              <a:off x="903275" y="2908700"/>
              <a:ext cx="57175" cy="60175"/>
            </a:xfrm>
            <a:custGeom>
              <a:avLst/>
              <a:gdLst/>
              <a:ahLst/>
              <a:cxnLst/>
              <a:rect l="l" t="t" r="r" b="b"/>
              <a:pathLst>
                <a:path w="2287" h="2407" extrusionOk="0">
                  <a:moveTo>
                    <a:pt x="2202" y="1"/>
                  </a:moveTo>
                  <a:lnTo>
                    <a:pt x="2202" y="1"/>
                  </a:lnTo>
                  <a:cubicBezTo>
                    <a:pt x="1960" y="370"/>
                    <a:pt x="1320" y="60"/>
                    <a:pt x="662" y="683"/>
                  </a:cubicBezTo>
                  <a:cubicBezTo>
                    <a:pt x="1" y="1307"/>
                    <a:pt x="531" y="2401"/>
                    <a:pt x="531" y="2401"/>
                  </a:cubicBezTo>
                  <a:cubicBezTo>
                    <a:pt x="531" y="2401"/>
                    <a:pt x="582" y="2407"/>
                    <a:pt x="667" y="2407"/>
                  </a:cubicBezTo>
                  <a:cubicBezTo>
                    <a:pt x="909" y="2407"/>
                    <a:pt x="1422" y="2360"/>
                    <a:pt x="1786" y="2003"/>
                  </a:cubicBezTo>
                  <a:cubicBezTo>
                    <a:pt x="2274" y="1519"/>
                    <a:pt x="2287" y="980"/>
                    <a:pt x="22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02" name="Google Shape;9702;p33"/>
            <p:cNvSpPr/>
            <p:nvPr/>
          </p:nvSpPr>
          <p:spPr>
            <a:xfrm>
              <a:off x="909000" y="2923975"/>
              <a:ext cx="41800" cy="44775"/>
            </a:xfrm>
            <a:custGeom>
              <a:avLst/>
              <a:gdLst/>
              <a:ahLst/>
              <a:cxnLst/>
              <a:rect l="l" t="t" r="r" b="b"/>
              <a:pathLst>
                <a:path w="1672" h="1791" extrusionOk="0">
                  <a:moveTo>
                    <a:pt x="1625" y="0"/>
                  </a:moveTo>
                  <a:lnTo>
                    <a:pt x="1625" y="0"/>
                  </a:lnTo>
                  <a:cubicBezTo>
                    <a:pt x="1218" y="429"/>
                    <a:pt x="739" y="480"/>
                    <a:pt x="459" y="1035"/>
                  </a:cubicBezTo>
                  <a:cubicBezTo>
                    <a:pt x="442" y="887"/>
                    <a:pt x="493" y="441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0"/>
                    <a:pt x="302" y="1790"/>
                  </a:cubicBezTo>
                  <a:cubicBezTo>
                    <a:pt x="683" y="1786"/>
                    <a:pt x="1315" y="1506"/>
                    <a:pt x="1672" y="980"/>
                  </a:cubicBezTo>
                  <a:lnTo>
                    <a:pt x="1672" y="980"/>
                  </a:lnTo>
                  <a:cubicBezTo>
                    <a:pt x="1544" y="1146"/>
                    <a:pt x="1142" y="1366"/>
                    <a:pt x="866" y="1366"/>
                  </a:cubicBezTo>
                  <a:cubicBezTo>
                    <a:pt x="1031" y="1116"/>
                    <a:pt x="1231" y="891"/>
                    <a:pt x="1451" y="692"/>
                  </a:cubicBezTo>
                  <a:lnTo>
                    <a:pt x="1451" y="692"/>
                  </a:lnTo>
                  <a:cubicBezTo>
                    <a:pt x="1413" y="696"/>
                    <a:pt x="900" y="955"/>
                    <a:pt x="603" y="1353"/>
                  </a:cubicBezTo>
                  <a:cubicBezTo>
                    <a:pt x="696" y="1146"/>
                    <a:pt x="823" y="955"/>
                    <a:pt x="976" y="789"/>
                  </a:cubicBezTo>
                  <a:cubicBezTo>
                    <a:pt x="1209" y="556"/>
                    <a:pt x="1307" y="484"/>
                    <a:pt x="1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03" name="Google Shape;9703;p33"/>
            <p:cNvSpPr/>
            <p:nvPr/>
          </p:nvSpPr>
          <p:spPr>
            <a:xfrm>
              <a:off x="917700" y="2954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8" y="1"/>
                  </a:moveTo>
                  <a:cubicBezTo>
                    <a:pt x="558" y="1"/>
                    <a:pt x="0" y="665"/>
                    <a:pt x="0" y="665"/>
                  </a:cubicBezTo>
                  <a:cubicBezTo>
                    <a:pt x="0" y="665"/>
                    <a:pt x="238" y="1399"/>
                    <a:pt x="883" y="1645"/>
                  </a:cubicBezTo>
                  <a:cubicBezTo>
                    <a:pt x="1065" y="1713"/>
                    <a:pt x="1236" y="1746"/>
                    <a:pt x="1407" y="1746"/>
                  </a:cubicBezTo>
                  <a:cubicBezTo>
                    <a:pt x="1835" y="1746"/>
                    <a:pt x="2263" y="1542"/>
                    <a:pt x="2876" y="1199"/>
                  </a:cubicBezTo>
                  <a:cubicBezTo>
                    <a:pt x="2443" y="1131"/>
                    <a:pt x="2460" y="415"/>
                    <a:pt x="1621" y="75"/>
                  </a:cubicBezTo>
                  <a:cubicBezTo>
                    <a:pt x="1491" y="23"/>
                    <a:pt x="1363" y="1"/>
                    <a:pt x="1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04" name="Google Shape;9704;p33"/>
            <p:cNvSpPr/>
            <p:nvPr/>
          </p:nvSpPr>
          <p:spPr>
            <a:xfrm>
              <a:off x="917700" y="2959950"/>
              <a:ext cx="54425" cy="34550"/>
            </a:xfrm>
            <a:custGeom>
              <a:avLst/>
              <a:gdLst/>
              <a:ahLst/>
              <a:cxnLst/>
              <a:rect l="l" t="t" r="r" b="b"/>
              <a:pathLst>
                <a:path w="2177" h="1382" extrusionOk="0">
                  <a:moveTo>
                    <a:pt x="1140" y="0"/>
                  </a:moveTo>
                  <a:cubicBezTo>
                    <a:pt x="582" y="0"/>
                    <a:pt x="0" y="466"/>
                    <a:pt x="0" y="466"/>
                  </a:cubicBezTo>
                  <a:cubicBezTo>
                    <a:pt x="162" y="809"/>
                    <a:pt x="675" y="1272"/>
                    <a:pt x="1298" y="1382"/>
                  </a:cubicBezTo>
                  <a:cubicBezTo>
                    <a:pt x="1099" y="1335"/>
                    <a:pt x="730" y="1060"/>
                    <a:pt x="620" y="809"/>
                  </a:cubicBezTo>
                  <a:lnTo>
                    <a:pt x="620" y="809"/>
                  </a:lnTo>
                  <a:cubicBezTo>
                    <a:pt x="912" y="856"/>
                    <a:pt x="1201" y="941"/>
                    <a:pt x="1472" y="1064"/>
                  </a:cubicBezTo>
                  <a:cubicBezTo>
                    <a:pt x="1455" y="1030"/>
                    <a:pt x="1006" y="669"/>
                    <a:pt x="522" y="563"/>
                  </a:cubicBezTo>
                  <a:cubicBezTo>
                    <a:pt x="747" y="563"/>
                    <a:pt x="972" y="597"/>
                    <a:pt x="1188" y="669"/>
                  </a:cubicBezTo>
                  <a:cubicBezTo>
                    <a:pt x="1498" y="784"/>
                    <a:pt x="1604" y="847"/>
                    <a:pt x="2176" y="937"/>
                  </a:cubicBezTo>
                  <a:cubicBezTo>
                    <a:pt x="1616" y="737"/>
                    <a:pt x="1375" y="326"/>
                    <a:pt x="751" y="300"/>
                  </a:cubicBezTo>
                  <a:cubicBezTo>
                    <a:pt x="861" y="235"/>
                    <a:pt x="1194" y="121"/>
                    <a:pt x="1466" y="121"/>
                  </a:cubicBezTo>
                  <a:cubicBezTo>
                    <a:pt x="1510" y="121"/>
                    <a:pt x="1552" y="124"/>
                    <a:pt x="1591" y="131"/>
                  </a:cubicBezTo>
                  <a:cubicBezTo>
                    <a:pt x="1452" y="37"/>
                    <a:pt x="1297" y="0"/>
                    <a:pt x="1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05" name="Google Shape;9705;p33"/>
            <p:cNvSpPr/>
            <p:nvPr/>
          </p:nvSpPr>
          <p:spPr>
            <a:xfrm>
              <a:off x="898175" y="2972225"/>
              <a:ext cx="47425" cy="72875"/>
            </a:xfrm>
            <a:custGeom>
              <a:avLst/>
              <a:gdLst/>
              <a:ahLst/>
              <a:cxnLst/>
              <a:rect l="l" t="t" r="r" b="b"/>
              <a:pathLst>
                <a:path w="1897" h="2915" extrusionOk="0">
                  <a:moveTo>
                    <a:pt x="798" y="0"/>
                  </a:moveTo>
                  <a:cubicBezTo>
                    <a:pt x="798" y="0"/>
                    <a:pt x="145" y="416"/>
                    <a:pt x="73" y="1103"/>
                  </a:cubicBezTo>
                  <a:cubicBezTo>
                    <a:pt x="1" y="1786"/>
                    <a:pt x="328" y="2210"/>
                    <a:pt x="1010" y="2914"/>
                  </a:cubicBezTo>
                  <a:cubicBezTo>
                    <a:pt x="968" y="2477"/>
                    <a:pt x="1664" y="2316"/>
                    <a:pt x="1778" y="1417"/>
                  </a:cubicBezTo>
                  <a:cubicBezTo>
                    <a:pt x="1897" y="518"/>
                    <a:pt x="798" y="0"/>
                    <a:pt x="7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06" name="Google Shape;9706;p33"/>
            <p:cNvSpPr/>
            <p:nvPr/>
          </p:nvSpPr>
          <p:spPr>
            <a:xfrm>
              <a:off x="902850" y="2972225"/>
              <a:ext cx="39800" cy="55575"/>
            </a:xfrm>
            <a:custGeom>
              <a:avLst/>
              <a:gdLst/>
              <a:ahLst/>
              <a:cxnLst/>
              <a:rect l="l" t="t" r="r" b="b"/>
              <a:pathLst>
                <a:path w="1592" h="2223" extrusionOk="0">
                  <a:moveTo>
                    <a:pt x="611" y="0"/>
                  </a:moveTo>
                  <a:cubicBezTo>
                    <a:pt x="314" y="242"/>
                    <a:pt x="1" y="857"/>
                    <a:pt x="56" y="1489"/>
                  </a:cubicBezTo>
                  <a:cubicBezTo>
                    <a:pt x="47" y="1281"/>
                    <a:pt x="221" y="857"/>
                    <a:pt x="437" y="683"/>
                  </a:cubicBezTo>
                  <a:lnTo>
                    <a:pt x="437" y="683"/>
                  </a:lnTo>
                  <a:cubicBezTo>
                    <a:pt x="463" y="980"/>
                    <a:pt x="454" y="1281"/>
                    <a:pt x="404" y="1574"/>
                  </a:cubicBezTo>
                  <a:cubicBezTo>
                    <a:pt x="433" y="1548"/>
                    <a:pt x="666" y="1022"/>
                    <a:pt x="645" y="530"/>
                  </a:cubicBezTo>
                  <a:lnTo>
                    <a:pt x="645" y="530"/>
                  </a:lnTo>
                  <a:cubicBezTo>
                    <a:pt x="705" y="747"/>
                    <a:pt x="730" y="971"/>
                    <a:pt x="713" y="1201"/>
                  </a:cubicBezTo>
                  <a:cubicBezTo>
                    <a:pt x="683" y="1527"/>
                    <a:pt x="650" y="1650"/>
                    <a:pt x="709" y="2223"/>
                  </a:cubicBezTo>
                  <a:cubicBezTo>
                    <a:pt x="756" y="1633"/>
                    <a:pt x="1095" y="1294"/>
                    <a:pt x="963" y="683"/>
                  </a:cubicBezTo>
                  <a:lnTo>
                    <a:pt x="963" y="683"/>
                  </a:lnTo>
                  <a:cubicBezTo>
                    <a:pt x="1065" y="789"/>
                    <a:pt x="1311" y="1167"/>
                    <a:pt x="1341" y="1455"/>
                  </a:cubicBezTo>
                  <a:cubicBezTo>
                    <a:pt x="1591" y="730"/>
                    <a:pt x="611" y="0"/>
                    <a:pt x="6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07" name="Google Shape;9707;p33"/>
            <p:cNvSpPr/>
            <p:nvPr/>
          </p:nvSpPr>
          <p:spPr>
            <a:xfrm>
              <a:off x="865200" y="2917725"/>
              <a:ext cx="59625" cy="53600"/>
            </a:xfrm>
            <a:custGeom>
              <a:avLst/>
              <a:gdLst/>
              <a:ahLst/>
              <a:cxnLst/>
              <a:rect l="l" t="t" r="r" b="b"/>
              <a:pathLst>
                <a:path w="2385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81" y="976"/>
                    <a:pt x="183" y="1506"/>
                    <a:pt x="743" y="1900"/>
                  </a:cubicBezTo>
                  <a:cubicBezTo>
                    <a:pt x="1014" y="2093"/>
                    <a:pt x="1329" y="2143"/>
                    <a:pt x="1582" y="2143"/>
                  </a:cubicBezTo>
                  <a:cubicBezTo>
                    <a:pt x="1851" y="2143"/>
                    <a:pt x="2049" y="2087"/>
                    <a:pt x="2049" y="2087"/>
                  </a:cubicBezTo>
                  <a:cubicBezTo>
                    <a:pt x="2049" y="2087"/>
                    <a:pt x="2385" y="921"/>
                    <a:pt x="1634" y="416"/>
                  </a:cubicBezTo>
                  <a:cubicBezTo>
                    <a:pt x="1258" y="161"/>
                    <a:pt x="926" y="138"/>
                    <a:pt x="649" y="138"/>
                  </a:cubicBezTo>
                  <a:cubicBezTo>
                    <a:pt x="587" y="138"/>
                    <a:pt x="527" y="139"/>
                    <a:pt x="471" y="139"/>
                  </a:cubicBezTo>
                  <a:cubicBezTo>
                    <a:pt x="277" y="139"/>
                    <a:pt x="118" y="12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08" name="Google Shape;9708;p33"/>
            <p:cNvSpPr/>
            <p:nvPr/>
          </p:nvSpPr>
          <p:spPr>
            <a:xfrm>
              <a:off x="876225" y="2931400"/>
              <a:ext cx="42675" cy="38800"/>
            </a:xfrm>
            <a:custGeom>
              <a:avLst/>
              <a:gdLst/>
              <a:ahLst/>
              <a:cxnLst/>
              <a:rect l="l" t="t" r="r" b="b"/>
              <a:pathLst>
                <a:path w="1707" h="1552" extrusionOk="0">
                  <a:moveTo>
                    <a:pt x="1" y="0"/>
                  </a:moveTo>
                  <a:lnTo>
                    <a:pt x="1" y="0"/>
                  </a:lnTo>
                  <a:cubicBezTo>
                    <a:pt x="395" y="424"/>
                    <a:pt x="506" y="475"/>
                    <a:pt x="773" y="666"/>
                  </a:cubicBezTo>
                  <a:cubicBezTo>
                    <a:pt x="951" y="806"/>
                    <a:pt x="1108" y="972"/>
                    <a:pt x="1231" y="1162"/>
                  </a:cubicBezTo>
                  <a:cubicBezTo>
                    <a:pt x="879" y="823"/>
                    <a:pt x="341" y="653"/>
                    <a:pt x="287" y="653"/>
                  </a:cubicBezTo>
                  <a:cubicBezTo>
                    <a:pt x="286" y="653"/>
                    <a:pt x="286" y="653"/>
                    <a:pt x="285" y="653"/>
                  </a:cubicBezTo>
                  <a:cubicBezTo>
                    <a:pt x="540" y="810"/>
                    <a:pt x="773" y="1001"/>
                    <a:pt x="977" y="1218"/>
                  </a:cubicBezTo>
                  <a:cubicBezTo>
                    <a:pt x="942" y="1223"/>
                    <a:pt x="906" y="1226"/>
                    <a:pt x="868" y="1226"/>
                  </a:cubicBezTo>
                  <a:cubicBezTo>
                    <a:pt x="600" y="1226"/>
                    <a:pt x="250" y="1094"/>
                    <a:pt x="120" y="972"/>
                  </a:cubicBezTo>
                  <a:lnTo>
                    <a:pt x="120" y="972"/>
                  </a:lnTo>
                  <a:cubicBezTo>
                    <a:pt x="505" y="1371"/>
                    <a:pt x="1064" y="1551"/>
                    <a:pt x="1451" y="1551"/>
                  </a:cubicBezTo>
                  <a:cubicBezTo>
                    <a:pt x="1507" y="1551"/>
                    <a:pt x="1560" y="1547"/>
                    <a:pt x="1608" y="1540"/>
                  </a:cubicBezTo>
                  <a:cubicBezTo>
                    <a:pt x="1608" y="1540"/>
                    <a:pt x="1706" y="323"/>
                    <a:pt x="998" y="30"/>
                  </a:cubicBezTo>
                  <a:lnTo>
                    <a:pt x="998" y="30"/>
                  </a:lnTo>
                  <a:cubicBezTo>
                    <a:pt x="1197" y="242"/>
                    <a:pt x="1316" y="675"/>
                    <a:pt x="1329" y="823"/>
                  </a:cubicBezTo>
                  <a:cubicBezTo>
                    <a:pt x="955" y="323"/>
                    <a:pt x="480" y="35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09" name="Google Shape;9709;p33"/>
            <p:cNvSpPr/>
            <p:nvPr/>
          </p:nvSpPr>
          <p:spPr>
            <a:xfrm>
              <a:off x="852275" y="2962875"/>
              <a:ext cx="63850" cy="46300"/>
            </a:xfrm>
            <a:custGeom>
              <a:avLst/>
              <a:gdLst/>
              <a:ahLst/>
              <a:cxnLst/>
              <a:rect l="l" t="t" r="r" b="b"/>
              <a:pathLst>
                <a:path w="2554" h="1852" extrusionOk="0">
                  <a:moveTo>
                    <a:pt x="1544" y="0"/>
                  </a:moveTo>
                  <a:cubicBezTo>
                    <a:pt x="1295" y="0"/>
                    <a:pt x="1036" y="66"/>
                    <a:pt x="815" y="260"/>
                  </a:cubicBezTo>
                  <a:cubicBezTo>
                    <a:pt x="136" y="858"/>
                    <a:pt x="386" y="1528"/>
                    <a:pt x="0" y="1731"/>
                  </a:cubicBezTo>
                  <a:cubicBezTo>
                    <a:pt x="400" y="1804"/>
                    <a:pt x="727" y="1852"/>
                    <a:pt x="1009" y="1852"/>
                  </a:cubicBezTo>
                  <a:cubicBezTo>
                    <a:pt x="1408" y="1852"/>
                    <a:pt x="1720" y="1756"/>
                    <a:pt x="2028" y="1498"/>
                  </a:cubicBezTo>
                  <a:cubicBezTo>
                    <a:pt x="2554" y="1053"/>
                    <a:pt x="2537" y="285"/>
                    <a:pt x="2537" y="285"/>
                  </a:cubicBezTo>
                  <a:cubicBezTo>
                    <a:pt x="2537" y="285"/>
                    <a:pt x="2062" y="0"/>
                    <a:pt x="1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10" name="Google Shape;9710;p33"/>
            <p:cNvSpPr/>
            <p:nvPr/>
          </p:nvSpPr>
          <p:spPr>
            <a:xfrm>
              <a:off x="868175" y="2966675"/>
              <a:ext cx="47525" cy="35675"/>
            </a:xfrm>
            <a:custGeom>
              <a:avLst/>
              <a:gdLst/>
              <a:ahLst/>
              <a:cxnLst/>
              <a:rect l="l" t="t" r="r" b="b"/>
              <a:pathLst>
                <a:path w="1901" h="1427" extrusionOk="0">
                  <a:moveTo>
                    <a:pt x="1116" y="0"/>
                  </a:moveTo>
                  <a:cubicBezTo>
                    <a:pt x="809" y="0"/>
                    <a:pt x="485" y="75"/>
                    <a:pt x="289" y="337"/>
                  </a:cubicBezTo>
                  <a:cubicBezTo>
                    <a:pt x="470" y="240"/>
                    <a:pt x="748" y="208"/>
                    <a:pt x="947" y="208"/>
                  </a:cubicBezTo>
                  <a:cubicBezTo>
                    <a:pt x="1028" y="208"/>
                    <a:pt x="1095" y="214"/>
                    <a:pt x="1137" y="222"/>
                  </a:cubicBezTo>
                  <a:cubicBezTo>
                    <a:pt x="556" y="451"/>
                    <a:pt x="463" y="922"/>
                    <a:pt x="1" y="1291"/>
                  </a:cubicBezTo>
                  <a:cubicBezTo>
                    <a:pt x="510" y="1020"/>
                    <a:pt x="590" y="926"/>
                    <a:pt x="845" y="714"/>
                  </a:cubicBezTo>
                  <a:cubicBezTo>
                    <a:pt x="1023" y="578"/>
                    <a:pt x="1226" y="468"/>
                    <a:pt x="1438" y="396"/>
                  </a:cubicBezTo>
                  <a:lnTo>
                    <a:pt x="1438" y="396"/>
                  </a:lnTo>
                  <a:cubicBezTo>
                    <a:pt x="1019" y="659"/>
                    <a:pt x="713" y="1143"/>
                    <a:pt x="705" y="1181"/>
                  </a:cubicBezTo>
                  <a:cubicBezTo>
                    <a:pt x="925" y="977"/>
                    <a:pt x="1167" y="803"/>
                    <a:pt x="1430" y="659"/>
                  </a:cubicBezTo>
                  <a:lnTo>
                    <a:pt x="1430" y="659"/>
                  </a:lnTo>
                  <a:cubicBezTo>
                    <a:pt x="1405" y="935"/>
                    <a:pt x="1150" y="1316"/>
                    <a:pt x="976" y="1427"/>
                  </a:cubicBezTo>
                  <a:cubicBezTo>
                    <a:pt x="1532" y="1117"/>
                    <a:pt x="1863" y="511"/>
                    <a:pt x="1901" y="133"/>
                  </a:cubicBezTo>
                  <a:cubicBezTo>
                    <a:pt x="1901" y="133"/>
                    <a:pt x="1524" y="0"/>
                    <a:pt x="1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11" name="Google Shape;9711;p33"/>
            <p:cNvSpPr/>
            <p:nvPr/>
          </p:nvSpPr>
          <p:spPr>
            <a:xfrm>
              <a:off x="901250" y="2958300"/>
              <a:ext cx="32275" cy="24800"/>
            </a:xfrm>
            <a:custGeom>
              <a:avLst/>
              <a:gdLst/>
              <a:ahLst/>
              <a:cxnLst/>
              <a:rect l="l" t="t" r="r" b="b"/>
              <a:pathLst>
                <a:path w="1291" h="992" extrusionOk="0">
                  <a:moveTo>
                    <a:pt x="642" y="0"/>
                  </a:moveTo>
                  <a:cubicBezTo>
                    <a:pt x="489" y="0"/>
                    <a:pt x="340" y="71"/>
                    <a:pt x="243" y="201"/>
                  </a:cubicBezTo>
                  <a:cubicBezTo>
                    <a:pt x="0" y="539"/>
                    <a:pt x="249" y="992"/>
                    <a:pt x="641" y="992"/>
                  </a:cubicBezTo>
                  <a:cubicBezTo>
                    <a:pt x="667" y="992"/>
                    <a:pt x="694" y="990"/>
                    <a:pt x="722" y="986"/>
                  </a:cubicBezTo>
                  <a:cubicBezTo>
                    <a:pt x="1159" y="913"/>
                    <a:pt x="1290" y="349"/>
                    <a:pt x="934" y="95"/>
                  </a:cubicBezTo>
                  <a:cubicBezTo>
                    <a:pt x="845" y="31"/>
                    <a:pt x="743" y="0"/>
                    <a:pt x="6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12" name="Google Shape;9712;p33"/>
            <p:cNvSpPr/>
            <p:nvPr/>
          </p:nvSpPr>
          <p:spPr>
            <a:xfrm>
              <a:off x="917475" y="2942750"/>
              <a:ext cx="6075" cy="19625"/>
            </a:xfrm>
            <a:custGeom>
              <a:avLst/>
              <a:gdLst/>
              <a:ahLst/>
              <a:cxnLst/>
              <a:rect l="l" t="t" r="r" b="b"/>
              <a:pathLst>
                <a:path w="243" h="785" extrusionOk="0">
                  <a:moveTo>
                    <a:pt x="221" y="0"/>
                  </a:moveTo>
                  <a:cubicBezTo>
                    <a:pt x="56" y="182"/>
                    <a:pt x="1" y="759"/>
                    <a:pt x="1" y="785"/>
                  </a:cubicBezTo>
                  <a:lnTo>
                    <a:pt x="26" y="785"/>
                  </a:lnTo>
                  <a:cubicBezTo>
                    <a:pt x="26" y="781"/>
                    <a:pt x="81" y="191"/>
                    <a:pt x="243" y="21"/>
                  </a:cubicBezTo>
                  <a:lnTo>
                    <a:pt x="2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13" name="Google Shape;9713;p33"/>
            <p:cNvSpPr/>
            <p:nvPr/>
          </p:nvSpPr>
          <p:spPr>
            <a:xfrm>
              <a:off x="921200" y="2950700"/>
              <a:ext cx="13275" cy="12100"/>
            </a:xfrm>
            <a:custGeom>
              <a:avLst/>
              <a:gdLst/>
              <a:ahLst/>
              <a:cxnLst/>
              <a:rect l="l" t="t" r="r" b="b"/>
              <a:pathLst>
                <a:path w="531" h="484" extrusionOk="0">
                  <a:moveTo>
                    <a:pt x="526" y="0"/>
                  </a:moveTo>
                  <a:cubicBezTo>
                    <a:pt x="276" y="51"/>
                    <a:pt x="9" y="454"/>
                    <a:pt x="0" y="471"/>
                  </a:cubicBezTo>
                  <a:lnTo>
                    <a:pt x="22" y="484"/>
                  </a:lnTo>
                  <a:cubicBezTo>
                    <a:pt x="26" y="479"/>
                    <a:pt x="293" y="77"/>
                    <a:pt x="531" y="26"/>
                  </a:cubicBezTo>
                  <a:lnTo>
                    <a:pt x="5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14" name="Google Shape;9714;p33"/>
            <p:cNvSpPr/>
            <p:nvPr/>
          </p:nvSpPr>
          <p:spPr>
            <a:xfrm>
              <a:off x="924600" y="2962500"/>
              <a:ext cx="15175" cy="3800"/>
            </a:xfrm>
            <a:custGeom>
              <a:avLst/>
              <a:gdLst/>
              <a:ahLst/>
              <a:cxnLst/>
              <a:rect l="l" t="t" r="r" b="b"/>
              <a:pathLst>
                <a:path w="607" h="152" extrusionOk="0">
                  <a:moveTo>
                    <a:pt x="518" y="0"/>
                  </a:moveTo>
                  <a:cubicBezTo>
                    <a:pt x="319" y="0"/>
                    <a:pt x="15" y="123"/>
                    <a:pt x="0" y="126"/>
                  </a:cubicBezTo>
                  <a:lnTo>
                    <a:pt x="13" y="152"/>
                  </a:lnTo>
                  <a:cubicBezTo>
                    <a:pt x="16" y="152"/>
                    <a:pt x="326" y="27"/>
                    <a:pt x="519" y="27"/>
                  </a:cubicBezTo>
                  <a:cubicBezTo>
                    <a:pt x="549" y="27"/>
                    <a:pt x="576" y="30"/>
                    <a:pt x="598" y="37"/>
                  </a:cubicBezTo>
                  <a:lnTo>
                    <a:pt x="607" y="12"/>
                  </a:lnTo>
                  <a:cubicBezTo>
                    <a:pt x="581" y="4"/>
                    <a:pt x="551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15" name="Google Shape;9715;p33"/>
            <p:cNvSpPr/>
            <p:nvPr/>
          </p:nvSpPr>
          <p:spPr>
            <a:xfrm>
              <a:off x="925225" y="2971475"/>
              <a:ext cx="11275" cy="4475"/>
            </a:xfrm>
            <a:custGeom>
              <a:avLst/>
              <a:gdLst/>
              <a:ahLst/>
              <a:cxnLst/>
              <a:rect l="l" t="t" r="r" b="b"/>
              <a:pathLst>
                <a:path w="451" h="179" extrusionOk="0">
                  <a:moveTo>
                    <a:pt x="1" y="1"/>
                  </a:moveTo>
                  <a:lnTo>
                    <a:pt x="1" y="26"/>
                  </a:lnTo>
                  <a:cubicBezTo>
                    <a:pt x="9" y="26"/>
                    <a:pt x="319" y="43"/>
                    <a:pt x="433" y="179"/>
                  </a:cubicBezTo>
                  <a:lnTo>
                    <a:pt x="450" y="162"/>
                  </a:lnTo>
                  <a:cubicBezTo>
                    <a:pt x="331" y="17"/>
                    <a:pt x="13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16" name="Google Shape;9716;p33"/>
            <p:cNvSpPr/>
            <p:nvPr/>
          </p:nvSpPr>
          <p:spPr>
            <a:xfrm>
              <a:off x="922475" y="297602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1" y="1"/>
                  </a:moveTo>
                  <a:lnTo>
                    <a:pt x="0" y="18"/>
                  </a:lnTo>
                  <a:cubicBezTo>
                    <a:pt x="4" y="22"/>
                    <a:pt x="225" y="272"/>
                    <a:pt x="225" y="438"/>
                  </a:cubicBezTo>
                  <a:lnTo>
                    <a:pt x="255" y="438"/>
                  </a:lnTo>
                  <a:cubicBezTo>
                    <a:pt x="250" y="264"/>
                    <a:pt x="30" y="14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17" name="Google Shape;9717;p33"/>
            <p:cNvSpPr/>
            <p:nvPr/>
          </p:nvSpPr>
          <p:spPr>
            <a:xfrm>
              <a:off x="914400" y="2978900"/>
              <a:ext cx="4175" cy="13075"/>
            </a:xfrm>
            <a:custGeom>
              <a:avLst/>
              <a:gdLst/>
              <a:ahLst/>
              <a:cxnLst/>
              <a:rect l="l" t="t" r="r" b="b"/>
              <a:pathLst>
                <a:path w="167" h="523" extrusionOk="0">
                  <a:moveTo>
                    <a:pt x="124" y="0"/>
                  </a:moveTo>
                  <a:lnTo>
                    <a:pt x="98" y="5"/>
                  </a:lnTo>
                  <a:cubicBezTo>
                    <a:pt x="98" y="5"/>
                    <a:pt x="141" y="200"/>
                    <a:pt x="1" y="514"/>
                  </a:cubicBezTo>
                  <a:lnTo>
                    <a:pt x="26" y="522"/>
                  </a:lnTo>
                  <a:cubicBezTo>
                    <a:pt x="166" y="200"/>
                    <a:pt x="124" y="5"/>
                    <a:pt x="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18" name="Google Shape;9718;p33"/>
            <p:cNvSpPr/>
            <p:nvPr/>
          </p:nvSpPr>
          <p:spPr>
            <a:xfrm>
              <a:off x="901900" y="2976250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0"/>
                  </a:moveTo>
                  <a:cubicBezTo>
                    <a:pt x="429" y="0"/>
                    <a:pt x="340" y="263"/>
                    <a:pt x="0" y="399"/>
                  </a:cubicBezTo>
                  <a:lnTo>
                    <a:pt x="13" y="425"/>
                  </a:lnTo>
                  <a:cubicBezTo>
                    <a:pt x="361" y="285"/>
                    <a:pt x="450" y="17"/>
                    <a:pt x="454" y="5"/>
                  </a:cubicBezTo>
                  <a:lnTo>
                    <a:pt x="4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19" name="Google Shape;9719;p33"/>
            <p:cNvSpPr/>
            <p:nvPr/>
          </p:nvSpPr>
          <p:spPr>
            <a:xfrm>
              <a:off x="907400" y="2947825"/>
              <a:ext cx="5025" cy="14350"/>
            </a:xfrm>
            <a:custGeom>
              <a:avLst/>
              <a:gdLst/>
              <a:ahLst/>
              <a:cxnLst/>
              <a:rect l="l" t="t" r="r" b="b"/>
              <a:pathLst>
                <a:path w="201" h="574" extrusionOk="0">
                  <a:moveTo>
                    <a:pt x="60" y="1"/>
                  </a:moveTo>
                  <a:cubicBezTo>
                    <a:pt x="1" y="387"/>
                    <a:pt x="175" y="565"/>
                    <a:pt x="183" y="573"/>
                  </a:cubicBezTo>
                  <a:lnTo>
                    <a:pt x="200" y="556"/>
                  </a:lnTo>
                  <a:cubicBezTo>
                    <a:pt x="200" y="552"/>
                    <a:pt x="31" y="374"/>
                    <a:pt x="90" y="5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20" name="Google Shape;9720;p33"/>
            <p:cNvSpPr/>
            <p:nvPr/>
          </p:nvSpPr>
          <p:spPr>
            <a:xfrm>
              <a:off x="893725" y="2956850"/>
              <a:ext cx="16050" cy="11050"/>
            </a:xfrm>
            <a:custGeom>
              <a:avLst/>
              <a:gdLst/>
              <a:ahLst/>
              <a:cxnLst/>
              <a:rect l="l" t="t" r="r" b="b"/>
              <a:pathLst>
                <a:path w="642" h="442" extrusionOk="0">
                  <a:moveTo>
                    <a:pt x="26" y="0"/>
                  </a:moveTo>
                  <a:lnTo>
                    <a:pt x="1" y="13"/>
                  </a:lnTo>
                  <a:cubicBezTo>
                    <a:pt x="200" y="378"/>
                    <a:pt x="633" y="441"/>
                    <a:pt x="637" y="441"/>
                  </a:cubicBezTo>
                  <a:lnTo>
                    <a:pt x="641" y="416"/>
                  </a:lnTo>
                  <a:cubicBezTo>
                    <a:pt x="637" y="416"/>
                    <a:pt x="217" y="352"/>
                    <a:pt x="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21" name="Google Shape;9721;p33"/>
            <p:cNvSpPr/>
            <p:nvPr/>
          </p:nvSpPr>
          <p:spPr>
            <a:xfrm>
              <a:off x="894275" y="2972525"/>
              <a:ext cx="17300" cy="5275"/>
            </a:xfrm>
            <a:custGeom>
              <a:avLst/>
              <a:gdLst/>
              <a:ahLst/>
              <a:cxnLst/>
              <a:rect l="l" t="t" r="r" b="b"/>
              <a:pathLst>
                <a:path w="692" h="211" extrusionOk="0">
                  <a:moveTo>
                    <a:pt x="679" y="1"/>
                  </a:moveTo>
                  <a:cubicBezTo>
                    <a:pt x="675" y="5"/>
                    <a:pt x="418" y="185"/>
                    <a:pt x="121" y="185"/>
                  </a:cubicBezTo>
                  <a:cubicBezTo>
                    <a:pt x="83" y="185"/>
                    <a:pt x="44" y="182"/>
                    <a:pt x="4" y="175"/>
                  </a:cubicBezTo>
                  <a:lnTo>
                    <a:pt x="0" y="200"/>
                  </a:lnTo>
                  <a:cubicBezTo>
                    <a:pt x="21" y="205"/>
                    <a:pt x="47" y="209"/>
                    <a:pt x="68" y="209"/>
                  </a:cubicBezTo>
                  <a:cubicBezTo>
                    <a:pt x="87" y="210"/>
                    <a:pt x="105" y="211"/>
                    <a:pt x="124" y="211"/>
                  </a:cubicBezTo>
                  <a:cubicBezTo>
                    <a:pt x="427" y="211"/>
                    <a:pt x="687" y="26"/>
                    <a:pt x="691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22" name="Google Shape;9722;p33"/>
            <p:cNvSpPr/>
            <p:nvPr/>
          </p:nvSpPr>
          <p:spPr>
            <a:xfrm>
              <a:off x="919800" y="2939425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1"/>
                  </a:moveTo>
                  <a:cubicBezTo>
                    <a:pt x="51" y="1"/>
                    <a:pt x="0" y="116"/>
                    <a:pt x="65" y="192"/>
                  </a:cubicBezTo>
                  <a:cubicBezTo>
                    <a:pt x="87" y="219"/>
                    <a:pt x="118" y="232"/>
                    <a:pt x="149" y="232"/>
                  </a:cubicBezTo>
                  <a:cubicBezTo>
                    <a:pt x="206" y="232"/>
                    <a:pt x="263" y="191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2" y="1"/>
                    <a:pt x="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23" name="Google Shape;9723;p33"/>
            <p:cNvSpPr/>
            <p:nvPr/>
          </p:nvSpPr>
          <p:spPr>
            <a:xfrm>
              <a:off x="930700" y="2947500"/>
              <a:ext cx="6850" cy="5775"/>
            </a:xfrm>
            <a:custGeom>
              <a:avLst/>
              <a:gdLst/>
              <a:ahLst/>
              <a:cxnLst/>
              <a:rect l="l" t="t" r="r" b="b"/>
              <a:pathLst>
                <a:path w="274" h="231" extrusionOk="0">
                  <a:moveTo>
                    <a:pt x="153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19"/>
                    <a:pt x="121" y="231"/>
                    <a:pt x="153" y="231"/>
                  </a:cubicBezTo>
                  <a:cubicBezTo>
                    <a:pt x="210" y="231"/>
                    <a:pt x="267" y="190"/>
                    <a:pt x="269" y="124"/>
                  </a:cubicBezTo>
                  <a:cubicBezTo>
                    <a:pt x="274" y="60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24" name="Google Shape;9724;p33"/>
            <p:cNvSpPr/>
            <p:nvPr/>
          </p:nvSpPr>
          <p:spPr>
            <a:xfrm>
              <a:off x="937575" y="2960525"/>
              <a:ext cx="6125" cy="5875"/>
            </a:xfrm>
            <a:custGeom>
              <a:avLst/>
              <a:gdLst/>
              <a:ahLst/>
              <a:cxnLst/>
              <a:rect l="l" t="t" r="r" b="b"/>
              <a:pathLst>
                <a:path w="245" h="235" extrusionOk="0">
                  <a:moveTo>
                    <a:pt x="125" y="0"/>
                  </a:moveTo>
                  <a:cubicBezTo>
                    <a:pt x="72" y="0"/>
                    <a:pt x="19" y="33"/>
                    <a:pt x="11" y="103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8"/>
                    <a:pt x="245" y="120"/>
                  </a:cubicBezTo>
                  <a:cubicBezTo>
                    <a:pt x="245" y="42"/>
                    <a:pt x="184" y="0"/>
                    <a:pt x="1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25" name="Google Shape;9725;p33"/>
            <p:cNvSpPr/>
            <p:nvPr/>
          </p:nvSpPr>
          <p:spPr>
            <a:xfrm>
              <a:off x="933550" y="29742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1" y="221"/>
                    <a:pt x="124" y="234"/>
                    <a:pt x="156" y="234"/>
                  </a:cubicBezTo>
                  <a:cubicBezTo>
                    <a:pt x="212" y="234"/>
                    <a:pt x="267" y="193"/>
                    <a:pt x="270" y="128"/>
                  </a:cubicBezTo>
                  <a:cubicBezTo>
                    <a:pt x="278" y="60"/>
                    <a:pt x="232" y="5"/>
                    <a:pt x="164" y="1"/>
                  </a:cubicBezTo>
                  <a:cubicBezTo>
                    <a:pt x="160" y="1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26" name="Google Shape;9726;p33"/>
            <p:cNvSpPr/>
            <p:nvPr/>
          </p:nvSpPr>
          <p:spPr>
            <a:xfrm>
              <a:off x="924975" y="29853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3" y="1"/>
                    <a:pt x="0" y="118"/>
                    <a:pt x="66" y="192"/>
                  </a:cubicBezTo>
                  <a:cubicBezTo>
                    <a:pt x="88" y="221"/>
                    <a:pt x="120" y="234"/>
                    <a:pt x="151" y="234"/>
                  </a:cubicBezTo>
                  <a:cubicBezTo>
                    <a:pt x="208" y="234"/>
                    <a:pt x="264" y="192"/>
                    <a:pt x="269" y="124"/>
                  </a:cubicBezTo>
                  <a:cubicBezTo>
                    <a:pt x="273" y="65"/>
                    <a:pt x="227" y="5"/>
                    <a:pt x="163" y="1"/>
                  </a:cubicBezTo>
                  <a:cubicBezTo>
                    <a:pt x="160" y="1"/>
                    <a:pt x="156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27" name="Google Shape;9727;p33"/>
            <p:cNvSpPr/>
            <p:nvPr/>
          </p:nvSpPr>
          <p:spPr>
            <a:xfrm>
              <a:off x="910450" y="2990125"/>
              <a:ext cx="6950" cy="5850"/>
            </a:xfrm>
            <a:custGeom>
              <a:avLst/>
              <a:gdLst/>
              <a:ahLst/>
              <a:cxnLst/>
              <a:rect l="l" t="t" r="r" b="b"/>
              <a:pathLst>
                <a:path w="278" h="234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5" y="234"/>
                  </a:cubicBezTo>
                  <a:cubicBezTo>
                    <a:pt x="212" y="234"/>
                    <a:pt x="268" y="192"/>
                    <a:pt x="273" y="124"/>
                  </a:cubicBezTo>
                  <a:cubicBezTo>
                    <a:pt x="278" y="60"/>
                    <a:pt x="231" y="5"/>
                    <a:pt x="167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28" name="Google Shape;9728;p33"/>
            <p:cNvSpPr/>
            <p:nvPr/>
          </p:nvSpPr>
          <p:spPr>
            <a:xfrm>
              <a:off x="897075" y="298440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1" y="118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0" y="234"/>
                    <a:pt x="264" y="193"/>
                    <a:pt x="270" y="128"/>
                  </a:cubicBezTo>
                  <a:cubicBezTo>
                    <a:pt x="274" y="65"/>
                    <a:pt x="227" y="9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29" name="Google Shape;9729;p33"/>
            <p:cNvSpPr/>
            <p:nvPr/>
          </p:nvSpPr>
          <p:spPr>
            <a:xfrm>
              <a:off x="889325" y="2974125"/>
              <a:ext cx="6975" cy="5850"/>
            </a:xfrm>
            <a:custGeom>
              <a:avLst/>
              <a:gdLst/>
              <a:ahLst/>
              <a:cxnLst/>
              <a:rect l="l" t="t" r="r" b="b"/>
              <a:pathLst>
                <a:path w="279" h="234" extrusionOk="0">
                  <a:moveTo>
                    <a:pt x="154" y="0"/>
                  </a:moveTo>
                  <a:cubicBezTo>
                    <a:pt x="58" y="0"/>
                    <a:pt x="1" y="114"/>
                    <a:pt x="67" y="191"/>
                  </a:cubicBezTo>
                  <a:cubicBezTo>
                    <a:pt x="91" y="220"/>
                    <a:pt x="123" y="233"/>
                    <a:pt x="155" y="233"/>
                  </a:cubicBezTo>
                  <a:cubicBezTo>
                    <a:pt x="212" y="233"/>
                    <a:pt x="267" y="192"/>
                    <a:pt x="270" y="124"/>
                  </a:cubicBezTo>
                  <a:cubicBezTo>
                    <a:pt x="279" y="60"/>
                    <a:pt x="228" y="5"/>
                    <a:pt x="164" y="1"/>
                  </a:cubicBezTo>
                  <a:cubicBezTo>
                    <a:pt x="161" y="0"/>
                    <a:pt x="157" y="0"/>
                    <a:pt x="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30" name="Google Shape;9730;p33"/>
            <p:cNvSpPr/>
            <p:nvPr/>
          </p:nvSpPr>
          <p:spPr>
            <a:xfrm>
              <a:off x="889750" y="2953625"/>
              <a:ext cx="6175" cy="5900"/>
            </a:xfrm>
            <a:custGeom>
              <a:avLst/>
              <a:gdLst/>
              <a:ahLst/>
              <a:cxnLst/>
              <a:rect l="l" t="t" r="r" b="b"/>
              <a:pathLst>
                <a:path w="247" h="236" extrusionOk="0">
                  <a:moveTo>
                    <a:pt x="128" y="1"/>
                  </a:moveTo>
                  <a:cubicBezTo>
                    <a:pt x="75" y="1"/>
                    <a:pt x="21" y="34"/>
                    <a:pt x="11" y="104"/>
                  </a:cubicBezTo>
                  <a:cubicBezTo>
                    <a:pt x="0" y="189"/>
                    <a:pt x="65" y="235"/>
                    <a:pt x="129" y="235"/>
                  </a:cubicBezTo>
                  <a:cubicBezTo>
                    <a:pt x="186" y="235"/>
                    <a:pt x="243" y="199"/>
                    <a:pt x="245" y="121"/>
                  </a:cubicBezTo>
                  <a:cubicBezTo>
                    <a:pt x="247" y="42"/>
                    <a:pt x="188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31" name="Google Shape;9731;p33"/>
            <p:cNvSpPr/>
            <p:nvPr/>
          </p:nvSpPr>
          <p:spPr>
            <a:xfrm>
              <a:off x="905700" y="2944200"/>
              <a:ext cx="6925" cy="5800"/>
            </a:xfrm>
            <a:custGeom>
              <a:avLst/>
              <a:gdLst/>
              <a:ahLst/>
              <a:cxnLst/>
              <a:rect l="l" t="t" r="r" b="b"/>
              <a:pathLst>
                <a:path w="277" h="232" extrusionOk="0">
                  <a:moveTo>
                    <a:pt x="151" y="1"/>
                  </a:moveTo>
                  <a:cubicBezTo>
                    <a:pt x="55" y="1"/>
                    <a:pt x="0" y="116"/>
                    <a:pt x="65" y="192"/>
                  </a:cubicBezTo>
                  <a:cubicBezTo>
                    <a:pt x="89" y="219"/>
                    <a:pt x="120" y="231"/>
                    <a:pt x="152" y="231"/>
                  </a:cubicBezTo>
                  <a:cubicBezTo>
                    <a:pt x="210" y="231"/>
                    <a:pt x="267" y="190"/>
                    <a:pt x="273" y="124"/>
                  </a:cubicBezTo>
                  <a:cubicBezTo>
                    <a:pt x="277" y="61"/>
                    <a:pt x="230" y="6"/>
                    <a:pt x="167" y="1"/>
                  </a:cubicBezTo>
                  <a:cubicBezTo>
                    <a:pt x="161" y="1"/>
                    <a:pt x="156" y="1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32" name="Google Shape;9732;p33"/>
            <p:cNvSpPr/>
            <p:nvPr/>
          </p:nvSpPr>
          <p:spPr>
            <a:xfrm>
              <a:off x="908675" y="2828750"/>
              <a:ext cx="40325" cy="49550"/>
            </a:xfrm>
            <a:custGeom>
              <a:avLst/>
              <a:gdLst/>
              <a:ahLst/>
              <a:cxnLst/>
              <a:rect l="l" t="t" r="r" b="b"/>
              <a:pathLst>
                <a:path w="1613" h="1982" extrusionOk="0">
                  <a:moveTo>
                    <a:pt x="1278" y="1"/>
                  </a:moveTo>
                  <a:cubicBezTo>
                    <a:pt x="1180" y="302"/>
                    <a:pt x="675" y="204"/>
                    <a:pt x="340" y="764"/>
                  </a:cubicBezTo>
                  <a:cubicBezTo>
                    <a:pt x="1" y="1324"/>
                    <a:pt x="569" y="1981"/>
                    <a:pt x="569" y="1981"/>
                  </a:cubicBezTo>
                  <a:cubicBezTo>
                    <a:pt x="569" y="1981"/>
                    <a:pt x="1116" y="1896"/>
                    <a:pt x="1367" y="1468"/>
                  </a:cubicBezTo>
                  <a:cubicBezTo>
                    <a:pt x="1613" y="1040"/>
                    <a:pt x="1524" y="662"/>
                    <a:pt x="1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33" name="Google Shape;9733;p33"/>
            <p:cNvSpPr/>
            <p:nvPr/>
          </p:nvSpPr>
          <p:spPr>
            <a:xfrm>
              <a:off x="912075" y="2841150"/>
              <a:ext cx="30875" cy="37150"/>
            </a:xfrm>
            <a:custGeom>
              <a:avLst/>
              <a:gdLst/>
              <a:ahLst/>
              <a:cxnLst/>
              <a:rect l="l" t="t" r="r" b="b"/>
              <a:pathLst>
                <a:path w="1235" h="1486" extrusionOk="0">
                  <a:moveTo>
                    <a:pt x="1019" y="1"/>
                  </a:moveTo>
                  <a:lnTo>
                    <a:pt x="1019" y="1"/>
                  </a:lnTo>
                  <a:cubicBezTo>
                    <a:pt x="815" y="374"/>
                    <a:pt x="493" y="497"/>
                    <a:pt x="404" y="938"/>
                  </a:cubicBezTo>
                  <a:cubicBezTo>
                    <a:pt x="365" y="836"/>
                    <a:pt x="314" y="518"/>
                    <a:pt x="378" y="319"/>
                  </a:cubicBezTo>
                  <a:lnTo>
                    <a:pt x="378" y="319"/>
                  </a:lnTo>
                  <a:cubicBezTo>
                    <a:pt x="1" y="722"/>
                    <a:pt x="433" y="1485"/>
                    <a:pt x="433" y="1485"/>
                  </a:cubicBezTo>
                  <a:cubicBezTo>
                    <a:pt x="696" y="1413"/>
                    <a:pt x="1082" y="1099"/>
                    <a:pt x="1235" y="671"/>
                  </a:cubicBezTo>
                  <a:lnTo>
                    <a:pt x="1235" y="671"/>
                  </a:lnTo>
                  <a:cubicBezTo>
                    <a:pt x="1180" y="807"/>
                    <a:pt x="942" y="1036"/>
                    <a:pt x="751" y="1087"/>
                  </a:cubicBezTo>
                  <a:cubicBezTo>
                    <a:pt x="819" y="883"/>
                    <a:pt x="912" y="688"/>
                    <a:pt x="1031" y="510"/>
                  </a:cubicBezTo>
                  <a:lnTo>
                    <a:pt x="1031" y="510"/>
                  </a:lnTo>
                  <a:cubicBezTo>
                    <a:pt x="832" y="675"/>
                    <a:pt x="671" y="887"/>
                    <a:pt x="569" y="1129"/>
                  </a:cubicBezTo>
                  <a:cubicBezTo>
                    <a:pt x="590" y="968"/>
                    <a:pt x="641" y="811"/>
                    <a:pt x="717" y="667"/>
                  </a:cubicBezTo>
                  <a:cubicBezTo>
                    <a:pt x="849" y="459"/>
                    <a:pt x="951" y="234"/>
                    <a:pt x="10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34" name="Google Shape;9734;p33"/>
            <p:cNvSpPr/>
            <p:nvPr/>
          </p:nvSpPr>
          <p:spPr>
            <a:xfrm>
              <a:off x="924275" y="2862125"/>
              <a:ext cx="52400" cy="30950"/>
            </a:xfrm>
            <a:custGeom>
              <a:avLst/>
              <a:gdLst/>
              <a:ahLst/>
              <a:cxnLst/>
              <a:rect l="l" t="t" r="r" b="b"/>
              <a:pathLst>
                <a:path w="2096" h="1238" extrusionOk="0">
                  <a:moveTo>
                    <a:pt x="922" y="0"/>
                  </a:moveTo>
                  <a:cubicBezTo>
                    <a:pt x="331" y="0"/>
                    <a:pt x="0" y="718"/>
                    <a:pt x="0" y="718"/>
                  </a:cubicBezTo>
                  <a:cubicBezTo>
                    <a:pt x="0" y="718"/>
                    <a:pt x="306" y="1181"/>
                    <a:pt x="798" y="1232"/>
                  </a:cubicBezTo>
                  <a:cubicBezTo>
                    <a:pt x="838" y="1235"/>
                    <a:pt x="878" y="1237"/>
                    <a:pt x="916" y="1237"/>
                  </a:cubicBezTo>
                  <a:cubicBezTo>
                    <a:pt x="1341" y="1237"/>
                    <a:pt x="1636" y="1000"/>
                    <a:pt x="2096" y="549"/>
                  </a:cubicBezTo>
                  <a:lnTo>
                    <a:pt x="2096" y="549"/>
                  </a:lnTo>
                  <a:cubicBezTo>
                    <a:pt x="2085" y="550"/>
                    <a:pt x="2075" y="550"/>
                    <a:pt x="2065" y="550"/>
                  </a:cubicBezTo>
                  <a:cubicBezTo>
                    <a:pt x="1773" y="550"/>
                    <a:pt x="1642" y="84"/>
                    <a:pt x="1014" y="6"/>
                  </a:cubicBezTo>
                  <a:cubicBezTo>
                    <a:pt x="983" y="2"/>
                    <a:pt x="952" y="0"/>
                    <a:pt x="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35" name="Google Shape;9735;p33"/>
            <p:cNvSpPr/>
            <p:nvPr/>
          </p:nvSpPr>
          <p:spPr>
            <a:xfrm>
              <a:off x="924275" y="2866100"/>
              <a:ext cx="40000" cy="23975"/>
            </a:xfrm>
            <a:custGeom>
              <a:avLst/>
              <a:gdLst/>
              <a:ahLst/>
              <a:cxnLst/>
              <a:rect l="l" t="t" r="r" b="b"/>
              <a:pathLst>
                <a:path w="1600" h="959" extrusionOk="0">
                  <a:moveTo>
                    <a:pt x="870" y="1"/>
                  </a:moveTo>
                  <a:cubicBezTo>
                    <a:pt x="412" y="1"/>
                    <a:pt x="0" y="559"/>
                    <a:pt x="0" y="559"/>
                  </a:cubicBezTo>
                  <a:cubicBezTo>
                    <a:pt x="164" y="750"/>
                    <a:pt x="549" y="959"/>
                    <a:pt x="966" y="959"/>
                  </a:cubicBezTo>
                  <a:cubicBezTo>
                    <a:pt x="1003" y="959"/>
                    <a:pt x="1040" y="957"/>
                    <a:pt x="1078" y="954"/>
                  </a:cubicBezTo>
                  <a:lnTo>
                    <a:pt x="1078" y="954"/>
                  </a:lnTo>
                  <a:cubicBezTo>
                    <a:pt x="1075" y="954"/>
                    <a:pt x="1073" y="954"/>
                    <a:pt x="1070" y="954"/>
                  </a:cubicBezTo>
                  <a:cubicBezTo>
                    <a:pt x="919" y="954"/>
                    <a:pt x="618" y="833"/>
                    <a:pt x="497" y="682"/>
                  </a:cubicBezTo>
                  <a:cubicBezTo>
                    <a:pt x="582" y="674"/>
                    <a:pt x="668" y="669"/>
                    <a:pt x="755" y="669"/>
                  </a:cubicBezTo>
                  <a:cubicBezTo>
                    <a:pt x="882" y="669"/>
                    <a:pt x="1010" y="679"/>
                    <a:pt x="1137" y="699"/>
                  </a:cubicBezTo>
                  <a:cubicBezTo>
                    <a:pt x="912" y="589"/>
                    <a:pt x="664" y="534"/>
                    <a:pt x="410" y="534"/>
                  </a:cubicBezTo>
                  <a:cubicBezTo>
                    <a:pt x="401" y="534"/>
                    <a:pt x="391" y="534"/>
                    <a:pt x="382" y="534"/>
                  </a:cubicBezTo>
                  <a:cubicBezTo>
                    <a:pt x="513" y="495"/>
                    <a:pt x="647" y="477"/>
                    <a:pt x="784" y="477"/>
                  </a:cubicBezTo>
                  <a:cubicBezTo>
                    <a:pt x="811" y="477"/>
                    <a:pt x="838" y="477"/>
                    <a:pt x="866" y="479"/>
                  </a:cubicBezTo>
                  <a:cubicBezTo>
                    <a:pt x="986" y="496"/>
                    <a:pt x="1108" y="504"/>
                    <a:pt x="1231" y="504"/>
                  </a:cubicBezTo>
                  <a:cubicBezTo>
                    <a:pt x="1353" y="504"/>
                    <a:pt x="1476" y="496"/>
                    <a:pt x="1599" y="479"/>
                  </a:cubicBezTo>
                  <a:cubicBezTo>
                    <a:pt x="1246" y="454"/>
                    <a:pt x="1016" y="282"/>
                    <a:pt x="696" y="282"/>
                  </a:cubicBezTo>
                  <a:cubicBezTo>
                    <a:pt x="632" y="282"/>
                    <a:pt x="565" y="289"/>
                    <a:pt x="492" y="305"/>
                  </a:cubicBezTo>
                  <a:cubicBezTo>
                    <a:pt x="564" y="229"/>
                    <a:pt x="836" y="50"/>
                    <a:pt x="1044" y="29"/>
                  </a:cubicBezTo>
                  <a:cubicBezTo>
                    <a:pt x="985" y="9"/>
                    <a:pt x="927" y="1"/>
                    <a:pt x="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36" name="Google Shape;9736;p33"/>
            <p:cNvSpPr/>
            <p:nvPr/>
          </p:nvSpPr>
          <p:spPr>
            <a:xfrm>
              <a:off x="915375" y="2880500"/>
              <a:ext cx="35225" cy="49425"/>
            </a:xfrm>
            <a:custGeom>
              <a:avLst/>
              <a:gdLst/>
              <a:ahLst/>
              <a:cxnLst/>
              <a:rect l="l" t="t" r="r" b="b"/>
              <a:pathLst>
                <a:path w="1409" h="1977" extrusionOk="0">
                  <a:moveTo>
                    <a:pt x="369" y="0"/>
                  </a:moveTo>
                  <a:cubicBezTo>
                    <a:pt x="369" y="0"/>
                    <a:pt x="0" y="408"/>
                    <a:pt x="76" y="895"/>
                  </a:cubicBezTo>
                  <a:cubicBezTo>
                    <a:pt x="153" y="1383"/>
                    <a:pt x="462" y="1616"/>
                    <a:pt x="1069" y="1977"/>
                  </a:cubicBezTo>
                  <a:cubicBezTo>
                    <a:pt x="954" y="1684"/>
                    <a:pt x="1408" y="1438"/>
                    <a:pt x="1319" y="794"/>
                  </a:cubicBezTo>
                  <a:cubicBezTo>
                    <a:pt x="1230" y="149"/>
                    <a:pt x="369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37" name="Google Shape;9737;p33"/>
            <p:cNvSpPr/>
            <p:nvPr/>
          </p:nvSpPr>
          <p:spPr>
            <a:xfrm>
              <a:off x="918125" y="2880500"/>
              <a:ext cx="26950" cy="38100"/>
            </a:xfrm>
            <a:custGeom>
              <a:avLst/>
              <a:gdLst/>
              <a:ahLst/>
              <a:cxnLst/>
              <a:rect l="l" t="t" r="r" b="b"/>
              <a:pathLst>
                <a:path w="1078" h="1524" extrusionOk="0">
                  <a:moveTo>
                    <a:pt x="259" y="0"/>
                  </a:moveTo>
                  <a:cubicBezTo>
                    <a:pt x="106" y="221"/>
                    <a:pt x="0" y="709"/>
                    <a:pt x="157" y="1137"/>
                  </a:cubicBezTo>
                  <a:cubicBezTo>
                    <a:pt x="111" y="997"/>
                    <a:pt x="153" y="666"/>
                    <a:pt x="268" y="505"/>
                  </a:cubicBezTo>
                  <a:cubicBezTo>
                    <a:pt x="344" y="709"/>
                    <a:pt x="395" y="917"/>
                    <a:pt x="416" y="1133"/>
                  </a:cubicBezTo>
                  <a:cubicBezTo>
                    <a:pt x="467" y="874"/>
                    <a:pt x="454" y="611"/>
                    <a:pt x="386" y="361"/>
                  </a:cubicBezTo>
                  <a:lnTo>
                    <a:pt x="386" y="361"/>
                  </a:lnTo>
                  <a:cubicBezTo>
                    <a:pt x="467" y="501"/>
                    <a:pt x="526" y="654"/>
                    <a:pt x="560" y="810"/>
                  </a:cubicBezTo>
                  <a:cubicBezTo>
                    <a:pt x="590" y="1056"/>
                    <a:pt x="649" y="1294"/>
                    <a:pt x="747" y="1523"/>
                  </a:cubicBezTo>
                  <a:cubicBezTo>
                    <a:pt x="670" y="1103"/>
                    <a:pt x="840" y="806"/>
                    <a:pt x="632" y="408"/>
                  </a:cubicBezTo>
                  <a:lnTo>
                    <a:pt x="632" y="408"/>
                  </a:lnTo>
                  <a:cubicBezTo>
                    <a:pt x="726" y="458"/>
                    <a:pt x="967" y="675"/>
                    <a:pt x="1040" y="870"/>
                  </a:cubicBezTo>
                  <a:cubicBezTo>
                    <a:pt x="1078" y="318"/>
                    <a:pt x="259" y="0"/>
                    <a:pt x="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38" name="Google Shape;9738;p33"/>
            <p:cNvSpPr/>
            <p:nvPr/>
          </p:nvSpPr>
          <p:spPr>
            <a:xfrm>
              <a:off x="877725" y="2850525"/>
              <a:ext cx="45725" cy="32875"/>
            </a:xfrm>
            <a:custGeom>
              <a:avLst/>
              <a:gdLst/>
              <a:ahLst/>
              <a:cxnLst/>
              <a:rect l="l" t="t" r="r" b="b"/>
              <a:pathLst>
                <a:path w="1829" h="1315" extrusionOk="0">
                  <a:moveTo>
                    <a:pt x="846" y="1"/>
                  </a:moveTo>
                  <a:cubicBezTo>
                    <a:pt x="548" y="1"/>
                    <a:pt x="334" y="123"/>
                    <a:pt x="157" y="123"/>
                  </a:cubicBezTo>
                  <a:cubicBezTo>
                    <a:pt x="102" y="123"/>
                    <a:pt x="50" y="111"/>
                    <a:pt x="0" y="80"/>
                  </a:cubicBezTo>
                  <a:lnTo>
                    <a:pt x="0" y="80"/>
                  </a:lnTo>
                  <a:cubicBezTo>
                    <a:pt x="238" y="746"/>
                    <a:pt x="412" y="1093"/>
                    <a:pt x="874" y="1263"/>
                  </a:cubicBezTo>
                  <a:cubicBezTo>
                    <a:pt x="979" y="1300"/>
                    <a:pt x="1085" y="1315"/>
                    <a:pt x="1185" y="1315"/>
                  </a:cubicBezTo>
                  <a:cubicBezTo>
                    <a:pt x="1531" y="1315"/>
                    <a:pt x="1816" y="1144"/>
                    <a:pt x="1816" y="1144"/>
                  </a:cubicBezTo>
                  <a:cubicBezTo>
                    <a:pt x="1816" y="1144"/>
                    <a:pt x="1828" y="271"/>
                    <a:pt x="1213" y="63"/>
                  </a:cubicBezTo>
                  <a:cubicBezTo>
                    <a:pt x="1078" y="17"/>
                    <a:pt x="956" y="1"/>
                    <a:pt x="8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39" name="Google Shape;9739;p33"/>
            <p:cNvSpPr/>
            <p:nvPr/>
          </p:nvSpPr>
          <p:spPr>
            <a:xfrm>
              <a:off x="888000" y="2855900"/>
              <a:ext cx="35125" cy="25125"/>
            </a:xfrm>
            <a:custGeom>
              <a:avLst/>
              <a:gdLst/>
              <a:ahLst/>
              <a:cxnLst/>
              <a:rect l="l" t="t" r="r" b="b"/>
              <a:pathLst>
                <a:path w="1405" h="1005" extrusionOk="0">
                  <a:moveTo>
                    <a:pt x="696" y="0"/>
                  </a:moveTo>
                  <a:cubicBezTo>
                    <a:pt x="875" y="106"/>
                    <a:pt x="1040" y="386"/>
                    <a:pt x="1074" y="488"/>
                  </a:cubicBezTo>
                  <a:cubicBezTo>
                    <a:pt x="722" y="208"/>
                    <a:pt x="399" y="318"/>
                    <a:pt x="1" y="162"/>
                  </a:cubicBezTo>
                  <a:lnTo>
                    <a:pt x="1" y="162"/>
                  </a:lnTo>
                  <a:cubicBezTo>
                    <a:pt x="204" y="297"/>
                    <a:pt x="429" y="403"/>
                    <a:pt x="662" y="480"/>
                  </a:cubicBezTo>
                  <a:cubicBezTo>
                    <a:pt x="811" y="543"/>
                    <a:pt x="951" y="628"/>
                    <a:pt x="1074" y="738"/>
                  </a:cubicBezTo>
                  <a:cubicBezTo>
                    <a:pt x="841" y="620"/>
                    <a:pt x="582" y="560"/>
                    <a:pt x="319" y="560"/>
                  </a:cubicBezTo>
                  <a:cubicBezTo>
                    <a:pt x="527" y="624"/>
                    <a:pt x="722" y="713"/>
                    <a:pt x="904" y="827"/>
                  </a:cubicBezTo>
                  <a:cubicBezTo>
                    <a:pt x="822" y="864"/>
                    <a:pt x="710" y="879"/>
                    <a:pt x="601" y="879"/>
                  </a:cubicBezTo>
                  <a:cubicBezTo>
                    <a:pt x="467" y="879"/>
                    <a:pt x="336" y="856"/>
                    <a:pt x="264" y="819"/>
                  </a:cubicBezTo>
                  <a:lnTo>
                    <a:pt x="264" y="819"/>
                  </a:lnTo>
                  <a:cubicBezTo>
                    <a:pt x="492" y="951"/>
                    <a:pt x="753" y="1004"/>
                    <a:pt x="982" y="1004"/>
                  </a:cubicBezTo>
                  <a:cubicBezTo>
                    <a:pt x="1149" y="1004"/>
                    <a:pt x="1299" y="976"/>
                    <a:pt x="1405" y="929"/>
                  </a:cubicBezTo>
                  <a:cubicBezTo>
                    <a:pt x="1405" y="929"/>
                    <a:pt x="1244" y="64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40" name="Google Shape;9740;p33"/>
            <p:cNvSpPr/>
            <p:nvPr/>
          </p:nvSpPr>
          <p:spPr>
            <a:xfrm>
              <a:off x="883650" y="2878050"/>
              <a:ext cx="42875" cy="38425"/>
            </a:xfrm>
            <a:custGeom>
              <a:avLst/>
              <a:gdLst/>
              <a:ahLst/>
              <a:cxnLst/>
              <a:rect l="l" t="t" r="r" b="b"/>
              <a:pathLst>
                <a:path w="1715" h="1537" extrusionOk="0">
                  <a:moveTo>
                    <a:pt x="1143" y="0"/>
                  </a:moveTo>
                  <a:cubicBezTo>
                    <a:pt x="878" y="0"/>
                    <a:pt x="549" y="68"/>
                    <a:pt x="357" y="357"/>
                  </a:cubicBezTo>
                  <a:cubicBezTo>
                    <a:pt x="1" y="904"/>
                    <a:pt x="298" y="1316"/>
                    <a:pt x="69" y="1536"/>
                  </a:cubicBezTo>
                  <a:cubicBezTo>
                    <a:pt x="773" y="1473"/>
                    <a:pt x="1150" y="1396"/>
                    <a:pt x="1434" y="989"/>
                  </a:cubicBezTo>
                  <a:cubicBezTo>
                    <a:pt x="1714" y="582"/>
                    <a:pt x="1557" y="52"/>
                    <a:pt x="1557" y="52"/>
                  </a:cubicBezTo>
                  <a:cubicBezTo>
                    <a:pt x="1557" y="52"/>
                    <a:pt x="1375" y="0"/>
                    <a:pt x="1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41" name="Google Shape;9741;p33"/>
            <p:cNvSpPr/>
            <p:nvPr/>
          </p:nvSpPr>
          <p:spPr>
            <a:xfrm>
              <a:off x="895100" y="2879275"/>
              <a:ext cx="28675" cy="29125"/>
            </a:xfrm>
            <a:custGeom>
              <a:avLst/>
              <a:gdLst/>
              <a:ahLst/>
              <a:cxnLst/>
              <a:rect l="l" t="t" r="r" b="b"/>
              <a:pathLst>
                <a:path w="1147" h="1165" extrusionOk="0">
                  <a:moveTo>
                    <a:pt x="1007" y="0"/>
                  </a:moveTo>
                  <a:cubicBezTo>
                    <a:pt x="775" y="0"/>
                    <a:pt x="182" y="41"/>
                    <a:pt x="22" y="448"/>
                  </a:cubicBezTo>
                  <a:cubicBezTo>
                    <a:pt x="171" y="304"/>
                    <a:pt x="480" y="215"/>
                    <a:pt x="586" y="206"/>
                  </a:cubicBezTo>
                  <a:lnTo>
                    <a:pt x="586" y="206"/>
                  </a:lnTo>
                  <a:cubicBezTo>
                    <a:pt x="230" y="478"/>
                    <a:pt x="251" y="821"/>
                    <a:pt x="1" y="1165"/>
                  </a:cubicBezTo>
                  <a:cubicBezTo>
                    <a:pt x="188" y="999"/>
                    <a:pt x="345" y="813"/>
                    <a:pt x="480" y="605"/>
                  </a:cubicBezTo>
                  <a:cubicBezTo>
                    <a:pt x="578" y="478"/>
                    <a:pt x="697" y="363"/>
                    <a:pt x="832" y="274"/>
                  </a:cubicBezTo>
                  <a:lnTo>
                    <a:pt x="832" y="274"/>
                  </a:lnTo>
                  <a:cubicBezTo>
                    <a:pt x="658" y="469"/>
                    <a:pt x="535" y="703"/>
                    <a:pt x="472" y="957"/>
                  </a:cubicBezTo>
                  <a:cubicBezTo>
                    <a:pt x="582" y="775"/>
                    <a:pt x="718" y="605"/>
                    <a:pt x="875" y="457"/>
                  </a:cubicBezTo>
                  <a:lnTo>
                    <a:pt x="875" y="457"/>
                  </a:lnTo>
                  <a:cubicBezTo>
                    <a:pt x="909" y="652"/>
                    <a:pt x="803" y="966"/>
                    <a:pt x="701" y="1076"/>
                  </a:cubicBezTo>
                  <a:cubicBezTo>
                    <a:pt x="1027" y="753"/>
                    <a:pt x="1146" y="270"/>
                    <a:pt x="1099" y="3"/>
                  </a:cubicBezTo>
                  <a:cubicBezTo>
                    <a:pt x="1099" y="3"/>
                    <a:pt x="1064" y="0"/>
                    <a:pt x="10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42" name="Google Shape;9742;p33"/>
            <p:cNvSpPr/>
            <p:nvPr/>
          </p:nvSpPr>
          <p:spPr>
            <a:xfrm>
              <a:off x="913200" y="2870600"/>
              <a:ext cx="21500" cy="17850"/>
            </a:xfrm>
            <a:custGeom>
              <a:avLst/>
              <a:gdLst/>
              <a:ahLst/>
              <a:cxnLst/>
              <a:rect l="l" t="t" r="r" b="b"/>
              <a:pathLst>
                <a:path w="860" h="714" extrusionOk="0">
                  <a:moveTo>
                    <a:pt x="424" y="0"/>
                  </a:moveTo>
                  <a:cubicBezTo>
                    <a:pt x="282" y="0"/>
                    <a:pt x="147" y="87"/>
                    <a:pt x="91" y="231"/>
                  </a:cubicBezTo>
                  <a:cubicBezTo>
                    <a:pt x="0" y="477"/>
                    <a:pt x="190" y="714"/>
                    <a:pt x="422" y="714"/>
                  </a:cubicBezTo>
                  <a:cubicBezTo>
                    <a:pt x="471" y="714"/>
                    <a:pt x="521" y="703"/>
                    <a:pt x="571" y="681"/>
                  </a:cubicBezTo>
                  <a:cubicBezTo>
                    <a:pt x="859" y="549"/>
                    <a:pt x="846" y="133"/>
                    <a:pt x="549" y="23"/>
                  </a:cubicBezTo>
                  <a:cubicBezTo>
                    <a:pt x="508" y="8"/>
                    <a:pt x="466" y="0"/>
                    <a:pt x="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43" name="Google Shape;9743;p33"/>
            <p:cNvSpPr/>
            <p:nvPr/>
          </p:nvSpPr>
          <p:spPr>
            <a:xfrm>
              <a:off x="920550" y="2859075"/>
              <a:ext cx="2475" cy="14650"/>
            </a:xfrm>
            <a:custGeom>
              <a:avLst/>
              <a:gdLst/>
              <a:ahLst/>
              <a:cxnLst/>
              <a:rect l="l" t="t" r="r" b="b"/>
              <a:pathLst>
                <a:path w="99" h="586" extrusionOk="0">
                  <a:moveTo>
                    <a:pt x="81" y="1"/>
                  </a:moveTo>
                  <a:cubicBezTo>
                    <a:pt x="1" y="153"/>
                    <a:pt x="73" y="569"/>
                    <a:pt x="73" y="586"/>
                  </a:cubicBezTo>
                  <a:lnTo>
                    <a:pt x="94" y="582"/>
                  </a:lnTo>
                  <a:cubicBezTo>
                    <a:pt x="94" y="577"/>
                    <a:pt x="18" y="158"/>
                    <a:pt x="98" y="9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44" name="Google Shape;9744;p33"/>
            <p:cNvSpPr/>
            <p:nvPr/>
          </p:nvSpPr>
          <p:spPr>
            <a:xfrm>
              <a:off x="925025" y="2862475"/>
              <a:ext cx="7125" cy="10725"/>
            </a:xfrm>
            <a:custGeom>
              <a:avLst/>
              <a:gdLst/>
              <a:ahLst/>
              <a:cxnLst/>
              <a:rect l="l" t="t" r="r" b="b"/>
              <a:pathLst>
                <a:path w="285" h="429" extrusionOk="0">
                  <a:moveTo>
                    <a:pt x="276" y="0"/>
                  </a:moveTo>
                  <a:cubicBezTo>
                    <a:pt x="115" y="81"/>
                    <a:pt x="4" y="412"/>
                    <a:pt x="0" y="424"/>
                  </a:cubicBezTo>
                  <a:lnTo>
                    <a:pt x="17" y="429"/>
                  </a:lnTo>
                  <a:cubicBezTo>
                    <a:pt x="17" y="429"/>
                    <a:pt x="127" y="94"/>
                    <a:pt x="284" y="17"/>
                  </a:cubicBezTo>
                  <a:lnTo>
                    <a:pt x="2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45" name="Google Shape;9745;p33"/>
            <p:cNvSpPr/>
            <p:nvPr/>
          </p:nvSpPr>
          <p:spPr>
            <a:xfrm>
              <a:off x="927975" y="2869775"/>
              <a:ext cx="10000" cy="5350"/>
            </a:xfrm>
            <a:custGeom>
              <a:avLst/>
              <a:gdLst/>
              <a:ahLst/>
              <a:cxnLst/>
              <a:rect l="l" t="t" r="r" b="b"/>
              <a:pathLst>
                <a:path w="400" h="214" extrusionOk="0">
                  <a:moveTo>
                    <a:pt x="395" y="1"/>
                  </a:moveTo>
                  <a:cubicBezTo>
                    <a:pt x="258" y="1"/>
                    <a:pt x="9" y="188"/>
                    <a:pt x="1" y="196"/>
                  </a:cubicBezTo>
                  <a:lnTo>
                    <a:pt x="14" y="213"/>
                  </a:lnTo>
                  <a:cubicBezTo>
                    <a:pt x="14" y="213"/>
                    <a:pt x="267" y="22"/>
                    <a:pt x="395" y="22"/>
                  </a:cubicBezTo>
                  <a:cubicBezTo>
                    <a:pt x="397" y="22"/>
                    <a:pt x="398" y="22"/>
                    <a:pt x="400" y="22"/>
                  </a:cubicBezTo>
                  <a:lnTo>
                    <a:pt x="400" y="1"/>
                  </a:lnTo>
                  <a:cubicBezTo>
                    <a:pt x="398" y="1"/>
                    <a:pt x="397" y="1"/>
                    <a:pt x="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46" name="Google Shape;9746;p33"/>
            <p:cNvSpPr/>
            <p:nvPr/>
          </p:nvSpPr>
          <p:spPr>
            <a:xfrm>
              <a:off x="929575" y="2878175"/>
              <a:ext cx="8500" cy="1500"/>
            </a:xfrm>
            <a:custGeom>
              <a:avLst/>
              <a:gdLst/>
              <a:ahLst/>
              <a:cxnLst/>
              <a:rect l="l" t="t" r="r" b="b"/>
              <a:pathLst>
                <a:path w="340" h="60" extrusionOk="0">
                  <a:moveTo>
                    <a:pt x="163" y="0"/>
                  </a:moveTo>
                  <a:cubicBezTo>
                    <a:pt x="79" y="0"/>
                    <a:pt x="5" y="17"/>
                    <a:pt x="0" y="17"/>
                  </a:cubicBezTo>
                  <a:lnTo>
                    <a:pt x="5" y="34"/>
                  </a:lnTo>
                  <a:cubicBezTo>
                    <a:pt x="5" y="34"/>
                    <a:pt x="75" y="19"/>
                    <a:pt x="155" y="19"/>
                  </a:cubicBezTo>
                  <a:cubicBezTo>
                    <a:pt x="217" y="19"/>
                    <a:pt x="285" y="28"/>
                    <a:pt x="331" y="59"/>
                  </a:cubicBezTo>
                  <a:lnTo>
                    <a:pt x="340" y="42"/>
                  </a:lnTo>
                  <a:cubicBezTo>
                    <a:pt x="292" y="10"/>
                    <a:pt x="225" y="0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47" name="Google Shape;9747;p33"/>
            <p:cNvSpPr/>
            <p:nvPr/>
          </p:nvSpPr>
          <p:spPr>
            <a:xfrm>
              <a:off x="928525" y="2882200"/>
              <a:ext cx="6375" cy="6600"/>
            </a:xfrm>
            <a:custGeom>
              <a:avLst/>
              <a:gdLst/>
              <a:ahLst/>
              <a:cxnLst/>
              <a:rect l="l" t="t" r="r" b="b"/>
              <a:pathLst>
                <a:path w="255" h="264" extrusionOk="0">
                  <a:moveTo>
                    <a:pt x="13" y="0"/>
                  </a:moveTo>
                  <a:lnTo>
                    <a:pt x="0" y="17"/>
                  </a:lnTo>
                  <a:cubicBezTo>
                    <a:pt x="4" y="17"/>
                    <a:pt x="204" y="149"/>
                    <a:pt x="238" y="263"/>
                  </a:cubicBezTo>
                  <a:lnTo>
                    <a:pt x="254" y="259"/>
                  </a:lnTo>
                  <a:cubicBezTo>
                    <a:pt x="221" y="136"/>
                    <a:pt x="21" y="4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48" name="Google Shape;9748;p33"/>
            <p:cNvSpPr/>
            <p:nvPr/>
          </p:nvSpPr>
          <p:spPr>
            <a:xfrm>
              <a:off x="925125" y="2885175"/>
              <a:ext cx="2150" cy="9550"/>
            </a:xfrm>
            <a:custGeom>
              <a:avLst/>
              <a:gdLst/>
              <a:ahLst/>
              <a:cxnLst/>
              <a:rect l="l" t="t" r="r" b="b"/>
              <a:pathLst>
                <a:path w="86" h="382" extrusionOk="0">
                  <a:moveTo>
                    <a:pt x="17" y="0"/>
                  </a:moveTo>
                  <a:lnTo>
                    <a:pt x="0" y="8"/>
                  </a:lnTo>
                  <a:cubicBezTo>
                    <a:pt x="0" y="8"/>
                    <a:pt x="64" y="136"/>
                    <a:pt x="26" y="377"/>
                  </a:cubicBezTo>
                  <a:lnTo>
                    <a:pt x="47" y="382"/>
                  </a:lnTo>
                  <a:cubicBezTo>
                    <a:pt x="85" y="131"/>
                    <a:pt x="17" y="4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49" name="Google Shape;9749;p33"/>
            <p:cNvSpPr/>
            <p:nvPr/>
          </p:nvSpPr>
          <p:spPr>
            <a:xfrm>
              <a:off x="916100" y="2884200"/>
              <a:ext cx="6075" cy="9475"/>
            </a:xfrm>
            <a:custGeom>
              <a:avLst/>
              <a:gdLst/>
              <a:ahLst/>
              <a:cxnLst/>
              <a:rect l="l" t="t" r="r" b="b"/>
              <a:pathLst>
                <a:path w="243" h="379" extrusionOk="0">
                  <a:moveTo>
                    <a:pt x="221" y="1"/>
                  </a:moveTo>
                  <a:cubicBezTo>
                    <a:pt x="200" y="149"/>
                    <a:pt x="120" y="277"/>
                    <a:pt x="1" y="361"/>
                  </a:cubicBezTo>
                  <a:lnTo>
                    <a:pt x="9" y="378"/>
                  </a:lnTo>
                  <a:cubicBezTo>
                    <a:pt x="136" y="289"/>
                    <a:pt x="221" y="154"/>
                    <a:pt x="2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50" name="Google Shape;9750;p33"/>
            <p:cNvSpPr/>
            <p:nvPr/>
          </p:nvSpPr>
          <p:spPr>
            <a:xfrm>
              <a:off x="913775" y="2865225"/>
              <a:ext cx="5000" cy="9475"/>
            </a:xfrm>
            <a:custGeom>
              <a:avLst/>
              <a:gdLst/>
              <a:ahLst/>
              <a:cxnLst/>
              <a:rect l="l" t="t" r="r" b="b"/>
              <a:pathLst>
                <a:path w="200" h="379" extrusionOk="0">
                  <a:moveTo>
                    <a:pt x="0" y="1"/>
                  </a:moveTo>
                  <a:cubicBezTo>
                    <a:pt x="30" y="281"/>
                    <a:pt x="183" y="374"/>
                    <a:pt x="191" y="378"/>
                  </a:cubicBezTo>
                  <a:lnTo>
                    <a:pt x="200" y="361"/>
                  </a:lnTo>
                  <a:cubicBezTo>
                    <a:pt x="200" y="361"/>
                    <a:pt x="47" y="272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51" name="Google Shape;9751;p33"/>
            <p:cNvSpPr/>
            <p:nvPr/>
          </p:nvSpPr>
          <p:spPr>
            <a:xfrm>
              <a:off x="904975" y="2874250"/>
              <a:ext cx="13175" cy="4850"/>
            </a:xfrm>
            <a:custGeom>
              <a:avLst/>
              <a:gdLst/>
              <a:ahLst/>
              <a:cxnLst/>
              <a:rect l="l" t="t" r="r" b="b"/>
              <a:pathLst>
                <a:path w="527" h="194" extrusionOk="0">
                  <a:moveTo>
                    <a:pt x="17" y="0"/>
                  </a:moveTo>
                  <a:lnTo>
                    <a:pt x="0" y="13"/>
                  </a:lnTo>
                  <a:cubicBezTo>
                    <a:pt x="154" y="173"/>
                    <a:pt x="366" y="194"/>
                    <a:pt x="467" y="194"/>
                  </a:cubicBezTo>
                  <a:cubicBezTo>
                    <a:pt x="503" y="194"/>
                    <a:pt x="525" y="191"/>
                    <a:pt x="526" y="191"/>
                  </a:cubicBezTo>
                  <a:lnTo>
                    <a:pt x="522" y="174"/>
                  </a:lnTo>
                  <a:cubicBezTo>
                    <a:pt x="521" y="174"/>
                    <a:pt x="502" y="176"/>
                    <a:pt x="471" y="176"/>
                  </a:cubicBezTo>
                  <a:cubicBezTo>
                    <a:pt x="376" y="176"/>
                    <a:pt x="168" y="157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52" name="Google Shape;9752;p33"/>
            <p:cNvSpPr/>
            <p:nvPr/>
          </p:nvSpPr>
          <p:spPr>
            <a:xfrm>
              <a:off x="909100" y="2881975"/>
              <a:ext cx="11275" cy="6600"/>
            </a:xfrm>
            <a:custGeom>
              <a:avLst/>
              <a:gdLst/>
              <a:ahLst/>
              <a:cxnLst/>
              <a:rect l="l" t="t" r="r" b="b"/>
              <a:pathLst>
                <a:path w="451" h="264" extrusionOk="0">
                  <a:moveTo>
                    <a:pt x="433" y="1"/>
                  </a:moveTo>
                  <a:cubicBezTo>
                    <a:pt x="433" y="5"/>
                    <a:pt x="251" y="226"/>
                    <a:pt x="1" y="247"/>
                  </a:cubicBezTo>
                  <a:lnTo>
                    <a:pt x="1" y="264"/>
                  </a:lnTo>
                  <a:cubicBezTo>
                    <a:pt x="18" y="264"/>
                    <a:pt x="35" y="259"/>
                    <a:pt x="52" y="259"/>
                  </a:cubicBezTo>
                  <a:cubicBezTo>
                    <a:pt x="281" y="213"/>
                    <a:pt x="450" y="13"/>
                    <a:pt x="450" y="13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53" name="Google Shape;9753;p33"/>
            <p:cNvSpPr/>
            <p:nvPr/>
          </p:nvSpPr>
          <p:spPr>
            <a:xfrm>
              <a:off x="920125" y="2856575"/>
              <a:ext cx="5050" cy="4175"/>
            </a:xfrm>
            <a:custGeom>
              <a:avLst/>
              <a:gdLst/>
              <a:ahLst/>
              <a:cxnLst/>
              <a:rect l="l" t="t" r="r" b="b"/>
              <a:pathLst>
                <a:path w="202" h="167" extrusionOk="0">
                  <a:moveTo>
                    <a:pt x="116" y="0"/>
                  </a:moveTo>
                  <a:cubicBezTo>
                    <a:pt x="109" y="0"/>
                    <a:pt x="102" y="1"/>
                    <a:pt x="94" y="3"/>
                  </a:cubicBezTo>
                  <a:cubicBezTo>
                    <a:pt x="22" y="16"/>
                    <a:pt x="1" y="109"/>
                    <a:pt x="65" y="152"/>
                  </a:cubicBezTo>
                  <a:cubicBezTo>
                    <a:pt x="79" y="162"/>
                    <a:pt x="94" y="166"/>
                    <a:pt x="110" y="166"/>
                  </a:cubicBezTo>
                  <a:cubicBezTo>
                    <a:pt x="157" y="166"/>
                    <a:pt x="201" y="121"/>
                    <a:pt x="192" y="67"/>
                  </a:cubicBezTo>
                  <a:cubicBezTo>
                    <a:pt x="185" y="27"/>
                    <a:pt x="153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54" name="Google Shape;9754;p33"/>
            <p:cNvSpPr/>
            <p:nvPr/>
          </p:nvSpPr>
          <p:spPr>
            <a:xfrm>
              <a:off x="929250" y="2860100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0" y="1"/>
                  </a:moveTo>
                  <a:cubicBezTo>
                    <a:pt x="105" y="1"/>
                    <a:pt x="99" y="1"/>
                    <a:pt x="94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78" y="164"/>
                    <a:pt x="94" y="168"/>
                    <a:pt x="109" y="168"/>
                  </a:cubicBezTo>
                  <a:cubicBezTo>
                    <a:pt x="158" y="168"/>
                    <a:pt x="205" y="125"/>
                    <a:pt x="192" y="70"/>
                  </a:cubicBezTo>
                  <a:cubicBezTo>
                    <a:pt x="184" y="29"/>
                    <a:pt x="150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55" name="Google Shape;9755;p33"/>
            <p:cNvSpPr/>
            <p:nvPr/>
          </p:nvSpPr>
          <p:spPr>
            <a:xfrm>
              <a:off x="935925" y="2867850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0" y="0"/>
                  </a:moveTo>
                  <a:cubicBezTo>
                    <a:pt x="105" y="0"/>
                    <a:pt x="100" y="1"/>
                    <a:pt x="94" y="2"/>
                  </a:cubicBezTo>
                  <a:cubicBezTo>
                    <a:pt x="22" y="19"/>
                    <a:pt x="1" y="112"/>
                    <a:pt x="65" y="154"/>
                  </a:cubicBezTo>
                  <a:cubicBezTo>
                    <a:pt x="80" y="165"/>
                    <a:pt x="96" y="169"/>
                    <a:pt x="112" y="169"/>
                  </a:cubicBezTo>
                  <a:cubicBezTo>
                    <a:pt x="162" y="169"/>
                    <a:pt x="206" y="124"/>
                    <a:pt x="196" y="70"/>
                  </a:cubicBezTo>
                  <a:cubicBezTo>
                    <a:pt x="185" y="28"/>
                    <a:pt x="150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56" name="Google Shape;9756;p33"/>
            <p:cNvSpPr/>
            <p:nvPr/>
          </p:nvSpPr>
          <p:spPr>
            <a:xfrm>
              <a:off x="936250" y="2878125"/>
              <a:ext cx="5150" cy="4250"/>
            </a:xfrm>
            <a:custGeom>
              <a:avLst/>
              <a:gdLst/>
              <a:ahLst/>
              <a:cxnLst/>
              <a:rect l="l" t="t" r="r" b="b"/>
              <a:pathLst>
                <a:path w="206" h="170" extrusionOk="0">
                  <a:moveTo>
                    <a:pt x="113" y="1"/>
                  </a:moveTo>
                  <a:cubicBezTo>
                    <a:pt x="108" y="1"/>
                    <a:pt x="103" y="1"/>
                    <a:pt x="98" y="2"/>
                  </a:cubicBezTo>
                  <a:cubicBezTo>
                    <a:pt x="22" y="15"/>
                    <a:pt x="1" y="112"/>
                    <a:pt x="64" y="155"/>
                  </a:cubicBezTo>
                  <a:cubicBezTo>
                    <a:pt x="80" y="165"/>
                    <a:pt x="96" y="170"/>
                    <a:pt x="111" y="170"/>
                  </a:cubicBezTo>
                  <a:cubicBezTo>
                    <a:pt x="161" y="170"/>
                    <a:pt x="205" y="124"/>
                    <a:pt x="196" y="66"/>
                  </a:cubicBezTo>
                  <a:cubicBezTo>
                    <a:pt x="184" y="28"/>
                    <a:pt x="150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57" name="Google Shape;9757;p33"/>
            <p:cNvSpPr/>
            <p:nvPr/>
          </p:nvSpPr>
          <p:spPr>
            <a:xfrm>
              <a:off x="932425" y="2887450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6" y="1"/>
                  </a:moveTo>
                  <a:cubicBezTo>
                    <a:pt x="101" y="1"/>
                    <a:pt x="95" y="1"/>
                    <a:pt x="90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6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58" name="Google Shape;9758;p33"/>
            <p:cNvSpPr/>
            <p:nvPr/>
          </p:nvSpPr>
          <p:spPr>
            <a:xfrm>
              <a:off x="923625" y="2893575"/>
              <a:ext cx="4700" cy="4250"/>
            </a:xfrm>
            <a:custGeom>
              <a:avLst/>
              <a:gdLst/>
              <a:ahLst/>
              <a:cxnLst/>
              <a:rect l="l" t="t" r="r" b="b"/>
              <a:pathLst>
                <a:path w="188" h="170" extrusionOk="0">
                  <a:moveTo>
                    <a:pt x="94" y="1"/>
                  </a:moveTo>
                  <a:cubicBezTo>
                    <a:pt x="71" y="1"/>
                    <a:pt x="47" y="12"/>
                    <a:pt x="31" y="33"/>
                  </a:cubicBezTo>
                  <a:cubicBezTo>
                    <a:pt x="1" y="67"/>
                    <a:pt x="5" y="122"/>
                    <a:pt x="39" y="152"/>
                  </a:cubicBezTo>
                  <a:cubicBezTo>
                    <a:pt x="55" y="164"/>
                    <a:pt x="73" y="170"/>
                    <a:pt x="91" y="170"/>
                  </a:cubicBezTo>
                  <a:cubicBezTo>
                    <a:pt x="116" y="170"/>
                    <a:pt x="141" y="159"/>
                    <a:pt x="158" y="139"/>
                  </a:cubicBezTo>
                  <a:cubicBezTo>
                    <a:pt x="188" y="105"/>
                    <a:pt x="183" y="50"/>
                    <a:pt x="145" y="20"/>
                  </a:cubicBezTo>
                  <a:cubicBezTo>
                    <a:pt x="130" y="7"/>
                    <a:pt x="112" y="1"/>
                    <a:pt x="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59" name="Google Shape;9759;p33"/>
            <p:cNvSpPr/>
            <p:nvPr/>
          </p:nvSpPr>
          <p:spPr>
            <a:xfrm>
              <a:off x="912825" y="2892075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118" y="1"/>
                  </a:moveTo>
                  <a:cubicBezTo>
                    <a:pt x="111" y="1"/>
                    <a:pt x="105" y="2"/>
                    <a:pt x="98" y="4"/>
                  </a:cubicBezTo>
                  <a:cubicBezTo>
                    <a:pt x="21" y="17"/>
                    <a:pt x="0" y="110"/>
                    <a:pt x="64" y="152"/>
                  </a:cubicBezTo>
                  <a:cubicBezTo>
                    <a:pt x="79" y="163"/>
                    <a:pt x="96" y="167"/>
                    <a:pt x="111" y="167"/>
                  </a:cubicBezTo>
                  <a:cubicBezTo>
                    <a:pt x="161" y="167"/>
                    <a:pt x="204" y="122"/>
                    <a:pt x="191" y="68"/>
                  </a:cubicBezTo>
                  <a:cubicBezTo>
                    <a:pt x="184" y="28"/>
                    <a:pt x="153" y="1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60" name="Google Shape;9760;p33"/>
            <p:cNvSpPr/>
            <p:nvPr/>
          </p:nvSpPr>
          <p:spPr>
            <a:xfrm>
              <a:off x="905875" y="2886250"/>
              <a:ext cx="4725" cy="4225"/>
            </a:xfrm>
            <a:custGeom>
              <a:avLst/>
              <a:gdLst/>
              <a:ahLst/>
              <a:cxnLst/>
              <a:rect l="l" t="t" r="r" b="b"/>
              <a:pathLst>
                <a:path w="189" h="169" extrusionOk="0">
                  <a:moveTo>
                    <a:pt x="101" y="1"/>
                  </a:moveTo>
                  <a:cubicBezTo>
                    <a:pt x="52" y="1"/>
                    <a:pt x="1" y="40"/>
                    <a:pt x="15" y="105"/>
                  </a:cubicBezTo>
                  <a:cubicBezTo>
                    <a:pt x="26" y="149"/>
                    <a:pt x="60" y="168"/>
                    <a:pt x="94" y="168"/>
                  </a:cubicBezTo>
                  <a:cubicBezTo>
                    <a:pt x="141" y="168"/>
                    <a:pt x="188" y="133"/>
                    <a:pt x="181" y="72"/>
                  </a:cubicBezTo>
                  <a:cubicBezTo>
                    <a:pt x="173" y="23"/>
                    <a:pt x="138" y="1"/>
                    <a:pt x="1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61" name="Google Shape;9761;p33"/>
            <p:cNvSpPr/>
            <p:nvPr/>
          </p:nvSpPr>
          <p:spPr>
            <a:xfrm>
              <a:off x="901575" y="2872075"/>
              <a:ext cx="5050" cy="4250"/>
            </a:xfrm>
            <a:custGeom>
              <a:avLst/>
              <a:gdLst/>
              <a:ahLst/>
              <a:cxnLst/>
              <a:rect l="l" t="t" r="r" b="b"/>
              <a:pathLst>
                <a:path w="202" h="170" extrusionOk="0">
                  <a:moveTo>
                    <a:pt x="109" y="1"/>
                  </a:moveTo>
                  <a:cubicBezTo>
                    <a:pt x="104" y="1"/>
                    <a:pt x="99" y="1"/>
                    <a:pt x="94" y="2"/>
                  </a:cubicBezTo>
                  <a:cubicBezTo>
                    <a:pt x="18" y="15"/>
                    <a:pt x="1" y="113"/>
                    <a:pt x="60" y="155"/>
                  </a:cubicBezTo>
                  <a:cubicBezTo>
                    <a:pt x="75" y="165"/>
                    <a:pt x="92" y="170"/>
                    <a:pt x="108" y="170"/>
                  </a:cubicBezTo>
                  <a:cubicBezTo>
                    <a:pt x="157" y="170"/>
                    <a:pt x="201" y="125"/>
                    <a:pt x="192" y="70"/>
                  </a:cubicBezTo>
                  <a:cubicBezTo>
                    <a:pt x="184" y="29"/>
                    <a:pt x="147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62" name="Google Shape;9762;p33"/>
            <p:cNvSpPr/>
            <p:nvPr/>
          </p:nvSpPr>
          <p:spPr>
            <a:xfrm>
              <a:off x="911325" y="2862475"/>
              <a:ext cx="5025" cy="4225"/>
            </a:xfrm>
            <a:custGeom>
              <a:avLst/>
              <a:gdLst/>
              <a:ahLst/>
              <a:cxnLst/>
              <a:rect l="l" t="t" r="r" b="b"/>
              <a:pathLst>
                <a:path w="201" h="169" extrusionOk="0">
                  <a:moveTo>
                    <a:pt x="108" y="1"/>
                  </a:moveTo>
                  <a:cubicBezTo>
                    <a:pt x="82" y="1"/>
                    <a:pt x="56" y="13"/>
                    <a:pt x="39" y="39"/>
                  </a:cubicBezTo>
                  <a:cubicBezTo>
                    <a:pt x="1" y="96"/>
                    <a:pt x="42" y="168"/>
                    <a:pt x="105" y="168"/>
                  </a:cubicBezTo>
                  <a:cubicBezTo>
                    <a:pt x="111" y="168"/>
                    <a:pt x="117" y="167"/>
                    <a:pt x="124" y="166"/>
                  </a:cubicBezTo>
                  <a:cubicBezTo>
                    <a:pt x="171" y="157"/>
                    <a:pt x="200" y="115"/>
                    <a:pt x="192" y="68"/>
                  </a:cubicBezTo>
                  <a:cubicBezTo>
                    <a:pt x="182" y="26"/>
                    <a:pt x="145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63" name="Google Shape;9763;p33"/>
            <p:cNvSpPr/>
            <p:nvPr/>
          </p:nvSpPr>
          <p:spPr>
            <a:xfrm>
              <a:off x="933075" y="2833125"/>
              <a:ext cx="141250" cy="96600"/>
            </a:xfrm>
            <a:custGeom>
              <a:avLst/>
              <a:gdLst/>
              <a:ahLst/>
              <a:cxnLst/>
              <a:rect l="l" t="t" r="r" b="b"/>
              <a:pathLst>
                <a:path w="5650" h="3864" extrusionOk="0">
                  <a:moveTo>
                    <a:pt x="5614" y="0"/>
                  </a:moveTo>
                  <a:cubicBezTo>
                    <a:pt x="5604" y="0"/>
                    <a:pt x="5594" y="5"/>
                    <a:pt x="5586" y="12"/>
                  </a:cubicBezTo>
                  <a:cubicBezTo>
                    <a:pt x="4488" y="1543"/>
                    <a:pt x="3033" y="2493"/>
                    <a:pt x="2007" y="3019"/>
                  </a:cubicBezTo>
                  <a:cubicBezTo>
                    <a:pt x="891" y="3592"/>
                    <a:pt x="30" y="3800"/>
                    <a:pt x="22" y="3804"/>
                  </a:cubicBezTo>
                  <a:cubicBezTo>
                    <a:pt x="9" y="3804"/>
                    <a:pt x="0" y="3813"/>
                    <a:pt x="0" y="3825"/>
                  </a:cubicBezTo>
                  <a:cubicBezTo>
                    <a:pt x="0" y="3829"/>
                    <a:pt x="0" y="3834"/>
                    <a:pt x="0" y="3838"/>
                  </a:cubicBezTo>
                  <a:cubicBezTo>
                    <a:pt x="5" y="3855"/>
                    <a:pt x="22" y="3863"/>
                    <a:pt x="39" y="3863"/>
                  </a:cubicBezTo>
                  <a:cubicBezTo>
                    <a:pt x="47" y="3863"/>
                    <a:pt x="917" y="3647"/>
                    <a:pt x="2032" y="3074"/>
                  </a:cubicBezTo>
                  <a:cubicBezTo>
                    <a:pt x="3067" y="2544"/>
                    <a:pt x="4530" y="1590"/>
                    <a:pt x="5637" y="50"/>
                  </a:cubicBezTo>
                  <a:cubicBezTo>
                    <a:pt x="5650" y="38"/>
                    <a:pt x="5646" y="16"/>
                    <a:pt x="5633" y="8"/>
                  </a:cubicBezTo>
                  <a:cubicBezTo>
                    <a:pt x="5628" y="3"/>
                    <a:pt x="5621" y="0"/>
                    <a:pt x="5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64" name="Google Shape;9764;p33"/>
            <p:cNvSpPr/>
            <p:nvPr/>
          </p:nvSpPr>
          <p:spPr>
            <a:xfrm>
              <a:off x="1070700" y="2810775"/>
              <a:ext cx="20825" cy="26800"/>
            </a:xfrm>
            <a:custGeom>
              <a:avLst/>
              <a:gdLst/>
              <a:ahLst/>
              <a:cxnLst/>
              <a:rect l="l" t="t" r="r" b="b"/>
              <a:pathLst>
                <a:path w="833" h="1072" extrusionOk="0">
                  <a:moveTo>
                    <a:pt x="753" y="1"/>
                  </a:moveTo>
                  <a:cubicBezTo>
                    <a:pt x="668" y="1"/>
                    <a:pt x="350" y="131"/>
                    <a:pt x="251" y="363"/>
                  </a:cubicBezTo>
                  <a:cubicBezTo>
                    <a:pt x="141" y="631"/>
                    <a:pt x="1" y="1072"/>
                    <a:pt x="1" y="1072"/>
                  </a:cubicBezTo>
                  <a:cubicBezTo>
                    <a:pt x="1" y="1072"/>
                    <a:pt x="722" y="809"/>
                    <a:pt x="807" y="321"/>
                  </a:cubicBezTo>
                  <a:cubicBezTo>
                    <a:pt x="832" y="172"/>
                    <a:pt x="794" y="11"/>
                    <a:pt x="768" y="3"/>
                  </a:cubicBezTo>
                  <a:cubicBezTo>
                    <a:pt x="765" y="1"/>
                    <a:pt x="760" y="1"/>
                    <a:pt x="7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65" name="Google Shape;9765;p33"/>
            <p:cNvSpPr/>
            <p:nvPr/>
          </p:nvSpPr>
          <p:spPr>
            <a:xfrm>
              <a:off x="1059575" y="2842000"/>
              <a:ext cx="32675" cy="12050"/>
            </a:xfrm>
            <a:custGeom>
              <a:avLst/>
              <a:gdLst/>
              <a:ahLst/>
              <a:cxnLst/>
              <a:rect l="l" t="t" r="r" b="b"/>
              <a:pathLst>
                <a:path w="1307" h="482" extrusionOk="0">
                  <a:moveTo>
                    <a:pt x="855" y="1"/>
                  </a:moveTo>
                  <a:cubicBezTo>
                    <a:pt x="765" y="1"/>
                    <a:pt x="676" y="14"/>
                    <a:pt x="603" y="47"/>
                  </a:cubicBezTo>
                  <a:cubicBezTo>
                    <a:pt x="361" y="153"/>
                    <a:pt x="0" y="353"/>
                    <a:pt x="0" y="353"/>
                  </a:cubicBezTo>
                  <a:cubicBezTo>
                    <a:pt x="0" y="353"/>
                    <a:pt x="350" y="481"/>
                    <a:pt x="686" y="481"/>
                  </a:cubicBezTo>
                  <a:cubicBezTo>
                    <a:pt x="846" y="481"/>
                    <a:pt x="1002" y="452"/>
                    <a:pt x="1116" y="366"/>
                  </a:cubicBezTo>
                  <a:cubicBezTo>
                    <a:pt x="1201" y="302"/>
                    <a:pt x="1307" y="200"/>
                    <a:pt x="1294" y="145"/>
                  </a:cubicBezTo>
                  <a:cubicBezTo>
                    <a:pt x="1276" y="74"/>
                    <a:pt x="1064" y="1"/>
                    <a:pt x="8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66" name="Google Shape;9766;p33"/>
            <p:cNvSpPr/>
            <p:nvPr/>
          </p:nvSpPr>
          <p:spPr>
            <a:xfrm>
              <a:off x="1052250" y="2813150"/>
              <a:ext cx="15825" cy="35450"/>
            </a:xfrm>
            <a:custGeom>
              <a:avLst/>
              <a:gdLst/>
              <a:ahLst/>
              <a:cxnLst/>
              <a:rect l="l" t="t" r="r" b="b"/>
              <a:pathLst>
                <a:path w="633" h="1418" extrusionOk="0">
                  <a:moveTo>
                    <a:pt x="271" y="0"/>
                  </a:moveTo>
                  <a:cubicBezTo>
                    <a:pt x="245" y="0"/>
                    <a:pt x="226" y="28"/>
                    <a:pt x="192" y="99"/>
                  </a:cubicBezTo>
                  <a:cubicBezTo>
                    <a:pt x="1" y="502"/>
                    <a:pt x="404" y="1418"/>
                    <a:pt x="404" y="1418"/>
                  </a:cubicBezTo>
                  <a:cubicBezTo>
                    <a:pt x="404" y="1418"/>
                    <a:pt x="527" y="1019"/>
                    <a:pt x="582" y="765"/>
                  </a:cubicBezTo>
                  <a:cubicBezTo>
                    <a:pt x="633" y="514"/>
                    <a:pt x="484" y="120"/>
                    <a:pt x="319" y="18"/>
                  </a:cubicBezTo>
                  <a:cubicBezTo>
                    <a:pt x="299" y="7"/>
                    <a:pt x="284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67" name="Google Shape;9767;p33"/>
            <p:cNvSpPr/>
            <p:nvPr/>
          </p:nvSpPr>
          <p:spPr>
            <a:xfrm>
              <a:off x="1034550" y="2826100"/>
              <a:ext cx="17825" cy="41900"/>
            </a:xfrm>
            <a:custGeom>
              <a:avLst/>
              <a:gdLst/>
              <a:ahLst/>
              <a:cxnLst/>
              <a:rect l="l" t="t" r="r" b="b"/>
              <a:pathLst>
                <a:path w="713" h="1676" extrusionOk="0">
                  <a:moveTo>
                    <a:pt x="379" y="0"/>
                  </a:moveTo>
                  <a:cubicBezTo>
                    <a:pt x="377" y="0"/>
                    <a:pt x="375" y="0"/>
                    <a:pt x="374" y="1"/>
                  </a:cubicBezTo>
                  <a:cubicBezTo>
                    <a:pt x="336" y="5"/>
                    <a:pt x="293" y="34"/>
                    <a:pt x="255" y="102"/>
                  </a:cubicBezTo>
                  <a:cubicBezTo>
                    <a:pt x="0" y="522"/>
                    <a:pt x="340" y="1676"/>
                    <a:pt x="340" y="1676"/>
                  </a:cubicBezTo>
                  <a:cubicBezTo>
                    <a:pt x="340" y="1676"/>
                    <a:pt x="522" y="1256"/>
                    <a:pt x="611" y="980"/>
                  </a:cubicBezTo>
                  <a:cubicBezTo>
                    <a:pt x="712" y="678"/>
                    <a:pt x="571" y="0"/>
                    <a:pt x="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68" name="Google Shape;9768;p33"/>
            <p:cNvSpPr/>
            <p:nvPr/>
          </p:nvSpPr>
          <p:spPr>
            <a:xfrm>
              <a:off x="1013650" y="2841450"/>
              <a:ext cx="18675" cy="42150"/>
            </a:xfrm>
            <a:custGeom>
              <a:avLst/>
              <a:gdLst/>
              <a:ahLst/>
              <a:cxnLst/>
              <a:rect l="l" t="t" r="r" b="b"/>
              <a:pathLst>
                <a:path w="747" h="1686" extrusionOk="0">
                  <a:moveTo>
                    <a:pt x="392" y="1"/>
                  </a:moveTo>
                  <a:cubicBezTo>
                    <a:pt x="390" y="1"/>
                    <a:pt x="388" y="1"/>
                    <a:pt x="387" y="2"/>
                  </a:cubicBezTo>
                  <a:cubicBezTo>
                    <a:pt x="332" y="14"/>
                    <a:pt x="281" y="52"/>
                    <a:pt x="255" y="103"/>
                  </a:cubicBezTo>
                  <a:cubicBezTo>
                    <a:pt x="1" y="519"/>
                    <a:pt x="421" y="1685"/>
                    <a:pt x="421" y="1685"/>
                  </a:cubicBezTo>
                  <a:cubicBezTo>
                    <a:pt x="561" y="1478"/>
                    <a:pt x="654" y="1240"/>
                    <a:pt x="692" y="990"/>
                  </a:cubicBezTo>
                  <a:cubicBezTo>
                    <a:pt x="746" y="682"/>
                    <a:pt x="485" y="1"/>
                    <a:pt x="3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69" name="Google Shape;9769;p33"/>
            <p:cNvSpPr/>
            <p:nvPr/>
          </p:nvSpPr>
          <p:spPr>
            <a:xfrm>
              <a:off x="996700" y="2855175"/>
              <a:ext cx="21750" cy="43375"/>
            </a:xfrm>
            <a:custGeom>
              <a:avLst/>
              <a:gdLst/>
              <a:ahLst/>
              <a:cxnLst/>
              <a:rect l="l" t="t" r="r" b="b"/>
              <a:pathLst>
                <a:path w="870" h="1735" extrusionOk="0">
                  <a:moveTo>
                    <a:pt x="512" y="0"/>
                  </a:moveTo>
                  <a:cubicBezTo>
                    <a:pt x="463" y="0"/>
                    <a:pt x="408" y="25"/>
                    <a:pt x="352" y="80"/>
                  </a:cubicBezTo>
                  <a:cubicBezTo>
                    <a:pt x="0" y="420"/>
                    <a:pt x="225" y="1734"/>
                    <a:pt x="225" y="1734"/>
                  </a:cubicBezTo>
                  <a:cubicBezTo>
                    <a:pt x="225" y="1734"/>
                    <a:pt x="556" y="1399"/>
                    <a:pt x="666" y="1132"/>
                  </a:cubicBezTo>
                  <a:cubicBezTo>
                    <a:pt x="870" y="632"/>
                    <a:pt x="636" y="21"/>
                    <a:pt x="543" y="4"/>
                  </a:cubicBezTo>
                  <a:cubicBezTo>
                    <a:pt x="533" y="2"/>
                    <a:pt x="523" y="0"/>
                    <a:pt x="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70" name="Google Shape;9770;p33"/>
            <p:cNvSpPr/>
            <p:nvPr/>
          </p:nvSpPr>
          <p:spPr>
            <a:xfrm>
              <a:off x="977175" y="2873550"/>
              <a:ext cx="19850" cy="36450"/>
            </a:xfrm>
            <a:custGeom>
              <a:avLst/>
              <a:gdLst/>
              <a:ahLst/>
              <a:cxnLst/>
              <a:rect l="l" t="t" r="r" b="b"/>
              <a:pathLst>
                <a:path w="794" h="1458" extrusionOk="0">
                  <a:moveTo>
                    <a:pt x="553" y="0"/>
                  </a:moveTo>
                  <a:cubicBezTo>
                    <a:pt x="497" y="0"/>
                    <a:pt x="420" y="41"/>
                    <a:pt x="353" y="109"/>
                  </a:cubicBezTo>
                  <a:cubicBezTo>
                    <a:pt x="1" y="448"/>
                    <a:pt x="192" y="1457"/>
                    <a:pt x="192" y="1457"/>
                  </a:cubicBezTo>
                  <a:cubicBezTo>
                    <a:pt x="192" y="1457"/>
                    <a:pt x="476" y="1097"/>
                    <a:pt x="633" y="851"/>
                  </a:cubicBezTo>
                  <a:cubicBezTo>
                    <a:pt x="794" y="601"/>
                    <a:pt x="662" y="24"/>
                    <a:pt x="573" y="3"/>
                  </a:cubicBezTo>
                  <a:cubicBezTo>
                    <a:pt x="567" y="1"/>
                    <a:pt x="560" y="0"/>
                    <a:pt x="5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71" name="Google Shape;9771;p33"/>
            <p:cNvSpPr/>
            <p:nvPr/>
          </p:nvSpPr>
          <p:spPr>
            <a:xfrm>
              <a:off x="958000" y="2888900"/>
              <a:ext cx="19525" cy="31375"/>
            </a:xfrm>
            <a:custGeom>
              <a:avLst/>
              <a:gdLst/>
              <a:ahLst/>
              <a:cxnLst/>
              <a:rect l="l" t="t" r="r" b="b"/>
              <a:pathLst>
                <a:path w="781" h="1255" extrusionOk="0">
                  <a:moveTo>
                    <a:pt x="576" y="0"/>
                  </a:moveTo>
                  <a:cubicBezTo>
                    <a:pt x="519" y="0"/>
                    <a:pt x="415" y="45"/>
                    <a:pt x="352" y="93"/>
                  </a:cubicBezTo>
                  <a:cubicBezTo>
                    <a:pt x="0" y="347"/>
                    <a:pt x="68" y="1255"/>
                    <a:pt x="68" y="1255"/>
                  </a:cubicBezTo>
                  <a:cubicBezTo>
                    <a:pt x="233" y="1102"/>
                    <a:pt x="386" y="945"/>
                    <a:pt x="530" y="780"/>
                  </a:cubicBezTo>
                  <a:cubicBezTo>
                    <a:pt x="781" y="470"/>
                    <a:pt x="598" y="4"/>
                    <a:pt x="598" y="4"/>
                  </a:cubicBezTo>
                  <a:cubicBezTo>
                    <a:pt x="592" y="1"/>
                    <a:pt x="584" y="0"/>
                    <a:pt x="5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72" name="Google Shape;9772;p33"/>
            <p:cNvSpPr/>
            <p:nvPr/>
          </p:nvSpPr>
          <p:spPr>
            <a:xfrm>
              <a:off x="1041025" y="2863325"/>
              <a:ext cx="38175" cy="12675"/>
            </a:xfrm>
            <a:custGeom>
              <a:avLst/>
              <a:gdLst/>
              <a:ahLst/>
              <a:cxnLst/>
              <a:rect l="l" t="t" r="r" b="b"/>
              <a:pathLst>
                <a:path w="1527" h="507" extrusionOk="0">
                  <a:moveTo>
                    <a:pt x="889" y="1"/>
                  </a:moveTo>
                  <a:cubicBezTo>
                    <a:pt x="827" y="1"/>
                    <a:pt x="768" y="7"/>
                    <a:pt x="717" y="21"/>
                  </a:cubicBezTo>
                  <a:cubicBezTo>
                    <a:pt x="433" y="94"/>
                    <a:pt x="0" y="259"/>
                    <a:pt x="0" y="259"/>
                  </a:cubicBezTo>
                  <a:cubicBezTo>
                    <a:pt x="0" y="259"/>
                    <a:pt x="526" y="507"/>
                    <a:pt x="966" y="507"/>
                  </a:cubicBezTo>
                  <a:cubicBezTo>
                    <a:pt x="1093" y="507"/>
                    <a:pt x="1213" y="486"/>
                    <a:pt x="1311" y="433"/>
                  </a:cubicBezTo>
                  <a:cubicBezTo>
                    <a:pt x="1408" y="378"/>
                    <a:pt x="1519" y="272"/>
                    <a:pt x="1523" y="221"/>
                  </a:cubicBezTo>
                  <a:cubicBezTo>
                    <a:pt x="1526" y="134"/>
                    <a:pt x="1175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73" name="Google Shape;9773;p33"/>
            <p:cNvSpPr/>
            <p:nvPr/>
          </p:nvSpPr>
          <p:spPr>
            <a:xfrm>
              <a:off x="1020650" y="2880850"/>
              <a:ext cx="36150" cy="14950"/>
            </a:xfrm>
            <a:custGeom>
              <a:avLst/>
              <a:gdLst/>
              <a:ahLst/>
              <a:cxnLst/>
              <a:rect l="l" t="t" r="r" b="b"/>
              <a:pathLst>
                <a:path w="1446" h="598" extrusionOk="0">
                  <a:moveTo>
                    <a:pt x="801" y="1"/>
                  </a:moveTo>
                  <a:cubicBezTo>
                    <a:pt x="775" y="1"/>
                    <a:pt x="750" y="3"/>
                    <a:pt x="726" y="8"/>
                  </a:cubicBezTo>
                  <a:cubicBezTo>
                    <a:pt x="446" y="67"/>
                    <a:pt x="1" y="203"/>
                    <a:pt x="1" y="203"/>
                  </a:cubicBezTo>
                  <a:cubicBezTo>
                    <a:pt x="1" y="203"/>
                    <a:pt x="519" y="597"/>
                    <a:pt x="951" y="597"/>
                  </a:cubicBezTo>
                  <a:cubicBezTo>
                    <a:pt x="1031" y="597"/>
                    <a:pt x="1109" y="583"/>
                    <a:pt x="1180" y="550"/>
                  </a:cubicBezTo>
                  <a:cubicBezTo>
                    <a:pt x="1299" y="500"/>
                    <a:pt x="1422" y="415"/>
                    <a:pt x="1430" y="343"/>
                  </a:cubicBezTo>
                  <a:cubicBezTo>
                    <a:pt x="1446" y="250"/>
                    <a:pt x="1078" y="1"/>
                    <a:pt x="8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74" name="Google Shape;9774;p33"/>
            <p:cNvSpPr/>
            <p:nvPr/>
          </p:nvSpPr>
          <p:spPr>
            <a:xfrm>
              <a:off x="1000400" y="2896475"/>
              <a:ext cx="33650" cy="14500"/>
            </a:xfrm>
            <a:custGeom>
              <a:avLst/>
              <a:gdLst/>
              <a:ahLst/>
              <a:cxnLst/>
              <a:rect l="l" t="t" r="r" b="b"/>
              <a:pathLst>
                <a:path w="1346" h="580" extrusionOk="0">
                  <a:moveTo>
                    <a:pt x="781" y="0"/>
                  </a:moveTo>
                  <a:cubicBezTo>
                    <a:pt x="770" y="0"/>
                    <a:pt x="758" y="1"/>
                    <a:pt x="747" y="2"/>
                  </a:cubicBezTo>
                  <a:cubicBezTo>
                    <a:pt x="459" y="32"/>
                    <a:pt x="1" y="116"/>
                    <a:pt x="1" y="116"/>
                  </a:cubicBezTo>
                  <a:cubicBezTo>
                    <a:pt x="1" y="116"/>
                    <a:pt x="530" y="580"/>
                    <a:pt x="975" y="580"/>
                  </a:cubicBezTo>
                  <a:cubicBezTo>
                    <a:pt x="1034" y="580"/>
                    <a:pt x="1091" y="572"/>
                    <a:pt x="1146" y="553"/>
                  </a:cubicBezTo>
                  <a:cubicBezTo>
                    <a:pt x="1290" y="502"/>
                    <a:pt x="1345" y="392"/>
                    <a:pt x="1337" y="350"/>
                  </a:cubicBezTo>
                  <a:cubicBezTo>
                    <a:pt x="1316" y="272"/>
                    <a:pt x="1043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75" name="Google Shape;9775;p33"/>
            <p:cNvSpPr/>
            <p:nvPr/>
          </p:nvSpPr>
          <p:spPr>
            <a:xfrm>
              <a:off x="977400" y="2910300"/>
              <a:ext cx="34675" cy="14650"/>
            </a:xfrm>
            <a:custGeom>
              <a:avLst/>
              <a:gdLst/>
              <a:ahLst/>
              <a:cxnLst/>
              <a:rect l="l" t="t" r="r" b="b"/>
              <a:pathLst>
                <a:path w="1387" h="586" extrusionOk="0">
                  <a:moveTo>
                    <a:pt x="761" y="0"/>
                  </a:moveTo>
                  <a:cubicBezTo>
                    <a:pt x="757" y="0"/>
                    <a:pt x="754" y="0"/>
                    <a:pt x="751" y="0"/>
                  </a:cubicBezTo>
                  <a:cubicBezTo>
                    <a:pt x="463" y="9"/>
                    <a:pt x="0" y="64"/>
                    <a:pt x="0" y="64"/>
                  </a:cubicBezTo>
                  <a:cubicBezTo>
                    <a:pt x="0" y="64"/>
                    <a:pt x="574" y="585"/>
                    <a:pt x="1039" y="585"/>
                  </a:cubicBezTo>
                  <a:cubicBezTo>
                    <a:pt x="1086" y="585"/>
                    <a:pt x="1131" y="580"/>
                    <a:pt x="1175" y="569"/>
                  </a:cubicBezTo>
                  <a:cubicBezTo>
                    <a:pt x="1252" y="556"/>
                    <a:pt x="1315" y="509"/>
                    <a:pt x="1358" y="441"/>
                  </a:cubicBezTo>
                  <a:cubicBezTo>
                    <a:pt x="1387" y="387"/>
                    <a:pt x="1059" y="0"/>
                    <a:pt x="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76" name="Google Shape;9776;p33"/>
            <p:cNvSpPr/>
            <p:nvPr/>
          </p:nvSpPr>
          <p:spPr>
            <a:xfrm>
              <a:off x="956075" y="2919875"/>
              <a:ext cx="31725" cy="15475"/>
            </a:xfrm>
            <a:custGeom>
              <a:avLst/>
              <a:gdLst/>
              <a:ahLst/>
              <a:cxnLst/>
              <a:rect l="l" t="t" r="r" b="b"/>
              <a:pathLst>
                <a:path w="1269" h="619" extrusionOk="0">
                  <a:moveTo>
                    <a:pt x="519" y="1"/>
                  </a:moveTo>
                  <a:cubicBezTo>
                    <a:pt x="278" y="1"/>
                    <a:pt x="1" y="67"/>
                    <a:pt x="1" y="67"/>
                  </a:cubicBezTo>
                  <a:cubicBezTo>
                    <a:pt x="1" y="67"/>
                    <a:pt x="499" y="619"/>
                    <a:pt x="909" y="619"/>
                  </a:cubicBezTo>
                  <a:cubicBezTo>
                    <a:pt x="945" y="619"/>
                    <a:pt x="980" y="615"/>
                    <a:pt x="1014" y="605"/>
                  </a:cubicBezTo>
                  <a:cubicBezTo>
                    <a:pt x="1104" y="584"/>
                    <a:pt x="1248" y="525"/>
                    <a:pt x="1269" y="474"/>
                  </a:cubicBezTo>
                  <a:cubicBezTo>
                    <a:pt x="1269" y="474"/>
                    <a:pt x="1065" y="80"/>
                    <a:pt x="667" y="12"/>
                  </a:cubicBezTo>
                  <a:cubicBezTo>
                    <a:pt x="621" y="4"/>
                    <a:pt x="571" y="1"/>
                    <a:pt x="5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77" name="Google Shape;9777;p33"/>
            <p:cNvSpPr/>
            <p:nvPr/>
          </p:nvSpPr>
          <p:spPr>
            <a:xfrm>
              <a:off x="960100" y="2891925"/>
              <a:ext cx="11600" cy="27125"/>
            </a:xfrm>
            <a:custGeom>
              <a:avLst/>
              <a:gdLst/>
              <a:ahLst/>
              <a:cxnLst/>
              <a:rect l="l" t="t" r="r" b="b"/>
              <a:pathLst>
                <a:path w="464" h="1085" extrusionOk="0">
                  <a:moveTo>
                    <a:pt x="450" y="0"/>
                  </a:moveTo>
                  <a:cubicBezTo>
                    <a:pt x="445" y="0"/>
                    <a:pt x="442" y="7"/>
                    <a:pt x="442" y="10"/>
                  </a:cubicBezTo>
                  <a:cubicBezTo>
                    <a:pt x="378" y="447"/>
                    <a:pt x="5" y="1058"/>
                    <a:pt x="1" y="1066"/>
                  </a:cubicBezTo>
                  <a:cubicBezTo>
                    <a:pt x="1" y="1066"/>
                    <a:pt x="1" y="1070"/>
                    <a:pt x="1" y="1075"/>
                  </a:cubicBezTo>
                  <a:cubicBezTo>
                    <a:pt x="1" y="1079"/>
                    <a:pt x="5" y="1079"/>
                    <a:pt x="5" y="1083"/>
                  </a:cubicBezTo>
                  <a:cubicBezTo>
                    <a:pt x="8" y="1084"/>
                    <a:pt x="10" y="1085"/>
                    <a:pt x="12" y="1085"/>
                  </a:cubicBezTo>
                  <a:cubicBezTo>
                    <a:pt x="16" y="1085"/>
                    <a:pt x="19" y="1082"/>
                    <a:pt x="22" y="1079"/>
                  </a:cubicBezTo>
                  <a:cubicBezTo>
                    <a:pt x="26" y="1070"/>
                    <a:pt x="404" y="455"/>
                    <a:pt x="463" y="14"/>
                  </a:cubicBezTo>
                  <a:cubicBezTo>
                    <a:pt x="463" y="6"/>
                    <a:pt x="459" y="1"/>
                    <a:pt x="455" y="1"/>
                  </a:cubicBezTo>
                  <a:cubicBezTo>
                    <a:pt x="453" y="1"/>
                    <a:pt x="452" y="0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78" name="Google Shape;9778;p33"/>
            <p:cNvSpPr/>
            <p:nvPr/>
          </p:nvSpPr>
          <p:spPr>
            <a:xfrm>
              <a:off x="982050" y="2877925"/>
              <a:ext cx="7875" cy="31125"/>
            </a:xfrm>
            <a:custGeom>
              <a:avLst/>
              <a:gdLst/>
              <a:ahLst/>
              <a:cxnLst/>
              <a:rect l="l" t="t" r="r" b="b"/>
              <a:pathLst>
                <a:path w="315" h="1245" extrusionOk="0">
                  <a:moveTo>
                    <a:pt x="302" y="0"/>
                  </a:moveTo>
                  <a:cubicBezTo>
                    <a:pt x="296" y="0"/>
                    <a:pt x="294" y="7"/>
                    <a:pt x="294" y="10"/>
                  </a:cubicBezTo>
                  <a:cubicBezTo>
                    <a:pt x="255" y="540"/>
                    <a:pt x="1" y="1223"/>
                    <a:pt x="1" y="1232"/>
                  </a:cubicBezTo>
                  <a:cubicBezTo>
                    <a:pt x="1" y="1232"/>
                    <a:pt x="1" y="1232"/>
                    <a:pt x="1" y="1236"/>
                  </a:cubicBezTo>
                  <a:cubicBezTo>
                    <a:pt x="1" y="1240"/>
                    <a:pt x="5" y="1240"/>
                    <a:pt x="9" y="1244"/>
                  </a:cubicBezTo>
                  <a:cubicBezTo>
                    <a:pt x="14" y="1244"/>
                    <a:pt x="22" y="1244"/>
                    <a:pt x="22" y="1236"/>
                  </a:cubicBezTo>
                  <a:cubicBezTo>
                    <a:pt x="22" y="1227"/>
                    <a:pt x="281" y="549"/>
                    <a:pt x="315" y="14"/>
                  </a:cubicBezTo>
                  <a:cubicBezTo>
                    <a:pt x="315" y="6"/>
                    <a:pt x="311" y="2"/>
                    <a:pt x="306" y="2"/>
                  </a:cubicBezTo>
                  <a:cubicBezTo>
                    <a:pt x="305" y="1"/>
                    <a:pt x="303" y="0"/>
                    <a:pt x="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79" name="Google Shape;9779;p33"/>
            <p:cNvSpPr/>
            <p:nvPr/>
          </p:nvSpPr>
          <p:spPr>
            <a:xfrm>
              <a:off x="980375" y="2912000"/>
              <a:ext cx="28000" cy="8325"/>
            </a:xfrm>
            <a:custGeom>
              <a:avLst/>
              <a:gdLst/>
              <a:ahLst/>
              <a:cxnLst/>
              <a:rect l="l" t="t" r="r" b="b"/>
              <a:pathLst>
                <a:path w="1120" h="333" extrusionOk="0">
                  <a:moveTo>
                    <a:pt x="13" y="0"/>
                  </a:moveTo>
                  <a:cubicBezTo>
                    <a:pt x="4" y="0"/>
                    <a:pt x="0" y="4"/>
                    <a:pt x="0" y="13"/>
                  </a:cubicBezTo>
                  <a:cubicBezTo>
                    <a:pt x="0" y="13"/>
                    <a:pt x="0" y="13"/>
                    <a:pt x="0" y="17"/>
                  </a:cubicBezTo>
                  <a:cubicBezTo>
                    <a:pt x="0" y="21"/>
                    <a:pt x="4" y="26"/>
                    <a:pt x="13" y="26"/>
                  </a:cubicBezTo>
                  <a:cubicBezTo>
                    <a:pt x="479" y="68"/>
                    <a:pt x="1094" y="331"/>
                    <a:pt x="1103" y="331"/>
                  </a:cubicBezTo>
                  <a:cubicBezTo>
                    <a:pt x="1104" y="332"/>
                    <a:pt x="1106" y="333"/>
                    <a:pt x="1107" y="333"/>
                  </a:cubicBezTo>
                  <a:cubicBezTo>
                    <a:pt x="1111" y="333"/>
                    <a:pt x="1116" y="330"/>
                    <a:pt x="1116" y="327"/>
                  </a:cubicBezTo>
                  <a:cubicBezTo>
                    <a:pt x="1120" y="318"/>
                    <a:pt x="1116" y="314"/>
                    <a:pt x="1111" y="310"/>
                  </a:cubicBezTo>
                  <a:cubicBezTo>
                    <a:pt x="1103" y="310"/>
                    <a:pt x="484" y="43"/>
                    <a:pt x="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80" name="Google Shape;9780;p33"/>
            <p:cNvSpPr/>
            <p:nvPr/>
          </p:nvSpPr>
          <p:spPr>
            <a:xfrm>
              <a:off x="957450" y="2921225"/>
              <a:ext cx="28025" cy="10350"/>
            </a:xfrm>
            <a:custGeom>
              <a:avLst/>
              <a:gdLst/>
              <a:ahLst/>
              <a:cxnLst/>
              <a:rect l="l" t="t" r="r" b="b"/>
              <a:pathLst>
                <a:path w="1121" h="414" extrusionOk="0">
                  <a:moveTo>
                    <a:pt x="14" y="0"/>
                  </a:moveTo>
                  <a:cubicBezTo>
                    <a:pt x="9" y="0"/>
                    <a:pt x="1" y="4"/>
                    <a:pt x="1" y="13"/>
                  </a:cubicBezTo>
                  <a:lnTo>
                    <a:pt x="5" y="13"/>
                  </a:lnTo>
                  <a:cubicBezTo>
                    <a:pt x="5" y="21"/>
                    <a:pt x="9" y="21"/>
                    <a:pt x="14" y="26"/>
                  </a:cubicBezTo>
                  <a:cubicBezTo>
                    <a:pt x="395" y="43"/>
                    <a:pt x="1095" y="407"/>
                    <a:pt x="1099" y="412"/>
                  </a:cubicBezTo>
                  <a:cubicBezTo>
                    <a:pt x="1102" y="413"/>
                    <a:pt x="1104" y="413"/>
                    <a:pt x="1106" y="413"/>
                  </a:cubicBezTo>
                  <a:cubicBezTo>
                    <a:pt x="1110" y="413"/>
                    <a:pt x="1113" y="410"/>
                    <a:pt x="1116" y="407"/>
                  </a:cubicBezTo>
                  <a:cubicBezTo>
                    <a:pt x="1121" y="399"/>
                    <a:pt x="1116" y="395"/>
                    <a:pt x="1112" y="390"/>
                  </a:cubicBezTo>
                  <a:cubicBezTo>
                    <a:pt x="1104" y="386"/>
                    <a:pt x="404" y="17"/>
                    <a:pt x="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81" name="Google Shape;9781;p33"/>
            <p:cNvSpPr/>
            <p:nvPr/>
          </p:nvSpPr>
          <p:spPr>
            <a:xfrm>
              <a:off x="1002750" y="2861350"/>
              <a:ext cx="9975" cy="36250"/>
            </a:xfrm>
            <a:custGeom>
              <a:avLst/>
              <a:gdLst/>
              <a:ahLst/>
              <a:cxnLst/>
              <a:rect l="l" t="t" r="r" b="b"/>
              <a:pathLst>
                <a:path w="399" h="1450" extrusionOk="0">
                  <a:moveTo>
                    <a:pt x="268" y="1"/>
                  </a:moveTo>
                  <a:cubicBezTo>
                    <a:pt x="261" y="1"/>
                    <a:pt x="255" y="6"/>
                    <a:pt x="255" y="16"/>
                  </a:cubicBezTo>
                  <a:cubicBezTo>
                    <a:pt x="373" y="703"/>
                    <a:pt x="4" y="1424"/>
                    <a:pt x="0" y="1428"/>
                  </a:cubicBezTo>
                  <a:cubicBezTo>
                    <a:pt x="0" y="1432"/>
                    <a:pt x="0" y="1437"/>
                    <a:pt x="0" y="1441"/>
                  </a:cubicBezTo>
                  <a:cubicBezTo>
                    <a:pt x="0" y="1445"/>
                    <a:pt x="4" y="1445"/>
                    <a:pt x="9" y="1449"/>
                  </a:cubicBezTo>
                  <a:cubicBezTo>
                    <a:pt x="13" y="1449"/>
                    <a:pt x="21" y="1449"/>
                    <a:pt x="21" y="1441"/>
                  </a:cubicBezTo>
                  <a:cubicBezTo>
                    <a:pt x="25" y="1437"/>
                    <a:pt x="399" y="711"/>
                    <a:pt x="280" y="11"/>
                  </a:cubicBezTo>
                  <a:cubicBezTo>
                    <a:pt x="278" y="4"/>
                    <a:pt x="273" y="1"/>
                    <a:pt x="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82" name="Google Shape;9782;p33"/>
            <p:cNvSpPr/>
            <p:nvPr/>
          </p:nvSpPr>
          <p:spPr>
            <a:xfrm>
              <a:off x="1001575" y="2898850"/>
              <a:ext cx="30250" cy="7125"/>
            </a:xfrm>
            <a:custGeom>
              <a:avLst/>
              <a:gdLst/>
              <a:ahLst/>
              <a:cxnLst/>
              <a:rect l="l" t="t" r="r" b="b"/>
              <a:pathLst>
                <a:path w="1210" h="285" extrusionOk="0">
                  <a:moveTo>
                    <a:pt x="24" y="0"/>
                  </a:moveTo>
                  <a:cubicBezTo>
                    <a:pt x="21" y="0"/>
                    <a:pt x="17" y="0"/>
                    <a:pt x="13" y="0"/>
                  </a:cubicBezTo>
                  <a:cubicBezTo>
                    <a:pt x="5" y="0"/>
                    <a:pt x="0" y="9"/>
                    <a:pt x="0" y="13"/>
                  </a:cubicBezTo>
                  <a:cubicBezTo>
                    <a:pt x="0" y="13"/>
                    <a:pt x="0" y="17"/>
                    <a:pt x="0" y="17"/>
                  </a:cubicBezTo>
                  <a:cubicBezTo>
                    <a:pt x="0" y="21"/>
                    <a:pt x="5" y="26"/>
                    <a:pt x="13" y="26"/>
                  </a:cubicBezTo>
                  <a:cubicBezTo>
                    <a:pt x="17" y="26"/>
                    <a:pt x="21" y="26"/>
                    <a:pt x="25" y="26"/>
                  </a:cubicBezTo>
                  <a:cubicBezTo>
                    <a:pt x="491" y="26"/>
                    <a:pt x="1184" y="280"/>
                    <a:pt x="1192" y="284"/>
                  </a:cubicBezTo>
                  <a:cubicBezTo>
                    <a:pt x="1196" y="284"/>
                    <a:pt x="1205" y="280"/>
                    <a:pt x="1205" y="276"/>
                  </a:cubicBezTo>
                  <a:cubicBezTo>
                    <a:pt x="1209" y="272"/>
                    <a:pt x="1205" y="263"/>
                    <a:pt x="1196" y="259"/>
                  </a:cubicBezTo>
                  <a:cubicBezTo>
                    <a:pt x="1192" y="259"/>
                    <a:pt x="495" y="0"/>
                    <a:pt x="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83" name="Google Shape;9783;p33"/>
            <p:cNvSpPr/>
            <p:nvPr/>
          </p:nvSpPr>
          <p:spPr>
            <a:xfrm>
              <a:off x="1022150" y="2885300"/>
              <a:ext cx="31825" cy="4450"/>
            </a:xfrm>
            <a:custGeom>
              <a:avLst/>
              <a:gdLst/>
              <a:ahLst/>
              <a:cxnLst/>
              <a:rect l="l" t="t" r="r" b="b"/>
              <a:pathLst>
                <a:path w="1273" h="178" extrusionOk="0">
                  <a:moveTo>
                    <a:pt x="214" y="1"/>
                  </a:moveTo>
                  <a:cubicBezTo>
                    <a:pt x="143" y="1"/>
                    <a:pt x="74" y="4"/>
                    <a:pt x="9" y="12"/>
                  </a:cubicBezTo>
                  <a:cubicBezTo>
                    <a:pt x="4" y="12"/>
                    <a:pt x="0" y="16"/>
                    <a:pt x="0" y="25"/>
                  </a:cubicBezTo>
                  <a:cubicBezTo>
                    <a:pt x="0" y="29"/>
                    <a:pt x="9" y="33"/>
                    <a:pt x="13" y="33"/>
                  </a:cubicBezTo>
                  <a:cubicBezTo>
                    <a:pt x="71" y="27"/>
                    <a:pt x="132" y="25"/>
                    <a:pt x="195" y="25"/>
                  </a:cubicBezTo>
                  <a:cubicBezTo>
                    <a:pt x="669" y="25"/>
                    <a:pt x="1248" y="174"/>
                    <a:pt x="1256" y="177"/>
                  </a:cubicBezTo>
                  <a:cubicBezTo>
                    <a:pt x="1260" y="177"/>
                    <a:pt x="1268" y="173"/>
                    <a:pt x="1268" y="169"/>
                  </a:cubicBezTo>
                  <a:cubicBezTo>
                    <a:pt x="1273" y="160"/>
                    <a:pt x="1268" y="156"/>
                    <a:pt x="1264" y="152"/>
                  </a:cubicBezTo>
                  <a:cubicBezTo>
                    <a:pt x="1257" y="152"/>
                    <a:pt x="690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84" name="Google Shape;9784;p33"/>
            <p:cNvSpPr/>
            <p:nvPr/>
          </p:nvSpPr>
          <p:spPr>
            <a:xfrm>
              <a:off x="1022875" y="2844350"/>
              <a:ext cx="6175" cy="37575"/>
            </a:xfrm>
            <a:custGeom>
              <a:avLst/>
              <a:gdLst/>
              <a:ahLst/>
              <a:cxnLst/>
              <a:rect l="l" t="t" r="r" b="b"/>
              <a:pathLst>
                <a:path w="247" h="1503" extrusionOk="0">
                  <a:moveTo>
                    <a:pt x="9" y="0"/>
                  </a:moveTo>
                  <a:cubicBezTo>
                    <a:pt x="5" y="4"/>
                    <a:pt x="1" y="9"/>
                    <a:pt x="1" y="17"/>
                  </a:cubicBezTo>
                  <a:cubicBezTo>
                    <a:pt x="221" y="641"/>
                    <a:pt x="52" y="1480"/>
                    <a:pt x="52" y="1489"/>
                  </a:cubicBezTo>
                  <a:cubicBezTo>
                    <a:pt x="48" y="1489"/>
                    <a:pt x="48" y="1493"/>
                    <a:pt x="52" y="1493"/>
                  </a:cubicBezTo>
                  <a:cubicBezTo>
                    <a:pt x="52" y="1499"/>
                    <a:pt x="56" y="1503"/>
                    <a:pt x="61" y="1503"/>
                  </a:cubicBezTo>
                  <a:cubicBezTo>
                    <a:pt x="66" y="1503"/>
                    <a:pt x="71" y="1499"/>
                    <a:pt x="73" y="1493"/>
                  </a:cubicBezTo>
                  <a:cubicBezTo>
                    <a:pt x="73" y="1485"/>
                    <a:pt x="247" y="636"/>
                    <a:pt x="26" y="9"/>
                  </a:cubicBezTo>
                  <a:cubicBezTo>
                    <a:pt x="22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85" name="Google Shape;9785;p33"/>
            <p:cNvSpPr/>
            <p:nvPr/>
          </p:nvSpPr>
          <p:spPr>
            <a:xfrm>
              <a:off x="1042925" y="2829875"/>
              <a:ext cx="5125" cy="36550"/>
            </a:xfrm>
            <a:custGeom>
              <a:avLst/>
              <a:gdLst/>
              <a:ahLst/>
              <a:cxnLst/>
              <a:rect l="l" t="t" r="r" b="b"/>
              <a:pathLst>
                <a:path w="205" h="1462" extrusionOk="0">
                  <a:moveTo>
                    <a:pt x="68" y="1"/>
                  </a:moveTo>
                  <a:cubicBezTo>
                    <a:pt x="67" y="1"/>
                    <a:pt x="65" y="1"/>
                    <a:pt x="64" y="2"/>
                  </a:cubicBezTo>
                  <a:cubicBezTo>
                    <a:pt x="56" y="2"/>
                    <a:pt x="51" y="11"/>
                    <a:pt x="56" y="15"/>
                  </a:cubicBezTo>
                  <a:cubicBezTo>
                    <a:pt x="179" y="554"/>
                    <a:pt x="1" y="1440"/>
                    <a:pt x="1" y="1449"/>
                  </a:cubicBezTo>
                  <a:cubicBezTo>
                    <a:pt x="1" y="1449"/>
                    <a:pt x="1" y="1453"/>
                    <a:pt x="1" y="1453"/>
                  </a:cubicBezTo>
                  <a:cubicBezTo>
                    <a:pt x="1" y="1457"/>
                    <a:pt x="5" y="1461"/>
                    <a:pt x="9" y="1461"/>
                  </a:cubicBezTo>
                  <a:cubicBezTo>
                    <a:pt x="17" y="1461"/>
                    <a:pt x="22" y="1457"/>
                    <a:pt x="26" y="1453"/>
                  </a:cubicBezTo>
                  <a:cubicBezTo>
                    <a:pt x="26" y="1444"/>
                    <a:pt x="204" y="549"/>
                    <a:pt x="77" y="11"/>
                  </a:cubicBezTo>
                  <a:cubicBezTo>
                    <a:pt x="77" y="5"/>
                    <a:pt x="72" y="1"/>
                    <a:pt x="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86" name="Google Shape;9786;p33"/>
            <p:cNvSpPr/>
            <p:nvPr/>
          </p:nvSpPr>
          <p:spPr>
            <a:xfrm>
              <a:off x="1043150" y="2868175"/>
              <a:ext cx="31300" cy="1950"/>
            </a:xfrm>
            <a:custGeom>
              <a:avLst/>
              <a:gdLst/>
              <a:ahLst/>
              <a:cxnLst/>
              <a:rect l="l" t="t" r="r" b="b"/>
              <a:pathLst>
                <a:path w="1252" h="78" extrusionOk="0">
                  <a:moveTo>
                    <a:pt x="1126" y="1"/>
                  </a:moveTo>
                  <a:cubicBezTo>
                    <a:pt x="887" y="1"/>
                    <a:pt x="323" y="6"/>
                    <a:pt x="13" y="52"/>
                  </a:cubicBezTo>
                  <a:cubicBezTo>
                    <a:pt x="8" y="52"/>
                    <a:pt x="0" y="61"/>
                    <a:pt x="4" y="65"/>
                  </a:cubicBezTo>
                  <a:lnTo>
                    <a:pt x="4" y="69"/>
                  </a:lnTo>
                  <a:cubicBezTo>
                    <a:pt x="4" y="73"/>
                    <a:pt x="13" y="78"/>
                    <a:pt x="17" y="78"/>
                  </a:cubicBezTo>
                  <a:cubicBezTo>
                    <a:pt x="332" y="28"/>
                    <a:pt x="906" y="22"/>
                    <a:pt x="1137" y="22"/>
                  </a:cubicBezTo>
                  <a:cubicBezTo>
                    <a:pt x="1199" y="22"/>
                    <a:pt x="1237" y="23"/>
                    <a:pt x="1239" y="23"/>
                  </a:cubicBezTo>
                  <a:cubicBezTo>
                    <a:pt x="1243" y="23"/>
                    <a:pt x="1247" y="18"/>
                    <a:pt x="1247" y="10"/>
                  </a:cubicBezTo>
                  <a:cubicBezTo>
                    <a:pt x="1251" y="6"/>
                    <a:pt x="1243" y="1"/>
                    <a:pt x="1239" y="1"/>
                  </a:cubicBezTo>
                  <a:cubicBezTo>
                    <a:pt x="1237" y="1"/>
                    <a:pt x="1195" y="1"/>
                    <a:pt x="1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87" name="Google Shape;9787;p33"/>
            <p:cNvSpPr/>
            <p:nvPr/>
          </p:nvSpPr>
          <p:spPr>
            <a:xfrm>
              <a:off x="1061275" y="2846775"/>
              <a:ext cx="26325" cy="3525"/>
            </a:xfrm>
            <a:custGeom>
              <a:avLst/>
              <a:gdLst/>
              <a:ahLst/>
              <a:cxnLst/>
              <a:rect l="l" t="t" r="r" b="b"/>
              <a:pathLst>
                <a:path w="1053" h="141" extrusionOk="0">
                  <a:moveTo>
                    <a:pt x="1039" y="1"/>
                  </a:moveTo>
                  <a:cubicBezTo>
                    <a:pt x="1031" y="1"/>
                    <a:pt x="289" y="39"/>
                    <a:pt x="13" y="115"/>
                  </a:cubicBezTo>
                  <a:cubicBezTo>
                    <a:pt x="5" y="119"/>
                    <a:pt x="0" y="124"/>
                    <a:pt x="5" y="132"/>
                  </a:cubicBezTo>
                  <a:cubicBezTo>
                    <a:pt x="5" y="141"/>
                    <a:pt x="13" y="141"/>
                    <a:pt x="17" y="141"/>
                  </a:cubicBezTo>
                  <a:cubicBezTo>
                    <a:pt x="293" y="60"/>
                    <a:pt x="1035" y="26"/>
                    <a:pt x="1039" y="26"/>
                  </a:cubicBezTo>
                  <a:cubicBezTo>
                    <a:pt x="1048" y="22"/>
                    <a:pt x="1052" y="18"/>
                    <a:pt x="1052" y="13"/>
                  </a:cubicBezTo>
                  <a:cubicBezTo>
                    <a:pt x="1052" y="5"/>
                    <a:pt x="1048" y="1"/>
                    <a:pt x="10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88" name="Google Shape;9788;p33"/>
            <p:cNvSpPr/>
            <p:nvPr/>
          </p:nvSpPr>
          <p:spPr>
            <a:xfrm>
              <a:off x="1060625" y="2818950"/>
              <a:ext cx="4600" cy="27525"/>
            </a:xfrm>
            <a:custGeom>
              <a:avLst/>
              <a:gdLst/>
              <a:ahLst/>
              <a:cxnLst/>
              <a:rect l="l" t="t" r="r" b="b"/>
              <a:pathLst>
                <a:path w="184" h="1101" extrusionOk="0">
                  <a:moveTo>
                    <a:pt x="14" y="1"/>
                  </a:moveTo>
                  <a:cubicBezTo>
                    <a:pt x="12" y="1"/>
                    <a:pt x="11" y="1"/>
                    <a:pt x="9" y="2"/>
                  </a:cubicBezTo>
                  <a:cubicBezTo>
                    <a:pt x="1" y="2"/>
                    <a:pt x="1" y="11"/>
                    <a:pt x="1" y="15"/>
                  </a:cubicBezTo>
                  <a:cubicBezTo>
                    <a:pt x="162" y="473"/>
                    <a:pt x="77" y="1075"/>
                    <a:pt x="77" y="1084"/>
                  </a:cubicBezTo>
                  <a:cubicBezTo>
                    <a:pt x="77" y="1088"/>
                    <a:pt x="77" y="1088"/>
                    <a:pt x="77" y="1092"/>
                  </a:cubicBezTo>
                  <a:cubicBezTo>
                    <a:pt x="77" y="1097"/>
                    <a:pt x="81" y="1097"/>
                    <a:pt x="86" y="1101"/>
                  </a:cubicBezTo>
                  <a:cubicBezTo>
                    <a:pt x="94" y="1101"/>
                    <a:pt x="98" y="1097"/>
                    <a:pt x="103" y="1088"/>
                  </a:cubicBezTo>
                  <a:cubicBezTo>
                    <a:pt x="103" y="1084"/>
                    <a:pt x="183" y="473"/>
                    <a:pt x="26" y="7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89" name="Google Shape;9789;p33"/>
            <p:cNvSpPr/>
            <p:nvPr/>
          </p:nvSpPr>
          <p:spPr>
            <a:xfrm>
              <a:off x="1072625" y="2814075"/>
              <a:ext cx="15500" cy="21450"/>
            </a:xfrm>
            <a:custGeom>
              <a:avLst/>
              <a:gdLst/>
              <a:ahLst/>
              <a:cxnLst/>
              <a:rect l="l" t="t" r="r" b="b"/>
              <a:pathLst>
                <a:path w="620" h="858" extrusionOk="0">
                  <a:moveTo>
                    <a:pt x="604" y="1"/>
                  </a:moveTo>
                  <a:cubicBezTo>
                    <a:pt x="600" y="1"/>
                    <a:pt x="597" y="4"/>
                    <a:pt x="594" y="7"/>
                  </a:cubicBezTo>
                  <a:cubicBezTo>
                    <a:pt x="454" y="346"/>
                    <a:pt x="9" y="834"/>
                    <a:pt x="4" y="838"/>
                  </a:cubicBezTo>
                  <a:cubicBezTo>
                    <a:pt x="0" y="842"/>
                    <a:pt x="0" y="846"/>
                    <a:pt x="4" y="851"/>
                  </a:cubicBezTo>
                  <a:cubicBezTo>
                    <a:pt x="4" y="851"/>
                    <a:pt x="4" y="851"/>
                    <a:pt x="4" y="855"/>
                  </a:cubicBezTo>
                  <a:cubicBezTo>
                    <a:pt x="6" y="857"/>
                    <a:pt x="10" y="858"/>
                    <a:pt x="13" y="858"/>
                  </a:cubicBezTo>
                  <a:cubicBezTo>
                    <a:pt x="16" y="858"/>
                    <a:pt x="19" y="857"/>
                    <a:pt x="21" y="855"/>
                  </a:cubicBezTo>
                  <a:cubicBezTo>
                    <a:pt x="26" y="851"/>
                    <a:pt x="475" y="359"/>
                    <a:pt x="615" y="15"/>
                  </a:cubicBezTo>
                  <a:cubicBezTo>
                    <a:pt x="619" y="11"/>
                    <a:pt x="615" y="2"/>
                    <a:pt x="611" y="2"/>
                  </a:cubicBezTo>
                  <a:cubicBezTo>
                    <a:pt x="608" y="1"/>
                    <a:pt x="606" y="1"/>
                    <a:pt x="6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90" name="Google Shape;9790;p33"/>
            <p:cNvSpPr/>
            <p:nvPr/>
          </p:nvSpPr>
          <p:spPr>
            <a:xfrm>
              <a:off x="495675" y="2577025"/>
              <a:ext cx="75125" cy="61325"/>
            </a:xfrm>
            <a:custGeom>
              <a:avLst/>
              <a:gdLst/>
              <a:ahLst/>
              <a:cxnLst/>
              <a:rect l="l" t="t" r="r" b="b"/>
              <a:pathLst>
                <a:path w="3005" h="2453" extrusionOk="0">
                  <a:moveTo>
                    <a:pt x="1654" y="0"/>
                  </a:moveTo>
                  <a:cubicBezTo>
                    <a:pt x="1221" y="0"/>
                    <a:pt x="1141" y="427"/>
                    <a:pt x="1127" y="614"/>
                  </a:cubicBezTo>
                  <a:lnTo>
                    <a:pt x="1127" y="614"/>
                  </a:lnTo>
                  <a:cubicBezTo>
                    <a:pt x="1123" y="442"/>
                    <a:pt x="1064" y="66"/>
                    <a:pt x="628" y="17"/>
                  </a:cubicBezTo>
                  <a:cubicBezTo>
                    <a:pt x="604" y="15"/>
                    <a:pt x="581" y="13"/>
                    <a:pt x="559" y="13"/>
                  </a:cubicBezTo>
                  <a:cubicBezTo>
                    <a:pt x="55" y="13"/>
                    <a:pt x="0" y="675"/>
                    <a:pt x="0" y="675"/>
                  </a:cubicBezTo>
                  <a:lnTo>
                    <a:pt x="1315" y="2452"/>
                  </a:lnTo>
                  <a:cubicBezTo>
                    <a:pt x="1315" y="2452"/>
                    <a:pt x="2859" y="1489"/>
                    <a:pt x="2952" y="845"/>
                  </a:cubicBezTo>
                  <a:cubicBezTo>
                    <a:pt x="3005" y="486"/>
                    <a:pt x="2855" y="312"/>
                    <a:pt x="2661" y="312"/>
                  </a:cubicBezTo>
                  <a:cubicBezTo>
                    <a:pt x="2508" y="312"/>
                    <a:pt x="2328" y="419"/>
                    <a:pt x="2198" y="628"/>
                  </a:cubicBezTo>
                  <a:cubicBezTo>
                    <a:pt x="2198" y="628"/>
                    <a:pt x="2219" y="9"/>
                    <a:pt x="1659" y="0"/>
                  </a:cubicBezTo>
                  <a:cubicBezTo>
                    <a:pt x="1657" y="0"/>
                    <a:pt x="1656" y="0"/>
                    <a:pt x="16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91" name="Google Shape;9791;p33"/>
            <p:cNvSpPr/>
            <p:nvPr/>
          </p:nvSpPr>
          <p:spPr>
            <a:xfrm>
              <a:off x="547425" y="2581700"/>
              <a:ext cx="14975" cy="24200"/>
            </a:xfrm>
            <a:custGeom>
              <a:avLst/>
              <a:gdLst/>
              <a:ahLst/>
              <a:cxnLst/>
              <a:rect l="l" t="t" r="r" b="b"/>
              <a:pathLst>
                <a:path w="599" h="968" extrusionOk="0">
                  <a:moveTo>
                    <a:pt x="581" y="0"/>
                  </a:moveTo>
                  <a:cubicBezTo>
                    <a:pt x="297" y="174"/>
                    <a:pt x="13" y="920"/>
                    <a:pt x="0" y="954"/>
                  </a:cubicBezTo>
                  <a:lnTo>
                    <a:pt x="34" y="967"/>
                  </a:lnTo>
                  <a:cubicBezTo>
                    <a:pt x="34" y="959"/>
                    <a:pt x="323" y="199"/>
                    <a:pt x="598" y="30"/>
                  </a:cubicBezTo>
                  <a:lnTo>
                    <a:pt x="5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92" name="Google Shape;9792;p33"/>
            <p:cNvSpPr/>
            <p:nvPr/>
          </p:nvSpPr>
          <p:spPr>
            <a:xfrm>
              <a:off x="557825" y="2577325"/>
              <a:ext cx="9450" cy="7925"/>
            </a:xfrm>
            <a:custGeom>
              <a:avLst/>
              <a:gdLst/>
              <a:ahLst/>
              <a:cxnLst/>
              <a:rect l="l" t="t" r="r" b="b"/>
              <a:pathLst>
                <a:path w="378" h="317" extrusionOk="0">
                  <a:moveTo>
                    <a:pt x="197" y="0"/>
                  </a:moveTo>
                  <a:cubicBezTo>
                    <a:pt x="87" y="0"/>
                    <a:pt x="0" y="116"/>
                    <a:pt x="55" y="226"/>
                  </a:cubicBezTo>
                  <a:cubicBezTo>
                    <a:pt x="84" y="287"/>
                    <a:pt x="141" y="317"/>
                    <a:pt x="199" y="317"/>
                  </a:cubicBezTo>
                  <a:cubicBezTo>
                    <a:pt x="261" y="317"/>
                    <a:pt x="323" y="282"/>
                    <a:pt x="348" y="213"/>
                  </a:cubicBezTo>
                  <a:cubicBezTo>
                    <a:pt x="377" y="128"/>
                    <a:pt x="335" y="39"/>
                    <a:pt x="250" y="10"/>
                  </a:cubicBezTo>
                  <a:cubicBezTo>
                    <a:pt x="232" y="3"/>
                    <a:pt x="214" y="0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93" name="Google Shape;9793;p33"/>
            <p:cNvSpPr/>
            <p:nvPr/>
          </p:nvSpPr>
          <p:spPr>
            <a:xfrm>
              <a:off x="539475" y="2570025"/>
              <a:ext cx="11475" cy="25900"/>
            </a:xfrm>
            <a:custGeom>
              <a:avLst/>
              <a:gdLst/>
              <a:ahLst/>
              <a:cxnLst/>
              <a:rect l="l" t="t" r="r" b="b"/>
              <a:pathLst>
                <a:path w="459" h="1036" extrusionOk="0">
                  <a:moveTo>
                    <a:pt x="437" y="1"/>
                  </a:moveTo>
                  <a:cubicBezTo>
                    <a:pt x="178" y="213"/>
                    <a:pt x="4" y="993"/>
                    <a:pt x="0" y="1027"/>
                  </a:cubicBezTo>
                  <a:lnTo>
                    <a:pt x="34" y="1035"/>
                  </a:lnTo>
                  <a:cubicBezTo>
                    <a:pt x="34" y="1027"/>
                    <a:pt x="212" y="234"/>
                    <a:pt x="458" y="26"/>
                  </a:cubicBezTo>
                  <a:lnTo>
                    <a:pt x="4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94" name="Google Shape;9794;p33"/>
            <p:cNvSpPr/>
            <p:nvPr/>
          </p:nvSpPr>
          <p:spPr>
            <a:xfrm>
              <a:off x="545975" y="2565500"/>
              <a:ext cx="9525" cy="8025"/>
            </a:xfrm>
            <a:custGeom>
              <a:avLst/>
              <a:gdLst/>
              <a:ahLst/>
              <a:cxnLst/>
              <a:rect l="l" t="t" r="r" b="b"/>
              <a:pathLst>
                <a:path w="381" h="321" extrusionOk="0">
                  <a:moveTo>
                    <a:pt x="210" y="1"/>
                  </a:moveTo>
                  <a:cubicBezTo>
                    <a:pt x="86" y="1"/>
                    <a:pt x="1" y="140"/>
                    <a:pt x="75" y="249"/>
                  </a:cubicBezTo>
                  <a:cubicBezTo>
                    <a:pt x="107" y="298"/>
                    <a:pt x="156" y="320"/>
                    <a:pt x="205" y="320"/>
                  </a:cubicBezTo>
                  <a:cubicBezTo>
                    <a:pt x="276" y="320"/>
                    <a:pt x="346" y="274"/>
                    <a:pt x="364" y="194"/>
                  </a:cubicBezTo>
                  <a:cubicBezTo>
                    <a:pt x="381" y="105"/>
                    <a:pt x="325" y="20"/>
                    <a:pt x="241" y="3"/>
                  </a:cubicBezTo>
                  <a:cubicBezTo>
                    <a:pt x="230" y="2"/>
                    <a:pt x="220" y="1"/>
                    <a:pt x="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95" name="Google Shape;9795;p33"/>
            <p:cNvSpPr/>
            <p:nvPr/>
          </p:nvSpPr>
          <p:spPr>
            <a:xfrm>
              <a:off x="530250" y="2565050"/>
              <a:ext cx="4800" cy="27900"/>
            </a:xfrm>
            <a:custGeom>
              <a:avLst/>
              <a:gdLst/>
              <a:ahLst/>
              <a:cxnLst/>
              <a:rect l="l" t="t" r="r" b="b"/>
              <a:pathLst>
                <a:path w="192" h="1116" extrusionOk="0">
                  <a:moveTo>
                    <a:pt x="161" y="0"/>
                  </a:moveTo>
                  <a:cubicBezTo>
                    <a:pt x="0" y="293"/>
                    <a:pt x="123" y="1082"/>
                    <a:pt x="127" y="1116"/>
                  </a:cubicBezTo>
                  <a:lnTo>
                    <a:pt x="166" y="1111"/>
                  </a:lnTo>
                  <a:cubicBezTo>
                    <a:pt x="166" y="1103"/>
                    <a:pt x="38" y="297"/>
                    <a:pt x="191" y="17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96" name="Google Shape;9796;p33"/>
            <p:cNvSpPr/>
            <p:nvPr/>
          </p:nvSpPr>
          <p:spPr>
            <a:xfrm>
              <a:off x="530775" y="2560350"/>
              <a:ext cx="8175" cy="8000"/>
            </a:xfrm>
            <a:custGeom>
              <a:avLst/>
              <a:gdLst/>
              <a:ahLst/>
              <a:cxnLst/>
              <a:rect l="l" t="t" r="r" b="b"/>
              <a:pathLst>
                <a:path w="327" h="320" extrusionOk="0">
                  <a:moveTo>
                    <a:pt x="159" y="1"/>
                  </a:moveTo>
                  <a:cubicBezTo>
                    <a:pt x="77" y="1"/>
                    <a:pt x="9" y="66"/>
                    <a:pt x="5" y="150"/>
                  </a:cubicBezTo>
                  <a:cubicBezTo>
                    <a:pt x="0" y="239"/>
                    <a:pt x="68" y="315"/>
                    <a:pt x="153" y="320"/>
                  </a:cubicBezTo>
                  <a:cubicBezTo>
                    <a:pt x="156" y="320"/>
                    <a:pt x="158" y="320"/>
                    <a:pt x="161" y="320"/>
                  </a:cubicBezTo>
                  <a:cubicBezTo>
                    <a:pt x="247" y="320"/>
                    <a:pt x="319" y="253"/>
                    <a:pt x="323" y="167"/>
                  </a:cubicBezTo>
                  <a:cubicBezTo>
                    <a:pt x="327" y="82"/>
                    <a:pt x="259" y="6"/>
                    <a:pt x="174" y="2"/>
                  </a:cubicBezTo>
                  <a:cubicBezTo>
                    <a:pt x="169" y="1"/>
                    <a:pt x="164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97" name="Google Shape;9797;p33"/>
            <p:cNvSpPr/>
            <p:nvPr/>
          </p:nvSpPr>
          <p:spPr>
            <a:xfrm>
              <a:off x="520375" y="2569275"/>
              <a:ext cx="8400" cy="27075"/>
            </a:xfrm>
            <a:custGeom>
              <a:avLst/>
              <a:gdLst/>
              <a:ahLst/>
              <a:cxnLst/>
              <a:rect l="l" t="t" r="r" b="b"/>
              <a:pathLst>
                <a:path w="336" h="1083" extrusionOk="0">
                  <a:moveTo>
                    <a:pt x="26" y="1"/>
                  </a:moveTo>
                  <a:lnTo>
                    <a:pt x="1" y="26"/>
                  </a:lnTo>
                  <a:cubicBezTo>
                    <a:pt x="221" y="264"/>
                    <a:pt x="302" y="1074"/>
                    <a:pt x="302" y="1082"/>
                  </a:cubicBezTo>
                  <a:lnTo>
                    <a:pt x="336" y="1078"/>
                  </a:lnTo>
                  <a:cubicBezTo>
                    <a:pt x="332" y="1044"/>
                    <a:pt x="255" y="247"/>
                    <a:pt x="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98" name="Google Shape;9798;p33"/>
            <p:cNvSpPr/>
            <p:nvPr/>
          </p:nvSpPr>
          <p:spPr>
            <a:xfrm>
              <a:off x="516150" y="2564825"/>
              <a:ext cx="9375" cy="7925"/>
            </a:xfrm>
            <a:custGeom>
              <a:avLst/>
              <a:gdLst/>
              <a:ahLst/>
              <a:cxnLst/>
              <a:rect l="l" t="t" r="r" b="b"/>
              <a:pathLst>
                <a:path w="375" h="317" extrusionOk="0">
                  <a:moveTo>
                    <a:pt x="168" y="0"/>
                  </a:moveTo>
                  <a:cubicBezTo>
                    <a:pt x="163" y="0"/>
                    <a:pt x="158" y="0"/>
                    <a:pt x="153" y="1"/>
                  </a:cubicBezTo>
                  <a:cubicBezTo>
                    <a:pt x="64" y="5"/>
                    <a:pt x="0" y="81"/>
                    <a:pt x="9" y="170"/>
                  </a:cubicBezTo>
                  <a:cubicBezTo>
                    <a:pt x="14" y="260"/>
                    <a:pt x="89" y="317"/>
                    <a:pt x="166" y="317"/>
                  </a:cubicBezTo>
                  <a:cubicBezTo>
                    <a:pt x="209" y="317"/>
                    <a:pt x="252" y="299"/>
                    <a:pt x="284" y="259"/>
                  </a:cubicBezTo>
                  <a:cubicBezTo>
                    <a:pt x="374" y="157"/>
                    <a:pt x="299" y="0"/>
                    <a:pt x="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799" name="Google Shape;9799;p33"/>
            <p:cNvSpPr/>
            <p:nvPr/>
          </p:nvSpPr>
          <p:spPr>
            <a:xfrm>
              <a:off x="508925" y="2575325"/>
              <a:ext cx="8500" cy="26950"/>
            </a:xfrm>
            <a:custGeom>
              <a:avLst/>
              <a:gdLst/>
              <a:ahLst/>
              <a:cxnLst/>
              <a:rect l="l" t="t" r="r" b="b"/>
              <a:pathLst>
                <a:path w="340" h="1078" extrusionOk="0">
                  <a:moveTo>
                    <a:pt x="30" y="1"/>
                  </a:moveTo>
                  <a:lnTo>
                    <a:pt x="1" y="26"/>
                  </a:lnTo>
                  <a:cubicBezTo>
                    <a:pt x="221" y="259"/>
                    <a:pt x="302" y="1069"/>
                    <a:pt x="302" y="1078"/>
                  </a:cubicBezTo>
                  <a:lnTo>
                    <a:pt x="340" y="1074"/>
                  </a:lnTo>
                  <a:cubicBezTo>
                    <a:pt x="336" y="1040"/>
                    <a:pt x="255" y="242"/>
                    <a:pt x="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00" name="Google Shape;9800;p33"/>
            <p:cNvSpPr/>
            <p:nvPr/>
          </p:nvSpPr>
          <p:spPr>
            <a:xfrm>
              <a:off x="504675" y="2570750"/>
              <a:ext cx="9400" cy="7950"/>
            </a:xfrm>
            <a:custGeom>
              <a:avLst/>
              <a:gdLst/>
              <a:ahLst/>
              <a:cxnLst/>
              <a:rect l="l" t="t" r="r" b="b"/>
              <a:pathLst>
                <a:path w="376" h="318" extrusionOk="0">
                  <a:moveTo>
                    <a:pt x="169" y="1"/>
                  </a:moveTo>
                  <a:cubicBezTo>
                    <a:pt x="164" y="1"/>
                    <a:pt x="159" y="1"/>
                    <a:pt x="154" y="1"/>
                  </a:cubicBezTo>
                  <a:cubicBezTo>
                    <a:pt x="65" y="5"/>
                    <a:pt x="1" y="86"/>
                    <a:pt x="9" y="171"/>
                  </a:cubicBezTo>
                  <a:cubicBezTo>
                    <a:pt x="15" y="261"/>
                    <a:pt x="90" y="317"/>
                    <a:pt x="167" y="317"/>
                  </a:cubicBezTo>
                  <a:cubicBezTo>
                    <a:pt x="210" y="317"/>
                    <a:pt x="253" y="300"/>
                    <a:pt x="285" y="260"/>
                  </a:cubicBezTo>
                  <a:cubicBezTo>
                    <a:pt x="375" y="158"/>
                    <a:pt x="300" y="1"/>
                    <a:pt x="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01" name="Google Shape;9801;p33"/>
            <p:cNvSpPr/>
            <p:nvPr/>
          </p:nvSpPr>
          <p:spPr>
            <a:xfrm>
              <a:off x="484725" y="2584050"/>
              <a:ext cx="98675" cy="77200"/>
            </a:xfrm>
            <a:custGeom>
              <a:avLst/>
              <a:gdLst/>
              <a:ahLst/>
              <a:cxnLst/>
              <a:rect l="l" t="t" r="r" b="b"/>
              <a:pathLst>
                <a:path w="3947" h="3088" extrusionOk="0">
                  <a:moveTo>
                    <a:pt x="1960" y="1"/>
                  </a:moveTo>
                  <a:cubicBezTo>
                    <a:pt x="1686" y="1"/>
                    <a:pt x="1324" y="120"/>
                    <a:pt x="1232" y="754"/>
                  </a:cubicBezTo>
                  <a:cubicBezTo>
                    <a:pt x="1141" y="371"/>
                    <a:pt x="885" y="203"/>
                    <a:pt x="636" y="203"/>
                  </a:cubicBezTo>
                  <a:cubicBezTo>
                    <a:pt x="312" y="203"/>
                    <a:pt x="1" y="487"/>
                    <a:pt x="82" y="949"/>
                  </a:cubicBezTo>
                  <a:cubicBezTo>
                    <a:pt x="226" y="1764"/>
                    <a:pt x="1312" y="2633"/>
                    <a:pt x="1312" y="2633"/>
                  </a:cubicBezTo>
                  <a:cubicBezTo>
                    <a:pt x="1499" y="2854"/>
                    <a:pt x="1736" y="3087"/>
                    <a:pt x="1736" y="3087"/>
                  </a:cubicBezTo>
                  <a:cubicBezTo>
                    <a:pt x="1736" y="3087"/>
                    <a:pt x="2250" y="2913"/>
                    <a:pt x="2890" y="2239"/>
                  </a:cubicBezTo>
                  <a:cubicBezTo>
                    <a:pt x="3535" y="1560"/>
                    <a:pt x="3946" y="606"/>
                    <a:pt x="3641" y="351"/>
                  </a:cubicBezTo>
                  <a:cubicBezTo>
                    <a:pt x="3537" y="268"/>
                    <a:pt x="3426" y="220"/>
                    <a:pt x="3305" y="220"/>
                  </a:cubicBezTo>
                  <a:cubicBezTo>
                    <a:pt x="3063" y="220"/>
                    <a:pt x="2779" y="411"/>
                    <a:pt x="2432" y="894"/>
                  </a:cubicBezTo>
                  <a:cubicBezTo>
                    <a:pt x="2606" y="411"/>
                    <a:pt x="2415" y="67"/>
                    <a:pt x="2165" y="21"/>
                  </a:cubicBezTo>
                  <a:cubicBezTo>
                    <a:pt x="2109" y="10"/>
                    <a:pt x="2038" y="1"/>
                    <a:pt x="19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02" name="Google Shape;9802;p33"/>
            <p:cNvSpPr/>
            <p:nvPr/>
          </p:nvSpPr>
          <p:spPr>
            <a:xfrm>
              <a:off x="483925" y="2606350"/>
              <a:ext cx="86200" cy="58825"/>
            </a:xfrm>
            <a:custGeom>
              <a:avLst/>
              <a:gdLst/>
              <a:ahLst/>
              <a:cxnLst/>
              <a:rect l="l" t="t" r="r" b="b"/>
              <a:pathLst>
                <a:path w="3448" h="2353" extrusionOk="0">
                  <a:moveTo>
                    <a:pt x="1462" y="0"/>
                  </a:moveTo>
                  <a:cubicBezTo>
                    <a:pt x="1025" y="0"/>
                    <a:pt x="1132" y="681"/>
                    <a:pt x="1132" y="681"/>
                  </a:cubicBezTo>
                  <a:cubicBezTo>
                    <a:pt x="1077" y="533"/>
                    <a:pt x="984" y="397"/>
                    <a:pt x="869" y="291"/>
                  </a:cubicBezTo>
                  <a:cubicBezTo>
                    <a:pt x="754" y="180"/>
                    <a:pt x="636" y="133"/>
                    <a:pt x="531" y="133"/>
                  </a:cubicBezTo>
                  <a:cubicBezTo>
                    <a:pt x="212" y="133"/>
                    <a:pt x="0" y="562"/>
                    <a:pt x="284" y="969"/>
                  </a:cubicBezTo>
                  <a:cubicBezTo>
                    <a:pt x="661" y="1508"/>
                    <a:pt x="1734" y="2352"/>
                    <a:pt x="1734" y="2352"/>
                  </a:cubicBezTo>
                  <a:cubicBezTo>
                    <a:pt x="2646" y="1826"/>
                    <a:pt x="3448" y="1131"/>
                    <a:pt x="3380" y="834"/>
                  </a:cubicBezTo>
                  <a:cubicBezTo>
                    <a:pt x="3347" y="689"/>
                    <a:pt x="3266" y="612"/>
                    <a:pt x="3127" y="612"/>
                  </a:cubicBezTo>
                  <a:cubicBezTo>
                    <a:pt x="2980" y="612"/>
                    <a:pt x="2770" y="698"/>
                    <a:pt x="2485" y="880"/>
                  </a:cubicBezTo>
                  <a:cubicBezTo>
                    <a:pt x="2651" y="757"/>
                    <a:pt x="2850" y="299"/>
                    <a:pt x="2612" y="193"/>
                  </a:cubicBezTo>
                  <a:cubicBezTo>
                    <a:pt x="2543" y="163"/>
                    <a:pt x="2471" y="140"/>
                    <a:pt x="2398" y="140"/>
                  </a:cubicBezTo>
                  <a:cubicBezTo>
                    <a:pt x="2227" y="140"/>
                    <a:pt x="2045" y="266"/>
                    <a:pt x="1849" y="715"/>
                  </a:cubicBezTo>
                  <a:cubicBezTo>
                    <a:pt x="1849" y="715"/>
                    <a:pt x="1993" y="45"/>
                    <a:pt x="1505" y="2"/>
                  </a:cubicBezTo>
                  <a:cubicBezTo>
                    <a:pt x="1490" y="1"/>
                    <a:pt x="1476" y="0"/>
                    <a:pt x="1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03" name="Google Shape;9803;p33"/>
            <p:cNvSpPr/>
            <p:nvPr/>
          </p:nvSpPr>
          <p:spPr>
            <a:xfrm>
              <a:off x="502150" y="2635350"/>
              <a:ext cx="52725" cy="30350"/>
            </a:xfrm>
            <a:custGeom>
              <a:avLst/>
              <a:gdLst/>
              <a:ahLst/>
              <a:cxnLst/>
              <a:rect l="l" t="t" r="r" b="b"/>
              <a:pathLst>
                <a:path w="2109" h="1214" extrusionOk="0">
                  <a:moveTo>
                    <a:pt x="1103" y="0"/>
                  </a:moveTo>
                  <a:cubicBezTo>
                    <a:pt x="742" y="187"/>
                    <a:pt x="717" y="620"/>
                    <a:pt x="717" y="620"/>
                  </a:cubicBezTo>
                  <a:cubicBezTo>
                    <a:pt x="717" y="620"/>
                    <a:pt x="454" y="463"/>
                    <a:pt x="0" y="416"/>
                  </a:cubicBezTo>
                  <a:lnTo>
                    <a:pt x="0" y="416"/>
                  </a:lnTo>
                  <a:cubicBezTo>
                    <a:pt x="263" y="1124"/>
                    <a:pt x="997" y="1213"/>
                    <a:pt x="997" y="1213"/>
                  </a:cubicBezTo>
                  <a:cubicBezTo>
                    <a:pt x="997" y="1213"/>
                    <a:pt x="1892" y="1005"/>
                    <a:pt x="2108" y="484"/>
                  </a:cubicBezTo>
                  <a:cubicBezTo>
                    <a:pt x="2017" y="463"/>
                    <a:pt x="1933" y="454"/>
                    <a:pt x="1858" y="454"/>
                  </a:cubicBezTo>
                  <a:cubicBezTo>
                    <a:pt x="1521" y="454"/>
                    <a:pt x="1340" y="624"/>
                    <a:pt x="1340" y="624"/>
                  </a:cubicBezTo>
                  <a:cubicBezTo>
                    <a:pt x="1340" y="624"/>
                    <a:pt x="1438" y="327"/>
                    <a:pt x="1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04" name="Google Shape;9804;p33"/>
            <p:cNvSpPr/>
            <p:nvPr/>
          </p:nvSpPr>
          <p:spPr>
            <a:xfrm>
              <a:off x="510000" y="2659725"/>
              <a:ext cx="46025" cy="174250"/>
            </a:xfrm>
            <a:custGeom>
              <a:avLst/>
              <a:gdLst/>
              <a:ahLst/>
              <a:cxnLst/>
              <a:rect l="l" t="t" r="r" b="b"/>
              <a:pathLst>
                <a:path w="1841" h="6970" extrusionOk="0">
                  <a:moveTo>
                    <a:pt x="573" y="1"/>
                  </a:moveTo>
                  <a:cubicBezTo>
                    <a:pt x="462" y="900"/>
                    <a:pt x="424" y="1812"/>
                    <a:pt x="458" y="2724"/>
                  </a:cubicBezTo>
                  <a:cubicBezTo>
                    <a:pt x="513" y="4081"/>
                    <a:pt x="789" y="5926"/>
                    <a:pt x="1769" y="6969"/>
                  </a:cubicBezTo>
                  <a:lnTo>
                    <a:pt x="1841" y="6902"/>
                  </a:lnTo>
                  <a:cubicBezTo>
                    <a:pt x="0" y="4938"/>
                    <a:pt x="666" y="60"/>
                    <a:pt x="674" y="14"/>
                  </a:cubicBezTo>
                  <a:lnTo>
                    <a:pt x="5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05" name="Google Shape;9805;p33"/>
            <p:cNvSpPr/>
            <p:nvPr/>
          </p:nvSpPr>
          <p:spPr>
            <a:xfrm>
              <a:off x="508250" y="2667875"/>
              <a:ext cx="164425" cy="151800"/>
            </a:xfrm>
            <a:custGeom>
              <a:avLst/>
              <a:gdLst/>
              <a:ahLst/>
              <a:cxnLst/>
              <a:rect l="l" t="t" r="r" b="b"/>
              <a:pathLst>
                <a:path w="6577" h="6072" extrusionOk="0">
                  <a:moveTo>
                    <a:pt x="3286" y="0"/>
                  </a:moveTo>
                  <a:cubicBezTo>
                    <a:pt x="3100" y="0"/>
                    <a:pt x="2906" y="150"/>
                    <a:pt x="2793" y="498"/>
                  </a:cubicBezTo>
                  <a:cubicBezTo>
                    <a:pt x="2534" y="1291"/>
                    <a:pt x="3255" y="2796"/>
                    <a:pt x="3255" y="2796"/>
                  </a:cubicBezTo>
                  <a:cubicBezTo>
                    <a:pt x="2844" y="2321"/>
                    <a:pt x="2454" y="1829"/>
                    <a:pt x="2093" y="1316"/>
                  </a:cubicBezTo>
                  <a:cubicBezTo>
                    <a:pt x="1862" y="980"/>
                    <a:pt x="1568" y="815"/>
                    <a:pt x="1338" y="815"/>
                  </a:cubicBezTo>
                  <a:cubicBezTo>
                    <a:pt x="1065" y="815"/>
                    <a:pt x="880" y="1046"/>
                    <a:pt x="990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69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6" y="3572"/>
                    <a:pt x="1208" y="3607"/>
                    <a:pt x="1478" y="3607"/>
                  </a:cubicBezTo>
                  <a:cubicBezTo>
                    <a:pt x="1892" y="3607"/>
                    <a:pt x="2324" y="3526"/>
                    <a:pt x="2634" y="3451"/>
                  </a:cubicBezTo>
                  <a:lnTo>
                    <a:pt x="2634" y="3451"/>
                  </a:lnTo>
                  <a:cubicBezTo>
                    <a:pt x="2140" y="3599"/>
                    <a:pt x="1365" y="3868"/>
                    <a:pt x="1080" y="4171"/>
                  </a:cubicBezTo>
                  <a:cubicBezTo>
                    <a:pt x="725" y="4546"/>
                    <a:pt x="837" y="5060"/>
                    <a:pt x="1303" y="5060"/>
                  </a:cubicBezTo>
                  <a:cubicBezTo>
                    <a:pt x="1407" y="5060"/>
                    <a:pt x="1528" y="5034"/>
                    <a:pt x="1665" y="4977"/>
                  </a:cubicBezTo>
                  <a:cubicBezTo>
                    <a:pt x="2424" y="4658"/>
                    <a:pt x="3149" y="3649"/>
                    <a:pt x="3149" y="3649"/>
                  </a:cubicBezTo>
                  <a:lnTo>
                    <a:pt x="3149" y="3649"/>
                  </a:lnTo>
                  <a:cubicBezTo>
                    <a:pt x="3149" y="3649"/>
                    <a:pt x="2505" y="4650"/>
                    <a:pt x="2293" y="5142"/>
                  </a:cubicBezTo>
                  <a:cubicBezTo>
                    <a:pt x="2131" y="5522"/>
                    <a:pt x="2172" y="6072"/>
                    <a:pt x="2485" y="6072"/>
                  </a:cubicBezTo>
                  <a:cubicBezTo>
                    <a:pt x="2574" y="6072"/>
                    <a:pt x="2684" y="6027"/>
                    <a:pt x="2819" y="5922"/>
                  </a:cubicBezTo>
                  <a:cubicBezTo>
                    <a:pt x="3425" y="5452"/>
                    <a:pt x="3493" y="3662"/>
                    <a:pt x="3493" y="3662"/>
                  </a:cubicBezTo>
                  <a:lnTo>
                    <a:pt x="3493" y="3662"/>
                  </a:lnTo>
                  <a:cubicBezTo>
                    <a:pt x="3493" y="3662"/>
                    <a:pt x="3484" y="4497"/>
                    <a:pt x="3705" y="5273"/>
                  </a:cubicBezTo>
                  <a:cubicBezTo>
                    <a:pt x="3813" y="5654"/>
                    <a:pt x="4038" y="5835"/>
                    <a:pt x="4246" y="5835"/>
                  </a:cubicBezTo>
                  <a:cubicBezTo>
                    <a:pt x="4463" y="5835"/>
                    <a:pt x="4661" y="5639"/>
                    <a:pt x="4689" y="5269"/>
                  </a:cubicBezTo>
                  <a:cubicBezTo>
                    <a:pt x="4744" y="4540"/>
                    <a:pt x="3858" y="3624"/>
                    <a:pt x="3858" y="3624"/>
                  </a:cubicBezTo>
                  <a:lnTo>
                    <a:pt x="3858" y="3624"/>
                  </a:lnTo>
                  <a:cubicBezTo>
                    <a:pt x="3858" y="3624"/>
                    <a:pt x="4575" y="4353"/>
                    <a:pt x="5033" y="4641"/>
                  </a:cubicBezTo>
                  <a:cubicBezTo>
                    <a:pt x="5162" y="4724"/>
                    <a:pt x="5318" y="4763"/>
                    <a:pt x="5468" y="4763"/>
                  </a:cubicBezTo>
                  <a:cubicBezTo>
                    <a:pt x="5844" y="4763"/>
                    <a:pt x="6184" y="4519"/>
                    <a:pt x="5987" y="4107"/>
                  </a:cubicBezTo>
                  <a:cubicBezTo>
                    <a:pt x="5711" y="3530"/>
                    <a:pt x="4040" y="3310"/>
                    <a:pt x="4040" y="3310"/>
                  </a:cubicBezTo>
                  <a:cubicBezTo>
                    <a:pt x="4040" y="3310"/>
                    <a:pt x="4973" y="3280"/>
                    <a:pt x="5673" y="3153"/>
                  </a:cubicBezTo>
                  <a:cubicBezTo>
                    <a:pt x="6377" y="3021"/>
                    <a:pt x="6576" y="2287"/>
                    <a:pt x="5817" y="2164"/>
                  </a:cubicBezTo>
                  <a:cubicBezTo>
                    <a:pt x="5768" y="2157"/>
                    <a:pt x="5717" y="2153"/>
                    <a:pt x="5665" y="2153"/>
                  </a:cubicBezTo>
                  <a:cubicBezTo>
                    <a:pt x="4917" y="2153"/>
                    <a:pt x="3964" y="2928"/>
                    <a:pt x="3964" y="2928"/>
                  </a:cubicBezTo>
                  <a:cubicBezTo>
                    <a:pt x="3964" y="2928"/>
                    <a:pt x="4939" y="2003"/>
                    <a:pt x="5240" y="1672"/>
                  </a:cubicBezTo>
                  <a:cubicBezTo>
                    <a:pt x="5534" y="1354"/>
                    <a:pt x="5691" y="579"/>
                    <a:pt x="5043" y="579"/>
                  </a:cubicBezTo>
                  <a:cubicBezTo>
                    <a:pt x="5018" y="579"/>
                    <a:pt x="4992" y="580"/>
                    <a:pt x="4965" y="582"/>
                  </a:cubicBezTo>
                  <a:cubicBezTo>
                    <a:pt x="4231" y="646"/>
                    <a:pt x="3633" y="2733"/>
                    <a:pt x="3633" y="2733"/>
                  </a:cubicBezTo>
                  <a:cubicBezTo>
                    <a:pt x="3633" y="2733"/>
                    <a:pt x="3858" y="1337"/>
                    <a:pt x="3794" y="638"/>
                  </a:cubicBezTo>
                  <a:cubicBezTo>
                    <a:pt x="3756" y="247"/>
                    <a:pt x="352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06" name="Google Shape;9806;p33"/>
            <p:cNvSpPr/>
            <p:nvPr/>
          </p:nvSpPr>
          <p:spPr>
            <a:xfrm>
              <a:off x="597900" y="2701800"/>
              <a:ext cx="31050" cy="42500"/>
            </a:xfrm>
            <a:custGeom>
              <a:avLst/>
              <a:gdLst/>
              <a:ahLst/>
              <a:cxnLst/>
              <a:rect l="l" t="t" r="r" b="b"/>
              <a:pathLst>
                <a:path w="1242" h="1700" extrusionOk="0">
                  <a:moveTo>
                    <a:pt x="1201" y="0"/>
                  </a:moveTo>
                  <a:cubicBezTo>
                    <a:pt x="1195" y="0"/>
                    <a:pt x="1189" y="2"/>
                    <a:pt x="1184" y="6"/>
                  </a:cubicBezTo>
                  <a:cubicBezTo>
                    <a:pt x="573" y="498"/>
                    <a:pt x="13" y="1652"/>
                    <a:pt x="9" y="1660"/>
                  </a:cubicBezTo>
                  <a:cubicBezTo>
                    <a:pt x="0" y="1677"/>
                    <a:pt x="9" y="1690"/>
                    <a:pt x="21" y="1698"/>
                  </a:cubicBezTo>
                  <a:lnTo>
                    <a:pt x="30" y="1698"/>
                  </a:lnTo>
                  <a:cubicBezTo>
                    <a:pt x="32" y="1699"/>
                    <a:pt x="34" y="1699"/>
                    <a:pt x="36" y="1699"/>
                  </a:cubicBezTo>
                  <a:cubicBezTo>
                    <a:pt x="46" y="1699"/>
                    <a:pt x="52" y="1692"/>
                    <a:pt x="55" y="1685"/>
                  </a:cubicBezTo>
                  <a:cubicBezTo>
                    <a:pt x="60" y="1673"/>
                    <a:pt x="615" y="532"/>
                    <a:pt x="1217" y="48"/>
                  </a:cubicBezTo>
                  <a:cubicBezTo>
                    <a:pt x="1242" y="31"/>
                    <a:pt x="1224" y="0"/>
                    <a:pt x="12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07" name="Google Shape;9807;p33"/>
            <p:cNvSpPr/>
            <p:nvPr/>
          </p:nvSpPr>
          <p:spPr>
            <a:xfrm>
              <a:off x="599600" y="2733750"/>
              <a:ext cx="51225" cy="14450"/>
            </a:xfrm>
            <a:custGeom>
              <a:avLst/>
              <a:gdLst/>
              <a:ahLst/>
              <a:cxnLst/>
              <a:rect l="l" t="t" r="r" b="b"/>
              <a:pathLst>
                <a:path w="2049" h="578" extrusionOk="0">
                  <a:moveTo>
                    <a:pt x="2001" y="0"/>
                  </a:moveTo>
                  <a:cubicBezTo>
                    <a:pt x="1241" y="0"/>
                    <a:pt x="34" y="518"/>
                    <a:pt x="21" y="526"/>
                  </a:cubicBezTo>
                  <a:cubicBezTo>
                    <a:pt x="9" y="530"/>
                    <a:pt x="0" y="547"/>
                    <a:pt x="9" y="560"/>
                  </a:cubicBezTo>
                  <a:cubicBezTo>
                    <a:pt x="13" y="569"/>
                    <a:pt x="21" y="573"/>
                    <a:pt x="30" y="577"/>
                  </a:cubicBezTo>
                  <a:cubicBezTo>
                    <a:pt x="34" y="577"/>
                    <a:pt x="38" y="573"/>
                    <a:pt x="42" y="573"/>
                  </a:cubicBezTo>
                  <a:cubicBezTo>
                    <a:pt x="55" y="569"/>
                    <a:pt x="1254" y="55"/>
                    <a:pt x="2001" y="55"/>
                  </a:cubicBezTo>
                  <a:cubicBezTo>
                    <a:pt x="2004" y="55"/>
                    <a:pt x="2007" y="55"/>
                    <a:pt x="2011" y="55"/>
                  </a:cubicBezTo>
                  <a:cubicBezTo>
                    <a:pt x="2049" y="55"/>
                    <a:pt x="2049" y="0"/>
                    <a:pt x="2011" y="0"/>
                  </a:cubicBezTo>
                  <a:cubicBezTo>
                    <a:pt x="2007" y="0"/>
                    <a:pt x="2004" y="0"/>
                    <a:pt x="20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08" name="Google Shape;9808;p33"/>
            <p:cNvSpPr/>
            <p:nvPr/>
          </p:nvSpPr>
          <p:spPr>
            <a:xfrm>
              <a:off x="596725" y="2750700"/>
              <a:ext cx="47425" cy="23775"/>
            </a:xfrm>
            <a:custGeom>
              <a:avLst/>
              <a:gdLst/>
              <a:ahLst/>
              <a:cxnLst/>
              <a:rect l="l" t="t" r="r" b="b"/>
              <a:pathLst>
                <a:path w="1897" h="951" extrusionOk="0">
                  <a:moveTo>
                    <a:pt x="34" y="1"/>
                  </a:moveTo>
                  <a:cubicBezTo>
                    <a:pt x="22" y="1"/>
                    <a:pt x="5" y="9"/>
                    <a:pt x="5" y="22"/>
                  </a:cubicBezTo>
                  <a:cubicBezTo>
                    <a:pt x="1" y="35"/>
                    <a:pt x="9" y="52"/>
                    <a:pt x="22" y="56"/>
                  </a:cubicBezTo>
                  <a:cubicBezTo>
                    <a:pt x="34" y="56"/>
                    <a:pt x="1307" y="361"/>
                    <a:pt x="1850" y="943"/>
                  </a:cubicBezTo>
                  <a:cubicBezTo>
                    <a:pt x="1854" y="947"/>
                    <a:pt x="1858" y="951"/>
                    <a:pt x="1867" y="951"/>
                  </a:cubicBezTo>
                  <a:cubicBezTo>
                    <a:pt x="1875" y="951"/>
                    <a:pt x="1884" y="951"/>
                    <a:pt x="1888" y="947"/>
                  </a:cubicBezTo>
                  <a:cubicBezTo>
                    <a:pt x="1896" y="934"/>
                    <a:pt x="1896" y="917"/>
                    <a:pt x="1888" y="909"/>
                  </a:cubicBezTo>
                  <a:cubicBezTo>
                    <a:pt x="1337" y="315"/>
                    <a:pt x="90" y="14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09" name="Google Shape;9809;p33"/>
            <p:cNvSpPr/>
            <p:nvPr/>
          </p:nvSpPr>
          <p:spPr>
            <a:xfrm>
              <a:off x="596400" y="2753675"/>
              <a:ext cx="18800" cy="49450"/>
            </a:xfrm>
            <a:custGeom>
              <a:avLst/>
              <a:gdLst/>
              <a:ahLst/>
              <a:cxnLst/>
              <a:rect l="l" t="t" r="r" b="b"/>
              <a:pathLst>
                <a:path w="752" h="1978" extrusionOk="0">
                  <a:moveTo>
                    <a:pt x="31" y="1"/>
                  </a:moveTo>
                  <a:cubicBezTo>
                    <a:pt x="27" y="1"/>
                    <a:pt x="22" y="2"/>
                    <a:pt x="18" y="5"/>
                  </a:cubicBezTo>
                  <a:cubicBezTo>
                    <a:pt x="5" y="13"/>
                    <a:pt x="1" y="30"/>
                    <a:pt x="9" y="43"/>
                  </a:cubicBezTo>
                  <a:cubicBezTo>
                    <a:pt x="18" y="52"/>
                    <a:pt x="641" y="1171"/>
                    <a:pt x="696" y="1952"/>
                  </a:cubicBezTo>
                  <a:cubicBezTo>
                    <a:pt x="701" y="1964"/>
                    <a:pt x="709" y="1973"/>
                    <a:pt x="722" y="1973"/>
                  </a:cubicBezTo>
                  <a:lnTo>
                    <a:pt x="726" y="1977"/>
                  </a:lnTo>
                  <a:cubicBezTo>
                    <a:pt x="739" y="1973"/>
                    <a:pt x="752" y="1960"/>
                    <a:pt x="752" y="1947"/>
                  </a:cubicBezTo>
                  <a:cubicBezTo>
                    <a:pt x="692" y="1154"/>
                    <a:pt x="60" y="26"/>
                    <a:pt x="56" y="18"/>
                  </a:cubicBezTo>
                  <a:cubicBezTo>
                    <a:pt x="50" y="6"/>
                    <a:pt x="41" y="1"/>
                    <a:pt x="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10" name="Google Shape;9810;p33"/>
            <p:cNvSpPr/>
            <p:nvPr/>
          </p:nvSpPr>
          <p:spPr>
            <a:xfrm>
              <a:off x="573725" y="2754500"/>
              <a:ext cx="19525" cy="50325"/>
            </a:xfrm>
            <a:custGeom>
              <a:avLst/>
              <a:gdLst/>
              <a:ahLst/>
              <a:cxnLst/>
              <a:rect l="l" t="t" r="r" b="b"/>
              <a:pathLst>
                <a:path w="781" h="2013" extrusionOk="0">
                  <a:moveTo>
                    <a:pt x="751" y="0"/>
                  </a:moveTo>
                  <a:cubicBezTo>
                    <a:pt x="738" y="0"/>
                    <a:pt x="729" y="8"/>
                    <a:pt x="725" y="19"/>
                  </a:cubicBezTo>
                  <a:cubicBezTo>
                    <a:pt x="721" y="31"/>
                    <a:pt x="378" y="1355"/>
                    <a:pt x="9" y="1974"/>
                  </a:cubicBezTo>
                  <a:cubicBezTo>
                    <a:pt x="0" y="1982"/>
                    <a:pt x="4" y="1999"/>
                    <a:pt x="17" y="2008"/>
                  </a:cubicBezTo>
                  <a:cubicBezTo>
                    <a:pt x="21" y="2012"/>
                    <a:pt x="26" y="2012"/>
                    <a:pt x="30" y="2012"/>
                  </a:cubicBezTo>
                  <a:cubicBezTo>
                    <a:pt x="38" y="2012"/>
                    <a:pt x="47" y="2008"/>
                    <a:pt x="55" y="1999"/>
                  </a:cubicBezTo>
                  <a:cubicBezTo>
                    <a:pt x="433" y="1372"/>
                    <a:pt x="772" y="48"/>
                    <a:pt x="776" y="31"/>
                  </a:cubicBezTo>
                  <a:cubicBezTo>
                    <a:pt x="781" y="19"/>
                    <a:pt x="772" y="6"/>
                    <a:pt x="759" y="2"/>
                  </a:cubicBezTo>
                  <a:cubicBezTo>
                    <a:pt x="756" y="1"/>
                    <a:pt x="753" y="0"/>
                    <a:pt x="7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11" name="Google Shape;9811;p33"/>
            <p:cNvSpPr/>
            <p:nvPr/>
          </p:nvSpPr>
          <p:spPr>
            <a:xfrm>
              <a:off x="543275" y="2750975"/>
              <a:ext cx="46925" cy="29975"/>
            </a:xfrm>
            <a:custGeom>
              <a:avLst/>
              <a:gdLst/>
              <a:ahLst/>
              <a:cxnLst/>
              <a:rect l="l" t="t" r="r" b="b"/>
              <a:pathLst>
                <a:path w="1877" h="1199" extrusionOk="0">
                  <a:moveTo>
                    <a:pt x="1836" y="0"/>
                  </a:moveTo>
                  <a:cubicBezTo>
                    <a:pt x="1832" y="0"/>
                    <a:pt x="1828" y="1"/>
                    <a:pt x="1825" y="3"/>
                  </a:cubicBezTo>
                  <a:cubicBezTo>
                    <a:pt x="1816" y="11"/>
                    <a:pt x="531" y="690"/>
                    <a:pt x="14" y="1152"/>
                  </a:cubicBezTo>
                  <a:cubicBezTo>
                    <a:pt x="1" y="1165"/>
                    <a:pt x="1" y="1182"/>
                    <a:pt x="14" y="1190"/>
                  </a:cubicBezTo>
                  <a:cubicBezTo>
                    <a:pt x="18" y="1194"/>
                    <a:pt x="22" y="1199"/>
                    <a:pt x="31" y="1199"/>
                  </a:cubicBezTo>
                  <a:cubicBezTo>
                    <a:pt x="35" y="1199"/>
                    <a:pt x="43" y="1199"/>
                    <a:pt x="48" y="1194"/>
                  </a:cubicBezTo>
                  <a:cubicBezTo>
                    <a:pt x="561" y="732"/>
                    <a:pt x="1837" y="58"/>
                    <a:pt x="1850" y="49"/>
                  </a:cubicBezTo>
                  <a:cubicBezTo>
                    <a:pt x="1876" y="34"/>
                    <a:pt x="1860" y="0"/>
                    <a:pt x="1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12" name="Google Shape;9812;p33"/>
            <p:cNvSpPr/>
            <p:nvPr/>
          </p:nvSpPr>
          <p:spPr>
            <a:xfrm>
              <a:off x="524950" y="2745300"/>
              <a:ext cx="65225" cy="4575"/>
            </a:xfrm>
            <a:custGeom>
              <a:avLst/>
              <a:gdLst/>
              <a:ahLst/>
              <a:cxnLst/>
              <a:rect l="l" t="t" r="r" b="b"/>
              <a:pathLst>
                <a:path w="2609" h="183" extrusionOk="0">
                  <a:moveTo>
                    <a:pt x="34" y="1"/>
                  </a:moveTo>
                  <a:cubicBezTo>
                    <a:pt x="17" y="1"/>
                    <a:pt x="4" y="9"/>
                    <a:pt x="4" y="26"/>
                  </a:cubicBezTo>
                  <a:cubicBezTo>
                    <a:pt x="0" y="39"/>
                    <a:pt x="13" y="51"/>
                    <a:pt x="26" y="51"/>
                  </a:cubicBezTo>
                  <a:cubicBezTo>
                    <a:pt x="59" y="56"/>
                    <a:pt x="386" y="90"/>
                    <a:pt x="802" y="119"/>
                  </a:cubicBezTo>
                  <a:cubicBezTo>
                    <a:pt x="1227" y="151"/>
                    <a:pt x="1745" y="183"/>
                    <a:pt x="2137" y="183"/>
                  </a:cubicBezTo>
                  <a:cubicBezTo>
                    <a:pt x="2324" y="183"/>
                    <a:pt x="2482" y="175"/>
                    <a:pt x="2587" y="158"/>
                  </a:cubicBezTo>
                  <a:cubicBezTo>
                    <a:pt x="2600" y="158"/>
                    <a:pt x="2609" y="141"/>
                    <a:pt x="2609" y="128"/>
                  </a:cubicBezTo>
                  <a:cubicBezTo>
                    <a:pt x="2605" y="117"/>
                    <a:pt x="2595" y="106"/>
                    <a:pt x="2584" y="106"/>
                  </a:cubicBezTo>
                  <a:cubicBezTo>
                    <a:pt x="2582" y="106"/>
                    <a:pt x="2581" y="106"/>
                    <a:pt x="2579" y="107"/>
                  </a:cubicBezTo>
                  <a:cubicBezTo>
                    <a:pt x="2478" y="123"/>
                    <a:pt x="2327" y="130"/>
                    <a:pt x="2149" y="130"/>
                  </a:cubicBezTo>
                  <a:cubicBezTo>
                    <a:pt x="1366" y="130"/>
                    <a:pt x="48" y="1"/>
                    <a:pt x="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13" name="Google Shape;9813;p33"/>
            <p:cNvSpPr/>
            <p:nvPr/>
          </p:nvSpPr>
          <p:spPr>
            <a:xfrm>
              <a:off x="542975" y="2699475"/>
              <a:ext cx="50075" cy="45850"/>
            </a:xfrm>
            <a:custGeom>
              <a:avLst/>
              <a:gdLst/>
              <a:ahLst/>
              <a:cxnLst/>
              <a:rect l="l" t="t" r="r" b="b"/>
              <a:pathLst>
                <a:path w="2003" h="1834" extrusionOk="0">
                  <a:moveTo>
                    <a:pt x="33" y="0"/>
                  </a:moveTo>
                  <a:cubicBezTo>
                    <a:pt x="15" y="0"/>
                    <a:pt x="0" y="22"/>
                    <a:pt x="13" y="44"/>
                  </a:cubicBezTo>
                  <a:cubicBezTo>
                    <a:pt x="21" y="56"/>
                    <a:pt x="1141" y="1376"/>
                    <a:pt x="1960" y="1829"/>
                  </a:cubicBezTo>
                  <a:cubicBezTo>
                    <a:pt x="1960" y="1834"/>
                    <a:pt x="1964" y="1834"/>
                    <a:pt x="1968" y="1834"/>
                  </a:cubicBezTo>
                  <a:cubicBezTo>
                    <a:pt x="1981" y="1834"/>
                    <a:pt x="1989" y="1829"/>
                    <a:pt x="1994" y="1821"/>
                  </a:cubicBezTo>
                  <a:cubicBezTo>
                    <a:pt x="2002" y="1808"/>
                    <a:pt x="1998" y="1791"/>
                    <a:pt x="1985" y="1787"/>
                  </a:cubicBezTo>
                  <a:cubicBezTo>
                    <a:pt x="1179" y="1333"/>
                    <a:pt x="64" y="23"/>
                    <a:pt x="51" y="10"/>
                  </a:cubicBezTo>
                  <a:cubicBezTo>
                    <a:pt x="45" y="3"/>
                    <a:pt x="39" y="0"/>
                    <a:pt x="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14" name="Google Shape;9814;p33"/>
            <p:cNvSpPr/>
            <p:nvPr/>
          </p:nvSpPr>
          <p:spPr>
            <a:xfrm>
              <a:off x="588350" y="2683550"/>
              <a:ext cx="7125" cy="62950"/>
            </a:xfrm>
            <a:custGeom>
              <a:avLst/>
              <a:gdLst/>
              <a:ahLst/>
              <a:cxnLst/>
              <a:rect l="l" t="t" r="r" b="b"/>
              <a:pathLst>
                <a:path w="285" h="2518" extrusionOk="0">
                  <a:moveTo>
                    <a:pt x="28" y="1"/>
                  </a:moveTo>
                  <a:cubicBezTo>
                    <a:pt x="24" y="1"/>
                    <a:pt x="21" y="1"/>
                    <a:pt x="17" y="2"/>
                  </a:cubicBezTo>
                  <a:cubicBezTo>
                    <a:pt x="5" y="6"/>
                    <a:pt x="0" y="23"/>
                    <a:pt x="5" y="36"/>
                  </a:cubicBezTo>
                  <a:cubicBezTo>
                    <a:pt x="22" y="95"/>
                    <a:pt x="208" y="1775"/>
                    <a:pt x="234" y="2492"/>
                  </a:cubicBezTo>
                  <a:cubicBezTo>
                    <a:pt x="234" y="2505"/>
                    <a:pt x="242" y="2517"/>
                    <a:pt x="255" y="2517"/>
                  </a:cubicBezTo>
                  <a:lnTo>
                    <a:pt x="259" y="2517"/>
                  </a:lnTo>
                  <a:cubicBezTo>
                    <a:pt x="272" y="2517"/>
                    <a:pt x="285" y="2505"/>
                    <a:pt x="285" y="2492"/>
                  </a:cubicBezTo>
                  <a:cubicBezTo>
                    <a:pt x="263" y="1800"/>
                    <a:pt x="77" y="57"/>
                    <a:pt x="56" y="15"/>
                  </a:cubicBezTo>
                  <a:cubicBezTo>
                    <a:pt x="49" y="5"/>
                    <a:pt x="38" y="1"/>
                    <a:pt x="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15" name="Google Shape;9815;p33"/>
            <p:cNvSpPr/>
            <p:nvPr/>
          </p:nvSpPr>
          <p:spPr>
            <a:xfrm>
              <a:off x="580900" y="2738600"/>
              <a:ext cx="24450" cy="20725"/>
            </a:xfrm>
            <a:custGeom>
              <a:avLst/>
              <a:gdLst/>
              <a:ahLst/>
              <a:cxnLst/>
              <a:rect l="l" t="t" r="r" b="b"/>
              <a:pathLst>
                <a:path w="978" h="829" extrusionOk="0">
                  <a:moveTo>
                    <a:pt x="547" y="0"/>
                  </a:moveTo>
                  <a:cubicBezTo>
                    <a:pt x="201" y="0"/>
                    <a:pt x="0" y="412"/>
                    <a:pt x="235" y="684"/>
                  </a:cubicBezTo>
                  <a:cubicBezTo>
                    <a:pt x="319" y="784"/>
                    <a:pt x="432" y="829"/>
                    <a:pt x="543" y="829"/>
                  </a:cubicBezTo>
                  <a:cubicBezTo>
                    <a:pt x="744" y="829"/>
                    <a:pt x="941" y="682"/>
                    <a:pt x="960" y="447"/>
                  </a:cubicBezTo>
                  <a:cubicBezTo>
                    <a:pt x="977" y="218"/>
                    <a:pt x="807" y="18"/>
                    <a:pt x="578" y="1"/>
                  </a:cubicBezTo>
                  <a:cubicBezTo>
                    <a:pt x="568" y="1"/>
                    <a:pt x="558" y="0"/>
                    <a:pt x="5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16" name="Google Shape;9816;p33"/>
            <p:cNvSpPr/>
            <p:nvPr/>
          </p:nvSpPr>
          <p:spPr>
            <a:xfrm>
              <a:off x="250725" y="2661800"/>
              <a:ext cx="259500" cy="248100"/>
            </a:xfrm>
            <a:custGeom>
              <a:avLst/>
              <a:gdLst/>
              <a:ahLst/>
              <a:cxnLst/>
              <a:rect l="l" t="t" r="r" b="b"/>
              <a:pathLst>
                <a:path w="10380" h="9924" extrusionOk="0">
                  <a:moveTo>
                    <a:pt x="4374" y="1"/>
                  </a:moveTo>
                  <a:cubicBezTo>
                    <a:pt x="4340" y="1"/>
                    <a:pt x="4304" y="4"/>
                    <a:pt x="4268" y="11"/>
                  </a:cubicBezTo>
                  <a:cubicBezTo>
                    <a:pt x="3644" y="134"/>
                    <a:pt x="3843" y="1457"/>
                    <a:pt x="4323" y="2225"/>
                  </a:cubicBezTo>
                  <a:cubicBezTo>
                    <a:pt x="4022" y="2000"/>
                    <a:pt x="3521" y="1555"/>
                    <a:pt x="3521" y="1555"/>
                  </a:cubicBezTo>
                  <a:cubicBezTo>
                    <a:pt x="3521" y="1555"/>
                    <a:pt x="2134" y="139"/>
                    <a:pt x="1231" y="139"/>
                  </a:cubicBezTo>
                  <a:cubicBezTo>
                    <a:pt x="1051" y="139"/>
                    <a:pt x="891" y="195"/>
                    <a:pt x="764" y="329"/>
                  </a:cubicBezTo>
                  <a:cubicBezTo>
                    <a:pt x="1" y="1139"/>
                    <a:pt x="2889" y="2064"/>
                    <a:pt x="2889" y="2064"/>
                  </a:cubicBezTo>
                  <a:cubicBezTo>
                    <a:pt x="2889" y="2064"/>
                    <a:pt x="2677" y="2039"/>
                    <a:pt x="2376" y="2039"/>
                  </a:cubicBezTo>
                  <a:cubicBezTo>
                    <a:pt x="1724" y="2039"/>
                    <a:pt x="652" y="2154"/>
                    <a:pt x="399" y="2883"/>
                  </a:cubicBezTo>
                  <a:cubicBezTo>
                    <a:pt x="259" y="3282"/>
                    <a:pt x="550" y="3404"/>
                    <a:pt x="998" y="3404"/>
                  </a:cubicBezTo>
                  <a:cubicBezTo>
                    <a:pt x="1705" y="3404"/>
                    <a:pt x="2805" y="3100"/>
                    <a:pt x="3229" y="3100"/>
                  </a:cubicBezTo>
                  <a:cubicBezTo>
                    <a:pt x="3252" y="3100"/>
                    <a:pt x="3273" y="3101"/>
                    <a:pt x="3292" y="3103"/>
                  </a:cubicBezTo>
                  <a:cubicBezTo>
                    <a:pt x="3877" y="3167"/>
                    <a:pt x="3780" y="3540"/>
                    <a:pt x="3377" y="3582"/>
                  </a:cubicBezTo>
                  <a:cubicBezTo>
                    <a:pt x="3337" y="3587"/>
                    <a:pt x="3289" y="3588"/>
                    <a:pt x="3233" y="3588"/>
                  </a:cubicBezTo>
                  <a:cubicBezTo>
                    <a:pt x="3111" y="3588"/>
                    <a:pt x="2955" y="3581"/>
                    <a:pt x="2781" y="3581"/>
                  </a:cubicBezTo>
                  <a:cubicBezTo>
                    <a:pt x="2225" y="3581"/>
                    <a:pt x="1492" y="3659"/>
                    <a:pt x="1142" y="4312"/>
                  </a:cubicBezTo>
                  <a:cubicBezTo>
                    <a:pt x="929" y="4708"/>
                    <a:pt x="1215" y="4840"/>
                    <a:pt x="1683" y="4840"/>
                  </a:cubicBezTo>
                  <a:cubicBezTo>
                    <a:pt x="2342" y="4840"/>
                    <a:pt x="3361" y="4578"/>
                    <a:pt x="3852" y="4422"/>
                  </a:cubicBezTo>
                  <a:cubicBezTo>
                    <a:pt x="3963" y="4387"/>
                    <a:pt x="4075" y="4371"/>
                    <a:pt x="4185" y="4371"/>
                  </a:cubicBezTo>
                  <a:cubicBezTo>
                    <a:pt x="4899" y="4371"/>
                    <a:pt x="5542" y="5042"/>
                    <a:pt x="5608" y="5321"/>
                  </a:cubicBezTo>
                  <a:cubicBezTo>
                    <a:pt x="4942" y="5140"/>
                    <a:pt x="4376" y="5047"/>
                    <a:pt x="3887" y="5047"/>
                  </a:cubicBezTo>
                  <a:cubicBezTo>
                    <a:pt x="3379" y="5047"/>
                    <a:pt x="2955" y="5148"/>
                    <a:pt x="2592" y="5355"/>
                  </a:cubicBezTo>
                  <a:cubicBezTo>
                    <a:pt x="1939" y="5735"/>
                    <a:pt x="2386" y="6396"/>
                    <a:pt x="3046" y="6396"/>
                  </a:cubicBezTo>
                  <a:cubicBezTo>
                    <a:pt x="3101" y="6396"/>
                    <a:pt x="3158" y="6392"/>
                    <a:pt x="3216" y="6382"/>
                  </a:cubicBezTo>
                  <a:cubicBezTo>
                    <a:pt x="3650" y="6307"/>
                    <a:pt x="4400" y="6097"/>
                    <a:pt x="5085" y="6097"/>
                  </a:cubicBezTo>
                  <a:cubicBezTo>
                    <a:pt x="5569" y="6097"/>
                    <a:pt x="6021" y="6202"/>
                    <a:pt x="6308" y="6534"/>
                  </a:cubicBezTo>
                  <a:cubicBezTo>
                    <a:pt x="6090" y="6521"/>
                    <a:pt x="5868" y="6513"/>
                    <a:pt x="5646" y="6513"/>
                  </a:cubicBezTo>
                  <a:cubicBezTo>
                    <a:pt x="4493" y="6513"/>
                    <a:pt x="3372" y="6714"/>
                    <a:pt x="3212" y="7272"/>
                  </a:cubicBezTo>
                  <a:cubicBezTo>
                    <a:pt x="3076" y="7732"/>
                    <a:pt x="3377" y="7955"/>
                    <a:pt x="3750" y="7955"/>
                  </a:cubicBezTo>
                  <a:cubicBezTo>
                    <a:pt x="3913" y="7955"/>
                    <a:pt x="4090" y="7912"/>
                    <a:pt x="4251" y="7828"/>
                  </a:cubicBezTo>
                  <a:cubicBezTo>
                    <a:pt x="4595" y="7649"/>
                    <a:pt x="5441" y="7264"/>
                    <a:pt x="6247" y="7264"/>
                  </a:cubicBezTo>
                  <a:cubicBezTo>
                    <a:pt x="6682" y="7264"/>
                    <a:pt x="7105" y="7376"/>
                    <a:pt x="7432" y="7692"/>
                  </a:cubicBezTo>
                  <a:cubicBezTo>
                    <a:pt x="7346" y="7690"/>
                    <a:pt x="7262" y="7688"/>
                    <a:pt x="7180" y="7688"/>
                  </a:cubicBezTo>
                  <a:cubicBezTo>
                    <a:pt x="6100" y="7688"/>
                    <a:pt x="5370" y="7920"/>
                    <a:pt x="5256" y="8354"/>
                  </a:cubicBezTo>
                  <a:cubicBezTo>
                    <a:pt x="5190" y="8594"/>
                    <a:pt x="5430" y="8672"/>
                    <a:pt x="5734" y="8672"/>
                  </a:cubicBezTo>
                  <a:cubicBezTo>
                    <a:pt x="6015" y="8672"/>
                    <a:pt x="6350" y="8606"/>
                    <a:pt x="6550" y="8541"/>
                  </a:cubicBezTo>
                  <a:cubicBezTo>
                    <a:pt x="6714" y="8489"/>
                    <a:pt x="6929" y="8458"/>
                    <a:pt x="7143" y="8458"/>
                  </a:cubicBezTo>
                  <a:cubicBezTo>
                    <a:pt x="7473" y="8458"/>
                    <a:pt x="7800" y="8532"/>
                    <a:pt x="7936" y="8714"/>
                  </a:cubicBezTo>
                  <a:cubicBezTo>
                    <a:pt x="7781" y="8711"/>
                    <a:pt x="7645" y="8708"/>
                    <a:pt x="7525" y="8708"/>
                  </a:cubicBezTo>
                  <a:cubicBezTo>
                    <a:pt x="7029" y="8708"/>
                    <a:pt x="6834" y="8767"/>
                    <a:pt x="6851" y="9147"/>
                  </a:cubicBezTo>
                  <a:cubicBezTo>
                    <a:pt x="6868" y="9618"/>
                    <a:pt x="8624" y="9448"/>
                    <a:pt x="8976" y="9923"/>
                  </a:cubicBezTo>
                  <a:cubicBezTo>
                    <a:pt x="9362" y="9105"/>
                    <a:pt x="10380" y="7815"/>
                    <a:pt x="10121" y="7336"/>
                  </a:cubicBezTo>
                  <a:cubicBezTo>
                    <a:pt x="10024" y="7161"/>
                    <a:pt x="9881" y="7088"/>
                    <a:pt x="9738" y="7088"/>
                  </a:cubicBezTo>
                  <a:cubicBezTo>
                    <a:pt x="9493" y="7088"/>
                    <a:pt x="9245" y="7299"/>
                    <a:pt x="9213" y="7569"/>
                  </a:cubicBezTo>
                  <a:cubicBezTo>
                    <a:pt x="9052" y="6959"/>
                    <a:pt x="9569" y="6526"/>
                    <a:pt x="9714" y="5949"/>
                  </a:cubicBezTo>
                  <a:cubicBezTo>
                    <a:pt x="9826" y="5509"/>
                    <a:pt x="9742" y="5116"/>
                    <a:pt x="9460" y="5116"/>
                  </a:cubicBezTo>
                  <a:cubicBezTo>
                    <a:pt x="9370" y="5116"/>
                    <a:pt x="9259" y="5156"/>
                    <a:pt x="9128" y="5249"/>
                  </a:cubicBezTo>
                  <a:cubicBezTo>
                    <a:pt x="8590" y="5627"/>
                    <a:pt x="8373" y="6352"/>
                    <a:pt x="8390" y="6539"/>
                  </a:cubicBezTo>
                  <a:cubicBezTo>
                    <a:pt x="8055" y="5788"/>
                    <a:pt x="8263" y="4918"/>
                    <a:pt x="8679" y="4066"/>
                  </a:cubicBezTo>
                  <a:cubicBezTo>
                    <a:pt x="9080" y="3243"/>
                    <a:pt x="8651" y="2574"/>
                    <a:pt x="8076" y="2574"/>
                  </a:cubicBezTo>
                  <a:cubicBezTo>
                    <a:pt x="8055" y="2574"/>
                    <a:pt x="8034" y="2575"/>
                    <a:pt x="8013" y="2577"/>
                  </a:cubicBezTo>
                  <a:cubicBezTo>
                    <a:pt x="7402" y="2624"/>
                    <a:pt x="7088" y="4134"/>
                    <a:pt x="7381" y="5207"/>
                  </a:cubicBezTo>
                  <a:cubicBezTo>
                    <a:pt x="7054" y="4740"/>
                    <a:pt x="6673" y="3464"/>
                    <a:pt x="6927" y="2395"/>
                  </a:cubicBezTo>
                  <a:cubicBezTo>
                    <a:pt x="7149" y="1448"/>
                    <a:pt x="6778" y="967"/>
                    <a:pt x="6336" y="967"/>
                  </a:cubicBezTo>
                  <a:cubicBezTo>
                    <a:pt x="6280" y="967"/>
                    <a:pt x="6222" y="975"/>
                    <a:pt x="6164" y="991"/>
                  </a:cubicBezTo>
                  <a:cubicBezTo>
                    <a:pt x="5655" y="1135"/>
                    <a:pt x="5578" y="2297"/>
                    <a:pt x="5951" y="3332"/>
                  </a:cubicBezTo>
                  <a:cubicBezTo>
                    <a:pt x="5506" y="2899"/>
                    <a:pt x="5180" y="1958"/>
                    <a:pt x="5137" y="1390"/>
                  </a:cubicBezTo>
                  <a:cubicBezTo>
                    <a:pt x="5097" y="855"/>
                    <a:pt x="4915" y="1"/>
                    <a:pt x="4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17" name="Google Shape;9817;p33"/>
            <p:cNvSpPr/>
            <p:nvPr/>
          </p:nvSpPr>
          <p:spPr>
            <a:xfrm>
              <a:off x="306925" y="2689025"/>
              <a:ext cx="170325" cy="227875"/>
            </a:xfrm>
            <a:custGeom>
              <a:avLst/>
              <a:gdLst/>
              <a:ahLst/>
              <a:cxnLst/>
              <a:rect l="l" t="t" r="r" b="b"/>
              <a:pathLst>
                <a:path w="6813" h="9115" extrusionOk="0">
                  <a:moveTo>
                    <a:pt x="61" y="0"/>
                  </a:moveTo>
                  <a:cubicBezTo>
                    <a:pt x="25" y="0"/>
                    <a:pt x="1" y="48"/>
                    <a:pt x="39" y="76"/>
                  </a:cubicBezTo>
                  <a:cubicBezTo>
                    <a:pt x="2537" y="1815"/>
                    <a:pt x="4225" y="4169"/>
                    <a:pt x="5196" y="5840"/>
                  </a:cubicBezTo>
                  <a:cubicBezTo>
                    <a:pt x="6253" y="7655"/>
                    <a:pt x="6723" y="9072"/>
                    <a:pt x="6728" y="9085"/>
                  </a:cubicBezTo>
                  <a:cubicBezTo>
                    <a:pt x="6732" y="9106"/>
                    <a:pt x="6753" y="9114"/>
                    <a:pt x="6774" y="9114"/>
                  </a:cubicBezTo>
                  <a:lnTo>
                    <a:pt x="6779" y="9114"/>
                  </a:lnTo>
                  <a:cubicBezTo>
                    <a:pt x="6800" y="9106"/>
                    <a:pt x="6812" y="9080"/>
                    <a:pt x="6804" y="9059"/>
                  </a:cubicBezTo>
                  <a:cubicBezTo>
                    <a:pt x="6800" y="9046"/>
                    <a:pt x="6329" y="7621"/>
                    <a:pt x="5269" y="5802"/>
                  </a:cubicBezTo>
                  <a:cubicBezTo>
                    <a:pt x="4289" y="4122"/>
                    <a:pt x="2596" y="1755"/>
                    <a:pt x="86" y="8"/>
                  </a:cubicBezTo>
                  <a:cubicBezTo>
                    <a:pt x="77" y="3"/>
                    <a:pt x="69" y="0"/>
                    <a:pt x="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18" name="Google Shape;9818;p33"/>
            <p:cNvSpPr/>
            <p:nvPr/>
          </p:nvSpPr>
          <p:spPr>
            <a:xfrm>
              <a:off x="359425" y="2673700"/>
              <a:ext cx="28000" cy="88850"/>
            </a:xfrm>
            <a:custGeom>
              <a:avLst/>
              <a:gdLst/>
              <a:ahLst/>
              <a:cxnLst/>
              <a:rect l="l" t="t" r="r" b="b"/>
              <a:pathLst>
                <a:path w="1120" h="3554" extrusionOk="0">
                  <a:moveTo>
                    <a:pt x="41" y="1"/>
                  </a:moveTo>
                  <a:cubicBezTo>
                    <a:pt x="39" y="1"/>
                    <a:pt x="36" y="1"/>
                    <a:pt x="34" y="2"/>
                  </a:cubicBezTo>
                  <a:cubicBezTo>
                    <a:pt x="13" y="6"/>
                    <a:pt x="0" y="27"/>
                    <a:pt x="4" y="48"/>
                  </a:cubicBezTo>
                  <a:cubicBezTo>
                    <a:pt x="4" y="74"/>
                    <a:pt x="399" y="2504"/>
                    <a:pt x="1044" y="3539"/>
                  </a:cubicBezTo>
                  <a:cubicBezTo>
                    <a:pt x="1050" y="3549"/>
                    <a:pt x="1061" y="3553"/>
                    <a:pt x="1072" y="3553"/>
                  </a:cubicBezTo>
                  <a:cubicBezTo>
                    <a:pt x="1075" y="3553"/>
                    <a:pt x="1079" y="3553"/>
                    <a:pt x="1082" y="3552"/>
                  </a:cubicBezTo>
                  <a:cubicBezTo>
                    <a:pt x="1086" y="3552"/>
                    <a:pt x="1094" y="3552"/>
                    <a:pt x="1099" y="3547"/>
                  </a:cubicBezTo>
                  <a:cubicBezTo>
                    <a:pt x="1116" y="3535"/>
                    <a:pt x="1120" y="3514"/>
                    <a:pt x="1111" y="3497"/>
                  </a:cubicBezTo>
                  <a:cubicBezTo>
                    <a:pt x="475" y="2474"/>
                    <a:pt x="85" y="61"/>
                    <a:pt x="81" y="36"/>
                  </a:cubicBezTo>
                  <a:cubicBezTo>
                    <a:pt x="77" y="17"/>
                    <a:pt x="60" y="1"/>
                    <a:pt x="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19" name="Google Shape;9819;p33"/>
            <p:cNvSpPr/>
            <p:nvPr/>
          </p:nvSpPr>
          <p:spPr>
            <a:xfrm>
              <a:off x="272625" y="2723225"/>
              <a:ext cx="82800" cy="9475"/>
            </a:xfrm>
            <a:custGeom>
              <a:avLst/>
              <a:gdLst/>
              <a:ahLst/>
              <a:cxnLst/>
              <a:rect l="l" t="t" r="r" b="b"/>
              <a:pathLst>
                <a:path w="3312" h="379" extrusionOk="0">
                  <a:moveTo>
                    <a:pt x="1895" y="0"/>
                  </a:moveTo>
                  <a:cubicBezTo>
                    <a:pt x="1329" y="0"/>
                    <a:pt x="663" y="67"/>
                    <a:pt x="45" y="298"/>
                  </a:cubicBezTo>
                  <a:cubicBezTo>
                    <a:pt x="0" y="317"/>
                    <a:pt x="18" y="378"/>
                    <a:pt x="58" y="378"/>
                  </a:cubicBezTo>
                  <a:cubicBezTo>
                    <a:pt x="63" y="378"/>
                    <a:pt x="69" y="377"/>
                    <a:pt x="75" y="375"/>
                  </a:cubicBezTo>
                  <a:cubicBezTo>
                    <a:pt x="684" y="146"/>
                    <a:pt x="1344" y="80"/>
                    <a:pt x="1903" y="80"/>
                  </a:cubicBezTo>
                  <a:cubicBezTo>
                    <a:pt x="2663" y="80"/>
                    <a:pt x="3238" y="203"/>
                    <a:pt x="3247" y="205"/>
                  </a:cubicBezTo>
                  <a:lnTo>
                    <a:pt x="3264" y="205"/>
                  </a:lnTo>
                  <a:cubicBezTo>
                    <a:pt x="3311" y="201"/>
                    <a:pt x="3311" y="133"/>
                    <a:pt x="3264" y="129"/>
                  </a:cubicBezTo>
                  <a:cubicBezTo>
                    <a:pt x="3255" y="126"/>
                    <a:pt x="2669" y="0"/>
                    <a:pt x="1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20" name="Google Shape;9820;p33"/>
            <p:cNvSpPr/>
            <p:nvPr/>
          </p:nvSpPr>
          <p:spPr>
            <a:xfrm>
              <a:off x="398125" y="2698550"/>
              <a:ext cx="23975" cy="110300"/>
            </a:xfrm>
            <a:custGeom>
              <a:avLst/>
              <a:gdLst/>
              <a:ahLst/>
              <a:cxnLst/>
              <a:rect l="l" t="t" r="r" b="b"/>
              <a:pathLst>
                <a:path w="959" h="4412" extrusionOk="0">
                  <a:moveTo>
                    <a:pt x="450" y="0"/>
                  </a:moveTo>
                  <a:cubicBezTo>
                    <a:pt x="424" y="0"/>
                    <a:pt x="403" y="13"/>
                    <a:pt x="403" y="34"/>
                  </a:cubicBezTo>
                  <a:cubicBezTo>
                    <a:pt x="399" y="60"/>
                    <a:pt x="0" y="2693"/>
                    <a:pt x="878" y="4390"/>
                  </a:cubicBezTo>
                  <a:cubicBezTo>
                    <a:pt x="887" y="4407"/>
                    <a:pt x="904" y="4411"/>
                    <a:pt x="921" y="4411"/>
                  </a:cubicBezTo>
                  <a:cubicBezTo>
                    <a:pt x="925" y="4407"/>
                    <a:pt x="929" y="4407"/>
                    <a:pt x="933" y="4407"/>
                  </a:cubicBezTo>
                  <a:cubicBezTo>
                    <a:pt x="955" y="4394"/>
                    <a:pt x="959" y="4373"/>
                    <a:pt x="950" y="4352"/>
                  </a:cubicBezTo>
                  <a:cubicBezTo>
                    <a:pt x="85" y="2676"/>
                    <a:pt x="480" y="72"/>
                    <a:pt x="484" y="47"/>
                  </a:cubicBezTo>
                  <a:cubicBezTo>
                    <a:pt x="484" y="26"/>
                    <a:pt x="471" y="4"/>
                    <a:pt x="4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21" name="Google Shape;9821;p33"/>
            <p:cNvSpPr/>
            <p:nvPr/>
          </p:nvSpPr>
          <p:spPr>
            <a:xfrm>
              <a:off x="322625" y="2800575"/>
              <a:ext cx="108925" cy="22575"/>
            </a:xfrm>
            <a:custGeom>
              <a:avLst/>
              <a:gdLst/>
              <a:ahLst/>
              <a:cxnLst/>
              <a:rect l="l" t="t" r="r" b="b"/>
              <a:pathLst>
                <a:path w="4357" h="903" extrusionOk="0">
                  <a:moveTo>
                    <a:pt x="1298" y="1"/>
                  </a:moveTo>
                  <a:cubicBezTo>
                    <a:pt x="915" y="1"/>
                    <a:pt x="495" y="31"/>
                    <a:pt x="39" y="101"/>
                  </a:cubicBezTo>
                  <a:cubicBezTo>
                    <a:pt x="13" y="105"/>
                    <a:pt x="0" y="127"/>
                    <a:pt x="5" y="148"/>
                  </a:cubicBezTo>
                  <a:cubicBezTo>
                    <a:pt x="5" y="167"/>
                    <a:pt x="22" y="182"/>
                    <a:pt x="40" y="182"/>
                  </a:cubicBezTo>
                  <a:cubicBezTo>
                    <a:pt x="43" y="182"/>
                    <a:pt x="45" y="182"/>
                    <a:pt x="47" y="182"/>
                  </a:cubicBezTo>
                  <a:cubicBezTo>
                    <a:pt x="502" y="111"/>
                    <a:pt x="920" y="82"/>
                    <a:pt x="1301" y="82"/>
                  </a:cubicBezTo>
                  <a:cubicBezTo>
                    <a:pt x="3285" y="82"/>
                    <a:pt x="4269" y="884"/>
                    <a:pt x="4280" y="894"/>
                  </a:cubicBezTo>
                  <a:cubicBezTo>
                    <a:pt x="4289" y="899"/>
                    <a:pt x="4301" y="903"/>
                    <a:pt x="4314" y="903"/>
                  </a:cubicBezTo>
                  <a:cubicBezTo>
                    <a:pt x="4348" y="894"/>
                    <a:pt x="4356" y="852"/>
                    <a:pt x="4331" y="831"/>
                  </a:cubicBezTo>
                  <a:cubicBezTo>
                    <a:pt x="4320" y="820"/>
                    <a:pt x="3313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22" name="Google Shape;9822;p33"/>
            <p:cNvSpPr/>
            <p:nvPr/>
          </p:nvSpPr>
          <p:spPr>
            <a:xfrm>
              <a:off x="287975" y="2759450"/>
              <a:ext cx="105925" cy="13525"/>
            </a:xfrm>
            <a:custGeom>
              <a:avLst/>
              <a:gdLst/>
              <a:ahLst/>
              <a:cxnLst/>
              <a:rect l="l" t="t" r="r" b="b"/>
              <a:pathLst>
                <a:path w="4237" h="541" extrusionOk="0">
                  <a:moveTo>
                    <a:pt x="2248" y="1"/>
                  </a:moveTo>
                  <a:cubicBezTo>
                    <a:pt x="1597" y="1"/>
                    <a:pt x="834" y="113"/>
                    <a:pt x="38" y="465"/>
                  </a:cubicBezTo>
                  <a:cubicBezTo>
                    <a:pt x="0" y="488"/>
                    <a:pt x="19" y="540"/>
                    <a:pt x="56" y="540"/>
                  </a:cubicBezTo>
                  <a:cubicBezTo>
                    <a:pt x="61" y="540"/>
                    <a:pt x="66" y="539"/>
                    <a:pt x="72" y="537"/>
                  </a:cubicBezTo>
                  <a:cubicBezTo>
                    <a:pt x="856" y="191"/>
                    <a:pt x="1609" y="80"/>
                    <a:pt x="2250" y="80"/>
                  </a:cubicBezTo>
                  <a:cubicBezTo>
                    <a:pt x="3376" y="80"/>
                    <a:pt x="4160" y="422"/>
                    <a:pt x="4173" y="427"/>
                  </a:cubicBezTo>
                  <a:cubicBezTo>
                    <a:pt x="4182" y="431"/>
                    <a:pt x="4190" y="431"/>
                    <a:pt x="4199" y="431"/>
                  </a:cubicBezTo>
                  <a:cubicBezTo>
                    <a:pt x="4211" y="427"/>
                    <a:pt x="4220" y="419"/>
                    <a:pt x="4228" y="406"/>
                  </a:cubicBezTo>
                  <a:cubicBezTo>
                    <a:pt x="4237" y="385"/>
                    <a:pt x="4224" y="363"/>
                    <a:pt x="4207" y="355"/>
                  </a:cubicBezTo>
                  <a:cubicBezTo>
                    <a:pt x="4193" y="350"/>
                    <a:pt x="3395" y="1"/>
                    <a:pt x="22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23" name="Google Shape;9823;p33"/>
            <p:cNvSpPr/>
            <p:nvPr/>
          </p:nvSpPr>
          <p:spPr>
            <a:xfrm>
              <a:off x="429300" y="2744000"/>
              <a:ext cx="25175" cy="104825"/>
            </a:xfrm>
            <a:custGeom>
              <a:avLst/>
              <a:gdLst/>
              <a:ahLst/>
              <a:cxnLst/>
              <a:rect l="l" t="t" r="r" b="b"/>
              <a:pathLst>
                <a:path w="1007" h="4193" extrusionOk="0">
                  <a:moveTo>
                    <a:pt x="954" y="1"/>
                  </a:moveTo>
                  <a:cubicBezTo>
                    <a:pt x="941" y="1"/>
                    <a:pt x="928" y="7"/>
                    <a:pt x="921" y="23"/>
                  </a:cubicBezTo>
                  <a:cubicBezTo>
                    <a:pt x="912" y="44"/>
                    <a:pt x="0" y="1970"/>
                    <a:pt x="594" y="4158"/>
                  </a:cubicBezTo>
                  <a:cubicBezTo>
                    <a:pt x="598" y="4177"/>
                    <a:pt x="615" y="4193"/>
                    <a:pt x="634" y="4193"/>
                  </a:cubicBezTo>
                  <a:cubicBezTo>
                    <a:pt x="636" y="4193"/>
                    <a:pt x="639" y="4193"/>
                    <a:pt x="641" y="4192"/>
                  </a:cubicBezTo>
                  <a:lnTo>
                    <a:pt x="645" y="4192"/>
                  </a:lnTo>
                  <a:cubicBezTo>
                    <a:pt x="666" y="4184"/>
                    <a:pt x="679" y="4163"/>
                    <a:pt x="675" y="4141"/>
                  </a:cubicBezTo>
                  <a:cubicBezTo>
                    <a:pt x="85" y="1982"/>
                    <a:pt x="984" y="82"/>
                    <a:pt x="993" y="61"/>
                  </a:cubicBezTo>
                  <a:cubicBezTo>
                    <a:pt x="1007" y="27"/>
                    <a:pt x="980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24" name="Google Shape;9824;p33"/>
            <p:cNvSpPr/>
            <p:nvPr/>
          </p:nvSpPr>
          <p:spPr>
            <a:xfrm>
              <a:off x="451150" y="2806150"/>
              <a:ext cx="32025" cy="73050"/>
            </a:xfrm>
            <a:custGeom>
              <a:avLst/>
              <a:gdLst/>
              <a:ahLst/>
              <a:cxnLst/>
              <a:rect l="l" t="t" r="r" b="b"/>
              <a:pathLst>
                <a:path w="1281" h="2922" extrusionOk="0">
                  <a:moveTo>
                    <a:pt x="1233" y="1"/>
                  </a:moveTo>
                  <a:cubicBezTo>
                    <a:pt x="1222" y="1"/>
                    <a:pt x="1211" y="5"/>
                    <a:pt x="1205" y="14"/>
                  </a:cubicBezTo>
                  <a:cubicBezTo>
                    <a:pt x="1192" y="31"/>
                    <a:pt x="0" y="1460"/>
                    <a:pt x="335" y="2890"/>
                  </a:cubicBezTo>
                  <a:cubicBezTo>
                    <a:pt x="338" y="2910"/>
                    <a:pt x="355" y="2922"/>
                    <a:pt x="372" y="2922"/>
                  </a:cubicBezTo>
                  <a:cubicBezTo>
                    <a:pt x="377" y="2922"/>
                    <a:pt x="382" y="2921"/>
                    <a:pt x="386" y="2919"/>
                  </a:cubicBezTo>
                  <a:cubicBezTo>
                    <a:pt x="407" y="2915"/>
                    <a:pt x="420" y="2894"/>
                    <a:pt x="416" y="2873"/>
                  </a:cubicBezTo>
                  <a:cubicBezTo>
                    <a:pt x="93" y="1481"/>
                    <a:pt x="1256" y="82"/>
                    <a:pt x="1264" y="69"/>
                  </a:cubicBezTo>
                  <a:cubicBezTo>
                    <a:pt x="1281" y="52"/>
                    <a:pt x="1277" y="27"/>
                    <a:pt x="1260" y="10"/>
                  </a:cubicBezTo>
                  <a:cubicBezTo>
                    <a:pt x="1252" y="4"/>
                    <a:pt x="1242" y="1"/>
                    <a:pt x="12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25" name="Google Shape;9825;p33"/>
            <p:cNvSpPr/>
            <p:nvPr/>
          </p:nvSpPr>
          <p:spPr>
            <a:xfrm>
              <a:off x="468000" y="2850150"/>
              <a:ext cx="26475" cy="48175"/>
            </a:xfrm>
            <a:custGeom>
              <a:avLst/>
              <a:gdLst/>
              <a:ahLst/>
              <a:cxnLst/>
              <a:rect l="l" t="t" r="r" b="b"/>
              <a:pathLst>
                <a:path w="1059" h="1927" extrusionOk="0">
                  <a:moveTo>
                    <a:pt x="995" y="1"/>
                  </a:moveTo>
                  <a:cubicBezTo>
                    <a:pt x="988" y="1"/>
                    <a:pt x="982" y="3"/>
                    <a:pt x="976" y="10"/>
                  </a:cubicBezTo>
                  <a:cubicBezTo>
                    <a:pt x="938" y="48"/>
                    <a:pt x="30" y="884"/>
                    <a:pt x="0" y="1885"/>
                  </a:cubicBezTo>
                  <a:cubicBezTo>
                    <a:pt x="0" y="1906"/>
                    <a:pt x="17" y="1927"/>
                    <a:pt x="43" y="1927"/>
                  </a:cubicBezTo>
                  <a:lnTo>
                    <a:pt x="47" y="1927"/>
                  </a:lnTo>
                  <a:cubicBezTo>
                    <a:pt x="64" y="1923"/>
                    <a:pt x="81" y="1906"/>
                    <a:pt x="81" y="1889"/>
                  </a:cubicBezTo>
                  <a:cubicBezTo>
                    <a:pt x="111" y="922"/>
                    <a:pt x="1018" y="82"/>
                    <a:pt x="1031" y="73"/>
                  </a:cubicBezTo>
                  <a:cubicBezTo>
                    <a:pt x="1059" y="49"/>
                    <a:pt x="1025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26" name="Google Shape;9826;p33"/>
            <p:cNvSpPr/>
            <p:nvPr/>
          </p:nvSpPr>
          <p:spPr>
            <a:xfrm>
              <a:off x="345275" y="2830375"/>
              <a:ext cx="94225" cy="13150"/>
            </a:xfrm>
            <a:custGeom>
              <a:avLst/>
              <a:gdLst/>
              <a:ahLst/>
              <a:cxnLst/>
              <a:rect l="l" t="t" r="r" b="b"/>
              <a:pathLst>
                <a:path w="3769" h="526" extrusionOk="0">
                  <a:moveTo>
                    <a:pt x="2503" y="0"/>
                  </a:moveTo>
                  <a:cubicBezTo>
                    <a:pt x="1892" y="0"/>
                    <a:pt x="1065" y="99"/>
                    <a:pt x="45" y="445"/>
                  </a:cubicBezTo>
                  <a:cubicBezTo>
                    <a:pt x="1" y="465"/>
                    <a:pt x="17" y="526"/>
                    <a:pt x="61" y="526"/>
                  </a:cubicBezTo>
                  <a:cubicBezTo>
                    <a:pt x="64" y="526"/>
                    <a:pt x="67" y="526"/>
                    <a:pt x="70" y="525"/>
                  </a:cubicBezTo>
                  <a:cubicBezTo>
                    <a:pt x="1086" y="178"/>
                    <a:pt x="1906" y="81"/>
                    <a:pt x="2508" y="81"/>
                  </a:cubicBezTo>
                  <a:cubicBezTo>
                    <a:pt x="3283" y="81"/>
                    <a:pt x="3698" y="243"/>
                    <a:pt x="3705" y="245"/>
                  </a:cubicBezTo>
                  <a:cubicBezTo>
                    <a:pt x="3713" y="249"/>
                    <a:pt x="3722" y="249"/>
                    <a:pt x="3730" y="249"/>
                  </a:cubicBezTo>
                  <a:cubicBezTo>
                    <a:pt x="3743" y="245"/>
                    <a:pt x="3756" y="237"/>
                    <a:pt x="3760" y="224"/>
                  </a:cubicBezTo>
                  <a:cubicBezTo>
                    <a:pt x="3768" y="203"/>
                    <a:pt x="3756" y="182"/>
                    <a:pt x="3739" y="173"/>
                  </a:cubicBezTo>
                  <a:cubicBezTo>
                    <a:pt x="3729" y="168"/>
                    <a:pt x="3301" y="0"/>
                    <a:pt x="25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27" name="Google Shape;9827;p33"/>
            <p:cNvSpPr/>
            <p:nvPr/>
          </p:nvSpPr>
          <p:spPr>
            <a:xfrm>
              <a:off x="391825" y="2861750"/>
              <a:ext cx="63150" cy="7650"/>
            </a:xfrm>
            <a:custGeom>
              <a:avLst/>
              <a:gdLst/>
              <a:ahLst/>
              <a:cxnLst/>
              <a:rect l="l" t="t" r="r" b="b"/>
              <a:pathLst>
                <a:path w="2526" h="306" extrusionOk="0">
                  <a:moveTo>
                    <a:pt x="1611" y="1"/>
                  </a:moveTo>
                  <a:cubicBezTo>
                    <a:pt x="1169" y="1"/>
                    <a:pt x="608" y="49"/>
                    <a:pt x="45" y="229"/>
                  </a:cubicBezTo>
                  <a:cubicBezTo>
                    <a:pt x="1" y="245"/>
                    <a:pt x="17" y="306"/>
                    <a:pt x="61" y="306"/>
                  </a:cubicBezTo>
                  <a:cubicBezTo>
                    <a:pt x="64" y="306"/>
                    <a:pt x="67" y="306"/>
                    <a:pt x="70" y="305"/>
                  </a:cubicBezTo>
                  <a:cubicBezTo>
                    <a:pt x="626" y="129"/>
                    <a:pt x="1180" y="81"/>
                    <a:pt x="1616" y="81"/>
                  </a:cubicBezTo>
                  <a:cubicBezTo>
                    <a:pt x="2123" y="81"/>
                    <a:pt x="2470" y="146"/>
                    <a:pt x="2475" y="148"/>
                  </a:cubicBezTo>
                  <a:lnTo>
                    <a:pt x="2492" y="148"/>
                  </a:lnTo>
                  <a:cubicBezTo>
                    <a:pt x="2509" y="144"/>
                    <a:pt x="2522" y="131"/>
                    <a:pt x="2526" y="114"/>
                  </a:cubicBezTo>
                  <a:cubicBezTo>
                    <a:pt x="2526" y="93"/>
                    <a:pt x="2513" y="72"/>
                    <a:pt x="2492" y="68"/>
                  </a:cubicBezTo>
                  <a:cubicBezTo>
                    <a:pt x="2485" y="68"/>
                    <a:pt x="2129" y="1"/>
                    <a:pt x="1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28" name="Google Shape;9828;p33"/>
            <p:cNvSpPr/>
            <p:nvPr/>
          </p:nvSpPr>
          <p:spPr>
            <a:xfrm>
              <a:off x="430200" y="2885350"/>
              <a:ext cx="37175" cy="6400"/>
            </a:xfrm>
            <a:custGeom>
              <a:avLst/>
              <a:gdLst/>
              <a:ahLst/>
              <a:cxnLst/>
              <a:rect l="l" t="t" r="r" b="b"/>
              <a:pathLst>
                <a:path w="1487" h="256" extrusionOk="0">
                  <a:moveTo>
                    <a:pt x="366" y="1"/>
                  </a:moveTo>
                  <a:cubicBezTo>
                    <a:pt x="260" y="1"/>
                    <a:pt x="155" y="7"/>
                    <a:pt x="53" y="23"/>
                  </a:cubicBezTo>
                  <a:cubicBezTo>
                    <a:pt x="1" y="31"/>
                    <a:pt x="10" y="104"/>
                    <a:pt x="55" y="104"/>
                  </a:cubicBezTo>
                  <a:cubicBezTo>
                    <a:pt x="57" y="104"/>
                    <a:pt x="59" y="104"/>
                    <a:pt x="62" y="103"/>
                  </a:cubicBezTo>
                  <a:cubicBezTo>
                    <a:pt x="159" y="88"/>
                    <a:pt x="261" y="82"/>
                    <a:pt x="364" y="82"/>
                  </a:cubicBezTo>
                  <a:cubicBezTo>
                    <a:pt x="886" y="82"/>
                    <a:pt x="1421" y="248"/>
                    <a:pt x="1428" y="252"/>
                  </a:cubicBezTo>
                  <a:cubicBezTo>
                    <a:pt x="1432" y="252"/>
                    <a:pt x="1440" y="256"/>
                    <a:pt x="1449" y="256"/>
                  </a:cubicBezTo>
                  <a:cubicBezTo>
                    <a:pt x="1462" y="252"/>
                    <a:pt x="1474" y="239"/>
                    <a:pt x="1479" y="226"/>
                  </a:cubicBezTo>
                  <a:cubicBezTo>
                    <a:pt x="1487" y="205"/>
                    <a:pt x="1474" y="180"/>
                    <a:pt x="1453" y="171"/>
                  </a:cubicBezTo>
                  <a:cubicBezTo>
                    <a:pt x="1425" y="164"/>
                    <a:pt x="895" y="1"/>
                    <a:pt x="3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29" name="Google Shape;9829;p33"/>
            <p:cNvSpPr/>
            <p:nvPr/>
          </p:nvSpPr>
          <p:spPr>
            <a:xfrm>
              <a:off x="384475" y="2543050"/>
              <a:ext cx="97125" cy="223600"/>
            </a:xfrm>
            <a:custGeom>
              <a:avLst/>
              <a:gdLst/>
              <a:ahLst/>
              <a:cxnLst/>
              <a:rect l="l" t="t" r="r" b="b"/>
              <a:pathLst>
                <a:path w="3885" h="8944" extrusionOk="0">
                  <a:moveTo>
                    <a:pt x="66" y="0"/>
                  </a:moveTo>
                  <a:cubicBezTo>
                    <a:pt x="32" y="0"/>
                    <a:pt x="1" y="43"/>
                    <a:pt x="33" y="79"/>
                  </a:cubicBezTo>
                  <a:cubicBezTo>
                    <a:pt x="1865" y="2038"/>
                    <a:pt x="2790" y="4333"/>
                    <a:pt x="3244" y="5911"/>
                  </a:cubicBezTo>
                  <a:cubicBezTo>
                    <a:pt x="3736" y="7624"/>
                    <a:pt x="3791" y="8888"/>
                    <a:pt x="3791" y="8901"/>
                  </a:cubicBezTo>
                  <a:cubicBezTo>
                    <a:pt x="3791" y="8918"/>
                    <a:pt x="3804" y="8930"/>
                    <a:pt x="3825" y="8939"/>
                  </a:cubicBezTo>
                  <a:cubicBezTo>
                    <a:pt x="3829" y="8939"/>
                    <a:pt x="3833" y="8943"/>
                    <a:pt x="3842" y="8943"/>
                  </a:cubicBezTo>
                  <a:cubicBezTo>
                    <a:pt x="3867" y="8939"/>
                    <a:pt x="3884" y="8918"/>
                    <a:pt x="3884" y="8896"/>
                  </a:cubicBezTo>
                  <a:cubicBezTo>
                    <a:pt x="3884" y="8884"/>
                    <a:pt x="3825" y="7611"/>
                    <a:pt x="3333" y="5889"/>
                  </a:cubicBezTo>
                  <a:cubicBezTo>
                    <a:pt x="2879" y="4299"/>
                    <a:pt x="1946" y="1991"/>
                    <a:pt x="97" y="15"/>
                  </a:cubicBezTo>
                  <a:cubicBezTo>
                    <a:pt x="88" y="5"/>
                    <a:pt x="77" y="0"/>
                    <a:pt x="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30" name="Google Shape;9830;p33"/>
            <p:cNvSpPr/>
            <p:nvPr/>
          </p:nvSpPr>
          <p:spPr>
            <a:xfrm>
              <a:off x="357400" y="2514275"/>
              <a:ext cx="33225" cy="34775"/>
            </a:xfrm>
            <a:custGeom>
              <a:avLst/>
              <a:gdLst/>
              <a:ahLst/>
              <a:cxnLst/>
              <a:rect l="l" t="t" r="r" b="b"/>
              <a:pathLst>
                <a:path w="1329" h="1391" extrusionOk="0">
                  <a:moveTo>
                    <a:pt x="176" y="0"/>
                  </a:moveTo>
                  <a:cubicBezTo>
                    <a:pt x="106" y="0"/>
                    <a:pt x="57" y="10"/>
                    <a:pt x="47" y="25"/>
                  </a:cubicBezTo>
                  <a:cubicBezTo>
                    <a:pt x="1" y="93"/>
                    <a:pt x="90" y="632"/>
                    <a:pt x="408" y="844"/>
                  </a:cubicBezTo>
                  <a:cubicBezTo>
                    <a:pt x="751" y="1077"/>
                    <a:pt x="1328" y="1391"/>
                    <a:pt x="1328" y="1391"/>
                  </a:cubicBezTo>
                  <a:cubicBezTo>
                    <a:pt x="1328" y="1391"/>
                    <a:pt x="1159" y="309"/>
                    <a:pt x="501" y="59"/>
                  </a:cubicBezTo>
                  <a:cubicBezTo>
                    <a:pt x="387" y="16"/>
                    <a:pt x="265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31" name="Google Shape;9831;p33"/>
            <p:cNvSpPr/>
            <p:nvPr/>
          </p:nvSpPr>
          <p:spPr>
            <a:xfrm>
              <a:off x="397375" y="2521575"/>
              <a:ext cx="23775" cy="46775"/>
            </a:xfrm>
            <a:custGeom>
              <a:avLst/>
              <a:gdLst/>
              <a:ahLst/>
              <a:cxnLst/>
              <a:rect l="l" t="t" r="r" b="b"/>
              <a:pathLst>
                <a:path w="951" h="1871" extrusionOk="0">
                  <a:moveTo>
                    <a:pt x="419" y="0"/>
                  </a:moveTo>
                  <a:cubicBezTo>
                    <a:pt x="418" y="0"/>
                    <a:pt x="417" y="0"/>
                    <a:pt x="416" y="0"/>
                  </a:cubicBezTo>
                  <a:cubicBezTo>
                    <a:pt x="268" y="9"/>
                    <a:pt x="1" y="577"/>
                    <a:pt x="85" y="942"/>
                  </a:cubicBezTo>
                  <a:cubicBezTo>
                    <a:pt x="166" y="1311"/>
                    <a:pt x="348" y="1871"/>
                    <a:pt x="348" y="1871"/>
                  </a:cubicBezTo>
                  <a:cubicBezTo>
                    <a:pt x="348" y="1871"/>
                    <a:pt x="951" y="878"/>
                    <a:pt x="671" y="314"/>
                  </a:cubicBezTo>
                  <a:cubicBezTo>
                    <a:pt x="608" y="176"/>
                    <a:pt x="495" y="0"/>
                    <a:pt x="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32" name="Google Shape;9832;p33"/>
            <p:cNvSpPr/>
            <p:nvPr/>
          </p:nvSpPr>
          <p:spPr>
            <a:xfrm>
              <a:off x="352625" y="2551475"/>
              <a:ext cx="51250" cy="15325"/>
            </a:xfrm>
            <a:custGeom>
              <a:avLst/>
              <a:gdLst/>
              <a:ahLst/>
              <a:cxnLst/>
              <a:rect l="l" t="t" r="r" b="b"/>
              <a:pathLst>
                <a:path w="2050" h="613" extrusionOk="0">
                  <a:moveTo>
                    <a:pt x="795" y="0"/>
                  </a:moveTo>
                  <a:cubicBezTo>
                    <a:pt x="504" y="0"/>
                    <a:pt x="195" y="91"/>
                    <a:pt x="69" y="225"/>
                  </a:cubicBezTo>
                  <a:cubicBezTo>
                    <a:pt x="1" y="301"/>
                    <a:pt x="9" y="331"/>
                    <a:pt x="145" y="429"/>
                  </a:cubicBezTo>
                  <a:cubicBezTo>
                    <a:pt x="336" y="569"/>
                    <a:pt x="653" y="613"/>
                    <a:pt x="974" y="613"/>
                  </a:cubicBezTo>
                  <a:cubicBezTo>
                    <a:pt x="1506" y="613"/>
                    <a:pt x="2049" y="492"/>
                    <a:pt x="2049" y="492"/>
                  </a:cubicBezTo>
                  <a:cubicBezTo>
                    <a:pt x="2049" y="492"/>
                    <a:pt x="1515" y="208"/>
                    <a:pt x="1180" y="68"/>
                  </a:cubicBezTo>
                  <a:cubicBezTo>
                    <a:pt x="1071" y="21"/>
                    <a:pt x="935" y="0"/>
                    <a:pt x="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33" name="Google Shape;9833;p33"/>
            <p:cNvSpPr/>
            <p:nvPr/>
          </p:nvSpPr>
          <p:spPr>
            <a:xfrm>
              <a:off x="367050" y="2577825"/>
              <a:ext cx="58450" cy="18875"/>
            </a:xfrm>
            <a:custGeom>
              <a:avLst/>
              <a:gdLst/>
              <a:ahLst/>
              <a:cxnLst/>
              <a:rect l="l" t="t" r="r" b="b"/>
              <a:pathLst>
                <a:path w="2338" h="755" extrusionOk="0">
                  <a:moveTo>
                    <a:pt x="652" y="0"/>
                  </a:moveTo>
                  <a:cubicBezTo>
                    <a:pt x="321" y="0"/>
                    <a:pt x="27" y="72"/>
                    <a:pt x="9" y="219"/>
                  </a:cubicBezTo>
                  <a:cubicBezTo>
                    <a:pt x="1" y="274"/>
                    <a:pt x="35" y="342"/>
                    <a:pt x="119" y="418"/>
                  </a:cubicBezTo>
                  <a:cubicBezTo>
                    <a:pt x="424" y="698"/>
                    <a:pt x="1149" y="754"/>
                    <a:pt x="1687" y="754"/>
                  </a:cubicBezTo>
                  <a:cubicBezTo>
                    <a:pt x="2056" y="754"/>
                    <a:pt x="2338" y="728"/>
                    <a:pt x="2338" y="728"/>
                  </a:cubicBezTo>
                  <a:cubicBezTo>
                    <a:pt x="2338" y="728"/>
                    <a:pt x="1799" y="359"/>
                    <a:pt x="1443" y="159"/>
                  </a:cubicBezTo>
                  <a:cubicBezTo>
                    <a:pt x="1257" y="55"/>
                    <a:pt x="940" y="0"/>
                    <a:pt x="6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34" name="Google Shape;9834;p33"/>
            <p:cNvSpPr/>
            <p:nvPr/>
          </p:nvSpPr>
          <p:spPr>
            <a:xfrm>
              <a:off x="382825" y="2610825"/>
              <a:ext cx="59325" cy="17850"/>
            </a:xfrm>
            <a:custGeom>
              <a:avLst/>
              <a:gdLst/>
              <a:ahLst/>
              <a:cxnLst/>
              <a:rect l="l" t="t" r="r" b="b"/>
              <a:pathLst>
                <a:path w="2373" h="714" extrusionOk="0">
                  <a:moveTo>
                    <a:pt x="1020" y="0"/>
                  </a:moveTo>
                  <a:cubicBezTo>
                    <a:pt x="553" y="0"/>
                    <a:pt x="1" y="124"/>
                    <a:pt x="10" y="222"/>
                  </a:cubicBezTo>
                  <a:cubicBezTo>
                    <a:pt x="14" y="303"/>
                    <a:pt x="52" y="379"/>
                    <a:pt x="116" y="434"/>
                  </a:cubicBezTo>
                  <a:cubicBezTo>
                    <a:pt x="356" y="655"/>
                    <a:pt x="867" y="713"/>
                    <a:pt x="1341" y="713"/>
                  </a:cubicBezTo>
                  <a:cubicBezTo>
                    <a:pt x="1880" y="713"/>
                    <a:pt x="2373" y="638"/>
                    <a:pt x="2373" y="638"/>
                  </a:cubicBezTo>
                  <a:cubicBezTo>
                    <a:pt x="2373" y="638"/>
                    <a:pt x="2059" y="290"/>
                    <a:pt x="1478" y="61"/>
                  </a:cubicBezTo>
                  <a:cubicBezTo>
                    <a:pt x="1360" y="18"/>
                    <a:pt x="1196" y="0"/>
                    <a:pt x="1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35" name="Google Shape;9835;p33"/>
            <p:cNvSpPr/>
            <p:nvPr/>
          </p:nvSpPr>
          <p:spPr>
            <a:xfrm>
              <a:off x="397800" y="2634925"/>
              <a:ext cx="59100" cy="26525"/>
            </a:xfrm>
            <a:custGeom>
              <a:avLst/>
              <a:gdLst/>
              <a:ahLst/>
              <a:cxnLst/>
              <a:rect l="l" t="t" r="r" b="b"/>
              <a:pathLst>
                <a:path w="2364" h="1061" extrusionOk="0">
                  <a:moveTo>
                    <a:pt x="639" y="1"/>
                  </a:moveTo>
                  <a:cubicBezTo>
                    <a:pt x="314" y="1"/>
                    <a:pt x="63" y="73"/>
                    <a:pt x="35" y="136"/>
                  </a:cubicBezTo>
                  <a:cubicBezTo>
                    <a:pt x="1" y="212"/>
                    <a:pt x="13" y="306"/>
                    <a:pt x="90" y="424"/>
                  </a:cubicBezTo>
                  <a:cubicBezTo>
                    <a:pt x="463" y="1014"/>
                    <a:pt x="2363" y="1061"/>
                    <a:pt x="2363" y="1061"/>
                  </a:cubicBezTo>
                  <a:cubicBezTo>
                    <a:pt x="2363" y="1061"/>
                    <a:pt x="1986" y="505"/>
                    <a:pt x="1646" y="276"/>
                  </a:cubicBezTo>
                  <a:cubicBezTo>
                    <a:pt x="1332" y="68"/>
                    <a:pt x="952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36" name="Google Shape;9836;p33"/>
            <p:cNvSpPr/>
            <p:nvPr/>
          </p:nvSpPr>
          <p:spPr>
            <a:xfrm>
              <a:off x="418375" y="2667500"/>
              <a:ext cx="49000" cy="25550"/>
            </a:xfrm>
            <a:custGeom>
              <a:avLst/>
              <a:gdLst/>
              <a:ahLst/>
              <a:cxnLst/>
              <a:rect l="l" t="t" r="r" b="b"/>
              <a:pathLst>
                <a:path w="1960" h="1022" extrusionOk="0">
                  <a:moveTo>
                    <a:pt x="421" y="1"/>
                  </a:moveTo>
                  <a:cubicBezTo>
                    <a:pt x="218" y="1"/>
                    <a:pt x="56" y="34"/>
                    <a:pt x="34" y="84"/>
                  </a:cubicBezTo>
                  <a:cubicBezTo>
                    <a:pt x="0" y="156"/>
                    <a:pt x="34" y="292"/>
                    <a:pt x="119" y="424"/>
                  </a:cubicBezTo>
                  <a:cubicBezTo>
                    <a:pt x="492" y="1009"/>
                    <a:pt x="1960" y="1022"/>
                    <a:pt x="1960" y="1022"/>
                  </a:cubicBezTo>
                  <a:cubicBezTo>
                    <a:pt x="1960" y="1022"/>
                    <a:pt x="1532" y="525"/>
                    <a:pt x="1239" y="237"/>
                  </a:cubicBezTo>
                  <a:cubicBezTo>
                    <a:pt x="1062" y="65"/>
                    <a:pt x="702" y="1"/>
                    <a:pt x="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37" name="Google Shape;9837;p33"/>
            <p:cNvSpPr/>
            <p:nvPr/>
          </p:nvSpPr>
          <p:spPr>
            <a:xfrm>
              <a:off x="434600" y="2699375"/>
              <a:ext cx="40950" cy="27600"/>
            </a:xfrm>
            <a:custGeom>
              <a:avLst/>
              <a:gdLst/>
              <a:ahLst/>
              <a:cxnLst/>
              <a:rect l="l" t="t" r="r" b="b"/>
              <a:pathLst>
                <a:path w="1638" h="1104" extrusionOk="0">
                  <a:moveTo>
                    <a:pt x="271" y="1"/>
                  </a:moveTo>
                  <a:cubicBezTo>
                    <a:pt x="133" y="1"/>
                    <a:pt x="39" y="18"/>
                    <a:pt x="39" y="18"/>
                  </a:cubicBezTo>
                  <a:cubicBezTo>
                    <a:pt x="0" y="82"/>
                    <a:pt x="39" y="268"/>
                    <a:pt x="89" y="383"/>
                  </a:cubicBezTo>
                  <a:cubicBezTo>
                    <a:pt x="348" y="943"/>
                    <a:pt x="1638" y="1104"/>
                    <a:pt x="1638" y="1104"/>
                  </a:cubicBezTo>
                  <a:cubicBezTo>
                    <a:pt x="1472" y="832"/>
                    <a:pt x="1294" y="574"/>
                    <a:pt x="1103" y="328"/>
                  </a:cubicBezTo>
                  <a:cubicBezTo>
                    <a:pt x="873" y="52"/>
                    <a:pt x="508" y="1"/>
                    <a:pt x="2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38" name="Google Shape;9838;p33"/>
            <p:cNvSpPr/>
            <p:nvPr/>
          </p:nvSpPr>
          <p:spPr>
            <a:xfrm>
              <a:off x="423175" y="2546025"/>
              <a:ext cx="24600" cy="53400"/>
            </a:xfrm>
            <a:custGeom>
              <a:avLst/>
              <a:gdLst/>
              <a:ahLst/>
              <a:cxnLst/>
              <a:rect l="l" t="t" r="r" b="b"/>
              <a:pathLst>
                <a:path w="984" h="2136" extrusionOk="0">
                  <a:moveTo>
                    <a:pt x="522" y="1"/>
                  </a:moveTo>
                  <a:cubicBezTo>
                    <a:pt x="367" y="1"/>
                    <a:pt x="0" y="653"/>
                    <a:pt x="29" y="1075"/>
                  </a:cubicBezTo>
                  <a:cubicBezTo>
                    <a:pt x="59" y="1486"/>
                    <a:pt x="169" y="2135"/>
                    <a:pt x="169" y="2135"/>
                  </a:cubicBezTo>
                  <a:cubicBezTo>
                    <a:pt x="169" y="2135"/>
                    <a:pt x="983" y="1024"/>
                    <a:pt x="775" y="354"/>
                  </a:cubicBezTo>
                  <a:cubicBezTo>
                    <a:pt x="729" y="206"/>
                    <a:pt x="606" y="19"/>
                    <a:pt x="534" y="2"/>
                  </a:cubicBezTo>
                  <a:cubicBezTo>
                    <a:pt x="530" y="1"/>
                    <a:pt x="526" y="1"/>
                    <a:pt x="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39" name="Google Shape;9839;p33"/>
            <p:cNvSpPr/>
            <p:nvPr/>
          </p:nvSpPr>
          <p:spPr>
            <a:xfrm>
              <a:off x="442550" y="2583200"/>
              <a:ext cx="26225" cy="49200"/>
            </a:xfrm>
            <a:custGeom>
              <a:avLst/>
              <a:gdLst/>
              <a:ahLst/>
              <a:cxnLst/>
              <a:rect l="l" t="t" r="r" b="b"/>
              <a:pathLst>
                <a:path w="1049" h="1968" extrusionOk="0">
                  <a:moveTo>
                    <a:pt x="643" y="1"/>
                  </a:moveTo>
                  <a:cubicBezTo>
                    <a:pt x="484" y="1"/>
                    <a:pt x="0" y="508"/>
                    <a:pt x="0" y="894"/>
                  </a:cubicBezTo>
                  <a:cubicBezTo>
                    <a:pt x="5" y="1302"/>
                    <a:pt x="73" y="1968"/>
                    <a:pt x="73" y="1968"/>
                  </a:cubicBezTo>
                  <a:cubicBezTo>
                    <a:pt x="73" y="1968"/>
                    <a:pt x="1048" y="1098"/>
                    <a:pt x="883" y="411"/>
                  </a:cubicBezTo>
                  <a:cubicBezTo>
                    <a:pt x="840" y="229"/>
                    <a:pt x="760" y="42"/>
                    <a:pt x="662" y="4"/>
                  </a:cubicBezTo>
                  <a:cubicBezTo>
                    <a:pt x="657" y="2"/>
                    <a:pt x="650" y="1"/>
                    <a:pt x="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40" name="Google Shape;9840;p33"/>
            <p:cNvSpPr/>
            <p:nvPr/>
          </p:nvSpPr>
          <p:spPr>
            <a:xfrm>
              <a:off x="457600" y="2619325"/>
              <a:ext cx="25375" cy="45000"/>
            </a:xfrm>
            <a:custGeom>
              <a:avLst/>
              <a:gdLst/>
              <a:ahLst/>
              <a:cxnLst/>
              <a:rect l="l" t="t" r="r" b="b"/>
              <a:pathLst>
                <a:path w="1015" h="1800" extrusionOk="0">
                  <a:moveTo>
                    <a:pt x="696" y="1"/>
                  </a:moveTo>
                  <a:cubicBezTo>
                    <a:pt x="695" y="1"/>
                    <a:pt x="693" y="1"/>
                    <a:pt x="692" y="1"/>
                  </a:cubicBezTo>
                  <a:cubicBezTo>
                    <a:pt x="578" y="9"/>
                    <a:pt x="86" y="349"/>
                    <a:pt x="47" y="730"/>
                  </a:cubicBezTo>
                  <a:cubicBezTo>
                    <a:pt x="5" y="1138"/>
                    <a:pt x="1" y="1799"/>
                    <a:pt x="1" y="1799"/>
                  </a:cubicBezTo>
                  <a:cubicBezTo>
                    <a:pt x="1" y="1799"/>
                    <a:pt x="1014" y="1019"/>
                    <a:pt x="921" y="319"/>
                  </a:cubicBezTo>
                  <a:cubicBezTo>
                    <a:pt x="896" y="111"/>
                    <a:pt x="761" y="1"/>
                    <a:pt x="6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41" name="Google Shape;9841;p33"/>
            <p:cNvSpPr/>
            <p:nvPr/>
          </p:nvSpPr>
          <p:spPr>
            <a:xfrm>
              <a:off x="468750" y="2655025"/>
              <a:ext cx="26850" cy="44825"/>
            </a:xfrm>
            <a:custGeom>
              <a:avLst/>
              <a:gdLst/>
              <a:ahLst/>
              <a:cxnLst/>
              <a:rect l="l" t="t" r="r" b="b"/>
              <a:pathLst>
                <a:path w="1074" h="1793" extrusionOk="0">
                  <a:moveTo>
                    <a:pt x="878" y="1"/>
                  </a:moveTo>
                  <a:cubicBezTo>
                    <a:pt x="748" y="1"/>
                    <a:pt x="182" y="333"/>
                    <a:pt x="119" y="727"/>
                  </a:cubicBezTo>
                  <a:cubicBezTo>
                    <a:pt x="55" y="1135"/>
                    <a:pt x="0" y="1792"/>
                    <a:pt x="0" y="1792"/>
                  </a:cubicBezTo>
                  <a:cubicBezTo>
                    <a:pt x="0" y="1792"/>
                    <a:pt x="1073" y="999"/>
                    <a:pt x="1027" y="295"/>
                  </a:cubicBezTo>
                  <a:cubicBezTo>
                    <a:pt x="1018" y="138"/>
                    <a:pt x="963" y="57"/>
                    <a:pt x="899" y="6"/>
                  </a:cubicBezTo>
                  <a:cubicBezTo>
                    <a:pt x="895" y="3"/>
                    <a:pt x="888" y="1"/>
                    <a:pt x="8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42" name="Google Shape;9842;p33"/>
            <p:cNvSpPr/>
            <p:nvPr/>
          </p:nvSpPr>
          <p:spPr>
            <a:xfrm>
              <a:off x="475750" y="2690900"/>
              <a:ext cx="27375" cy="41500"/>
            </a:xfrm>
            <a:custGeom>
              <a:avLst/>
              <a:gdLst/>
              <a:ahLst/>
              <a:cxnLst/>
              <a:rect l="l" t="t" r="r" b="b"/>
              <a:pathLst>
                <a:path w="1095" h="1660" extrusionOk="0">
                  <a:moveTo>
                    <a:pt x="937" y="1"/>
                  </a:moveTo>
                  <a:cubicBezTo>
                    <a:pt x="937" y="1"/>
                    <a:pt x="331" y="175"/>
                    <a:pt x="132" y="713"/>
                  </a:cubicBezTo>
                  <a:cubicBezTo>
                    <a:pt x="0" y="1057"/>
                    <a:pt x="26" y="1659"/>
                    <a:pt x="26" y="1659"/>
                  </a:cubicBezTo>
                  <a:cubicBezTo>
                    <a:pt x="26" y="1659"/>
                    <a:pt x="1094" y="1014"/>
                    <a:pt x="1056" y="391"/>
                  </a:cubicBezTo>
                  <a:cubicBezTo>
                    <a:pt x="1048" y="259"/>
                    <a:pt x="1005" y="43"/>
                    <a:pt x="9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43" name="Google Shape;9843;p33"/>
            <p:cNvSpPr/>
            <p:nvPr/>
          </p:nvSpPr>
          <p:spPr>
            <a:xfrm>
              <a:off x="438975" y="2702450"/>
              <a:ext cx="35100" cy="23475"/>
            </a:xfrm>
            <a:custGeom>
              <a:avLst/>
              <a:gdLst/>
              <a:ahLst/>
              <a:cxnLst/>
              <a:rect l="l" t="t" r="r" b="b"/>
              <a:pathLst>
                <a:path w="1404" h="939" extrusionOk="0">
                  <a:moveTo>
                    <a:pt x="29" y="1"/>
                  </a:moveTo>
                  <a:cubicBezTo>
                    <a:pt x="10" y="1"/>
                    <a:pt x="1" y="27"/>
                    <a:pt x="20" y="35"/>
                  </a:cubicBezTo>
                  <a:cubicBezTo>
                    <a:pt x="610" y="239"/>
                    <a:pt x="1365" y="930"/>
                    <a:pt x="1374" y="934"/>
                  </a:cubicBezTo>
                  <a:cubicBezTo>
                    <a:pt x="1378" y="938"/>
                    <a:pt x="1382" y="938"/>
                    <a:pt x="1386" y="938"/>
                  </a:cubicBezTo>
                  <a:cubicBezTo>
                    <a:pt x="1390" y="938"/>
                    <a:pt x="1395" y="938"/>
                    <a:pt x="1399" y="934"/>
                  </a:cubicBezTo>
                  <a:cubicBezTo>
                    <a:pt x="1403" y="930"/>
                    <a:pt x="1403" y="917"/>
                    <a:pt x="1399" y="909"/>
                  </a:cubicBezTo>
                  <a:cubicBezTo>
                    <a:pt x="1390" y="904"/>
                    <a:pt x="631" y="209"/>
                    <a:pt x="33" y="1"/>
                  </a:cubicBezTo>
                  <a:cubicBezTo>
                    <a:pt x="32" y="1"/>
                    <a:pt x="30" y="1"/>
                    <a:pt x="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44" name="Google Shape;9844;p33"/>
            <p:cNvSpPr/>
            <p:nvPr/>
          </p:nvSpPr>
          <p:spPr>
            <a:xfrm>
              <a:off x="424525" y="2673075"/>
              <a:ext cx="41600" cy="19450"/>
            </a:xfrm>
            <a:custGeom>
              <a:avLst/>
              <a:gdLst/>
              <a:ahLst/>
              <a:cxnLst/>
              <a:rect l="l" t="t" r="r" b="b"/>
              <a:pathLst>
                <a:path w="1664" h="778" extrusionOk="0">
                  <a:moveTo>
                    <a:pt x="21" y="0"/>
                  </a:moveTo>
                  <a:cubicBezTo>
                    <a:pt x="13" y="0"/>
                    <a:pt x="5" y="7"/>
                    <a:pt x="5" y="14"/>
                  </a:cubicBezTo>
                  <a:cubicBezTo>
                    <a:pt x="0" y="22"/>
                    <a:pt x="5" y="31"/>
                    <a:pt x="17" y="35"/>
                  </a:cubicBezTo>
                  <a:cubicBezTo>
                    <a:pt x="747" y="230"/>
                    <a:pt x="1629" y="769"/>
                    <a:pt x="1638" y="777"/>
                  </a:cubicBezTo>
                  <a:lnTo>
                    <a:pt x="1646" y="777"/>
                  </a:lnTo>
                  <a:cubicBezTo>
                    <a:pt x="1650" y="777"/>
                    <a:pt x="1659" y="777"/>
                    <a:pt x="1659" y="773"/>
                  </a:cubicBezTo>
                  <a:cubicBezTo>
                    <a:pt x="1663" y="765"/>
                    <a:pt x="1663" y="752"/>
                    <a:pt x="1655" y="748"/>
                  </a:cubicBezTo>
                  <a:cubicBezTo>
                    <a:pt x="1646" y="743"/>
                    <a:pt x="764" y="196"/>
                    <a:pt x="26" y="1"/>
                  </a:cubicBezTo>
                  <a:cubicBezTo>
                    <a:pt x="24" y="0"/>
                    <a:pt x="23" y="0"/>
                    <a:pt x="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45" name="Google Shape;9845;p33"/>
            <p:cNvSpPr/>
            <p:nvPr/>
          </p:nvSpPr>
          <p:spPr>
            <a:xfrm>
              <a:off x="469700" y="2658875"/>
              <a:ext cx="19425" cy="37050"/>
            </a:xfrm>
            <a:custGeom>
              <a:avLst/>
              <a:gdLst/>
              <a:ahLst/>
              <a:cxnLst/>
              <a:rect l="l" t="t" r="r" b="b"/>
              <a:pathLst>
                <a:path w="777" h="1482" extrusionOk="0">
                  <a:moveTo>
                    <a:pt x="753" y="0"/>
                  </a:moveTo>
                  <a:cubicBezTo>
                    <a:pt x="747" y="0"/>
                    <a:pt x="742" y="3"/>
                    <a:pt x="738" y="9"/>
                  </a:cubicBezTo>
                  <a:cubicBezTo>
                    <a:pt x="734" y="18"/>
                    <a:pt x="195" y="811"/>
                    <a:pt x="5" y="1456"/>
                  </a:cubicBezTo>
                  <a:cubicBezTo>
                    <a:pt x="0" y="1464"/>
                    <a:pt x="5" y="1477"/>
                    <a:pt x="13" y="1477"/>
                  </a:cubicBezTo>
                  <a:lnTo>
                    <a:pt x="22" y="1481"/>
                  </a:lnTo>
                  <a:cubicBezTo>
                    <a:pt x="26" y="1477"/>
                    <a:pt x="34" y="1473"/>
                    <a:pt x="34" y="1468"/>
                  </a:cubicBezTo>
                  <a:cubicBezTo>
                    <a:pt x="225" y="824"/>
                    <a:pt x="760" y="35"/>
                    <a:pt x="768" y="26"/>
                  </a:cubicBezTo>
                  <a:cubicBezTo>
                    <a:pt x="777" y="14"/>
                    <a:pt x="765" y="0"/>
                    <a:pt x="7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46" name="Google Shape;9846;p33"/>
            <p:cNvSpPr/>
            <p:nvPr/>
          </p:nvSpPr>
          <p:spPr>
            <a:xfrm>
              <a:off x="476275" y="2694000"/>
              <a:ext cx="22075" cy="36375"/>
            </a:xfrm>
            <a:custGeom>
              <a:avLst/>
              <a:gdLst/>
              <a:ahLst/>
              <a:cxnLst/>
              <a:rect l="l" t="t" r="r" b="b"/>
              <a:pathLst>
                <a:path w="883" h="1455" extrusionOk="0">
                  <a:moveTo>
                    <a:pt x="864" y="1"/>
                  </a:moveTo>
                  <a:cubicBezTo>
                    <a:pt x="859" y="1"/>
                    <a:pt x="855" y="2"/>
                    <a:pt x="853" y="4"/>
                  </a:cubicBezTo>
                  <a:cubicBezTo>
                    <a:pt x="844" y="12"/>
                    <a:pt x="136" y="895"/>
                    <a:pt x="5" y="1429"/>
                  </a:cubicBezTo>
                  <a:cubicBezTo>
                    <a:pt x="0" y="1438"/>
                    <a:pt x="9" y="1450"/>
                    <a:pt x="17" y="1450"/>
                  </a:cubicBezTo>
                  <a:lnTo>
                    <a:pt x="21" y="1455"/>
                  </a:lnTo>
                  <a:cubicBezTo>
                    <a:pt x="30" y="1455"/>
                    <a:pt x="34" y="1446"/>
                    <a:pt x="38" y="1442"/>
                  </a:cubicBezTo>
                  <a:cubicBezTo>
                    <a:pt x="166" y="912"/>
                    <a:pt x="870" y="38"/>
                    <a:pt x="878" y="29"/>
                  </a:cubicBezTo>
                  <a:cubicBezTo>
                    <a:pt x="882" y="21"/>
                    <a:pt x="882" y="12"/>
                    <a:pt x="878" y="4"/>
                  </a:cubicBezTo>
                  <a:cubicBezTo>
                    <a:pt x="874" y="2"/>
                    <a:pt x="869" y="1"/>
                    <a:pt x="8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47" name="Google Shape;9847;p33"/>
            <p:cNvSpPr/>
            <p:nvPr/>
          </p:nvSpPr>
          <p:spPr>
            <a:xfrm>
              <a:off x="406925" y="2640850"/>
              <a:ext cx="48900" cy="19650"/>
            </a:xfrm>
            <a:custGeom>
              <a:avLst/>
              <a:gdLst/>
              <a:ahLst/>
              <a:cxnLst/>
              <a:rect l="l" t="t" r="r" b="b"/>
              <a:pathLst>
                <a:path w="1956" h="786" extrusionOk="0">
                  <a:moveTo>
                    <a:pt x="22" y="1"/>
                  </a:moveTo>
                  <a:cubicBezTo>
                    <a:pt x="0" y="1"/>
                    <a:pt x="0" y="35"/>
                    <a:pt x="22" y="35"/>
                  </a:cubicBezTo>
                  <a:cubicBezTo>
                    <a:pt x="1018" y="60"/>
                    <a:pt x="1922" y="773"/>
                    <a:pt x="1930" y="777"/>
                  </a:cubicBezTo>
                  <a:cubicBezTo>
                    <a:pt x="1934" y="781"/>
                    <a:pt x="1934" y="781"/>
                    <a:pt x="1939" y="785"/>
                  </a:cubicBezTo>
                  <a:cubicBezTo>
                    <a:pt x="1943" y="785"/>
                    <a:pt x="1947" y="781"/>
                    <a:pt x="1951" y="777"/>
                  </a:cubicBezTo>
                  <a:cubicBezTo>
                    <a:pt x="1956" y="773"/>
                    <a:pt x="1956" y="760"/>
                    <a:pt x="1951" y="752"/>
                  </a:cubicBezTo>
                  <a:cubicBezTo>
                    <a:pt x="1943" y="747"/>
                    <a:pt x="1031" y="26"/>
                    <a:pt x="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48" name="Google Shape;9848;p33"/>
            <p:cNvSpPr/>
            <p:nvPr/>
          </p:nvSpPr>
          <p:spPr>
            <a:xfrm>
              <a:off x="457300" y="2622225"/>
              <a:ext cx="18150" cy="40400"/>
            </a:xfrm>
            <a:custGeom>
              <a:avLst/>
              <a:gdLst/>
              <a:ahLst/>
              <a:cxnLst/>
              <a:rect l="l" t="t" r="r" b="b"/>
              <a:pathLst>
                <a:path w="726" h="1616" extrusionOk="0">
                  <a:moveTo>
                    <a:pt x="702" y="1"/>
                  </a:moveTo>
                  <a:cubicBezTo>
                    <a:pt x="697" y="1"/>
                    <a:pt x="692" y="3"/>
                    <a:pt x="687" y="8"/>
                  </a:cubicBezTo>
                  <a:cubicBezTo>
                    <a:pt x="683" y="16"/>
                    <a:pt x="123" y="932"/>
                    <a:pt x="0" y="1594"/>
                  </a:cubicBezTo>
                  <a:cubicBezTo>
                    <a:pt x="0" y="1603"/>
                    <a:pt x="4" y="1611"/>
                    <a:pt x="13" y="1615"/>
                  </a:cubicBezTo>
                  <a:lnTo>
                    <a:pt x="17" y="1615"/>
                  </a:lnTo>
                  <a:cubicBezTo>
                    <a:pt x="26" y="1615"/>
                    <a:pt x="30" y="1607"/>
                    <a:pt x="34" y="1603"/>
                  </a:cubicBezTo>
                  <a:cubicBezTo>
                    <a:pt x="157" y="945"/>
                    <a:pt x="713" y="37"/>
                    <a:pt x="717" y="25"/>
                  </a:cubicBezTo>
                  <a:cubicBezTo>
                    <a:pt x="725" y="16"/>
                    <a:pt x="721" y="8"/>
                    <a:pt x="713" y="4"/>
                  </a:cubicBezTo>
                  <a:cubicBezTo>
                    <a:pt x="709" y="2"/>
                    <a:pt x="706" y="1"/>
                    <a:pt x="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49" name="Google Shape;9849;p33"/>
            <p:cNvSpPr/>
            <p:nvPr/>
          </p:nvSpPr>
          <p:spPr>
            <a:xfrm>
              <a:off x="444250" y="2586775"/>
              <a:ext cx="14550" cy="43500"/>
            </a:xfrm>
            <a:custGeom>
              <a:avLst/>
              <a:gdLst/>
              <a:ahLst/>
              <a:cxnLst/>
              <a:rect l="l" t="t" r="r" b="b"/>
              <a:pathLst>
                <a:path w="582" h="1740" extrusionOk="0">
                  <a:moveTo>
                    <a:pt x="562" y="0"/>
                  </a:moveTo>
                  <a:cubicBezTo>
                    <a:pt x="556" y="0"/>
                    <a:pt x="550" y="4"/>
                    <a:pt x="548" y="9"/>
                  </a:cubicBezTo>
                  <a:cubicBezTo>
                    <a:pt x="543" y="18"/>
                    <a:pt x="60" y="1010"/>
                    <a:pt x="5" y="1718"/>
                  </a:cubicBezTo>
                  <a:cubicBezTo>
                    <a:pt x="0" y="1727"/>
                    <a:pt x="9" y="1735"/>
                    <a:pt x="17" y="1740"/>
                  </a:cubicBezTo>
                  <a:lnTo>
                    <a:pt x="22" y="1740"/>
                  </a:lnTo>
                  <a:cubicBezTo>
                    <a:pt x="30" y="1740"/>
                    <a:pt x="34" y="1731"/>
                    <a:pt x="39" y="1723"/>
                  </a:cubicBezTo>
                  <a:cubicBezTo>
                    <a:pt x="94" y="1023"/>
                    <a:pt x="573" y="35"/>
                    <a:pt x="577" y="26"/>
                  </a:cubicBezTo>
                  <a:cubicBezTo>
                    <a:pt x="581" y="18"/>
                    <a:pt x="581" y="9"/>
                    <a:pt x="573" y="5"/>
                  </a:cubicBezTo>
                  <a:cubicBezTo>
                    <a:pt x="570" y="2"/>
                    <a:pt x="566" y="0"/>
                    <a:pt x="5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50" name="Google Shape;9850;p33"/>
            <p:cNvSpPr/>
            <p:nvPr/>
          </p:nvSpPr>
          <p:spPr>
            <a:xfrm>
              <a:off x="386800" y="2616425"/>
              <a:ext cx="53125" cy="10025"/>
            </a:xfrm>
            <a:custGeom>
              <a:avLst/>
              <a:gdLst/>
              <a:ahLst/>
              <a:cxnLst/>
              <a:rect l="l" t="t" r="r" b="b"/>
              <a:pathLst>
                <a:path w="2125" h="401" extrusionOk="0">
                  <a:moveTo>
                    <a:pt x="376" y="0"/>
                  </a:moveTo>
                  <a:cubicBezTo>
                    <a:pt x="258" y="0"/>
                    <a:pt x="140" y="7"/>
                    <a:pt x="25" y="23"/>
                  </a:cubicBezTo>
                  <a:cubicBezTo>
                    <a:pt x="1" y="27"/>
                    <a:pt x="3" y="58"/>
                    <a:pt x="25" y="58"/>
                  </a:cubicBezTo>
                  <a:cubicBezTo>
                    <a:pt x="26" y="58"/>
                    <a:pt x="28" y="58"/>
                    <a:pt x="29" y="57"/>
                  </a:cubicBezTo>
                  <a:cubicBezTo>
                    <a:pt x="144" y="41"/>
                    <a:pt x="262" y="34"/>
                    <a:pt x="380" y="34"/>
                  </a:cubicBezTo>
                  <a:cubicBezTo>
                    <a:pt x="1220" y="34"/>
                    <a:pt x="2088" y="393"/>
                    <a:pt x="2099" y="397"/>
                  </a:cubicBezTo>
                  <a:lnTo>
                    <a:pt x="2107" y="401"/>
                  </a:lnTo>
                  <a:cubicBezTo>
                    <a:pt x="2112" y="401"/>
                    <a:pt x="2116" y="397"/>
                    <a:pt x="2120" y="388"/>
                  </a:cubicBezTo>
                  <a:cubicBezTo>
                    <a:pt x="2124" y="380"/>
                    <a:pt x="2120" y="371"/>
                    <a:pt x="2112" y="367"/>
                  </a:cubicBezTo>
                  <a:cubicBezTo>
                    <a:pt x="2101" y="363"/>
                    <a:pt x="1224" y="0"/>
                    <a:pt x="3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51" name="Google Shape;9851;p33"/>
            <p:cNvSpPr/>
            <p:nvPr/>
          </p:nvSpPr>
          <p:spPr>
            <a:xfrm>
              <a:off x="372675" y="2583050"/>
              <a:ext cx="50825" cy="12650"/>
            </a:xfrm>
            <a:custGeom>
              <a:avLst/>
              <a:gdLst/>
              <a:ahLst/>
              <a:cxnLst/>
              <a:rect l="l" t="t" r="r" b="b"/>
              <a:pathLst>
                <a:path w="2033" h="506" extrusionOk="0">
                  <a:moveTo>
                    <a:pt x="78" y="0"/>
                  </a:moveTo>
                  <a:cubicBezTo>
                    <a:pt x="58" y="0"/>
                    <a:pt x="37" y="1"/>
                    <a:pt x="17" y="1"/>
                  </a:cubicBezTo>
                  <a:cubicBezTo>
                    <a:pt x="9" y="1"/>
                    <a:pt x="0" y="10"/>
                    <a:pt x="0" y="18"/>
                  </a:cubicBezTo>
                  <a:cubicBezTo>
                    <a:pt x="0" y="27"/>
                    <a:pt x="9" y="35"/>
                    <a:pt x="17" y="35"/>
                  </a:cubicBezTo>
                  <a:cubicBezTo>
                    <a:pt x="37" y="35"/>
                    <a:pt x="57" y="34"/>
                    <a:pt x="77" y="34"/>
                  </a:cubicBezTo>
                  <a:cubicBezTo>
                    <a:pt x="861" y="34"/>
                    <a:pt x="1990" y="502"/>
                    <a:pt x="2002" y="506"/>
                  </a:cubicBezTo>
                  <a:lnTo>
                    <a:pt x="2011" y="506"/>
                  </a:lnTo>
                  <a:cubicBezTo>
                    <a:pt x="2028" y="506"/>
                    <a:pt x="2032" y="481"/>
                    <a:pt x="2015" y="476"/>
                  </a:cubicBezTo>
                  <a:cubicBezTo>
                    <a:pt x="2007" y="468"/>
                    <a:pt x="870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52" name="Google Shape;9852;p33"/>
            <p:cNvSpPr/>
            <p:nvPr/>
          </p:nvSpPr>
          <p:spPr>
            <a:xfrm>
              <a:off x="427700" y="2552400"/>
              <a:ext cx="7350" cy="43950"/>
            </a:xfrm>
            <a:custGeom>
              <a:avLst/>
              <a:gdLst/>
              <a:ahLst/>
              <a:cxnLst/>
              <a:rect l="l" t="t" r="r" b="b"/>
              <a:pathLst>
                <a:path w="294" h="1758" extrusionOk="0">
                  <a:moveTo>
                    <a:pt x="276" y="0"/>
                  </a:moveTo>
                  <a:cubicBezTo>
                    <a:pt x="268" y="0"/>
                    <a:pt x="259" y="7"/>
                    <a:pt x="259" y="14"/>
                  </a:cubicBezTo>
                  <a:cubicBezTo>
                    <a:pt x="259" y="27"/>
                    <a:pt x="26" y="1168"/>
                    <a:pt x="1" y="1740"/>
                  </a:cubicBezTo>
                  <a:cubicBezTo>
                    <a:pt x="1" y="1749"/>
                    <a:pt x="5" y="1757"/>
                    <a:pt x="18" y="1757"/>
                  </a:cubicBezTo>
                  <a:cubicBezTo>
                    <a:pt x="26" y="1757"/>
                    <a:pt x="35" y="1749"/>
                    <a:pt x="35" y="1740"/>
                  </a:cubicBezTo>
                  <a:cubicBezTo>
                    <a:pt x="60" y="1172"/>
                    <a:pt x="289" y="31"/>
                    <a:pt x="293" y="23"/>
                  </a:cubicBezTo>
                  <a:cubicBezTo>
                    <a:pt x="293" y="14"/>
                    <a:pt x="289" y="1"/>
                    <a:pt x="281" y="1"/>
                  </a:cubicBezTo>
                  <a:cubicBezTo>
                    <a:pt x="279" y="1"/>
                    <a:pt x="277" y="0"/>
                    <a:pt x="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53" name="Google Shape;9853;p33"/>
            <p:cNvSpPr/>
            <p:nvPr/>
          </p:nvSpPr>
          <p:spPr>
            <a:xfrm>
              <a:off x="404175" y="2528125"/>
              <a:ext cx="4775" cy="37475"/>
            </a:xfrm>
            <a:custGeom>
              <a:avLst/>
              <a:gdLst/>
              <a:ahLst/>
              <a:cxnLst/>
              <a:rect l="l" t="t" r="r" b="b"/>
              <a:pathLst>
                <a:path w="191" h="1499" extrusionOk="0">
                  <a:moveTo>
                    <a:pt x="169" y="0"/>
                  </a:moveTo>
                  <a:cubicBezTo>
                    <a:pt x="163" y="0"/>
                    <a:pt x="156" y="7"/>
                    <a:pt x="153" y="14"/>
                  </a:cubicBezTo>
                  <a:cubicBezTo>
                    <a:pt x="153" y="27"/>
                    <a:pt x="0" y="1074"/>
                    <a:pt x="34" y="1481"/>
                  </a:cubicBezTo>
                  <a:cubicBezTo>
                    <a:pt x="34" y="1490"/>
                    <a:pt x="43" y="1498"/>
                    <a:pt x="55" y="1498"/>
                  </a:cubicBezTo>
                  <a:cubicBezTo>
                    <a:pt x="64" y="1498"/>
                    <a:pt x="68" y="1490"/>
                    <a:pt x="68" y="1477"/>
                  </a:cubicBezTo>
                  <a:cubicBezTo>
                    <a:pt x="34" y="1074"/>
                    <a:pt x="187" y="31"/>
                    <a:pt x="187" y="18"/>
                  </a:cubicBezTo>
                  <a:cubicBezTo>
                    <a:pt x="191" y="10"/>
                    <a:pt x="182" y="1"/>
                    <a:pt x="174" y="1"/>
                  </a:cubicBezTo>
                  <a:cubicBezTo>
                    <a:pt x="172" y="0"/>
                    <a:pt x="171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54" name="Google Shape;9854;p33"/>
            <p:cNvSpPr/>
            <p:nvPr/>
          </p:nvSpPr>
          <p:spPr>
            <a:xfrm>
              <a:off x="361850" y="2556700"/>
              <a:ext cx="39050" cy="6025"/>
            </a:xfrm>
            <a:custGeom>
              <a:avLst/>
              <a:gdLst/>
              <a:ahLst/>
              <a:cxnLst/>
              <a:rect l="l" t="t" r="r" b="b"/>
              <a:pathLst>
                <a:path w="1562" h="241" extrusionOk="0">
                  <a:moveTo>
                    <a:pt x="324" y="0"/>
                  </a:moveTo>
                  <a:cubicBezTo>
                    <a:pt x="221" y="0"/>
                    <a:pt x="118" y="6"/>
                    <a:pt x="18" y="20"/>
                  </a:cubicBezTo>
                  <a:cubicBezTo>
                    <a:pt x="9" y="20"/>
                    <a:pt x="1" y="29"/>
                    <a:pt x="5" y="37"/>
                  </a:cubicBezTo>
                  <a:cubicBezTo>
                    <a:pt x="5" y="46"/>
                    <a:pt x="13" y="54"/>
                    <a:pt x="22" y="54"/>
                  </a:cubicBezTo>
                  <a:cubicBezTo>
                    <a:pt x="122" y="40"/>
                    <a:pt x="225" y="34"/>
                    <a:pt x="328" y="34"/>
                  </a:cubicBezTo>
                  <a:cubicBezTo>
                    <a:pt x="928" y="34"/>
                    <a:pt x="1529" y="241"/>
                    <a:pt x="1536" y="241"/>
                  </a:cubicBezTo>
                  <a:lnTo>
                    <a:pt x="1545" y="241"/>
                  </a:lnTo>
                  <a:cubicBezTo>
                    <a:pt x="1549" y="241"/>
                    <a:pt x="1557" y="237"/>
                    <a:pt x="1557" y="232"/>
                  </a:cubicBezTo>
                  <a:cubicBezTo>
                    <a:pt x="1562" y="224"/>
                    <a:pt x="1557" y="211"/>
                    <a:pt x="1549" y="211"/>
                  </a:cubicBezTo>
                  <a:cubicBezTo>
                    <a:pt x="1542" y="211"/>
                    <a:pt x="932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55" name="Google Shape;9855;p33"/>
            <p:cNvSpPr/>
            <p:nvPr/>
          </p:nvSpPr>
          <p:spPr>
            <a:xfrm>
              <a:off x="362275" y="2518425"/>
              <a:ext cx="26225" cy="27350"/>
            </a:xfrm>
            <a:custGeom>
              <a:avLst/>
              <a:gdLst/>
              <a:ahLst/>
              <a:cxnLst/>
              <a:rect l="l" t="t" r="r" b="b"/>
              <a:pathLst>
                <a:path w="1049" h="1094" extrusionOk="0">
                  <a:moveTo>
                    <a:pt x="26" y="0"/>
                  </a:moveTo>
                  <a:cubicBezTo>
                    <a:pt x="12" y="0"/>
                    <a:pt x="0" y="22"/>
                    <a:pt x="18" y="33"/>
                  </a:cubicBezTo>
                  <a:cubicBezTo>
                    <a:pt x="450" y="321"/>
                    <a:pt x="1010" y="1076"/>
                    <a:pt x="1014" y="1085"/>
                  </a:cubicBezTo>
                  <a:cubicBezTo>
                    <a:pt x="1019" y="1089"/>
                    <a:pt x="1023" y="1093"/>
                    <a:pt x="1031" y="1093"/>
                  </a:cubicBezTo>
                  <a:cubicBezTo>
                    <a:pt x="1036" y="1093"/>
                    <a:pt x="1036" y="1089"/>
                    <a:pt x="1040" y="1089"/>
                  </a:cubicBezTo>
                  <a:cubicBezTo>
                    <a:pt x="1048" y="1081"/>
                    <a:pt x="1048" y="1072"/>
                    <a:pt x="1044" y="1064"/>
                  </a:cubicBezTo>
                  <a:cubicBezTo>
                    <a:pt x="1036" y="1055"/>
                    <a:pt x="476" y="296"/>
                    <a:pt x="35" y="3"/>
                  </a:cubicBez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56" name="Google Shape;9856;p33"/>
            <p:cNvSpPr/>
            <p:nvPr/>
          </p:nvSpPr>
          <p:spPr>
            <a:xfrm>
              <a:off x="439900" y="2695250"/>
              <a:ext cx="168825" cy="332550"/>
            </a:xfrm>
            <a:custGeom>
              <a:avLst/>
              <a:gdLst/>
              <a:ahLst/>
              <a:cxnLst/>
              <a:rect l="l" t="t" r="r" b="b"/>
              <a:pathLst>
                <a:path w="6753" h="13302" extrusionOk="0">
                  <a:moveTo>
                    <a:pt x="0" y="1"/>
                  </a:moveTo>
                  <a:cubicBezTo>
                    <a:pt x="505" y="1337"/>
                    <a:pt x="942" y="1612"/>
                    <a:pt x="1362" y="5896"/>
                  </a:cubicBezTo>
                  <a:cubicBezTo>
                    <a:pt x="1782" y="10184"/>
                    <a:pt x="6515" y="13302"/>
                    <a:pt x="6515" y="13302"/>
                  </a:cubicBezTo>
                  <a:cubicBezTo>
                    <a:pt x="6689" y="12530"/>
                    <a:pt x="6753" y="9141"/>
                    <a:pt x="6091" y="6185"/>
                  </a:cubicBezTo>
                  <a:cubicBezTo>
                    <a:pt x="5430" y="3228"/>
                    <a:pt x="3258" y="146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57" name="Google Shape;9857;p33"/>
            <p:cNvSpPr/>
            <p:nvPr/>
          </p:nvSpPr>
          <p:spPr>
            <a:xfrm>
              <a:off x="468325" y="2725950"/>
              <a:ext cx="138300" cy="324650"/>
            </a:xfrm>
            <a:custGeom>
              <a:avLst/>
              <a:gdLst/>
              <a:ahLst/>
              <a:cxnLst/>
              <a:rect l="l" t="t" r="r" b="b"/>
              <a:pathLst>
                <a:path w="5532" h="12986" extrusionOk="0">
                  <a:moveTo>
                    <a:pt x="61" y="1"/>
                  </a:moveTo>
                  <a:cubicBezTo>
                    <a:pt x="51" y="1"/>
                    <a:pt x="40" y="4"/>
                    <a:pt x="30" y="11"/>
                  </a:cubicBezTo>
                  <a:cubicBezTo>
                    <a:pt x="9" y="28"/>
                    <a:pt x="0" y="62"/>
                    <a:pt x="17" y="83"/>
                  </a:cubicBezTo>
                  <a:cubicBezTo>
                    <a:pt x="2927" y="4015"/>
                    <a:pt x="4225" y="7298"/>
                    <a:pt x="4801" y="9359"/>
                  </a:cubicBezTo>
                  <a:cubicBezTo>
                    <a:pt x="5425" y="11594"/>
                    <a:pt x="5361" y="12913"/>
                    <a:pt x="5361" y="12930"/>
                  </a:cubicBezTo>
                  <a:cubicBezTo>
                    <a:pt x="5357" y="12956"/>
                    <a:pt x="5383" y="12981"/>
                    <a:pt x="5408" y="12986"/>
                  </a:cubicBezTo>
                  <a:lnTo>
                    <a:pt x="5412" y="12986"/>
                  </a:lnTo>
                  <a:cubicBezTo>
                    <a:pt x="5442" y="12986"/>
                    <a:pt x="5463" y="12960"/>
                    <a:pt x="5467" y="12935"/>
                  </a:cubicBezTo>
                  <a:cubicBezTo>
                    <a:pt x="5467" y="12922"/>
                    <a:pt x="5531" y="11586"/>
                    <a:pt x="4903" y="9338"/>
                  </a:cubicBezTo>
                  <a:cubicBezTo>
                    <a:pt x="4326" y="7268"/>
                    <a:pt x="3024" y="3968"/>
                    <a:pt x="102" y="24"/>
                  </a:cubicBezTo>
                  <a:cubicBezTo>
                    <a:pt x="92" y="9"/>
                    <a:pt x="77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58" name="Google Shape;9858;p33"/>
            <p:cNvSpPr/>
            <p:nvPr/>
          </p:nvSpPr>
          <p:spPr>
            <a:xfrm>
              <a:off x="471350" y="2772550"/>
              <a:ext cx="46075" cy="24200"/>
            </a:xfrm>
            <a:custGeom>
              <a:avLst/>
              <a:gdLst/>
              <a:ahLst/>
              <a:cxnLst/>
              <a:rect l="l" t="t" r="r" b="b"/>
              <a:pathLst>
                <a:path w="1843" h="968" extrusionOk="0">
                  <a:moveTo>
                    <a:pt x="78" y="1"/>
                  </a:moveTo>
                  <a:cubicBezTo>
                    <a:pt x="28" y="1"/>
                    <a:pt x="1" y="77"/>
                    <a:pt x="62" y="102"/>
                  </a:cubicBezTo>
                  <a:lnTo>
                    <a:pt x="1758" y="963"/>
                  </a:lnTo>
                  <a:cubicBezTo>
                    <a:pt x="1762" y="963"/>
                    <a:pt x="1771" y="968"/>
                    <a:pt x="1775" y="968"/>
                  </a:cubicBezTo>
                  <a:cubicBezTo>
                    <a:pt x="1796" y="968"/>
                    <a:pt x="1818" y="955"/>
                    <a:pt x="1830" y="938"/>
                  </a:cubicBezTo>
                  <a:cubicBezTo>
                    <a:pt x="1843" y="913"/>
                    <a:pt x="1830" y="879"/>
                    <a:pt x="1805" y="866"/>
                  </a:cubicBezTo>
                  <a:lnTo>
                    <a:pt x="108" y="9"/>
                  </a:lnTo>
                  <a:cubicBezTo>
                    <a:pt x="98" y="3"/>
                    <a:pt x="88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59" name="Google Shape;9859;p33"/>
            <p:cNvSpPr/>
            <p:nvPr/>
          </p:nvSpPr>
          <p:spPr>
            <a:xfrm>
              <a:off x="501400" y="2733750"/>
              <a:ext cx="2950" cy="42425"/>
            </a:xfrm>
            <a:custGeom>
              <a:avLst/>
              <a:gdLst/>
              <a:ahLst/>
              <a:cxnLst/>
              <a:rect l="l" t="t" r="r" b="b"/>
              <a:pathLst>
                <a:path w="118" h="1697" extrusionOk="0">
                  <a:moveTo>
                    <a:pt x="62" y="1"/>
                  </a:moveTo>
                  <a:cubicBezTo>
                    <a:pt x="36" y="1"/>
                    <a:pt x="11" y="17"/>
                    <a:pt x="9" y="51"/>
                  </a:cubicBezTo>
                  <a:cubicBezTo>
                    <a:pt x="0" y="170"/>
                    <a:pt x="9" y="1582"/>
                    <a:pt x="9" y="1646"/>
                  </a:cubicBezTo>
                  <a:cubicBezTo>
                    <a:pt x="9" y="1671"/>
                    <a:pt x="30" y="1697"/>
                    <a:pt x="56" y="1697"/>
                  </a:cubicBezTo>
                  <a:lnTo>
                    <a:pt x="60" y="1697"/>
                  </a:lnTo>
                  <a:cubicBezTo>
                    <a:pt x="90" y="1697"/>
                    <a:pt x="115" y="1671"/>
                    <a:pt x="115" y="1642"/>
                  </a:cubicBezTo>
                  <a:cubicBezTo>
                    <a:pt x="111" y="1137"/>
                    <a:pt x="107" y="149"/>
                    <a:pt x="115" y="55"/>
                  </a:cubicBezTo>
                  <a:cubicBezTo>
                    <a:pt x="117" y="20"/>
                    <a:pt x="89" y="1"/>
                    <a:pt x="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60" name="Google Shape;9860;p33"/>
            <p:cNvSpPr/>
            <p:nvPr/>
          </p:nvSpPr>
          <p:spPr>
            <a:xfrm>
              <a:off x="532675" y="2765900"/>
              <a:ext cx="3325" cy="62250"/>
            </a:xfrm>
            <a:custGeom>
              <a:avLst/>
              <a:gdLst/>
              <a:ahLst/>
              <a:cxnLst/>
              <a:rect l="l" t="t" r="r" b="b"/>
              <a:pathLst>
                <a:path w="133" h="2490" extrusionOk="0">
                  <a:moveTo>
                    <a:pt x="79" y="0"/>
                  </a:moveTo>
                  <a:cubicBezTo>
                    <a:pt x="53" y="0"/>
                    <a:pt x="26" y="19"/>
                    <a:pt x="26" y="55"/>
                  </a:cubicBezTo>
                  <a:lnTo>
                    <a:pt x="1" y="2434"/>
                  </a:lnTo>
                  <a:cubicBezTo>
                    <a:pt x="1" y="2464"/>
                    <a:pt x="22" y="2485"/>
                    <a:pt x="52" y="2489"/>
                  </a:cubicBezTo>
                  <a:lnTo>
                    <a:pt x="56" y="2489"/>
                  </a:lnTo>
                  <a:cubicBezTo>
                    <a:pt x="86" y="2489"/>
                    <a:pt x="107" y="2464"/>
                    <a:pt x="107" y="2434"/>
                  </a:cubicBezTo>
                  <a:lnTo>
                    <a:pt x="132" y="55"/>
                  </a:lnTo>
                  <a:cubicBezTo>
                    <a:pt x="132" y="19"/>
                    <a:pt x="106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61" name="Google Shape;9861;p33"/>
            <p:cNvSpPr/>
            <p:nvPr/>
          </p:nvSpPr>
          <p:spPr>
            <a:xfrm>
              <a:off x="560775" y="2818500"/>
              <a:ext cx="16650" cy="66575"/>
            </a:xfrm>
            <a:custGeom>
              <a:avLst/>
              <a:gdLst/>
              <a:ahLst/>
              <a:cxnLst/>
              <a:rect l="l" t="t" r="r" b="b"/>
              <a:pathLst>
                <a:path w="666" h="2663" extrusionOk="0">
                  <a:moveTo>
                    <a:pt x="602" y="0"/>
                  </a:moveTo>
                  <a:cubicBezTo>
                    <a:pt x="579" y="0"/>
                    <a:pt x="557" y="13"/>
                    <a:pt x="552" y="42"/>
                  </a:cubicBezTo>
                  <a:lnTo>
                    <a:pt x="5" y="2599"/>
                  </a:lnTo>
                  <a:cubicBezTo>
                    <a:pt x="1" y="2629"/>
                    <a:pt x="18" y="2654"/>
                    <a:pt x="47" y="2663"/>
                  </a:cubicBezTo>
                  <a:lnTo>
                    <a:pt x="56" y="2663"/>
                  </a:lnTo>
                  <a:cubicBezTo>
                    <a:pt x="81" y="2663"/>
                    <a:pt x="107" y="2646"/>
                    <a:pt x="111" y="2620"/>
                  </a:cubicBezTo>
                  <a:lnTo>
                    <a:pt x="658" y="67"/>
                  </a:lnTo>
                  <a:cubicBezTo>
                    <a:pt x="666" y="25"/>
                    <a:pt x="633" y="0"/>
                    <a:pt x="6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62" name="Google Shape;9862;p33"/>
            <p:cNvSpPr/>
            <p:nvPr/>
          </p:nvSpPr>
          <p:spPr>
            <a:xfrm>
              <a:off x="582950" y="2894875"/>
              <a:ext cx="13800" cy="48850"/>
            </a:xfrm>
            <a:custGeom>
              <a:avLst/>
              <a:gdLst/>
              <a:ahLst/>
              <a:cxnLst/>
              <a:rect l="l" t="t" r="r" b="b"/>
              <a:pathLst>
                <a:path w="552" h="1954" extrusionOk="0">
                  <a:moveTo>
                    <a:pt x="491" y="0"/>
                  </a:moveTo>
                  <a:cubicBezTo>
                    <a:pt x="470" y="0"/>
                    <a:pt x="448" y="16"/>
                    <a:pt x="441" y="40"/>
                  </a:cubicBezTo>
                  <a:lnTo>
                    <a:pt x="9" y="1890"/>
                  </a:lnTo>
                  <a:cubicBezTo>
                    <a:pt x="0" y="1915"/>
                    <a:pt x="21" y="1945"/>
                    <a:pt x="47" y="1953"/>
                  </a:cubicBezTo>
                  <a:lnTo>
                    <a:pt x="55" y="1953"/>
                  </a:lnTo>
                  <a:cubicBezTo>
                    <a:pt x="81" y="1953"/>
                    <a:pt x="106" y="1936"/>
                    <a:pt x="110" y="1911"/>
                  </a:cubicBezTo>
                  <a:lnTo>
                    <a:pt x="547" y="66"/>
                  </a:lnTo>
                  <a:cubicBezTo>
                    <a:pt x="552" y="36"/>
                    <a:pt x="535" y="6"/>
                    <a:pt x="505" y="2"/>
                  </a:cubicBezTo>
                  <a:cubicBezTo>
                    <a:pt x="500" y="1"/>
                    <a:pt x="496" y="0"/>
                    <a:pt x="4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63" name="Google Shape;9863;p33"/>
            <p:cNvSpPr/>
            <p:nvPr/>
          </p:nvSpPr>
          <p:spPr>
            <a:xfrm>
              <a:off x="481525" y="2833675"/>
              <a:ext cx="69725" cy="24475"/>
            </a:xfrm>
            <a:custGeom>
              <a:avLst/>
              <a:gdLst/>
              <a:ahLst/>
              <a:cxnLst/>
              <a:rect l="l" t="t" r="r" b="b"/>
              <a:pathLst>
                <a:path w="2789" h="979" extrusionOk="0">
                  <a:moveTo>
                    <a:pt x="74" y="0"/>
                  </a:moveTo>
                  <a:cubicBezTo>
                    <a:pt x="22" y="0"/>
                    <a:pt x="0" y="85"/>
                    <a:pt x="62" y="105"/>
                  </a:cubicBezTo>
                  <a:lnTo>
                    <a:pt x="2713" y="978"/>
                  </a:lnTo>
                  <a:lnTo>
                    <a:pt x="2725" y="978"/>
                  </a:lnTo>
                  <a:cubicBezTo>
                    <a:pt x="2747" y="978"/>
                    <a:pt x="2768" y="966"/>
                    <a:pt x="2776" y="945"/>
                  </a:cubicBezTo>
                  <a:cubicBezTo>
                    <a:pt x="2789" y="915"/>
                    <a:pt x="2772" y="885"/>
                    <a:pt x="2742" y="877"/>
                  </a:cubicBezTo>
                  <a:lnTo>
                    <a:pt x="91" y="3"/>
                  </a:lnTo>
                  <a:cubicBezTo>
                    <a:pt x="85" y="1"/>
                    <a:pt x="80" y="0"/>
                    <a:pt x="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64" name="Google Shape;9864;p33"/>
            <p:cNvSpPr/>
            <p:nvPr/>
          </p:nvSpPr>
          <p:spPr>
            <a:xfrm>
              <a:off x="499075" y="2894375"/>
              <a:ext cx="80575" cy="29625"/>
            </a:xfrm>
            <a:custGeom>
              <a:avLst/>
              <a:gdLst/>
              <a:ahLst/>
              <a:cxnLst/>
              <a:rect l="l" t="t" r="r" b="b"/>
              <a:pathLst>
                <a:path w="3223" h="1185" extrusionOk="0">
                  <a:moveTo>
                    <a:pt x="56" y="1"/>
                  </a:moveTo>
                  <a:cubicBezTo>
                    <a:pt x="34" y="1"/>
                    <a:pt x="15" y="15"/>
                    <a:pt x="9" y="35"/>
                  </a:cubicBezTo>
                  <a:cubicBezTo>
                    <a:pt x="0" y="65"/>
                    <a:pt x="13" y="94"/>
                    <a:pt x="43" y="103"/>
                  </a:cubicBezTo>
                  <a:lnTo>
                    <a:pt x="3130" y="1180"/>
                  </a:lnTo>
                  <a:lnTo>
                    <a:pt x="3143" y="1180"/>
                  </a:lnTo>
                  <a:lnTo>
                    <a:pt x="3143" y="1184"/>
                  </a:lnTo>
                  <a:cubicBezTo>
                    <a:pt x="3145" y="1184"/>
                    <a:pt x="3146" y="1185"/>
                    <a:pt x="3147" y="1185"/>
                  </a:cubicBezTo>
                  <a:cubicBezTo>
                    <a:pt x="3207" y="1185"/>
                    <a:pt x="3222" y="1099"/>
                    <a:pt x="3164" y="1083"/>
                  </a:cubicBezTo>
                  <a:lnTo>
                    <a:pt x="77" y="5"/>
                  </a:lnTo>
                  <a:cubicBezTo>
                    <a:pt x="70" y="2"/>
                    <a:pt x="63" y="1"/>
                    <a:pt x="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65" name="Google Shape;9865;p33"/>
            <p:cNvSpPr/>
            <p:nvPr/>
          </p:nvSpPr>
          <p:spPr>
            <a:xfrm>
              <a:off x="540025" y="2955925"/>
              <a:ext cx="57325" cy="28300"/>
            </a:xfrm>
            <a:custGeom>
              <a:avLst/>
              <a:gdLst/>
              <a:ahLst/>
              <a:cxnLst/>
              <a:rect l="l" t="t" r="r" b="b"/>
              <a:pathLst>
                <a:path w="2293" h="1132" extrusionOk="0">
                  <a:moveTo>
                    <a:pt x="79" y="0"/>
                  </a:moveTo>
                  <a:cubicBezTo>
                    <a:pt x="30" y="0"/>
                    <a:pt x="1" y="75"/>
                    <a:pt x="59" y="101"/>
                  </a:cubicBezTo>
                  <a:lnTo>
                    <a:pt x="2196" y="1123"/>
                  </a:lnTo>
                  <a:cubicBezTo>
                    <a:pt x="2201" y="1127"/>
                    <a:pt x="2209" y="1127"/>
                    <a:pt x="2213" y="1131"/>
                  </a:cubicBezTo>
                  <a:cubicBezTo>
                    <a:pt x="2215" y="1132"/>
                    <a:pt x="2216" y="1132"/>
                    <a:pt x="2218" y="1132"/>
                  </a:cubicBezTo>
                  <a:cubicBezTo>
                    <a:pt x="2274" y="1132"/>
                    <a:pt x="2293" y="1054"/>
                    <a:pt x="2243" y="1030"/>
                  </a:cubicBezTo>
                  <a:lnTo>
                    <a:pt x="105" y="8"/>
                  </a:lnTo>
                  <a:cubicBezTo>
                    <a:pt x="96" y="3"/>
                    <a:pt x="87" y="0"/>
                    <a:pt x="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66" name="Google Shape;9866;p33"/>
            <p:cNvSpPr/>
            <p:nvPr/>
          </p:nvSpPr>
          <p:spPr>
            <a:xfrm>
              <a:off x="238125" y="2840100"/>
              <a:ext cx="343350" cy="161650"/>
            </a:xfrm>
            <a:custGeom>
              <a:avLst/>
              <a:gdLst/>
              <a:ahLst/>
              <a:cxnLst/>
              <a:rect l="l" t="t" r="r" b="b"/>
              <a:pathLst>
                <a:path w="13734" h="6466" extrusionOk="0">
                  <a:moveTo>
                    <a:pt x="4380" y="0"/>
                  </a:moveTo>
                  <a:cubicBezTo>
                    <a:pt x="3033" y="0"/>
                    <a:pt x="1583" y="299"/>
                    <a:pt x="0" y="802"/>
                  </a:cubicBezTo>
                  <a:cubicBezTo>
                    <a:pt x="1264" y="1459"/>
                    <a:pt x="1777" y="1370"/>
                    <a:pt x="4950" y="4280"/>
                  </a:cubicBezTo>
                  <a:cubicBezTo>
                    <a:pt x="6968" y="6128"/>
                    <a:pt x="9966" y="6465"/>
                    <a:pt x="11885" y="6465"/>
                  </a:cubicBezTo>
                  <a:cubicBezTo>
                    <a:pt x="12988" y="6465"/>
                    <a:pt x="13734" y="6354"/>
                    <a:pt x="13734" y="6354"/>
                  </a:cubicBezTo>
                  <a:cubicBezTo>
                    <a:pt x="13344" y="5663"/>
                    <a:pt x="11130" y="3092"/>
                    <a:pt x="8661" y="1336"/>
                  </a:cubicBezTo>
                  <a:cubicBezTo>
                    <a:pt x="7342" y="397"/>
                    <a:pt x="5930" y="0"/>
                    <a:pt x="4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67" name="Google Shape;9867;p33"/>
            <p:cNvSpPr/>
            <p:nvPr/>
          </p:nvSpPr>
          <p:spPr>
            <a:xfrm>
              <a:off x="279800" y="2862650"/>
              <a:ext cx="318000" cy="152900"/>
            </a:xfrm>
            <a:custGeom>
              <a:avLst/>
              <a:gdLst/>
              <a:ahLst/>
              <a:cxnLst/>
              <a:rect l="l" t="t" r="r" b="b"/>
              <a:pathLst>
                <a:path w="12720" h="6116" extrusionOk="0">
                  <a:moveTo>
                    <a:pt x="74" y="0"/>
                  </a:moveTo>
                  <a:cubicBezTo>
                    <a:pt x="14" y="0"/>
                    <a:pt x="1" y="92"/>
                    <a:pt x="68" y="108"/>
                  </a:cubicBezTo>
                  <a:cubicBezTo>
                    <a:pt x="4856" y="1092"/>
                    <a:pt x="8016" y="2665"/>
                    <a:pt x="9823" y="3819"/>
                  </a:cubicBezTo>
                  <a:cubicBezTo>
                    <a:pt x="11778" y="5062"/>
                    <a:pt x="12614" y="6088"/>
                    <a:pt x="12622" y="6097"/>
                  </a:cubicBezTo>
                  <a:cubicBezTo>
                    <a:pt x="12632" y="6109"/>
                    <a:pt x="12648" y="6116"/>
                    <a:pt x="12663" y="6116"/>
                  </a:cubicBezTo>
                  <a:cubicBezTo>
                    <a:pt x="12675" y="6116"/>
                    <a:pt x="12686" y="6112"/>
                    <a:pt x="12695" y="6105"/>
                  </a:cubicBezTo>
                  <a:cubicBezTo>
                    <a:pt x="12716" y="6088"/>
                    <a:pt x="12720" y="6054"/>
                    <a:pt x="12703" y="6029"/>
                  </a:cubicBezTo>
                  <a:cubicBezTo>
                    <a:pt x="12695" y="6020"/>
                    <a:pt x="11850" y="4985"/>
                    <a:pt x="9882" y="3730"/>
                  </a:cubicBezTo>
                  <a:cubicBezTo>
                    <a:pt x="8067" y="2572"/>
                    <a:pt x="4895" y="990"/>
                    <a:pt x="89" y="2"/>
                  </a:cubicBezTo>
                  <a:cubicBezTo>
                    <a:pt x="84" y="1"/>
                    <a:pt x="79" y="0"/>
                    <a:pt x="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68" name="Google Shape;9868;p33"/>
            <p:cNvSpPr/>
            <p:nvPr/>
          </p:nvSpPr>
          <p:spPr>
            <a:xfrm>
              <a:off x="313625" y="2882575"/>
              <a:ext cx="49325" cy="15075"/>
            </a:xfrm>
            <a:custGeom>
              <a:avLst/>
              <a:gdLst/>
              <a:ahLst/>
              <a:cxnLst/>
              <a:rect l="l" t="t" r="r" b="b"/>
              <a:pathLst>
                <a:path w="1973" h="603" extrusionOk="0">
                  <a:moveTo>
                    <a:pt x="1915" y="0"/>
                  </a:moveTo>
                  <a:cubicBezTo>
                    <a:pt x="1910" y="0"/>
                    <a:pt x="1905" y="1"/>
                    <a:pt x="1900" y="2"/>
                  </a:cubicBezTo>
                  <a:lnTo>
                    <a:pt x="64" y="498"/>
                  </a:lnTo>
                  <a:cubicBezTo>
                    <a:pt x="1" y="514"/>
                    <a:pt x="21" y="602"/>
                    <a:pt x="78" y="602"/>
                  </a:cubicBezTo>
                  <a:cubicBezTo>
                    <a:pt x="83" y="602"/>
                    <a:pt x="88" y="602"/>
                    <a:pt x="93" y="600"/>
                  </a:cubicBezTo>
                  <a:lnTo>
                    <a:pt x="1930" y="108"/>
                  </a:lnTo>
                  <a:cubicBezTo>
                    <a:pt x="1934" y="104"/>
                    <a:pt x="1942" y="104"/>
                    <a:pt x="1947" y="100"/>
                  </a:cubicBezTo>
                  <a:cubicBezTo>
                    <a:pt x="1964" y="83"/>
                    <a:pt x="1972" y="62"/>
                    <a:pt x="1968" y="40"/>
                  </a:cubicBezTo>
                  <a:cubicBezTo>
                    <a:pt x="1961" y="16"/>
                    <a:pt x="1939" y="0"/>
                    <a:pt x="19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69" name="Google Shape;9869;p33"/>
            <p:cNvSpPr/>
            <p:nvPr/>
          </p:nvSpPr>
          <p:spPr>
            <a:xfrm>
              <a:off x="309675" y="2846300"/>
              <a:ext cx="30050" cy="32375"/>
            </a:xfrm>
            <a:custGeom>
              <a:avLst/>
              <a:gdLst/>
              <a:ahLst/>
              <a:cxnLst/>
              <a:rect l="l" t="t" r="r" b="b"/>
              <a:pathLst>
                <a:path w="1202" h="1295" extrusionOk="0">
                  <a:moveTo>
                    <a:pt x="78" y="1"/>
                  </a:moveTo>
                  <a:cubicBezTo>
                    <a:pt x="39" y="1"/>
                    <a:pt x="1" y="49"/>
                    <a:pt x="35" y="92"/>
                  </a:cubicBezTo>
                  <a:cubicBezTo>
                    <a:pt x="107" y="185"/>
                    <a:pt x="1061" y="1233"/>
                    <a:pt x="1100" y="1275"/>
                  </a:cubicBezTo>
                  <a:cubicBezTo>
                    <a:pt x="1109" y="1287"/>
                    <a:pt x="1125" y="1294"/>
                    <a:pt x="1141" y="1294"/>
                  </a:cubicBezTo>
                  <a:cubicBezTo>
                    <a:pt x="1152" y="1294"/>
                    <a:pt x="1163" y="1291"/>
                    <a:pt x="1172" y="1284"/>
                  </a:cubicBezTo>
                  <a:lnTo>
                    <a:pt x="1176" y="1284"/>
                  </a:lnTo>
                  <a:cubicBezTo>
                    <a:pt x="1197" y="1262"/>
                    <a:pt x="1201" y="1228"/>
                    <a:pt x="1180" y="1207"/>
                  </a:cubicBezTo>
                  <a:cubicBezTo>
                    <a:pt x="837" y="830"/>
                    <a:pt x="175" y="100"/>
                    <a:pt x="120" y="24"/>
                  </a:cubicBezTo>
                  <a:cubicBezTo>
                    <a:pt x="108" y="8"/>
                    <a:pt x="93" y="1"/>
                    <a:pt x="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70" name="Google Shape;9870;p33"/>
            <p:cNvSpPr/>
            <p:nvPr/>
          </p:nvSpPr>
          <p:spPr>
            <a:xfrm>
              <a:off x="354825" y="2849150"/>
              <a:ext cx="42675" cy="47425"/>
            </a:xfrm>
            <a:custGeom>
              <a:avLst/>
              <a:gdLst/>
              <a:ahLst/>
              <a:cxnLst/>
              <a:rect l="l" t="t" r="r" b="b"/>
              <a:pathLst>
                <a:path w="1707" h="1897" extrusionOk="0">
                  <a:moveTo>
                    <a:pt x="73" y="0"/>
                  </a:moveTo>
                  <a:cubicBezTo>
                    <a:pt x="35" y="0"/>
                    <a:pt x="1" y="50"/>
                    <a:pt x="36" y="88"/>
                  </a:cubicBezTo>
                  <a:lnTo>
                    <a:pt x="1605" y="1878"/>
                  </a:lnTo>
                  <a:cubicBezTo>
                    <a:pt x="1617" y="1890"/>
                    <a:pt x="1633" y="1897"/>
                    <a:pt x="1647" y="1897"/>
                  </a:cubicBezTo>
                  <a:cubicBezTo>
                    <a:pt x="1658" y="1897"/>
                    <a:pt x="1668" y="1893"/>
                    <a:pt x="1677" y="1886"/>
                  </a:cubicBezTo>
                  <a:lnTo>
                    <a:pt x="1681" y="1882"/>
                  </a:lnTo>
                  <a:cubicBezTo>
                    <a:pt x="1703" y="1861"/>
                    <a:pt x="1707" y="1831"/>
                    <a:pt x="1686" y="1806"/>
                  </a:cubicBezTo>
                  <a:lnTo>
                    <a:pt x="112" y="20"/>
                  </a:lnTo>
                  <a:cubicBezTo>
                    <a:pt x="100" y="6"/>
                    <a:pt x="86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71" name="Google Shape;9871;p33"/>
            <p:cNvSpPr/>
            <p:nvPr/>
          </p:nvSpPr>
          <p:spPr>
            <a:xfrm>
              <a:off x="420925" y="2860725"/>
              <a:ext cx="35550" cy="59350"/>
            </a:xfrm>
            <a:custGeom>
              <a:avLst/>
              <a:gdLst/>
              <a:ahLst/>
              <a:cxnLst/>
              <a:rect l="l" t="t" r="r" b="b"/>
              <a:pathLst>
                <a:path w="1422" h="2374" extrusionOk="0">
                  <a:moveTo>
                    <a:pt x="59" y="1"/>
                  </a:moveTo>
                  <a:cubicBezTo>
                    <a:pt x="51" y="1"/>
                    <a:pt x="42" y="3"/>
                    <a:pt x="34" y="7"/>
                  </a:cubicBezTo>
                  <a:cubicBezTo>
                    <a:pt x="9" y="24"/>
                    <a:pt x="0" y="53"/>
                    <a:pt x="13" y="79"/>
                  </a:cubicBezTo>
                  <a:lnTo>
                    <a:pt x="1315" y="2348"/>
                  </a:lnTo>
                  <a:cubicBezTo>
                    <a:pt x="1326" y="2364"/>
                    <a:pt x="1342" y="2374"/>
                    <a:pt x="1359" y="2374"/>
                  </a:cubicBezTo>
                  <a:cubicBezTo>
                    <a:pt x="1369" y="2374"/>
                    <a:pt x="1378" y="2371"/>
                    <a:pt x="1387" y="2365"/>
                  </a:cubicBezTo>
                  <a:lnTo>
                    <a:pt x="1396" y="2361"/>
                  </a:lnTo>
                  <a:cubicBezTo>
                    <a:pt x="1417" y="2348"/>
                    <a:pt x="1421" y="2318"/>
                    <a:pt x="1408" y="2293"/>
                  </a:cubicBezTo>
                  <a:lnTo>
                    <a:pt x="106" y="28"/>
                  </a:lnTo>
                  <a:cubicBezTo>
                    <a:pt x="97" y="10"/>
                    <a:pt x="79" y="1"/>
                    <a:pt x="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72" name="Google Shape;9872;p33"/>
            <p:cNvSpPr/>
            <p:nvPr/>
          </p:nvSpPr>
          <p:spPr>
            <a:xfrm>
              <a:off x="486175" y="2904500"/>
              <a:ext cx="26075" cy="44350"/>
            </a:xfrm>
            <a:custGeom>
              <a:avLst/>
              <a:gdLst/>
              <a:ahLst/>
              <a:cxnLst/>
              <a:rect l="l" t="t" r="r" b="b"/>
              <a:pathLst>
                <a:path w="1043" h="1774" extrusionOk="0">
                  <a:moveTo>
                    <a:pt x="73" y="0"/>
                  </a:moveTo>
                  <a:cubicBezTo>
                    <a:pt x="37" y="0"/>
                    <a:pt x="1" y="39"/>
                    <a:pt x="24" y="80"/>
                  </a:cubicBezTo>
                  <a:lnTo>
                    <a:pt x="936" y="1746"/>
                  </a:lnTo>
                  <a:cubicBezTo>
                    <a:pt x="945" y="1764"/>
                    <a:pt x="962" y="1773"/>
                    <a:pt x="981" y="1773"/>
                  </a:cubicBezTo>
                  <a:cubicBezTo>
                    <a:pt x="990" y="1773"/>
                    <a:pt x="999" y="1772"/>
                    <a:pt x="1008" y="1768"/>
                  </a:cubicBezTo>
                  <a:cubicBezTo>
                    <a:pt x="1008" y="1768"/>
                    <a:pt x="1012" y="1763"/>
                    <a:pt x="1012" y="1763"/>
                  </a:cubicBezTo>
                  <a:cubicBezTo>
                    <a:pt x="1034" y="1746"/>
                    <a:pt x="1042" y="1717"/>
                    <a:pt x="1029" y="1691"/>
                  </a:cubicBezTo>
                  <a:lnTo>
                    <a:pt x="117" y="29"/>
                  </a:lnTo>
                  <a:cubicBezTo>
                    <a:pt x="107" y="9"/>
                    <a:pt x="90" y="0"/>
                    <a:pt x="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73" name="Google Shape;9873;p33"/>
            <p:cNvSpPr/>
            <p:nvPr/>
          </p:nvSpPr>
          <p:spPr>
            <a:xfrm>
              <a:off x="362275" y="2905700"/>
              <a:ext cx="67200" cy="30725"/>
            </a:xfrm>
            <a:custGeom>
              <a:avLst/>
              <a:gdLst/>
              <a:ahLst/>
              <a:cxnLst/>
              <a:rect l="l" t="t" r="r" b="b"/>
              <a:pathLst>
                <a:path w="2688" h="1229" extrusionOk="0">
                  <a:moveTo>
                    <a:pt x="2616" y="1"/>
                  </a:moveTo>
                  <a:cubicBezTo>
                    <a:pt x="2608" y="1"/>
                    <a:pt x="2600" y="3"/>
                    <a:pt x="2592" y="6"/>
                  </a:cubicBezTo>
                  <a:lnTo>
                    <a:pt x="39" y="1126"/>
                  </a:lnTo>
                  <a:cubicBezTo>
                    <a:pt x="13" y="1139"/>
                    <a:pt x="1" y="1168"/>
                    <a:pt x="13" y="1198"/>
                  </a:cubicBezTo>
                  <a:cubicBezTo>
                    <a:pt x="20" y="1217"/>
                    <a:pt x="40" y="1228"/>
                    <a:pt x="60" y="1228"/>
                  </a:cubicBezTo>
                  <a:cubicBezTo>
                    <a:pt x="67" y="1228"/>
                    <a:pt x="74" y="1227"/>
                    <a:pt x="81" y="1223"/>
                  </a:cubicBezTo>
                  <a:lnTo>
                    <a:pt x="2635" y="104"/>
                  </a:lnTo>
                  <a:lnTo>
                    <a:pt x="2647" y="95"/>
                  </a:lnTo>
                  <a:cubicBezTo>
                    <a:pt x="2688" y="62"/>
                    <a:pt x="2662" y="1"/>
                    <a:pt x="26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74" name="Google Shape;9874;p33"/>
            <p:cNvSpPr/>
            <p:nvPr/>
          </p:nvSpPr>
          <p:spPr>
            <a:xfrm>
              <a:off x="415100" y="2935900"/>
              <a:ext cx="79350" cy="34250"/>
            </a:xfrm>
            <a:custGeom>
              <a:avLst/>
              <a:gdLst/>
              <a:ahLst/>
              <a:cxnLst/>
              <a:rect l="l" t="t" r="r" b="b"/>
              <a:pathLst>
                <a:path w="3174" h="1370" extrusionOk="0">
                  <a:moveTo>
                    <a:pt x="3101" y="0"/>
                  </a:moveTo>
                  <a:cubicBezTo>
                    <a:pt x="3093" y="0"/>
                    <a:pt x="3084" y="2"/>
                    <a:pt x="3075" y="7"/>
                  </a:cubicBezTo>
                  <a:lnTo>
                    <a:pt x="59" y="1267"/>
                  </a:lnTo>
                  <a:cubicBezTo>
                    <a:pt x="0" y="1292"/>
                    <a:pt x="25" y="1370"/>
                    <a:pt x="74" y="1370"/>
                  </a:cubicBezTo>
                  <a:cubicBezTo>
                    <a:pt x="81" y="1370"/>
                    <a:pt x="89" y="1368"/>
                    <a:pt x="98" y="1364"/>
                  </a:cubicBezTo>
                  <a:lnTo>
                    <a:pt x="3117" y="104"/>
                  </a:lnTo>
                  <a:cubicBezTo>
                    <a:pt x="3122" y="104"/>
                    <a:pt x="3126" y="100"/>
                    <a:pt x="3130" y="96"/>
                  </a:cubicBezTo>
                  <a:cubicBezTo>
                    <a:pt x="3173" y="64"/>
                    <a:pt x="3146" y="0"/>
                    <a:pt x="3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75" name="Google Shape;9875;p33"/>
            <p:cNvSpPr/>
            <p:nvPr/>
          </p:nvSpPr>
          <p:spPr>
            <a:xfrm>
              <a:off x="487625" y="2968975"/>
              <a:ext cx="59825" cy="19325"/>
            </a:xfrm>
            <a:custGeom>
              <a:avLst/>
              <a:gdLst/>
              <a:ahLst/>
              <a:cxnLst/>
              <a:rect l="l" t="t" r="r" b="b"/>
              <a:pathLst>
                <a:path w="2393" h="773" extrusionOk="0">
                  <a:moveTo>
                    <a:pt x="2336" y="1"/>
                  </a:moveTo>
                  <a:cubicBezTo>
                    <a:pt x="2331" y="1"/>
                    <a:pt x="2325" y="1"/>
                    <a:pt x="2320" y="3"/>
                  </a:cubicBezTo>
                  <a:lnTo>
                    <a:pt x="43" y="669"/>
                  </a:lnTo>
                  <a:cubicBezTo>
                    <a:pt x="17" y="677"/>
                    <a:pt x="0" y="707"/>
                    <a:pt x="9" y="732"/>
                  </a:cubicBezTo>
                  <a:cubicBezTo>
                    <a:pt x="16" y="757"/>
                    <a:pt x="37" y="773"/>
                    <a:pt x="59" y="773"/>
                  </a:cubicBezTo>
                  <a:cubicBezTo>
                    <a:pt x="63" y="773"/>
                    <a:pt x="68" y="772"/>
                    <a:pt x="72" y="771"/>
                  </a:cubicBezTo>
                  <a:lnTo>
                    <a:pt x="2346" y="105"/>
                  </a:lnTo>
                  <a:cubicBezTo>
                    <a:pt x="2354" y="101"/>
                    <a:pt x="2358" y="101"/>
                    <a:pt x="2367" y="96"/>
                  </a:cubicBezTo>
                  <a:cubicBezTo>
                    <a:pt x="2384" y="84"/>
                    <a:pt x="2392" y="58"/>
                    <a:pt x="2388" y="37"/>
                  </a:cubicBezTo>
                  <a:cubicBezTo>
                    <a:pt x="2381" y="16"/>
                    <a:pt x="2360" y="1"/>
                    <a:pt x="23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76" name="Google Shape;9876;p33"/>
            <p:cNvSpPr/>
            <p:nvPr/>
          </p:nvSpPr>
          <p:spPr>
            <a:xfrm>
              <a:off x="625350" y="2886875"/>
              <a:ext cx="362675" cy="134925"/>
            </a:xfrm>
            <a:custGeom>
              <a:avLst/>
              <a:gdLst/>
              <a:ahLst/>
              <a:cxnLst/>
              <a:rect l="l" t="t" r="r" b="b"/>
              <a:pathLst>
                <a:path w="14507" h="5397" extrusionOk="0">
                  <a:moveTo>
                    <a:pt x="8904" y="1"/>
                  </a:moveTo>
                  <a:cubicBezTo>
                    <a:pt x="7887" y="1"/>
                    <a:pt x="6889" y="214"/>
                    <a:pt x="5888" y="683"/>
                  </a:cubicBezTo>
                  <a:cubicBezTo>
                    <a:pt x="3144" y="1968"/>
                    <a:pt x="505" y="4093"/>
                    <a:pt x="1" y="4699"/>
                  </a:cubicBezTo>
                  <a:cubicBezTo>
                    <a:pt x="1" y="4699"/>
                    <a:pt x="2035" y="5396"/>
                    <a:pt x="4449" y="5396"/>
                  </a:cubicBezTo>
                  <a:cubicBezTo>
                    <a:pt x="5955" y="5396"/>
                    <a:pt x="7609" y="5125"/>
                    <a:pt x="9010" y="4246"/>
                  </a:cubicBezTo>
                  <a:cubicBezTo>
                    <a:pt x="12653" y="1955"/>
                    <a:pt x="13145" y="2133"/>
                    <a:pt x="14506" y="1713"/>
                  </a:cubicBezTo>
                  <a:cubicBezTo>
                    <a:pt x="12502" y="647"/>
                    <a:pt x="10674" y="1"/>
                    <a:pt x="89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77" name="Google Shape;9877;p33"/>
            <p:cNvSpPr/>
            <p:nvPr/>
          </p:nvSpPr>
          <p:spPr>
            <a:xfrm>
              <a:off x="606375" y="2924300"/>
              <a:ext cx="339775" cy="93850"/>
            </a:xfrm>
            <a:custGeom>
              <a:avLst/>
              <a:gdLst/>
              <a:ahLst/>
              <a:cxnLst/>
              <a:rect l="l" t="t" r="r" b="b"/>
              <a:pathLst>
                <a:path w="13591" h="3754" extrusionOk="0">
                  <a:moveTo>
                    <a:pt x="13518" y="0"/>
                  </a:moveTo>
                  <a:cubicBezTo>
                    <a:pt x="8611" y="106"/>
                    <a:pt x="5205" y="1094"/>
                    <a:pt x="3216" y="1904"/>
                  </a:cubicBezTo>
                  <a:cubicBezTo>
                    <a:pt x="1052" y="2782"/>
                    <a:pt x="34" y="3656"/>
                    <a:pt x="26" y="3660"/>
                  </a:cubicBezTo>
                  <a:cubicBezTo>
                    <a:pt x="5" y="3682"/>
                    <a:pt x="1" y="3716"/>
                    <a:pt x="22" y="3737"/>
                  </a:cubicBezTo>
                  <a:lnTo>
                    <a:pt x="17" y="3737"/>
                  </a:lnTo>
                  <a:cubicBezTo>
                    <a:pt x="29" y="3748"/>
                    <a:pt x="43" y="3753"/>
                    <a:pt x="58" y="3753"/>
                  </a:cubicBezTo>
                  <a:cubicBezTo>
                    <a:pt x="71" y="3753"/>
                    <a:pt x="84" y="3749"/>
                    <a:pt x="94" y="3741"/>
                  </a:cubicBezTo>
                  <a:cubicBezTo>
                    <a:pt x="102" y="3733"/>
                    <a:pt x="1108" y="2872"/>
                    <a:pt x="3258" y="2002"/>
                  </a:cubicBezTo>
                  <a:cubicBezTo>
                    <a:pt x="5243" y="1196"/>
                    <a:pt x="8632" y="212"/>
                    <a:pt x="13518" y="106"/>
                  </a:cubicBezTo>
                  <a:cubicBezTo>
                    <a:pt x="13590" y="106"/>
                    <a:pt x="13590" y="0"/>
                    <a:pt x="13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78" name="Google Shape;9878;p33"/>
            <p:cNvSpPr/>
            <p:nvPr/>
          </p:nvSpPr>
          <p:spPr>
            <a:xfrm>
              <a:off x="860850" y="2929575"/>
              <a:ext cx="45950" cy="23175"/>
            </a:xfrm>
            <a:custGeom>
              <a:avLst/>
              <a:gdLst/>
              <a:ahLst/>
              <a:cxnLst/>
              <a:rect l="l" t="t" r="r" b="b"/>
              <a:pathLst>
                <a:path w="1838" h="927" extrusionOk="0">
                  <a:moveTo>
                    <a:pt x="60" y="0"/>
                  </a:moveTo>
                  <a:cubicBezTo>
                    <a:pt x="40" y="0"/>
                    <a:pt x="20" y="12"/>
                    <a:pt x="14" y="31"/>
                  </a:cubicBezTo>
                  <a:cubicBezTo>
                    <a:pt x="1" y="52"/>
                    <a:pt x="5" y="73"/>
                    <a:pt x="22" y="90"/>
                  </a:cubicBezTo>
                  <a:cubicBezTo>
                    <a:pt x="26" y="94"/>
                    <a:pt x="31" y="99"/>
                    <a:pt x="35" y="103"/>
                  </a:cubicBezTo>
                  <a:lnTo>
                    <a:pt x="1753" y="922"/>
                  </a:lnTo>
                  <a:cubicBezTo>
                    <a:pt x="1760" y="925"/>
                    <a:pt x="1767" y="927"/>
                    <a:pt x="1774" y="927"/>
                  </a:cubicBezTo>
                  <a:cubicBezTo>
                    <a:pt x="1795" y="927"/>
                    <a:pt x="1815" y="915"/>
                    <a:pt x="1825" y="896"/>
                  </a:cubicBezTo>
                  <a:cubicBezTo>
                    <a:pt x="1838" y="871"/>
                    <a:pt x="1825" y="837"/>
                    <a:pt x="1799" y="824"/>
                  </a:cubicBezTo>
                  <a:lnTo>
                    <a:pt x="82" y="5"/>
                  </a:lnTo>
                  <a:cubicBezTo>
                    <a:pt x="75" y="2"/>
                    <a:pt x="67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79" name="Google Shape;9879;p33"/>
            <p:cNvSpPr/>
            <p:nvPr/>
          </p:nvSpPr>
          <p:spPr>
            <a:xfrm>
              <a:off x="885050" y="2902975"/>
              <a:ext cx="34650" cy="26950"/>
            </a:xfrm>
            <a:custGeom>
              <a:avLst/>
              <a:gdLst/>
              <a:ahLst/>
              <a:cxnLst/>
              <a:rect l="l" t="t" r="r" b="b"/>
              <a:pathLst>
                <a:path w="1386" h="1078" extrusionOk="0">
                  <a:moveTo>
                    <a:pt x="1314" y="0"/>
                  </a:moveTo>
                  <a:cubicBezTo>
                    <a:pt x="1303" y="0"/>
                    <a:pt x="1292" y="4"/>
                    <a:pt x="1281" y="13"/>
                  </a:cubicBezTo>
                  <a:cubicBezTo>
                    <a:pt x="1209" y="73"/>
                    <a:pt x="433" y="675"/>
                    <a:pt x="25" y="985"/>
                  </a:cubicBezTo>
                  <a:cubicBezTo>
                    <a:pt x="4" y="1002"/>
                    <a:pt x="0" y="1035"/>
                    <a:pt x="17" y="1057"/>
                  </a:cubicBezTo>
                  <a:cubicBezTo>
                    <a:pt x="17" y="1057"/>
                    <a:pt x="17" y="1061"/>
                    <a:pt x="17" y="1061"/>
                  </a:cubicBezTo>
                  <a:cubicBezTo>
                    <a:pt x="28" y="1072"/>
                    <a:pt x="42" y="1077"/>
                    <a:pt x="55" y="1077"/>
                  </a:cubicBezTo>
                  <a:cubicBezTo>
                    <a:pt x="67" y="1077"/>
                    <a:pt x="79" y="1073"/>
                    <a:pt x="89" y="1065"/>
                  </a:cubicBezTo>
                  <a:cubicBezTo>
                    <a:pt x="140" y="1031"/>
                    <a:pt x="1260" y="170"/>
                    <a:pt x="1349" y="90"/>
                  </a:cubicBezTo>
                  <a:cubicBezTo>
                    <a:pt x="1386" y="53"/>
                    <a:pt x="135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80" name="Google Shape;9880;p33"/>
            <p:cNvSpPr/>
            <p:nvPr/>
          </p:nvSpPr>
          <p:spPr>
            <a:xfrm>
              <a:off x="824925" y="2897500"/>
              <a:ext cx="50125" cy="39600"/>
            </a:xfrm>
            <a:custGeom>
              <a:avLst/>
              <a:gdLst/>
              <a:ahLst/>
              <a:cxnLst/>
              <a:rect l="l" t="t" r="r" b="b"/>
              <a:pathLst>
                <a:path w="2005" h="1584" extrusionOk="0">
                  <a:moveTo>
                    <a:pt x="1928" y="0"/>
                  </a:moveTo>
                  <a:cubicBezTo>
                    <a:pt x="1917" y="0"/>
                    <a:pt x="1907" y="4"/>
                    <a:pt x="1896" y="12"/>
                  </a:cubicBezTo>
                  <a:lnTo>
                    <a:pt x="26" y="1488"/>
                  </a:lnTo>
                  <a:cubicBezTo>
                    <a:pt x="4" y="1505"/>
                    <a:pt x="0" y="1539"/>
                    <a:pt x="17" y="1564"/>
                  </a:cubicBezTo>
                  <a:lnTo>
                    <a:pt x="21" y="1564"/>
                  </a:lnTo>
                  <a:cubicBezTo>
                    <a:pt x="31" y="1576"/>
                    <a:pt x="45" y="1583"/>
                    <a:pt x="61" y="1583"/>
                  </a:cubicBezTo>
                  <a:cubicBezTo>
                    <a:pt x="71" y="1583"/>
                    <a:pt x="83" y="1580"/>
                    <a:pt x="93" y="1573"/>
                  </a:cubicBezTo>
                  <a:lnTo>
                    <a:pt x="1960" y="97"/>
                  </a:lnTo>
                  <a:cubicBezTo>
                    <a:pt x="2004" y="62"/>
                    <a:pt x="1971" y="0"/>
                    <a:pt x="1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81" name="Google Shape;9881;p33"/>
            <p:cNvSpPr/>
            <p:nvPr/>
          </p:nvSpPr>
          <p:spPr>
            <a:xfrm>
              <a:off x="762675" y="2897100"/>
              <a:ext cx="45100" cy="52550"/>
            </a:xfrm>
            <a:custGeom>
              <a:avLst/>
              <a:gdLst/>
              <a:ahLst/>
              <a:cxnLst/>
              <a:rect l="l" t="t" r="r" b="b"/>
              <a:pathLst>
                <a:path w="1804" h="2102" extrusionOk="0">
                  <a:moveTo>
                    <a:pt x="1747" y="0"/>
                  </a:moveTo>
                  <a:cubicBezTo>
                    <a:pt x="1731" y="0"/>
                    <a:pt x="1715" y="7"/>
                    <a:pt x="1705" y="19"/>
                  </a:cubicBezTo>
                  <a:lnTo>
                    <a:pt x="17" y="2013"/>
                  </a:lnTo>
                  <a:cubicBezTo>
                    <a:pt x="0" y="2034"/>
                    <a:pt x="0" y="2064"/>
                    <a:pt x="17" y="2085"/>
                  </a:cubicBezTo>
                  <a:lnTo>
                    <a:pt x="22" y="2089"/>
                  </a:lnTo>
                  <a:cubicBezTo>
                    <a:pt x="34" y="2097"/>
                    <a:pt x="48" y="2101"/>
                    <a:pt x="61" y="2101"/>
                  </a:cubicBezTo>
                  <a:cubicBezTo>
                    <a:pt x="75" y="2101"/>
                    <a:pt x="89" y="2096"/>
                    <a:pt x="98" y="2085"/>
                  </a:cubicBezTo>
                  <a:lnTo>
                    <a:pt x="1786" y="87"/>
                  </a:lnTo>
                  <a:cubicBezTo>
                    <a:pt x="1803" y="66"/>
                    <a:pt x="1803" y="32"/>
                    <a:pt x="1778" y="11"/>
                  </a:cubicBezTo>
                  <a:cubicBezTo>
                    <a:pt x="1769" y="4"/>
                    <a:pt x="1758" y="0"/>
                    <a:pt x="1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82" name="Google Shape;9882;p33"/>
            <p:cNvSpPr/>
            <p:nvPr/>
          </p:nvSpPr>
          <p:spPr>
            <a:xfrm>
              <a:off x="702650" y="2928325"/>
              <a:ext cx="33300" cy="39625"/>
            </a:xfrm>
            <a:custGeom>
              <a:avLst/>
              <a:gdLst/>
              <a:ahLst/>
              <a:cxnLst/>
              <a:rect l="l" t="t" r="r" b="b"/>
              <a:pathLst>
                <a:path w="1332" h="1585" extrusionOk="0">
                  <a:moveTo>
                    <a:pt x="1256" y="1"/>
                  </a:moveTo>
                  <a:cubicBezTo>
                    <a:pt x="1241" y="1"/>
                    <a:pt x="1226" y="8"/>
                    <a:pt x="1214" y="26"/>
                  </a:cubicBezTo>
                  <a:lnTo>
                    <a:pt x="18" y="1497"/>
                  </a:lnTo>
                  <a:cubicBezTo>
                    <a:pt x="1" y="1519"/>
                    <a:pt x="1" y="1548"/>
                    <a:pt x="18" y="1565"/>
                  </a:cubicBezTo>
                  <a:lnTo>
                    <a:pt x="26" y="1574"/>
                  </a:lnTo>
                  <a:cubicBezTo>
                    <a:pt x="35" y="1581"/>
                    <a:pt x="46" y="1584"/>
                    <a:pt x="57" y="1584"/>
                  </a:cubicBezTo>
                  <a:cubicBezTo>
                    <a:pt x="73" y="1584"/>
                    <a:pt x="88" y="1578"/>
                    <a:pt x="98" y="1565"/>
                  </a:cubicBezTo>
                  <a:lnTo>
                    <a:pt x="1294" y="89"/>
                  </a:lnTo>
                  <a:cubicBezTo>
                    <a:pt x="1331" y="50"/>
                    <a:pt x="1295" y="1"/>
                    <a:pt x="1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83" name="Google Shape;9883;p33"/>
            <p:cNvSpPr/>
            <p:nvPr/>
          </p:nvSpPr>
          <p:spPr>
            <a:xfrm>
              <a:off x="791300" y="2940350"/>
              <a:ext cx="61100" cy="41800"/>
            </a:xfrm>
            <a:custGeom>
              <a:avLst/>
              <a:gdLst/>
              <a:ahLst/>
              <a:cxnLst/>
              <a:rect l="l" t="t" r="r" b="b"/>
              <a:pathLst>
                <a:path w="2444" h="1672" extrusionOk="0">
                  <a:moveTo>
                    <a:pt x="72" y="1"/>
                  </a:moveTo>
                  <a:cubicBezTo>
                    <a:pt x="32" y="1"/>
                    <a:pt x="0" y="54"/>
                    <a:pt x="35" y="92"/>
                  </a:cubicBezTo>
                  <a:lnTo>
                    <a:pt x="43" y="100"/>
                  </a:lnTo>
                  <a:lnTo>
                    <a:pt x="2355" y="1661"/>
                  </a:lnTo>
                  <a:cubicBezTo>
                    <a:pt x="2365" y="1668"/>
                    <a:pt x="2376" y="1671"/>
                    <a:pt x="2388" y="1671"/>
                  </a:cubicBezTo>
                  <a:cubicBezTo>
                    <a:pt x="2404" y="1671"/>
                    <a:pt x="2421" y="1664"/>
                    <a:pt x="2431" y="1648"/>
                  </a:cubicBezTo>
                  <a:cubicBezTo>
                    <a:pt x="2444" y="1623"/>
                    <a:pt x="2439" y="1593"/>
                    <a:pt x="2414" y="1576"/>
                  </a:cubicBezTo>
                  <a:lnTo>
                    <a:pt x="102" y="11"/>
                  </a:lnTo>
                  <a:cubicBezTo>
                    <a:pt x="92" y="4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84" name="Google Shape;9884;p33"/>
            <p:cNvSpPr/>
            <p:nvPr/>
          </p:nvSpPr>
          <p:spPr>
            <a:xfrm>
              <a:off x="722025" y="2958450"/>
              <a:ext cx="71950" cy="47300"/>
            </a:xfrm>
            <a:custGeom>
              <a:avLst/>
              <a:gdLst/>
              <a:ahLst/>
              <a:cxnLst/>
              <a:rect l="l" t="t" r="r" b="b"/>
              <a:pathLst>
                <a:path w="2878" h="1892" extrusionOk="0">
                  <a:moveTo>
                    <a:pt x="75" y="1"/>
                  </a:moveTo>
                  <a:cubicBezTo>
                    <a:pt x="32" y="1"/>
                    <a:pt x="0" y="51"/>
                    <a:pt x="32" y="89"/>
                  </a:cubicBezTo>
                  <a:lnTo>
                    <a:pt x="36" y="89"/>
                  </a:lnTo>
                  <a:cubicBezTo>
                    <a:pt x="36" y="93"/>
                    <a:pt x="40" y="97"/>
                    <a:pt x="44" y="97"/>
                  </a:cubicBezTo>
                  <a:lnTo>
                    <a:pt x="2789" y="1883"/>
                  </a:lnTo>
                  <a:cubicBezTo>
                    <a:pt x="2796" y="1889"/>
                    <a:pt x="2805" y="1892"/>
                    <a:pt x="2815" y="1892"/>
                  </a:cubicBezTo>
                  <a:cubicBezTo>
                    <a:pt x="2832" y="1892"/>
                    <a:pt x="2850" y="1882"/>
                    <a:pt x="2861" y="1866"/>
                  </a:cubicBezTo>
                  <a:cubicBezTo>
                    <a:pt x="2878" y="1841"/>
                    <a:pt x="2869" y="1811"/>
                    <a:pt x="2844" y="1794"/>
                  </a:cubicBezTo>
                  <a:lnTo>
                    <a:pt x="104" y="8"/>
                  </a:lnTo>
                  <a:cubicBezTo>
                    <a:pt x="94" y="3"/>
                    <a:pt x="84" y="1"/>
                    <a:pt x="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85" name="Google Shape;9885;p33"/>
            <p:cNvSpPr/>
            <p:nvPr/>
          </p:nvSpPr>
          <p:spPr>
            <a:xfrm>
              <a:off x="663950" y="2981325"/>
              <a:ext cx="56150" cy="29200"/>
            </a:xfrm>
            <a:custGeom>
              <a:avLst/>
              <a:gdLst/>
              <a:ahLst/>
              <a:cxnLst/>
              <a:rect l="l" t="t" r="r" b="b"/>
              <a:pathLst>
                <a:path w="2246" h="1168" extrusionOk="0">
                  <a:moveTo>
                    <a:pt x="59" y="0"/>
                  </a:moveTo>
                  <a:cubicBezTo>
                    <a:pt x="39" y="0"/>
                    <a:pt x="18" y="12"/>
                    <a:pt x="9" y="31"/>
                  </a:cubicBezTo>
                  <a:cubicBezTo>
                    <a:pt x="1" y="48"/>
                    <a:pt x="1" y="73"/>
                    <a:pt x="18" y="90"/>
                  </a:cubicBezTo>
                  <a:cubicBezTo>
                    <a:pt x="22" y="94"/>
                    <a:pt x="26" y="99"/>
                    <a:pt x="35" y="103"/>
                  </a:cubicBezTo>
                  <a:lnTo>
                    <a:pt x="2151" y="1163"/>
                  </a:lnTo>
                  <a:cubicBezTo>
                    <a:pt x="2159" y="1166"/>
                    <a:pt x="2166" y="1168"/>
                    <a:pt x="2173" y="1168"/>
                  </a:cubicBezTo>
                  <a:cubicBezTo>
                    <a:pt x="2220" y="1168"/>
                    <a:pt x="2246" y="1099"/>
                    <a:pt x="2198" y="1070"/>
                  </a:cubicBezTo>
                  <a:lnTo>
                    <a:pt x="81" y="5"/>
                  </a:lnTo>
                  <a:cubicBezTo>
                    <a:pt x="74" y="2"/>
                    <a:pt x="67" y="0"/>
                    <a:pt x="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86" name="Google Shape;9886;p33"/>
            <p:cNvSpPr/>
            <p:nvPr/>
          </p:nvSpPr>
          <p:spPr>
            <a:xfrm>
              <a:off x="537250" y="2701175"/>
              <a:ext cx="317600" cy="342850"/>
            </a:xfrm>
            <a:custGeom>
              <a:avLst/>
              <a:gdLst/>
              <a:ahLst/>
              <a:cxnLst/>
              <a:rect l="l" t="t" r="r" b="b"/>
              <a:pathLst>
                <a:path w="12704" h="13714" extrusionOk="0">
                  <a:moveTo>
                    <a:pt x="11072" y="0"/>
                  </a:moveTo>
                  <a:cubicBezTo>
                    <a:pt x="9890" y="0"/>
                    <a:pt x="8165" y="2135"/>
                    <a:pt x="8165" y="2135"/>
                  </a:cubicBezTo>
                  <a:cubicBezTo>
                    <a:pt x="8165" y="2135"/>
                    <a:pt x="7567" y="2779"/>
                    <a:pt x="7202" y="3106"/>
                  </a:cubicBezTo>
                  <a:cubicBezTo>
                    <a:pt x="7728" y="2050"/>
                    <a:pt x="7826" y="302"/>
                    <a:pt x="6998" y="222"/>
                  </a:cubicBezTo>
                  <a:cubicBezTo>
                    <a:pt x="6972" y="219"/>
                    <a:pt x="6947" y="218"/>
                    <a:pt x="6923" y="218"/>
                  </a:cubicBezTo>
                  <a:cubicBezTo>
                    <a:pt x="6162" y="218"/>
                    <a:pt x="6023" y="1394"/>
                    <a:pt x="6040" y="2113"/>
                  </a:cubicBezTo>
                  <a:cubicBezTo>
                    <a:pt x="6053" y="2860"/>
                    <a:pt x="5743" y="4132"/>
                    <a:pt x="5217" y="4747"/>
                  </a:cubicBezTo>
                  <a:cubicBezTo>
                    <a:pt x="5573" y="3356"/>
                    <a:pt x="5332" y="1846"/>
                    <a:pt x="4649" y="1723"/>
                  </a:cubicBezTo>
                  <a:cubicBezTo>
                    <a:pt x="4598" y="1714"/>
                    <a:pt x="4547" y="1710"/>
                    <a:pt x="4497" y="1710"/>
                  </a:cubicBezTo>
                  <a:cubicBezTo>
                    <a:pt x="3882" y="1710"/>
                    <a:pt x="3402" y="2385"/>
                    <a:pt x="3830" y="3649"/>
                  </a:cubicBezTo>
                  <a:cubicBezTo>
                    <a:pt x="4292" y="5010"/>
                    <a:pt x="3953" y="6724"/>
                    <a:pt x="3584" y="7368"/>
                  </a:cubicBezTo>
                  <a:cubicBezTo>
                    <a:pt x="3834" y="5940"/>
                    <a:pt x="3240" y="4022"/>
                    <a:pt x="2447" y="4022"/>
                  </a:cubicBezTo>
                  <a:cubicBezTo>
                    <a:pt x="2444" y="4022"/>
                    <a:pt x="2442" y="4022"/>
                    <a:pt x="2439" y="4022"/>
                  </a:cubicBezTo>
                  <a:cubicBezTo>
                    <a:pt x="1637" y="4031"/>
                    <a:pt x="1107" y="4985"/>
                    <a:pt x="1752" y="6041"/>
                  </a:cubicBezTo>
                  <a:cubicBezTo>
                    <a:pt x="2401" y="7101"/>
                    <a:pt x="2774" y="8213"/>
                    <a:pt x="2435" y="9230"/>
                  </a:cubicBezTo>
                  <a:cubicBezTo>
                    <a:pt x="2435" y="8984"/>
                    <a:pt x="2061" y="8068"/>
                    <a:pt x="1315" y="7640"/>
                  </a:cubicBezTo>
                  <a:cubicBezTo>
                    <a:pt x="1153" y="7548"/>
                    <a:pt x="1017" y="7507"/>
                    <a:pt x="906" y="7507"/>
                  </a:cubicBezTo>
                  <a:cubicBezTo>
                    <a:pt x="503" y="7507"/>
                    <a:pt x="430" y="8048"/>
                    <a:pt x="636" y="8624"/>
                  </a:cubicBezTo>
                  <a:cubicBezTo>
                    <a:pt x="899" y="9362"/>
                    <a:pt x="1625" y="9862"/>
                    <a:pt x="1489" y="10677"/>
                  </a:cubicBezTo>
                  <a:cubicBezTo>
                    <a:pt x="1421" y="10349"/>
                    <a:pt x="1105" y="10114"/>
                    <a:pt x="801" y="10114"/>
                  </a:cubicBezTo>
                  <a:cubicBezTo>
                    <a:pt x="595" y="10114"/>
                    <a:pt x="393" y="10223"/>
                    <a:pt x="280" y="10486"/>
                  </a:cubicBezTo>
                  <a:cubicBezTo>
                    <a:pt x="0" y="11139"/>
                    <a:pt x="1489" y="12696"/>
                    <a:pt x="2095" y="13714"/>
                  </a:cubicBezTo>
                  <a:cubicBezTo>
                    <a:pt x="2494" y="13052"/>
                    <a:pt x="4797" y="13056"/>
                    <a:pt x="4763" y="12441"/>
                  </a:cubicBezTo>
                  <a:cubicBezTo>
                    <a:pt x="4741" y="12046"/>
                    <a:pt x="4572" y="11931"/>
                    <a:pt x="4177" y="11931"/>
                  </a:cubicBezTo>
                  <a:cubicBezTo>
                    <a:pt x="3957" y="11931"/>
                    <a:pt x="3668" y="11966"/>
                    <a:pt x="3296" y="12009"/>
                  </a:cubicBezTo>
                  <a:cubicBezTo>
                    <a:pt x="3487" y="11701"/>
                    <a:pt x="4064" y="11565"/>
                    <a:pt x="4580" y="11565"/>
                  </a:cubicBezTo>
                  <a:cubicBezTo>
                    <a:pt x="4761" y="11565"/>
                    <a:pt x="4935" y="11582"/>
                    <a:pt x="5081" y="11614"/>
                  </a:cubicBezTo>
                  <a:cubicBezTo>
                    <a:pt x="5284" y="11659"/>
                    <a:pt x="5588" y="11695"/>
                    <a:pt x="5882" y="11695"/>
                  </a:cubicBezTo>
                  <a:cubicBezTo>
                    <a:pt x="6400" y="11695"/>
                    <a:pt x="6887" y="11583"/>
                    <a:pt x="6744" y="11207"/>
                  </a:cubicBezTo>
                  <a:cubicBezTo>
                    <a:pt x="6578" y="10766"/>
                    <a:pt x="5904" y="10540"/>
                    <a:pt x="4906" y="10540"/>
                  </a:cubicBezTo>
                  <a:cubicBezTo>
                    <a:pt x="4579" y="10540"/>
                    <a:pt x="4217" y="10564"/>
                    <a:pt x="3826" y="10613"/>
                  </a:cubicBezTo>
                  <a:cubicBezTo>
                    <a:pt x="4290" y="10070"/>
                    <a:pt x="4973" y="9894"/>
                    <a:pt x="5662" y="9894"/>
                  </a:cubicBezTo>
                  <a:cubicBezTo>
                    <a:pt x="6611" y="9894"/>
                    <a:pt x="7571" y="10227"/>
                    <a:pt x="7991" y="10397"/>
                  </a:cubicBezTo>
                  <a:cubicBezTo>
                    <a:pt x="8171" y="10471"/>
                    <a:pt x="8362" y="10508"/>
                    <a:pt x="8543" y="10508"/>
                  </a:cubicBezTo>
                  <a:cubicBezTo>
                    <a:pt x="9084" y="10508"/>
                    <a:pt x="9528" y="10178"/>
                    <a:pt x="9276" y="9544"/>
                  </a:cubicBezTo>
                  <a:cubicBezTo>
                    <a:pt x="9061" y="9005"/>
                    <a:pt x="8142" y="8809"/>
                    <a:pt x="7049" y="8809"/>
                  </a:cubicBezTo>
                  <a:cubicBezTo>
                    <a:pt x="6438" y="8809"/>
                    <a:pt x="5773" y="8870"/>
                    <a:pt x="5145" y="8968"/>
                  </a:cubicBezTo>
                  <a:cubicBezTo>
                    <a:pt x="5566" y="8375"/>
                    <a:pt x="6375" y="8223"/>
                    <a:pt x="7192" y="8223"/>
                  </a:cubicBezTo>
                  <a:cubicBezTo>
                    <a:pt x="7937" y="8223"/>
                    <a:pt x="8690" y="8350"/>
                    <a:pt x="9162" y="8386"/>
                  </a:cubicBezTo>
                  <a:cubicBezTo>
                    <a:pt x="9195" y="8389"/>
                    <a:pt x="9227" y="8390"/>
                    <a:pt x="9259" y="8390"/>
                  </a:cubicBezTo>
                  <a:cubicBezTo>
                    <a:pt x="10193" y="8390"/>
                    <a:pt x="10788" y="7405"/>
                    <a:pt x="9844" y="6974"/>
                  </a:cubicBezTo>
                  <a:cubicBezTo>
                    <a:pt x="9456" y="6797"/>
                    <a:pt x="9026" y="6709"/>
                    <a:pt x="8541" y="6709"/>
                  </a:cubicBezTo>
                  <a:cubicBezTo>
                    <a:pt x="7808" y="6709"/>
                    <a:pt x="6949" y="6909"/>
                    <a:pt x="5913" y="7305"/>
                  </a:cubicBezTo>
                  <a:cubicBezTo>
                    <a:pt x="5972" y="6868"/>
                    <a:pt x="6574" y="6575"/>
                    <a:pt x="7711" y="6393"/>
                  </a:cubicBezTo>
                  <a:cubicBezTo>
                    <a:pt x="8954" y="6194"/>
                    <a:pt x="12398" y="6609"/>
                    <a:pt x="11609" y="5434"/>
                  </a:cubicBezTo>
                  <a:cubicBezTo>
                    <a:pt x="11185" y="4801"/>
                    <a:pt x="10502" y="4656"/>
                    <a:pt x="9879" y="4656"/>
                  </a:cubicBezTo>
                  <a:cubicBezTo>
                    <a:pt x="9350" y="4656"/>
                    <a:pt x="8865" y="4760"/>
                    <a:pt x="8615" y="4760"/>
                  </a:cubicBezTo>
                  <a:cubicBezTo>
                    <a:pt x="8611" y="4760"/>
                    <a:pt x="8606" y="4760"/>
                    <a:pt x="8602" y="4760"/>
                  </a:cubicBezTo>
                  <a:cubicBezTo>
                    <a:pt x="8072" y="4752"/>
                    <a:pt x="7893" y="4272"/>
                    <a:pt x="8653" y="4124"/>
                  </a:cubicBezTo>
                  <a:cubicBezTo>
                    <a:pt x="8718" y="4111"/>
                    <a:pt x="8805" y="4106"/>
                    <a:pt x="8909" y="4106"/>
                  </a:cubicBezTo>
                  <a:cubicBezTo>
                    <a:pt x="9449" y="4106"/>
                    <a:pt x="10444" y="4251"/>
                    <a:pt x="11244" y="4251"/>
                  </a:cubicBezTo>
                  <a:cubicBezTo>
                    <a:pt x="12064" y="4251"/>
                    <a:pt x="12680" y="4098"/>
                    <a:pt x="12394" y="3479"/>
                  </a:cubicBezTo>
                  <a:cubicBezTo>
                    <a:pt x="12064" y="2758"/>
                    <a:pt x="11126" y="2591"/>
                    <a:pt x="10328" y="2591"/>
                  </a:cubicBezTo>
                  <a:cubicBezTo>
                    <a:pt x="9638" y="2591"/>
                    <a:pt x="9051" y="2716"/>
                    <a:pt x="9051" y="2716"/>
                  </a:cubicBezTo>
                  <a:cubicBezTo>
                    <a:pt x="9051" y="2716"/>
                    <a:pt x="12703" y="1155"/>
                    <a:pt x="11605" y="196"/>
                  </a:cubicBezTo>
                  <a:cubicBezTo>
                    <a:pt x="11449" y="59"/>
                    <a:pt x="11268" y="0"/>
                    <a:pt x="1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87" name="Google Shape;9887;p33"/>
            <p:cNvSpPr/>
            <p:nvPr/>
          </p:nvSpPr>
          <p:spPr>
            <a:xfrm>
              <a:off x="587500" y="2735625"/>
              <a:ext cx="193425" cy="317550"/>
            </a:xfrm>
            <a:custGeom>
              <a:avLst/>
              <a:gdLst/>
              <a:ahLst/>
              <a:cxnLst/>
              <a:rect l="l" t="t" r="r" b="b"/>
              <a:pathLst>
                <a:path w="7737" h="12702" extrusionOk="0">
                  <a:moveTo>
                    <a:pt x="7678" y="0"/>
                  </a:moveTo>
                  <a:cubicBezTo>
                    <a:pt x="7665" y="0"/>
                    <a:pt x="7653" y="5"/>
                    <a:pt x="7644" y="14"/>
                  </a:cubicBezTo>
                  <a:cubicBezTo>
                    <a:pt x="4586" y="2602"/>
                    <a:pt x="2673" y="5897"/>
                    <a:pt x="1608" y="8205"/>
                  </a:cubicBezTo>
                  <a:cubicBezTo>
                    <a:pt x="450" y="10707"/>
                    <a:pt x="13" y="12620"/>
                    <a:pt x="9" y="12641"/>
                  </a:cubicBezTo>
                  <a:cubicBezTo>
                    <a:pt x="1" y="12666"/>
                    <a:pt x="18" y="12696"/>
                    <a:pt x="47" y="12700"/>
                  </a:cubicBezTo>
                  <a:lnTo>
                    <a:pt x="56" y="12700"/>
                  </a:lnTo>
                  <a:cubicBezTo>
                    <a:pt x="58" y="12701"/>
                    <a:pt x="61" y="12701"/>
                    <a:pt x="64" y="12701"/>
                  </a:cubicBezTo>
                  <a:cubicBezTo>
                    <a:pt x="86" y="12701"/>
                    <a:pt x="107" y="12685"/>
                    <a:pt x="111" y="12662"/>
                  </a:cubicBezTo>
                  <a:cubicBezTo>
                    <a:pt x="115" y="12641"/>
                    <a:pt x="552" y="10737"/>
                    <a:pt x="1701" y="8247"/>
                  </a:cubicBezTo>
                  <a:cubicBezTo>
                    <a:pt x="2766" y="5948"/>
                    <a:pt x="4670" y="2669"/>
                    <a:pt x="7711" y="95"/>
                  </a:cubicBezTo>
                  <a:cubicBezTo>
                    <a:pt x="7733" y="74"/>
                    <a:pt x="7737" y="40"/>
                    <a:pt x="7720" y="19"/>
                  </a:cubicBezTo>
                  <a:cubicBezTo>
                    <a:pt x="7708" y="7"/>
                    <a:pt x="7693" y="0"/>
                    <a:pt x="76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88" name="Google Shape;9888;p33"/>
            <p:cNvSpPr/>
            <p:nvPr/>
          </p:nvSpPr>
          <p:spPr>
            <a:xfrm>
              <a:off x="685275" y="2722075"/>
              <a:ext cx="25900" cy="119000"/>
            </a:xfrm>
            <a:custGeom>
              <a:avLst/>
              <a:gdLst/>
              <a:ahLst/>
              <a:cxnLst/>
              <a:rect l="l" t="t" r="r" b="b"/>
              <a:pathLst>
                <a:path w="1036" h="4760" extrusionOk="0">
                  <a:moveTo>
                    <a:pt x="977" y="0"/>
                  </a:moveTo>
                  <a:cubicBezTo>
                    <a:pt x="950" y="0"/>
                    <a:pt x="929" y="20"/>
                    <a:pt x="929" y="47"/>
                  </a:cubicBezTo>
                  <a:cubicBezTo>
                    <a:pt x="925" y="81"/>
                    <a:pt x="713" y="3275"/>
                    <a:pt x="17" y="4683"/>
                  </a:cubicBezTo>
                  <a:cubicBezTo>
                    <a:pt x="0" y="4709"/>
                    <a:pt x="13" y="4738"/>
                    <a:pt x="38" y="4751"/>
                  </a:cubicBezTo>
                  <a:cubicBezTo>
                    <a:pt x="47" y="4755"/>
                    <a:pt x="51" y="4760"/>
                    <a:pt x="60" y="4760"/>
                  </a:cubicBezTo>
                  <a:cubicBezTo>
                    <a:pt x="81" y="4760"/>
                    <a:pt x="98" y="4747"/>
                    <a:pt x="110" y="4730"/>
                  </a:cubicBezTo>
                  <a:cubicBezTo>
                    <a:pt x="819" y="3305"/>
                    <a:pt x="1035" y="90"/>
                    <a:pt x="1035" y="56"/>
                  </a:cubicBezTo>
                  <a:cubicBezTo>
                    <a:pt x="1035" y="26"/>
                    <a:pt x="1014" y="1"/>
                    <a:pt x="984" y="1"/>
                  </a:cubicBezTo>
                  <a:cubicBezTo>
                    <a:pt x="982" y="0"/>
                    <a:pt x="979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89" name="Google Shape;9889;p33"/>
            <p:cNvSpPr/>
            <p:nvPr/>
          </p:nvSpPr>
          <p:spPr>
            <a:xfrm>
              <a:off x="722550" y="2780575"/>
              <a:ext cx="108625" cy="11950"/>
            </a:xfrm>
            <a:custGeom>
              <a:avLst/>
              <a:gdLst/>
              <a:ahLst/>
              <a:cxnLst/>
              <a:rect l="l" t="t" r="r" b="b"/>
              <a:pathLst>
                <a:path w="4345" h="478" extrusionOk="0">
                  <a:moveTo>
                    <a:pt x="2647" y="0"/>
                  </a:moveTo>
                  <a:cubicBezTo>
                    <a:pt x="1254" y="0"/>
                    <a:pt x="85" y="368"/>
                    <a:pt x="70" y="371"/>
                  </a:cubicBezTo>
                  <a:cubicBezTo>
                    <a:pt x="1" y="379"/>
                    <a:pt x="10" y="478"/>
                    <a:pt x="75" y="478"/>
                  </a:cubicBezTo>
                  <a:cubicBezTo>
                    <a:pt x="77" y="478"/>
                    <a:pt x="80" y="477"/>
                    <a:pt x="83" y="477"/>
                  </a:cubicBezTo>
                  <a:cubicBezTo>
                    <a:pt x="87" y="477"/>
                    <a:pt x="95" y="477"/>
                    <a:pt x="100" y="473"/>
                  </a:cubicBezTo>
                  <a:cubicBezTo>
                    <a:pt x="115" y="470"/>
                    <a:pt x="1271" y="106"/>
                    <a:pt x="2645" y="106"/>
                  </a:cubicBezTo>
                  <a:cubicBezTo>
                    <a:pt x="3168" y="106"/>
                    <a:pt x="3721" y="158"/>
                    <a:pt x="4256" y="303"/>
                  </a:cubicBezTo>
                  <a:cubicBezTo>
                    <a:pt x="4261" y="304"/>
                    <a:pt x="4266" y="305"/>
                    <a:pt x="4271" y="305"/>
                  </a:cubicBezTo>
                  <a:cubicBezTo>
                    <a:pt x="4328" y="305"/>
                    <a:pt x="4345" y="217"/>
                    <a:pt x="4286" y="201"/>
                  </a:cubicBezTo>
                  <a:cubicBezTo>
                    <a:pt x="3741" y="54"/>
                    <a:pt x="3178" y="0"/>
                    <a:pt x="2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90" name="Google Shape;9890;p33"/>
            <p:cNvSpPr/>
            <p:nvPr/>
          </p:nvSpPr>
          <p:spPr>
            <a:xfrm>
              <a:off x="645825" y="2760400"/>
              <a:ext cx="26100" cy="145150"/>
            </a:xfrm>
            <a:custGeom>
              <a:avLst/>
              <a:gdLst/>
              <a:ahLst/>
              <a:cxnLst/>
              <a:rect l="l" t="t" r="r" b="b"/>
              <a:pathLst>
                <a:path w="1044" h="5806" extrusionOk="0">
                  <a:moveTo>
                    <a:pt x="145" y="1"/>
                  </a:moveTo>
                  <a:cubicBezTo>
                    <a:pt x="141" y="1"/>
                    <a:pt x="136" y="2"/>
                    <a:pt x="132" y="3"/>
                  </a:cubicBezTo>
                  <a:cubicBezTo>
                    <a:pt x="102" y="7"/>
                    <a:pt x="85" y="37"/>
                    <a:pt x="94" y="67"/>
                  </a:cubicBezTo>
                  <a:cubicBezTo>
                    <a:pt x="102" y="101"/>
                    <a:pt x="933" y="3443"/>
                    <a:pt x="13" y="5733"/>
                  </a:cubicBezTo>
                  <a:cubicBezTo>
                    <a:pt x="0" y="5759"/>
                    <a:pt x="13" y="5793"/>
                    <a:pt x="43" y="5801"/>
                  </a:cubicBezTo>
                  <a:cubicBezTo>
                    <a:pt x="47" y="5805"/>
                    <a:pt x="51" y="5805"/>
                    <a:pt x="55" y="5805"/>
                  </a:cubicBezTo>
                  <a:cubicBezTo>
                    <a:pt x="81" y="5805"/>
                    <a:pt x="102" y="5793"/>
                    <a:pt x="111" y="5771"/>
                  </a:cubicBezTo>
                  <a:cubicBezTo>
                    <a:pt x="1044" y="3451"/>
                    <a:pt x="204" y="75"/>
                    <a:pt x="195" y="41"/>
                  </a:cubicBezTo>
                  <a:cubicBezTo>
                    <a:pt x="188" y="17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91" name="Google Shape;9891;p33"/>
            <p:cNvSpPr/>
            <p:nvPr/>
          </p:nvSpPr>
          <p:spPr>
            <a:xfrm>
              <a:off x="635650" y="2885625"/>
              <a:ext cx="139950" cy="39850"/>
            </a:xfrm>
            <a:custGeom>
              <a:avLst/>
              <a:gdLst/>
              <a:ahLst/>
              <a:cxnLst/>
              <a:rect l="l" t="t" r="r" b="b"/>
              <a:pathLst>
                <a:path w="5598" h="1594" extrusionOk="0">
                  <a:moveTo>
                    <a:pt x="4858" y="0"/>
                  </a:moveTo>
                  <a:cubicBezTo>
                    <a:pt x="1548" y="0"/>
                    <a:pt x="37" y="1485"/>
                    <a:pt x="21" y="1500"/>
                  </a:cubicBezTo>
                  <a:cubicBezTo>
                    <a:pt x="0" y="1522"/>
                    <a:pt x="0" y="1556"/>
                    <a:pt x="21" y="1577"/>
                  </a:cubicBezTo>
                  <a:cubicBezTo>
                    <a:pt x="30" y="1585"/>
                    <a:pt x="43" y="1590"/>
                    <a:pt x="55" y="1594"/>
                  </a:cubicBezTo>
                  <a:cubicBezTo>
                    <a:pt x="68" y="1594"/>
                    <a:pt x="85" y="1590"/>
                    <a:pt x="98" y="1577"/>
                  </a:cubicBezTo>
                  <a:cubicBezTo>
                    <a:pt x="114" y="1557"/>
                    <a:pt x="1594" y="107"/>
                    <a:pt x="4856" y="107"/>
                  </a:cubicBezTo>
                  <a:cubicBezTo>
                    <a:pt x="5071" y="107"/>
                    <a:pt x="5293" y="113"/>
                    <a:pt x="5523" y="126"/>
                  </a:cubicBezTo>
                  <a:cubicBezTo>
                    <a:pt x="5524" y="126"/>
                    <a:pt x="5525" y="126"/>
                    <a:pt x="5527" y="126"/>
                  </a:cubicBezTo>
                  <a:cubicBezTo>
                    <a:pt x="5595" y="126"/>
                    <a:pt x="5598" y="24"/>
                    <a:pt x="5531" y="20"/>
                  </a:cubicBezTo>
                  <a:cubicBezTo>
                    <a:pt x="5299" y="7"/>
                    <a:pt x="5074" y="0"/>
                    <a:pt x="48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92" name="Google Shape;9892;p33"/>
            <p:cNvSpPr/>
            <p:nvPr/>
          </p:nvSpPr>
          <p:spPr>
            <a:xfrm>
              <a:off x="677750" y="2830950"/>
              <a:ext cx="138800" cy="20875"/>
            </a:xfrm>
            <a:custGeom>
              <a:avLst/>
              <a:gdLst/>
              <a:ahLst/>
              <a:cxnLst/>
              <a:rect l="l" t="t" r="r" b="b"/>
              <a:pathLst>
                <a:path w="5552" h="835" extrusionOk="0">
                  <a:moveTo>
                    <a:pt x="3236" y="0"/>
                  </a:moveTo>
                  <a:cubicBezTo>
                    <a:pt x="1368" y="0"/>
                    <a:pt x="61" y="726"/>
                    <a:pt x="42" y="735"/>
                  </a:cubicBezTo>
                  <a:cubicBezTo>
                    <a:pt x="0" y="761"/>
                    <a:pt x="13" y="829"/>
                    <a:pt x="64" y="833"/>
                  </a:cubicBezTo>
                  <a:cubicBezTo>
                    <a:pt x="67" y="834"/>
                    <a:pt x="71" y="835"/>
                    <a:pt x="74" y="835"/>
                  </a:cubicBezTo>
                  <a:cubicBezTo>
                    <a:pt x="81" y="835"/>
                    <a:pt x="87" y="832"/>
                    <a:pt x="93" y="829"/>
                  </a:cubicBezTo>
                  <a:cubicBezTo>
                    <a:pt x="112" y="819"/>
                    <a:pt x="1399" y="104"/>
                    <a:pt x="3239" y="104"/>
                  </a:cubicBezTo>
                  <a:cubicBezTo>
                    <a:pt x="3915" y="104"/>
                    <a:pt x="4665" y="201"/>
                    <a:pt x="5454" y="464"/>
                  </a:cubicBezTo>
                  <a:cubicBezTo>
                    <a:pt x="5463" y="468"/>
                    <a:pt x="5471" y="470"/>
                    <a:pt x="5479" y="470"/>
                  </a:cubicBezTo>
                  <a:cubicBezTo>
                    <a:pt x="5530" y="470"/>
                    <a:pt x="5551" y="381"/>
                    <a:pt x="5488" y="366"/>
                  </a:cubicBezTo>
                  <a:cubicBezTo>
                    <a:pt x="4686" y="98"/>
                    <a:pt x="3923" y="0"/>
                    <a:pt x="32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93" name="Google Shape;9893;p33"/>
            <p:cNvSpPr/>
            <p:nvPr/>
          </p:nvSpPr>
          <p:spPr>
            <a:xfrm>
              <a:off x="596100" y="2825250"/>
              <a:ext cx="38600" cy="135425"/>
            </a:xfrm>
            <a:custGeom>
              <a:avLst/>
              <a:gdLst/>
              <a:ahLst/>
              <a:cxnLst/>
              <a:rect l="l" t="t" r="r" b="b"/>
              <a:pathLst>
                <a:path w="1544" h="5417" extrusionOk="0">
                  <a:moveTo>
                    <a:pt x="63" y="0"/>
                  </a:moveTo>
                  <a:cubicBezTo>
                    <a:pt x="53" y="0"/>
                    <a:pt x="43" y="3"/>
                    <a:pt x="34" y="9"/>
                  </a:cubicBezTo>
                  <a:cubicBezTo>
                    <a:pt x="9" y="22"/>
                    <a:pt x="0" y="56"/>
                    <a:pt x="17" y="81"/>
                  </a:cubicBezTo>
                  <a:cubicBezTo>
                    <a:pt x="30" y="102"/>
                    <a:pt x="1434" y="2469"/>
                    <a:pt x="937" y="5358"/>
                  </a:cubicBezTo>
                  <a:cubicBezTo>
                    <a:pt x="933" y="5383"/>
                    <a:pt x="950" y="5413"/>
                    <a:pt x="980" y="5417"/>
                  </a:cubicBezTo>
                  <a:lnTo>
                    <a:pt x="984" y="5417"/>
                  </a:lnTo>
                  <a:cubicBezTo>
                    <a:pt x="1010" y="5417"/>
                    <a:pt x="1035" y="5400"/>
                    <a:pt x="1039" y="5374"/>
                  </a:cubicBezTo>
                  <a:cubicBezTo>
                    <a:pt x="1544" y="2448"/>
                    <a:pt x="119" y="47"/>
                    <a:pt x="106" y="26"/>
                  </a:cubicBezTo>
                  <a:cubicBezTo>
                    <a:pt x="98" y="10"/>
                    <a:pt x="81" y="0"/>
                    <a:pt x="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94" name="Google Shape;9894;p33"/>
            <p:cNvSpPr/>
            <p:nvPr/>
          </p:nvSpPr>
          <p:spPr>
            <a:xfrm>
              <a:off x="565825" y="2909600"/>
              <a:ext cx="46525" cy="92650"/>
            </a:xfrm>
            <a:custGeom>
              <a:avLst/>
              <a:gdLst/>
              <a:ahLst/>
              <a:cxnLst/>
              <a:rect l="l" t="t" r="r" b="b"/>
              <a:pathLst>
                <a:path w="1861" h="3706" extrusionOk="0">
                  <a:moveTo>
                    <a:pt x="77" y="1"/>
                  </a:moveTo>
                  <a:cubicBezTo>
                    <a:pt x="36" y="1"/>
                    <a:pt x="1" y="55"/>
                    <a:pt x="40" y="92"/>
                  </a:cubicBezTo>
                  <a:cubicBezTo>
                    <a:pt x="57" y="113"/>
                    <a:pt x="1746" y="1788"/>
                    <a:pt x="1495" y="3646"/>
                  </a:cubicBezTo>
                  <a:cubicBezTo>
                    <a:pt x="1491" y="3676"/>
                    <a:pt x="1512" y="3701"/>
                    <a:pt x="1542" y="3706"/>
                  </a:cubicBezTo>
                  <a:lnTo>
                    <a:pt x="1546" y="3706"/>
                  </a:lnTo>
                  <a:cubicBezTo>
                    <a:pt x="1572" y="3706"/>
                    <a:pt x="1597" y="3684"/>
                    <a:pt x="1597" y="3659"/>
                  </a:cubicBezTo>
                  <a:cubicBezTo>
                    <a:pt x="1860" y="1750"/>
                    <a:pt x="134" y="32"/>
                    <a:pt x="113" y="15"/>
                  </a:cubicBezTo>
                  <a:cubicBezTo>
                    <a:pt x="101" y="5"/>
                    <a:pt x="89" y="1"/>
                    <a:pt x="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95" name="Google Shape;9895;p33"/>
            <p:cNvSpPr/>
            <p:nvPr/>
          </p:nvSpPr>
          <p:spPr>
            <a:xfrm>
              <a:off x="556900" y="2968325"/>
              <a:ext cx="40375" cy="59900"/>
            </a:xfrm>
            <a:custGeom>
              <a:avLst/>
              <a:gdLst/>
              <a:ahLst/>
              <a:cxnLst/>
              <a:rect l="l" t="t" r="r" b="b"/>
              <a:pathLst>
                <a:path w="1615" h="2396" extrusionOk="0">
                  <a:moveTo>
                    <a:pt x="77" y="0"/>
                  </a:moveTo>
                  <a:cubicBezTo>
                    <a:pt x="34" y="0"/>
                    <a:pt x="1" y="63"/>
                    <a:pt x="45" y="97"/>
                  </a:cubicBezTo>
                  <a:cubicBezTo>
                    <a:pt x="62" y="110"/>
                    <a:pt x="1348" y="1089"/>
                    <a:pt x="1509" y="2349"/>
                  </a:cubicBezTo>
                  <a:cubicBezTo>
                    <a:pt x="1509" y="2374"/>
                    <a:pt x="1530" y="2391"/>
                    <a:pt x="1555" y="2396"/>
                  </a:cubicBezTo>
                  <a:lnTo>
                    <a:pt x="1568" y="2391"/>
                  </a:lnTo>
                  <a:cubicBezTo>
                    <a:pt x="1598" y="2391"/>
                    <a:pt x="1615" y="2362"/>
                    <a:pt x="1611" y="2336"/>
                  </a:cubicBezTo>
                  <a:cubicBezTo>
                    <a:pt x="1449" y="1030"/>
                    <a:pt x="164" y="54"/>
                    <a:pt x="109" y="12"/>
                  </a:cubicBezTo>
                  <a:cubicBezTo>
                    <a:pt x="99" y="4"/>
                    <a:pt x="88" y="0"/>
                    <a:pt x="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96" name="Google Shape;9896;p33"/>
            <p:cNvSpPr/>
            <p:nvPr/>
          </p:nvSpPr>
          <p:spPr>
            <a:xfrm>
              <a:off x="626725" y="2931125"/>
              <a:ext cx="123750" cy="12800"/>
            </a:xfrm>
            <a:custGeom>
              <a:avLst/>
              <a:gdLst/>
              <a:ahLst/>
              <a:cxnLst/>
              <a:rect l="l" t="t" r="r" b="b"/>
              <a:pathLst>
                <a:path w="4950" h="512" extrusionOk="0">
                  <a:moveTo>
                    <a:pt x="2385" y="1"/>
                  </a:moveTo>
                  <a:cubicBezTo>
                    <a:pt x="846" y="1"/>
                    <a:pt x="48" y="404"/>
                    <a:pt x="39" y="410"/>
                  </a:cubicBezTo>
                  <a:cubicBezTo>
                    <a:pt x="9" y="423"/>
                    <a:pt x="1" y="457"/>
                    <a:pt x="14" y="482"/>
                  </a:cubicBezTo>
                  <a:cubicBezTo>
                    <a:pt x="22" y="499"/>
                    <a:pt x="39" y="508"/>
                    <a:pt x="56" y="512"/>
                  </a:cubicBezTo>
                  <a:cubicBezTo>
                    <a:pt x="69" y="512"/>
                    <a:pt x="77" y="512"/>
                    <a:pt x="90" y="508"/>
                  </a:cubicBezTo>
                  <a:cubicBezTo>
                    <a:pt x="99" y="502"/>
                    <a:pt x="876" y="108"/>
                    <a:pt x="2385" y="108"/>
                  </a:cubicBezTo>
                  <a:cubicBezTo>
                    <a:pt x="3063" y="108"/>
                    <a:pt x="3890" y="188"/>
                    <a:pt x="4862" y="418"/>
                  </a:cubicBezTo>
                  <a:cubicBezTo>
                    <a:pt x="4867" y="420"/>
                    <a:pt x="4871" y="420"/>
                    <a:pt x="4876" y="420"/>
                  </a:cubicBezTo>
                  <a:cubicBezTo>
                    <a:pt x="4933" y="420"/>
                    <a:pt x="4950" y="328"/>
                    <a:pt x="4883" y="312"/>
                  </a:cubicBezTo>
                  <a:cubicBezTo>
                    <a:pt x="3906" y="81"/>
                    <a:pt x="3072" y="1"/>
                    <a:pt x="23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97" name="Google Shape;9897;p33"/>
            <p:cNvSpPr/>
            <p:nvPr/>
          </p:nvSpPr>
          <p:spPr>
            <a:xfrm>
              <a:off x="609975" y="2975025"/>
              <a:ext cx="83050" cy="8450"/>
            </a:xfrm>
            <a:custGeom>
              <a:avLst/>
              <a:gdLst/>
              <a:ahLst/>
              <a:cxnLst/>
              <a:rect l="l" t="t" r="r" b="b"/>
              <a:pathLst>
                <a:path w="3322" h="338" extrusionOk="0">
                  <a:moveTo>
                    <a:pt x="1904" y="0"/>
                  </a:moveTo>
                  <a:cubicBezTo>
                    <a:pt x="852" y="0"/>
                    <a:pt x="56" y="229"/>
                    <a:pt x="47" y="232"/>
                  </a:cubicBezTo>
                  <a:cubicBezTo>
                    <a:pt x="18" y="240"/>
                    <a:pt x="1" y="270"/>
                    <a:pt x="9" y="300"/>
                  </a:cubicBezTo>
                  <a:cubicBezTo>
                    <a:pt x="18" y="321"/>
                    <a:pt x="35" y="338"/>
                    <a:pt x="56" y="338"/>
                  </a:cubicBezTo>
                  <a:lnTo>
                    <a:pt x="77" y="338"/>
                  </a:lnTo>
                  <a:cubicBezTo>
                    <a:pt x="86" y="335"/>
                    <a:pt x="871" y="110"/>
                    <a:pt x="1909" y="110"/>
                  </a:cubicBezTo>
                  <a:cubicBezTo>
                    <a:pt x="2321" y="110"/>
                    <a:pt x="2773" y="146"/>
                    <a:pt x="3233" y="244"/>
                  </a:cubicBezTo>
                  <a:cubicBezTo>
                    <a:pt x="3237" y="245"/>
                    <a:pt x="3240" y="246"/>
                    <a:pt x="3244" y="246"/>
                  </a:cubicBezTo>
                  <a:cubicBezTo>
                    <a:pt x="3303" y="246"/>
                    <a:pt x="3322" y="150"/>
                    <a:pt x="3254" y="138"/>
                  </a:cubicBezTo>
                  <a:cubicBezTo>
                    <a:pt x="2786" y="37"/>
                    <a:pt x="2324" y="0"/>
                    <a:pt x="19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98" name="Google Shape;9898;p33"/>
            <p:cNvSpPr/>
            <p:nvPr/>
          </p:nvSpPr>
          <p:spPr>
            <a:xfrm>
              <a:off x="597250" y="3007325"/>
              <a:ext cx="47425" cy="11900"/>
            </a:xfrm>
            <a:custGeom>
              <a:avLst/>
              <a:gdLst/>
              <a:ahLst/>
              <a:cxnLst/>
              <a:rect l="l" t="t" r="r" b="b"/>
              <a:pathLst>
                <a:path w="1897" h="476" extrusionOk="0">
                  <a:moveTo>
                    <a:pt x="1710" y="1"/>
                  </a:moveTo>
                  <a:cubicBezTo>
                    <a:pt x="933" y="1"/>
                    <a:pt x="75" y="357"/>
                    <a:pt x="39" y="373"/>
                  </a:cubicBezTo>
                  <a:cubicBezTo>
                    <a:pt x="13" y="386"/>
                    <a:pt x="1" y="416"/>
                    <a:pt x="9" y="441"/>
                  </a:cubicBezTo>
                  <a:cubicBezTo>
                    <a:pt x="18" y="462"/>
                    <a:pt x="35" y="475"/>
                    <a:pt x="56" y="475"/>
                  </a:cubicBezTo>
                  <a:cubicBezTo>
                    <a:pt x="64" y="475"/>
                    <a:pt x="73" y="475"/>
                    <a:pt x="81" y="471"/>
                  </a:cubicBezTo>
                  <a:cubicBezTo>
                    <a:pt x="89" y="467"/>
                    <a:pt x="950" y="107"/>
                    <a:pt x="1707" y="107"/>
                  </a:cubicBezTo>
                  <a:cubicBezTo>
                    <a:pt x="1751" y="107"/>
                    <a:pt x="1794" y="108"/>
                    <a:pt x="1837" y="110"/>
                  </a:cubicBezTo>
                  <a:cubicBezTo>
                    <a:pt x="1840" y="111"/>
                    <a:pt x="1842" y="111"/>
                    <a:pt x="1844" y="111"/>
                  </a:cubicBezTo>
                  <a:cubicBezTo>
                    <a:pt x="1871" y="111"/>
                    <a:pt x="1893" y="87"/>
                    <a:pt x="1897" y="64"/>
                  </a:cubicBezTo>
                  <a:cubicBezTo>
                    <a:pt x="1897" y="34"/>
                    <a:pt x="1875" y="9"/>
                    <a:pt x="1846" y="4"/>
                  </a:cubicBezTo>
                  <a:cubicBezTo>
                    <a:pt x="1801" y="2"/>
                    <a:pt x="1756" y="1"/>
                    <a:pt x="17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899" name="Google Shape;9899;p33"/>
            <p:cNvSpPr/>
            <p:nvPr/>
          </p:nvSpPr>
          <p:spPr>
            <a:xfrm>
              <a:off x="288750" y="2860325"/>
              <a:ext cx="164650" cy="151800"/>
            </a:xfrm>
            <a:custGeom>
              <a:avLst/>
              <a:gdLst/>
              <a:ahLst/>
              <a:cxnLst/>
              <a:rect l="l" t="t" r="r" b="b"/>
              <a:pathLst>
                <a:path w="6586" h="6072" extrusionOk="0">
                  <a:moveTo>
                    <a:pt x="3291" y="1"/>
                  </a:moveTo>
                  <a:cubicBezTo>
                    <a:pt x="3104" y="1"/>
                    <a:pt x="2911" y="150"/>
                    <a:pt x="2798" y="498"/>
                  </a:cubicBezTo>
                  <a:cubicBezTo>
                    <a:pt x="2539" y="1287"/>
                    <a:pt x="3264" y="2792"/>
                    <a:pt x="3264" y="2792"/>
                  </a:cubicBezTo>
                  <a:cubicBezTo>
                    <a:pt x="2844" y="2322"/>
                    <a:pt x="2454" y="1830"/>
                    <a:pt x="2093" y="1316"/>
                  </a:cubicBezTo>
                  <a:cubicBezTo>
                    <a:pt x="1864" y="980"/>
                    <a:pt x="1571" y="815"/>
                    <a:pt x="1340" y="815"/>
                  </a:cubicBezTo>
                  <a:cubicBezTo>
                    <a:pt x="1066" y="815"/>
                    <a:pt x="880" y="1046"/>
                    <a:pt x="991" y="1499"/>
                  </a:cubicBezTo>
                  <a:cubicBezTo>
                    <a:pt x="1194" y="2334"/>
                    <a:pt x="2942" y="3089"/>
                    <a:pt x="2942" y="3089"/>
                  </a:cubicBezTo>
                  <a:cubicBezTo>
                    <a:pt x="2942" y="3089"/>
                    <a:pt x="2161" y="2873"/>
                    <a:pt x="1334" y="2729"/>
                  </a:cubicBezTo>
                  <a:cubicBezTo>
                    <a:pt x="1242" y="2713"/>
                    <a:pt x="1152" y="2706"/>
                    <a:pt x="1067" y="2706"/>
                  </a:cubicBezTo>
                  <a:cubicBezTo>
                    <a:pt x="391" y="2706"/>
                    <a:pt x="1" y="3163"/>
                    <a:pt x="732" y="3479"/>
                  </a:cubicBezTo>
                  <a:cubicBezTo>
                    <a:pt x="949" y="3573"/>
                    <a:pt x="1213" y="3607"/>
                    <a:pt x="1485" y="3607"/>
                  </a:cubicBezTo>
                  <a:cubicBezTo>
                    <a:pt x="1897" y="3607"/>
                    <a:pt x="2325" y="3529"/>
                    <a:pt x="2633" y="3456"/>
                  </a:cubicBezTo>
                  <a:lnTo>
                    <a:pt x="2633" y="3456"/>
                  </a:lnTo>
                  <a:cubicBezTo>
                    <a:pt x="2138" y="3603"/>
                    <a:pt x="1364" y="3869"/>
                    <a:pt x="1080" y="4171"/>
                  </a:cubicBezTo>
                  <a:cubicBezTo>
                    <a:pt x="726" y="4545"/>
                    <a:pt x="840" y="5056"/>
                    <a:pt x="1306" y="5056"/>
                  </a:cubicBezTo>
                  <a:cubicBezTo>
                    <a:pt x="1410" y="5056"/>
                    <a:pt x="1532" y="5030"/>
                    <a:pt x="1669" y="4972"/>
                  </a:cubicBezTo>
                  <a:cubicBezTo>
                    <a:pt x="2428" y="4654"/>
                    <a:pt x="3154" y="3649"/>
                    <a:pt x="3154" y="3649"/>
                  </a:cubicBezTo>
                  <a:lnTo>
                    <a:pt x="3154" y="3649"/>
                  </a:lnTo>
                  <a:cubicBezTo>
                    <a:pt x="3154" y="3649"/>
                    <a:pt x="2509" y="4650"/>
                    <a:pt x="2297" y="5138"/>
                  </a:cubicBezTo>
                  <a:cubicBezTo>
                    <a:pt x="2135" y="5521"/>
                    <a:pt x="2177" y="6072"/>
                    <a:pt x="2490" y="6072"/>
                  </a:cubicBezTo>
                  <a:cubicBezTo>
                    <a:pt x="2578" y="6072"/>
                    <a:pt x="2689" y="6027"/>
                    <a:pt x="2823" y="5923"/>
                  </a:cubicBezTo>
                  <a:cubicBezTo>
                    <a:pt x="3429" y="5452"/>
                    <a:pt x="3502" y="3662"/>
                    <a:pt x="3502" y="3662"/>
                  </a:cubicBezTo>
                  <a:lnTo>
                    <a:pt x="3502" y="3662"/>
                  </a:lnTo>
                  <a:cubicBezTo>
                    <a:pt x="3502" y="3662"/>
                    <a:pt x="3493" y="4498"/>
                    <a:pt x="3714" y="5274"/>
                  </a:cubicBezTo>
                  <a:cubicBezTo>
                    <a:pt x="3822" y="5652"/>
                    <a:pt x="4048" y="5833"/>
                    <a:pt x="4256" y="5833"/>
                  </a:cubicBezTo>
                  <a:cubicBezTo>
                    <a:pt x="4472" y="5833"/>
                    <a:pt x="4670" y="5639"/>
                    <a:pt x="4698" y="5269"/>
                  </a:cubicBezTo>
                  <a:cubicBezTo>
                    <a:pt x="4753" y="4540"/>
                    <a:pt x="3863" y="3624"/>
                    <a:pt x="3862" y="3624"/>
                  </a:cubicBezTo>
                  <a:lnTo>
                    <a:pt x="3862" y="3624"/>
                  </a:lnTo>
                  <a:cubicBezTo>
                    <a:pt x="3862" y="3624"/>
                    <a:pt x="4579" y="4353"/>
                    <a:pt x="5037" y="4642"/>
                  </a:cubicBezTo>
                  <a:cubicBezTo>
                    <a:pt x="5166" y="4724"/>
                    <a:pt x="5321" y="4762"/>
                    <a:pt x="5471" y="4762"/>
                  </a:cubicBezTo>
                  <a:cubicBezTo>
                    <a:pt x="5849" y="4762"/>
                    <a:pt x="6193" y="4517"/>
                    <a:pt x="5996" y="4107"/>
                  </a:cubicBezTo>
                  <a:cubicBezTo>
                    <a:pt x="5720" y="3530"/>
                    <a:pt x="4049" y="3310"/>
                    <a:pt x="4049" y="3310"/>
                  </a:cubicBezTo>
                  <a:cubicBezTo>
                    <a:pt x="4049" y="3310"/>
                    <a:pt x="4978" y="3280"/>
                    <a:pt x="5682" y="3153"/>
                  </a:cubicBezTo>
                  <a:cubicBezTo>
                    <a:pt x="6382" y="3021"/>
                    <a:pt x="6585" y="2288"/>
                    <a:pt x="5822" y="2165"/>
                  </a:cubicBezTo>
                  <a:cubicBezTo>
                    <a:pt x="5772" y="2157"/>
                    <a:pt x="5721" y="2153"/>
                    <a:pt x="5669" y="2153"/>
                  </a:cubicBezTo>
                  <a:cubicBezTo>
                    <a:pt x="4921" y="2153"/>
                    <a:pt x="3968" y="2928"/>
                    <a:pt x="3968" y="2928"/>
                  </a:cubicBezTo>
                  <a:cubicBezTo>
                    <a:pt x="3968" y="2928"/>
                    <a:pt x="4944" y="2003"/>
                    <a:pt x="5249" y="1673"/>
                  </a:cubicBezTo>
                  <a:cubicBezTo>
                    <a:pt x="5539" y="1354"/>
                    <a:pt x="5695" y="579"/>
                    <a:pt x="5047" y="579"/>
                  </a:cubicBezTo>
                  <a:cubicBezTo>
                    <a:pt x="5022" y="579"/>
                    <a:pt x="4996" y="580"/>
                    <a:pt x="4969" y="583"/>
                  </a:cubicBezTo>
                  <a:cubicBezTo>
                    <a:pt x="4235" y="646"/>
                    <a:pt x="3637" y="2733"/>
                    <a:pt x="3637" y="2733"/>
                  </a:cubicBezTo>
                  <a:cubicBezTo>
                    <a:pt x="3637" y="2733"/>
                    <a:pt x="3862" y="1333"/>
                    <a:pt x="3798" y="638"/>
                  </a:cubicBezTo>
                  <a:cubicBezTo>
                    <a:pt x="3760" y="247"/>
                    <a:pt x="3531" y="1"/>
                    <a:pt x="32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00" name="Google Shape;9900;p33"/>
            <p:cNvSpPr/>
            <p:nvPr/>
          </p:nvSpPr>
          <p:spPr>
            <a:xfrm>
              <a:off x="378600" y="2894250"/>
              <a:ext cx="30975" cy="42475"/>
            </a:xfrm>
            <a:custGeom>
              <a:avLst/>
              <a:gdLst/>
              <a:ahLst/>
              <a:cxnLst/>
              <a:rect l="l" t="t" r="r" b="b"/>
              <a:pathLst>
                <a:path w="1239" h="1699" extrusionOk="0">
                  <a:moveTo>
                    <a:pt x="1201" y="0"/>
                  </a:moveTo>
                  <a:cubicBezTo>
                    <a:pt x="1196" y="0"/>
                    <a:pt x="1190" y="2"/>
                    <a:pt x="1184" y="6"/>
                  </a:cubicBezTo>
                  <a:cubicBezTo>
                    <a:pt x="574" y="502"/>
                    <a:pt x="14" y="1652"/>
                    <a:pt x="5" y="1664"/>
                  </a:cubicBezTo>
                  <a:cubicBezTo>
                    <a:pt x="1" y="1677"/>
                    <a:pt x="5" y="1694"/>
                    <a:pt x="18" y="1698"/>
                  </a:cubicBezTo>
                  <a:lnTo>
                    <a:pt x="31" y="1698"/>
                  </a:lnTo>
                  <a:cubicBezTo>
                    <a:pt x="39" y="1698"/>
                    <a:pt x="48" y="1694"/>
                    <a:pt x="56" y="1686"/>
                  </a:cubicBezTo>
                  <a:cubicBezTo>
                    <a:pt x="60" y="1677"/>
                    <a:pt x="616" y="536"/>
                    <a:pt x="1218" y="48"/>
                  </a:cubicBezTo>
                  <a:cubicBezTo>
                    <a:pt x="1239" y="31"/>
                    <a:pt x="1223" y="0"/>
                    <a:pt x="1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01" name="Google Shape;9901;p33"/>
            <p:cNvSpPr/>
            <p:nvPr/>
          </p:nvSpPr>
          <p:spPr>
            <a:xfrm>
              <a:off x="379950" y="2926100"/>
              <a:ext cx="51500" cy="14450"/>
            </a:xfrm>
            <a:custGeom>
              <a:avLst/>
              <a:gdLst/>
              <a:ahLst/>
              <a:cxnLst/>
              <a:rect l="l" t="t" r="r" b="b"/>
              <a:pathLst>
                <a:path w="2060" h="578" extrusionOk="0">
                  <a:moveTo>
                    <a:pt x="2016" y="0"/>
                  </a:moveTo>
                  <a:cubicBezTo>
                    <a:pt x="1252" y="0"/>
                    <a:pt x="44" y="522"/>
                    <a:pt x="32" y="526"/>
                  </a:cubicBezTo>
                  <a:cubicBezTo>
                    <a:pt x="0" y="530"/>
                    <a:pt x="5" y="578"/>
                    <a:pt x="33" y="578"/>
                  </a:cubicBezTo>
                  <a:cubicBezTo>
                    <a:pt x="36" y="578"/>
                    <a:pt x="38" y="578"/>
                    <a:pt x="40" y="577"/>
                  </a:cubicBezTo>
                  <a:cubicBezTo>
                    <a:pt x="44" y="577"/>
                    <a:pt x="49" y="577"/>
                    <a:pt x="53" y="573"/>
                  </a:cubicBezTo>
                  <a:cubicBezTo>
                    <a:pt x="66" y="569"/>
                    <a:pt x="1265" y="55"/>
                    <a:pt x="2016" y="55"/>
                  </a:cubicBezTo>
                  <a:cubicBezTo>
                    <a:pt x="2019" y="55"/>
                    <a:pt x="2022" y="55"/>
                    <a:pt x="2025" y="55"/>
                  </a:cubicBezTo>
                  <a:cubicBezTo>
                    <a:pt x="2059" y="55"/>
                    <a:pt x="2059" y="0"/>
                    <a:pt x="2025" y="0"/>
                  </a:cubicBezTo>
                  <a:cubicBezTo>
                    <a:pt x="2022" y="0"/>
                    <a:pt x="2019" y="0"/>
                    <a:pt x="20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02" name="Google Shape;9902;p33"/>
            <p:cNvSpPr/>
            <p:nvPr/>
          </p:nvSpPr>
          <p:spPr>
            <a:xfrm>
              <a:off x="377350" y="2943125"/>
              <a:ext cx="47625" cy="23825"/>
            </a:xfrm>
            <a:custGeom>
              <a:avLst/>
              <a:gdLst/>
              <a:ahLst/>
              <a:cxnLst/>
              <a:rect l="l" t="t" r="r" b="b"/>
              <a:pathLst>
                <a:path w="1905" h="953" extrusionOk="0">
                  <a:moveTo>
                    <a:pt x="27" y="1"/>
                  </a:moveTo>
                  <a:cubicBezTo>
                    <a:pt x="17" y="1"/>
                    <a:pt x="8" y="9"/>
                    <a:pt x="4" y="23"/>
                  </a:cubicBezTo>
                  <a:cubicBezTo>
                    <a:pt x="0" y="36"/>
                    <a:pt x="8" y="49"/>
                    <a:pt x="21" y="53"/>
                  </a:cubicBezTo>
                  <a:cubicBezTo>
                    <a:pt x="34" y="57"/>
                    <a:pt x="1306" y="358"/>
                    <a:pt x="1849" y="944"/>
                  </a:cubicBezTo>
                  <a:cubicBezTo>
                    <a:pt x="1854" y="948"/>
                    <a:pt x="1858" y="952"/>
                    <a:pt x="1866" y="952"/>
                  </a:cubicBezTo>
                  <a:lnTo>
                    <a:pt x="1870" y="952"/>
                  </a:lnTo>
                  <a:cubicBezTo>
                    <a:pt x="1892" y="952"/>
                    <a:pt x="1904" y="927"/>
                    <a:pt x="1892" y="905"/>
                  </a:cubicBezTo>
                  <a:cubicBezTo>
                    <a:pt x="1336" y="316"/>
                    <a:pt x="89" y="15"/>
                    <a:pt x="34" y="2"/>
                  </a:cubicBezTo>
                  <a:cubicBezTo>
                    <a:pt x="32" y="1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03" name="Google Shape;9903;p33"/>
            <p:cNvSpPr/>
            <p:nvPr/>
          </p:nvSpPr>
          <p:spPr>
            <a:xfrm>
              <a:off x="377025" y="2946125"/>
              <a:ext cx="18800" cy="49350"/>
            </a:xfrm>
            <a:custGeom>
              <a:avLst/>
              <a:gdLst/>
              <a:ahLst/>
              <a:cxnLst/>
              <a:rect l="l" t="t" r="r" b="b"/>
              <a:pathLst>
                <a:path w="752" h="1974" extrusionOk="0">
                  <a:moveTo>
                    <a:pt x="34" y="0"/>
                  </a:moveTo>
                  <a:cubicBezTo>
                    <a:pt x="17" y="0"/>
                    <a:pt x="0" y="19"/>
                    <a:pt x="9" y="39"/>
                  </a:cubicBezTo>
                  <a:cubicBezTo>
                    <a:pt x="17" y="52"/>
                    <a:pt x="641" y="1167"/>
                    <a:pt x="700" y="1948"/>
                  </a:cubicBezTo>
                  <a:cubicBezTo>
                    <a:pt x="700" y="1960"/>
                    <a:pt x="709" y="1973"/>
                    <a:pt x="721" y="1973"/>
                  </a:cubicBezTo>
                  <a:lnTo>
                    <a:pt x="726" y="1973"/>
                  </a:lnTo>
                  <a:cubicBezTo>
                    <a:pt x="743" y="1973"/>
                    <a:pt x="751" y="1960"/>
                    <a:pt x="751" y="1943"/>
                  </a:cubicBezTo>
                  <a:cubicBezTo>
                    <a:pt x="692" y="1154"/>
                    <a:pt x="64" y="26"/>
                    <a:pt x="55" y="14"/>
                  </a:cubicBezTo>
                  <a:cubicBezTo>
                    <a:pt x="50" y="4"/>
                    <a:pt x="42" y="0"/>
                    <a:pt x="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04" name="Google Shape;9904;p33"/>
            <p:cNvSpPr/>
            <p:nvPr/>
          </p:nvSpPr>
          <p:spPr>
            <a:xfrm>
              <a:off x="354325" y="2946900"/>
              <a:ext cx="19675" cy="50375"/>
            </a:xfrm>
            <a:custGeom>
              <a:avLst/>
              <a:gdLst/>
              <a:ahLst/>
              <a:cxnLst/>
              <a:rect l="l" t="t" r="r" b="b"/>
              <a:pathLst>
                <a:path w="787" h="2015" extrusionOk="0">
                  <a:moveTo>
                    <a:pt x="752" y="1"/>
                  </a:moveTo>
                  <a:cubicBezTo>
                    <a:pt x="741" y="1"/>
                    <a:pt x="729" y="7"/>
                    <a:pt x="726" y="21"/>
                  </a:cubicBezTo>
                  <a:cubicBezTo>
                    <a:pt x="722" y="33"/>
                    <a:pt x="382" y="1357"/>
                    <a:pt x="9" y="1976"/>
                  </a:cubicBezTo>
                  <a:cubicBezTo>
                    <a:pt x="1" y="1984"/>
                    <a:pt x="5" y="2001"/>
                    <a:pt x="18" y="2010"/>
                  </a:cubicBezTo>
                  <a:cubicBezTo>
                    <a:pt x="22" y="2014"/>
                    <a:pt x="26" y="2014"/>
                    <a:pt x="30" y="2014"/>
                  </a:cubicBezTo>
                  <a:cubicBezTo>
                    <a:pt x="39" y="2014"/>
                    <a:pt x="52" y="2010"/>
                    <a:pt x="56" y="2001"/>
                  </a:cubicBezTo>
                  <a:cubicBezTo>
                    <a:pt x="433" y="1378"/>
                    <a:pt x="777" y="50"/>
                    <a:pt x="781" y="33"/>
                  </a:cubicBezTo>
                  <a:cubicBezTo>
                    <a:pt x="786" y="13"/>
                    <a:pt x="769" y="1"/>
                    <a:pt x="7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05" name="Google Shape;9905;p33"/>
            <p:cNvSpPr/>
            <p:nvPr/>
          </p:nvSpPr>
          <p:spPr>
            <a:xfrm>
              <a:off x="324000" y="2943375"/>
              <a:ext cx="46675" cy="30025"/>
            </a:xfrm>
            <a:custGeom>
              <a:avLst/>
              <a:gdLst/>
              <a:ahLst/>
              <a:cxnLst/>
              <a:rect l="l" t="t" r="r" b="b"/>
              <a:pathLst>
                <a:path w="1867" h="1201" extrusionOk="0">
                  <a:moveTo>
                    <a:pt x="1839" y="0"/>
                  </a:moveTo>
                  <a:cubicBezTo>
                    <a:pt x="1834" y="0"/>
                    <a:pt x="1829" y="2"/>
                    <a:pt x="1824" y="5"/>
                  </a:cubicBezTo>
                  <a:cubicBezTo>
                    <a:pt x="1816" y="9"/>
                    <a:pt x="527" y="692"/>
                    <a:pt x="13" y="1154"/>
                  </a:cubicBezTo>
                  <a:cubicBezTo>
                    <a:pt x="1" y="1163"/>
                    <a:pt x="1" y="1180"/>
                    <a:pt x="13" y="1192"/>
                  </a:cubicBezTo>
                  <a:cubicBezTo>
                    <a:pt x="13" y="1197"/>
                    <a:pt x="22" y="1197"/>
                    <a:pt x="26" y="1201"/>
                  </a:cubicBezTo>
                  <a:cubicBezTo>
                    <a:pt x="34" y="1201"/>
                    <a:pt x="43" y="1197"/>
                    <a:pt x="47" y="1192"/>
                  </a:cubicBezTo>
                  <a:cubicBezTo>
                    <a:pt x="560" y="734"/>
                    <a:pt x="1837" y="56"/>
                    <a:pt x="1850" y="51"/>
                  </a:cubicBezTo>
                  <a:cubicBezTo>
                    <a:pt x="1863" y="43"/>
                    <a:pt x="1867" y="26"/>
                    <a:pt x="1863" y="13"/>
                  </a:cubicBezTo>
                  <a:cubicBezTo>
                    <a:pt x="1857" y="5"/>
                    <a:pt x="1848" y="0"/>
                    <a:pt x="1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06" name="Google Shape;9906;p33"/>
            <p:cNvSpPr/>
            <p:nvPr/>
          </p:nvSpPr>
          <p:spPr>
            <a:xfrm>
              <a:off x="305650" y="2937750"/>
              <a:ext cx="65150" cy="4575"/>
            </a:xfrm>
            <a:custGeom>
              <a:avLst/>
              <a:gdLst/>
              <a:ahLst/>
              <a:cxnLst/>
              <a:rect l="l" t="t" r="r" b="b"/>
              <a:pathLst>
                <a:path w="2606" h="183" extrusionOk="0">
                  <a:moveTo>
                    <a:pt x="30" y="1"/>
                  </a:moveTo>
                  <a:cubicBezTo>
                    <a:pt x="14" y="1"/>
                    <a:pt x="1" y="9"/>
                    <a:pt x="1" y="22"/>
                  </a:cubicBezTo>
                  <a:cubicBezTo>
                    <a:pt x="1" y="39"/>
                    <a:pt x="9" y="52"/>
                    <a:pt x="26" y="52"/>
                  </a:cubicBezTo>
                  <a:cubicBezTo>
                    <a:pt x="56" y="56"/>
                    <a:pt x="383" y="86"/>
                    <a:pt x="798" y="120"/>
                  </a:cubicBezTo>
                  <a:cubicBezTo>
                    <a:pt x="1223" y="151"/>
                    <a:pt x="1740" y="183"/>
                    <a:pt x="2131" y="183"/>
                  </a:cubicBezTo>
                  <a:cubicBezTo>
                    <a:pt x="2318" y="183"/>
                    <a:pt x="2477" y="175"/>
                    <a:pt x="2584" y="158"/>
                  </a:cubicBezTo>
                  <a:cubicBezTo>
                    <a:pt x="2597" y="153"/>
                    <a:pt x="2605" y="141"/>
                    <a:pt x="2605" y="128"/>
                  </a:cubicBezTo>
                  <a:cubicBezTo>
                    <a:pt x="2602" y="114"/>
                    <a:pt x="2592" y="106"/>
                    <a:pt x="2582" y="106"/>
                  </a:cubicBezTo>
                  <a:cubicBezTo>
                    <a:pt x="2580" y="106"/>
                    <a:pt x="2578" y="106"/>
                    <a:pt x="2575" y="107"/>
                  </a:cubicBezTo>
                  <a:cubicBezTo>
                    <a:pt x="2474" y="123"/>
                    <a:pt x="2324" y="130"/>
                    <a:pt x="2145" y="130"/>
                  </a:cubicBezTo>
                  <a:cubicBezTo>
                    <a:pt x="1363" y="130"/>
                    <a:pt x="44" y="1"/>
                    <a:pt x="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07" name="Google Shape;9907;p33"/>
            <p:cNvSpPr/>
            <p:nvPr/>
          </p:nvSpPr>
          <p:spPr>
            <a:xfrm>
              <a:off x="323350" y="2891750"/>
              <a:ext cx="50475" cy="46050"/>
            </a:xfrm>
            <a:custGeom>
              <a:avLst/>
              <a:gdLst/>
              <a:ahLst/>
              <a:cxnLst/>
              <a:rect l="l" t="t" r="r" b="b"/>
              <a:pathLst>
                <a:path w="2019" h="1842" extrusionOk="0">
                  <a:moveTo>
                    <a:pt x="42" y="0"/>
                  </a:moveTo>
                  <a:cubicBezTo>
                    <a:pt x="20" y="0"/>
                    <a:pt x="1" y="28"/>
                    <a:pt x="22" y="47"/>
                  </a:cubicBezTo>
                  <a:cubicBezTo>
                    <a:pt x="35" y="59"/>
                    <a:pt x="1155" y="1383"/>
                    <a:pt x="1969" y="1837"/>
                  </a:cubicBezTo>
                  <a:lnTo>
                    <a:pt x="1978" y="1841"/>
                  </a:lnTo>
                  <a:cubicBezTo>
                    <a:pt x="1979" y="1841"/>
                    <a:pt x="1980" y="1841"/>
                    <a:pt x="1982" y="1841"/>
                  </a:cubicBezTo>
                  <a:cubicBezTo>
                    <a:pt x="2008" y="1841"/>
                    <a:pt x="2019" y="1802"/>
                    <a:pt x="1995" y="1790"/>
                  </a:cubicBezTo>
                  <a:cubicBezTo>
                    <a:pt x="1189" y="1340"/>
                    <a:pt x="73" y="25"/>
                    <a:pt x="65" y="13"/>
                  </a:cubicBezTo>
                  <a:cubicBezTo>
                    <a:pt x="58" y="4"/>
                    <a:pt x="50" y="0"/>
                    <a:pt x="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08" name="Google Shape;9908;p33"/>
            <p:cNvSpPr/>
            <p:nvPr/>
          </p:nvSpPr>
          <p:spPr>
            <a:xfrm>
              <a:off x="368950" y="2875950"/>
              <a:ext cx="7150" cy="63000"/>
            </a:xfrm>
            <a:custGeom>
              <a:avLst/>
              <a:gdLst/>
              <a:ahLst/>
              <a:cxnLst/>
              <a:rect l="l" t="t" r="r" b="b"/>
              <a:pathLst>
                <a:path w="286" h="2520" extrusionOk="0">
                  <a:moveTo>
                    <a:pt x="33" y="1"/>
                  </a:moveTo>
                  <a:cubicBezTo>
                    <a:pt x="30" y="1"/>
                    <a:pt x="26" y="2"/>
                    <a:pt x="22" y="4"/>
                  </a:cubicBezTo>
                  <a:cubicBezTo>
                    <a:pt x="5" y="8"/>
                    <a:pt x="1" y="25"/>
                    <a:pt x="9" y="38"/>
                  </a:cubicBezTo>
                  <a:cubicBezTo>
                    <a:pt x="22" y="93"/>
                    <a:pt x="209" y="1777"/>
                    <a:pt x="234" y="2494"/>
                  </a:cubicBezTo>
                  <a:cubicBezTo>
                    <a:pt x="234" y="2507"/>
                    <a:pt x="243" y="2519"/>
                    <a:pt x="260" y="2519"/>
                  </a:cubicBezTo>
                  <a:cubicBezTo>
                    <a:pt x="277" y="2519"/>
                    <a:pt x="285" y="2507"/>
                    <a:pt x="285" y="2490"/>
                  </a:cubicBezTo>
                  <a:cubicBezTo>
                    <a:pt x="264" y="1803"/>
                    <a:pt x="77" y="59"/>
                    <a:pt x="56" y="17"/>
                  </a:cubicBezTo>
                  <a:cubicBezTo>
                    <a:pt x="53" y="8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09" name="Google Shape;9909;p33"/>
            <p:cNvSpPr/>
            <p:nvPr/>
          </p:nvSpPr>
          <p:spPr>
            <a:xfrm>
              <a:off x="364825" y="2931075"/>
              <a:ext cx="20700" cy="20700"/>
            </a:xfrm>
            <a:custGeom>
              <a:avLst/>
              <a:gdLst/>
              <a:ahLst/>
              <a:cxnLst/>
              <a:rect l="l" t="t" r="r" b="b"/>
              <a:pathLst>
                <a:path w="828" h="828" extrusionOk="0">
                  <a:moveTo>
                    <a:pt x="416" y="1"/>
                  </a:moveTo>
                  <a:cubicBezTo>
                    <a:pt x="187" y="1"/>
                    <a:pt x="1" y="183"/>
                    <a:pt x="1" y="412"/>
                  </a:cubicBezTo>
                  <a:cubicBezTo>
                    <a:pt x="1" y="641"/>
                    <a:pt x="187" y="828"/>
                    <a:pt x="416" y="828"/>
                  </a:cubicBezTo>
                  <a:cubicBezTo>
                    <a:pt x="645" y="828"/>
                    <a:pt x="828" y="641"/>
                    <a:pt x="828" y="412"/>
                  </a:cubicBezTo>
                  <a:cubicBezTo>
                    <a:pt x="828" y="183"/>
                    <a:pt x="645" y="1"/>
                    <a:pt x="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10" name="Google Shape;9910;p33"/>
            <p:cNvSpPr/>
            <p:nvPr/>
          </p:nvSpPr>
          <p:spPr>
            <a:xfrm>
              <a:off x="824075" y="2805750"/>
              <a:ext cx="56950" cy="60175"/>
            </a:xfrm>
            <a:custGeom>
              <a:avLst/>
              <a:gdLst/>
              <a:ahLst/>
              <a:cxnLst/>
              <a:rect l="l" t="t" r="r" b="b"/>
              <a:pathLst>
                <a:path w="2278" h="2407" extrusionOk="0">
                  <a:moveTo>
                    <a:pt x="2193" y="0"/>
                  </a:moveTo>
                  <a:lnTo>
                    <a:pt x="2193" y="0"/>
                  </a:lnTo>
                  <a:cubicBezTo>
                    <a:pt x="1955" y="369"/>
                    <a:pt x="1315" y="60"/>
                    <a:pt x="658" y="683"/>
                  </a:cubicBezTo>
                  <a:cubicBezTo>
                    <a:pt x="0" y="1307"/>
                    <a:pt x="526" y="2401"/>
                    <a:pt x="526" y="2401"/>
                  </a:cubicBezTo>
                  <a:cubicBezTo>
                    <a:pt x="526" y="2401"/>
                    <a:pt x="578" y="2407"/>
                    <a:pt x="662" y="2407"/>
                  </a:cubicBezTo>
                  <a:cubicBezTo>
                    <a:pt x="904" y="2407"/>
                    <a:pt x="1416" y="2360"/>
                    <a:pt x="1777" y="2002"/>
                  </a:cubicBezTo>
                  <a:cubicBezTo>
                    <a:pt x="2265" y="1519"/>
                    <a:pt x="2278" y="980"/>
                    <a:pt x="2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11" name="Google Shape;9911;p33"/>
            <p:cNvSpPr/>
            <p:nvPr/>
          </p:nvSpPr>
          <p:spPr>
            <a:xfrm>
              <a:off x="829675" y="2821000"/>
              <a:ext cx="41825" cy="44775"/>
            </a:xfrm>
            <a:custGeom>
              <a:avLst/>
              <a:gdLst/>
              <a:ahLst/>
              <a:cxnLst/>
              <a:rect l="l" t="t" r="r" b="b"/>
              <a:pathLst>
                <a:path w="1673" h="1791" extrusionOk="0">
                  <a:moveTo>
                    <a:pt x="1625" y="1"/>
                  </a:moveTo>
                  <a:lnTo>
                    <a:pt x="1625" y="1"/>
                  </a:lnTo>
                  <a:cubicBezTo>
                    <a:pt x="1218" y="429"/>
                    <a:pt x="739" y="480"/>
                    <a:pt x="459" y="1036"/>
                  </a:cubicBezTo>
                  <a:cubicBezTo>
                    <a:pt x="442" y="892"/>
                    <a:pt x="493" y="442"/>
                    <a:pt x="654" y="200"/>
                  </a:cubicBezTo>
                  <a:lnTo>
                    <a:pt x="654" y="200"/>
                  </a:lnTo>
                  <a:cubicBezTo>
                    <a:pt x="1" y="603"/>
                    <a:pt x="302" y="1791"/>
                    <a:pt x="302" y="1791"/>
                  </a:cubicBezTo>
                  <a:cubicBezTo>
                    <a:pt x="680" y="1782"/>
                    <a:pt x="1312" y="1507"/>
                    <a:pt x="1672" y="981"/>
                  </a:cubicBezTo>
                  <a:lnTo>
                    <a:pt x="1672" y="981"/>
                  </a:lnTo>
                  <a:cubicBezTo>
                    <a:pt x="1545" y="1146"/>
                    <a:pt x="1142" y="1367"/>
                    <a:pt x="866" y="1367"/>
                  </a:cubicBezTo>
                  <a:cubicBezTo>
                    <a:pt x="1032" y="1116"/>
                    <a:pt x="1231" y="892"/>
                    <a:pt x="1452" y="692"/>
                  </a:cubicBezTo>
                  <a:lnTo>
                    <a:pt x="1452" y="692"/>
                  </a:lnTo>
                  <a:cubicBezTo>
                    <a:pt x="1413" y="697"/>
                    <a:pt x="900" y="955"/>
                    <a:pt x="603" y="1354"/>
                  </a:cubicBezTo>
                  <a:cubicBezTo>
                    <a:pt x="697" y="1146"/>
                    <a:pt x="824" y="955"/>
                    <a:pt x="977" y="790"/>
                  </a:cubicBezTo>
                  <a:cubicBezTo>
                    <a:pt x="1210" y="557"/>
                    <a:pt x="1312" y="484"/>
                    <a:pt x="16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12" name="Google Shape;9912;p33"/>
            <p:cNvSpPr/>
            <p:nvPr/>
          </p:nvSpPr>
          <p:spPr>
            <a:xfrm>
              <a:off x="838275" y="2851975"/>
              <a:ext cx="71925" cy="43650"/>
            </a:xfrm>
            <a:custGeom>
              <a:avLst/>
              <a:gdLst/>
              <a:ahLst/>
              <a:cxnLst/>
              <a:rect l="l" t="t" r="r" b="b"/>
              <a:pathLst>
                <a:path w="2877" h="1746" extrusionOk="0">
                  <a:moveTo>
                    <a:pt x="1236" y="1"/>
                  </a:moveTo>
                  <a:cubicBezTo>
                    <a:pt x="557" y="1"/>
                    <a:pt x="1" y="666"/>
                    <a:pt x="1" y="666"/>
                  </a:cubicBezTo>
                  <a:cubicBezTo>
                    <a:pt x="1" y="666"/>
                    <a:pt x="242" y="1400"/>
                    <a:pt x="883" y="1642"/>
                  </a:cubicBezTo>
                  <a:cubicBezTo>
                    <a:pt x="1068" y="1713"/>
                    <a:pt x="1241" y="1746"/>
                    <a:pt x="1413" y="1746"/>
                  </a:cubicBezTo>
                  <a:cubicBezTo>
                    <a:pt x="1842" y="1746"/>
                    <a:pt x="2269" y="1541"/>
                    <a:pt x="2876" y="1197"/>
                  </a:cubicBezTo>
                  <a:cubicBezTo>
                    <a:pt x="2444" y="1129"/>
                    <a:pt x="2461" y="416"/>
                    <a:pt x="1621" y="77"/>
                  </a:cubicBezTo>
                  <a:cubicBezTo>
                    <a:pt x="1490" y="23"/>
                    <a:pt x="1361" y="1"/>
                    <a:pt x="12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13" name="Google Shape;9913;p33"/>
            <p:cNvSpPr/>
            <p:nvPr/>
          </p:nvSpPr>
          <p:spPr>
            <a:xfrm>
              <a:off x="838275" y="2856975"/>
              <a:ext cx="54425" cy="34475"/>
            </a:xfrm>
            <a:custGeom>
              <a:avLst/>
              <a:gdLst/>
              <a:ahLst/>
              <a:cxnLst/>
              <a:rect l="l" t="t" r="r" b="b"/>
              <a:pathLst>
                <a:path w="2177" h="1379" extrusionOk="0">
                  <a:moveTo>
                    <a:pt x="1140" y="1"/>
                  </a:moveTo>
                  <a:cubicBezTo>
                    <a:pt x="583" y="1"/>
                    <a:pt x="1" y="466"/>
                    <a:pt x="1" y="466"/>
                  </a:cubicBezTo>
                  <a:cubicBezTo>
                    <a:pt x="162" y="810"/>
                    <a:pt x="675" y="1272"/>
                    <a:pt x="1303" y="1378"/>
                  </a:cubicBezTo>
                  <a:cubicBezTo>
                    <a:pt x="1099" y="1332"/>
                    <a:pt x="734" y="1060"/>
                    <a:pt x="620" y="806"/>
                  </a:cubicBezTo>
                  <a:lnTo>
                    <a:pt x="620" y="806"/>
                  </a:lnTo>
                  <a:cubicBezTo>
                    <a:pt x="912" y="857"/>
                    <a:pt x="1201" y="941"/>
                    <a:pt x="1477" y="1064"/>
                  </a:cubicBezTo>
                  <a:cubicBezTo>
                    <a:pt x="1455" y="1026"/>
                    <a:pt x="1006" y="670"/>
                    <a:pt x="522" y="564"/>
                  </a:cubicBezTo>
                  <a:cubicBezTo>
                    <a:pt x="534" y="564"/>
                    <a:pt x="545" y="564"/>
                    <a:pt x="557" y="564"/>
                  </a:cubicBezTo>
                  <a:cubicBezTo>
                    <a:pt x="774" y="564"/>
                    <a:pt x="987" y="601"/>
                    <a:pt x="1188" y="670"/>
                  </a:cubicBezTo>
                  <a:cubicBezTo>
                    <a:pt x="1498" y="780"/>
                    <a:pt x="1608" y="844"/>
                    <a:pt x="2176" y="933"/>
                  </a:cubicBezTo>
                  <a:cubicBezTo>
                    <a:pt x="1617" y="738"/>
                    <a:pt x="1375" y="326"/>
                    <a:pt x="751" y="297"/>
                  </a:cubicBezTo>
                  <a:cubicBezTo>
                    <a:pt x="860" y="235"/>
                    <a:pt x="1189" y="121"/>
                    <a:pt x="1460" y="121"/>
                  </a:cubicBezTo>
                  <a:cubicBezTo>
                    <a:pt x="1506" y="121"/>
                    <a:pt x="1550" y="124"/>
                    <a:pt x="1591" y="131"/>
                  </a:cubicBezTo>
                  <a:cubicBezTo>
                    <a:pt x="1452" y="37"/>
                    <a:pt x="1297" y="1"/>
                    <a:pt x="1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14" name="Google Shape;9914;p33"/>
            <p:cNvSpPr/>
            <p:nvPr/>
          </p:nvSpPr>
          <p:spPr>
            <a:xfrm>
              <a:off x="818775" y="2869150"/>
              <a:ext cx="47300" cy="72975"/>
            </a:xfrm>
            <a:custGeom>
              <a:avLst/>
              <a:gdLst/>
              <a:ahLst/>
              <a:cxnLst/>
              <a:rect l="l" t="t" r="r" b="b"/>
              <a:pathLst>
                <a:path w="1892" h="2919" extrusionOk="0">
                  <a:moveTo>
                    <a:pt x="793" y="1"/>
                  </a:moveTo>
                  <a:cubicBezTo>
                    <a:pt x="793" y="1"/>
                    <a:pt x="149" y="420"/>
                    <a:pt x="72" y="1103"/>
                  </a:cubicBezTo>
                  <a:cubicBezTo>
                    <a:pt x="0" y="1786"/>
                    <a:pt x="327" y="2215"/>
                    <a:pt x="1010" y="2919"/>
                  </a:cubicBezTo>
                  <a:cubicBezTo>
                    <a:pt x="967" y="2478"/>
                    <a:pt x="1659" y="2316"/>
                    <a:pt x="1777" y="1417"/>
                  </a:cubicBezTo>
                  <a:cubicBezTo>
                    <a:pt x="1892" y="518"/>
                    <a:pt x="793" y="1"/>
                    <a:pt x="7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15" name="Google Shape;9915;p33"/>
            <p:cNvSpPr/>
            <p:nvPr/>
          </p:nvSpPr>
          <p:spPr>
            <a:xfrm>
              <a:off x="823425" y="2869150"/>
              <a:ext cx="39800" cy="55600"/>
            </a:xfrm>
            <a:custGeom>
              <a:avLst/>
              <a:gdLst/>
              <a:ahLst/>
              <a:cxnLst/>
              <a:rect l="l" t="t" r="r" b="b"/>
              <a:pathLst>
                <a:path w="1592" h="2224" extrusionOk="0">
                  <a:moveTo>
                    <a:pt x="607" y="1"/>
                  </a:moveTo>
                  <a:cubicBezTo>
                    <a:pt x="319" y="247"/>
                    <a:pt x="1" y="862"/>
                    <a:pt x="52" y="1489"/>
                  </a:cubicBezTo>
                  <a:cubicBezTo>
                    <a:pt x="47" y="1286"/>
                    <a:pt x="221" y="857"/>
                    <a:pt x="433" y="688"/>
                  </a:cubicBezTo>
                  <a:lnTo>
                    <a:pt x="433" y="688"/>
                  </a:lnTo>
                  <a:cubicBezTo>
                    <a:pt x="463" y="985"/>
                    <a:pt x="450" y="1281"/>
                    <a:pt x="404" y="1578"/>
                  </a:cubicBezTo>
                  <a:cubicBezTo>
                    <a:pt x="433" y="1549"/>
                    <a:pt x="667" y="1027"/>
                    <a:pt x="645" y="531"/>
                  </a:cubicBezTo>
                  <a:lnTo>
                    <a:pt x="645" y="531"/>
                  </a:lnTo>
                  <a:cubicBezTo>
                    <a:pt x="705" y="751"/>
                    <a:pt x="726" y="976"/>
                    <a:pt x="713" y="1201"/>
                  </a:cubicBezTo>
                  <a:cubicBezTo>
                    <a:pt x="679" y="1532"/>
                    <a:pt x="650" y="1650"/>
                    <a:pt x="705" y="2223"/>
                  </a:cubicBezTo>
                  <a:cubicBezTo>
                    <a:pt x="756" y="1633"/>
                    <a:pt x="1095" y="1294"/>
                    <a:pt x="959" y="688"/>
                  </a:cubicBezTo>
                  <a:lnTo>
                    <a:pt x="959" y="688"/>
                  </a:lnTo>
                  <a:cubicBezTo>
                    <a:pt x="1065" y="789"/>
                    <a:pt x="1311" y="1167"/>
                    <a:pt x="1337" y="1455"/>
                  </a:cubicBezTo>
                  <a:cubicBezTo>
                    <a:pt x="1591" y="734"/>
                    <a:pt x="607" y="1"/>
                    <a:pt x="6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16" name="Google Shape;9916;p33"/>
            <p:cNvSpPr/>
            <p:nvPr/>
          </p:nvSpPr>
          <p:spPr>
            <a:xfrm>
              <a:off x="785900" y="2814650"/>
              <a:ext cx="59600" cy="53675"/>
            </a:xfrm>
            <a:custGeom>
              <a:avLst/>
              <a:gdLst/>
              <a:ahLst/>
              <a:cxnLst/>
              <a:rect l="l" t="t" r="r" b="b"/>
              <a:pathLst>
                <a:path w="2384" h="2147" extrusionOk="0">
                  <a:moveTo>
                    <a:pt x="0" y="0"/>
                  </a:moveTo>
                  <a:lnTo>
                    <a:pt x="0" y="0"/>
                  </a:lnTo>
                  <a:cubicBezTo>
                    <a:pt x="77" y="980"/>
                    <a:pt x="178" y="1506"/>
                    <a:pt x="743" y="1905"/>
                  </a:cubicBezTo>
                  <a:cubicBezTo>
                    <a:pt x="1015" y="2097"/>
                    <a:pt x="1331" y="2146"/>
                    <a:pt x="1583" y="2146"/>
                  </a:cubicBezTo>
                  <a:cubicBezTo>
                    <a:pt x="1849" y="2146"/>
                    <a:pt x="2045" y="2091"/>
                    <a:pt x="2045" y="2091"/>
                  </a:cubicBezTo>
                  <a:cubicBezTo>
                    <a:pt x="2045" y="2091"/>
                    <a:pt x="2384" y="925"/>
                    <a:pt x="1629" y="416"/>
                  </a:cubicBezTo>
                  <a:cubicBezTo>
                    <a:pt x="1249" y="161"/>
                    <a:pt x="912" y="140"/>
                    <a:pt x="634" y="140"/>
                  </a:cubicBezTo>
                  <a:cubicBezTo>
                    <a:pt x="580" y="140"/>
                    <a:pt x="528" y="141"/>
                    <a:pt x="479" y="141"/>
                  </a:cubicBezTo>
                  <a:cubicBezTo>
                    <a:pt x="280" y="141"/>
                    <a:pt x="118" y="128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17" name="Google Shape;9917;p33"/>
            <p:cNvSpPr/>
            <p:nvPr/>
          </p:nvSpPr>
          <p:spPr>
            <a:xfrm>
              <a:off x="796925" y="2828325"/>
              <a:ext cx="42650" cy="38900"/>
            </a:xfrm>
            <a:custGeom>
              <a:avLst/>
              <a:gdLst/>
              <a:ahLst/>
              <a:cxnLst/>
              <a:rect l="l" t="t" r="r" b="b"/>
              <a:pathLst>
                <a:path w="1706" h="1556" extrusionOk="0">
                  <a:moveTo>
                    <a:pt x="0" y="1"/>
                  </a:moveTo>
                  <a:lnTo>
                    <a:pt x="0" y="1"/>
                  </a:lnTo>
                  <a:cubicBezTo>
                    <a:pt x="391" y="425"/>
                    <a:pt x="501" y="480"/>
                    <a:pt x="772" y="671"/>
                  </a:cubicBezTo>
                  <a:cubicBezTo>
                    <a:pt x="950" y="806"/>
                    <a:pt x="1103" y="976"/>
                    <a:pt x="1230" y="1163"/>
                  </a:cubicBezTo>
                  <a:cubicBezTo>
                    <a:pt x="874" y="827"/>
                    <a:pt x="336" y="654"/>
                    <a:pt x="286" y="654"/>
                  </a:cubicBezTo>
                  <a:cubicBezTo>
                    <a:pt x="286" y="654"/>
                    <a:pt x="285" y="654"/>
                    <a:pt x="285" y="654"/>
                  </a:cubicBezTo>
                  <a:cubicBezTo>
                    <a:pt x="535" y="815"/>
                    <a:pt x="768" y="1002"/>
                    <a:pt x="972" y="1222"/>
                  </a:cubicBezTo>
                  <a:cubicBezTo>
                    <a:pt x="938" y="1228"/>
                    <a:pt x="901" y="1231"/>
                    <a:pt x="863" y="1231"/>
                  </a:cubicBezTo>
                  <a:cubicBezTo>
                    <a:pt x="596" y="1231"/>
                    <a:pt x="248" y="1099"/>
                    <a:pt x="115" y="976"/>
                  </a:cubicBezTo>
                  <a:lnTo>
                    <a:pt x="115" y="976"/>
                  </a:lnTo>
                  <a:cubicBezTo>
                    <a:pt x="503" y="1376"/>
                    <a:pt x="1063" y="1556"/>
                    <a:pt x="1447" y="1556"/>
                  </a:cubicBezTo>
                  <a:cubicBezTo>
                    <a:pt x="1504" y="1556"/>
                    <a:pt x="1556" y="1552"/>
                    <a:pt x="1604" y="1544"/>
                  </a:cubicBezTo>
                  <a:cubicBezTo>
                    <a:pt x="1604" y="1544"/>
                    <a:pt x="1705" y="323"/>
                    <a:pt x="993" y="35"/>
                  </a:cubicBezTo>
                  <a:lnTo>
                    <a:pt x="993" y="35"/>
                  </a:lnTo>
                  <a:cubicBezTo>
                    <a:pt x="1192" y="247"/>
                    <a:pt x="1311" y="679"/>
                    <a:pt x="1324" y="828"/>
                  </a:cubicBezTo>
                  <a:cubicBezTo>
                    <a:pt x="955" y="323"/>
                    <a:pt x="475" y="35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18" name="Google Shape;9918;p33"/>
            <p:cNvSpPr/>
            <p:nvPr/>
          </p:nvSpPr>
          <p:spPr>
            <a:xfrm>
              <a:off x="772850" y="2859825"/>
              <a:ext cx="63850" cy="46375"/>
            </a:xfrm>
            <a:custGeom>
              <a:avLst/>
              <a:gdLst/>
              <a:ahLst/>
              <a:cxnLst/>
              <a:rect l="l" t="t" r="r" b="b"/>
              <a:pathLst>
                <a:path w="2554" h="1855" extrusionOk="0">
                  <a:moveTo>
                    <a:pt x="1550" y="1"/>
                  </a:moveTo>
                  <a:cubicBezTo>
                    <a:pt x="1300" y="1"/>
                    <a:pt x="1040" y="67"/>
                    <a:pt x="819" y="263"/>
                  </a:cubicBezTo>
                  <a:cubicBezTo>
                    <a:pt x="136" y="861"/>
                    <a:pt x="387" y="1527"/>
                    <a:pt x="1" y="1735"/>
                  </a:cubicBezTo>
                  <a:cubicBezTo>
                    <a:pt x="401" y="1807"/>
                    <a:pt x="727" y="1855"/>
                    <a:pt x="1009" y="1855"/>
                  </a:cubicBezTo>
                  <a:cubicBezTo>
                    <a:pt x="1408" y="1855"/>
                    <a:pt x="1720" y="1759"/>
                    <a:pt x="2028" y="1498"/>
                  </a:cubicBezTo>
                  <a:cubicBezTo>
                    <a:pt x="2554" y="1056"/>
                    <a:pt x="2541" y="284"/>
                    <a:pt x="2541" y="284"/>
                  </a:cubicBezTo>
                  <a:cubicBezTo>
                    <a:pt x="2541" y="284"/>
                    <a:pt x="2067" y="1"/>
                    <a:pt x="15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19" name="Google Shape;9919;p33"/>
            <p:cNvSpPr/>
            <p:nvPr/>
          </p:nvSpPr>
          <p:spPr>
            <a:xfrm>
              <a:off x="788750" y="2863675"/>
              <a:ext cx="47650" cy="35625"/>
            </a:xfrm>
            <a:custGeom>
              <a:avLst/>
              <a:gdLst/>
              <a:ahLst/>
              <a:cxnLst/>
              <a:rect l="l" t="t" r="r" b="b"/>
              <a:pathLst>
                <a:path w="1906" h="1425" extrusionOk="0">
                  <a:moveTo>
                    <a:pt x="1125" y="0"/>
                  </a:moveTo>
                  <a:cubicBezTo>
                    <a:pt x="816" y="0"/>
                    <a:pt x="489" y="75"/>
                    <a:pt x="289" y="338"/>
                  </a:cubicBezTo>
                  <a:cubicBezTo>
                    <a:pt x="471" y="238"/>
                    <a:pt x="753" y="207"/>
                    <a:pt x="952" y="207"/>
                  </a:cubicBezTo>
                  <a:cubicBezTo>
                    <a:pt x="1031" y="207"/>
                    <a:pt x="1097" y="212"/>
                    <a:pt x="1138" y="220"/>
                  </a:cubicBezTo>
                  <a:cubicBezTo>
                    <a:pt x="561" y="453"/>
                    <a:pt x="467" y="919"/>
                    <a:pt x="1" y="1293"/>
                  </a:cubicBezTo>
                  <a:cubicBezTo>
                    <a:pt x="510" y="1021"/>
                    <a:pt x="590" y="924"/>
                    <a:pt x="845" y="716"/>
                  </a:cubicBezTo>
                  <a:cubicBezTo>
                    <a:pt x="1027" y="576"/>
                    <a:pt x="1227" y="470"/>
                    <a:pt x="1443" y="398"/>
                  </a:cubicBezTo>
                  <a:lnTo>
                    <a:pt x="1443" y="398"/>
                  </a:lnTo>
                  <a:cubicBezTo>
                    <a:pt x="1019" y="656"/>
                    <a:pt x="713" y="1140"/>
                    <a:pt x="709" y="1182"/>
                  </a:cubicBezTo>
                  <a:cubicBezTo>
                    <a:pt x="925" y="979"/>
                    <a:pt x="1167" y="801"/>
                    <a:pt x="1430" y="656"/>
                  </a:cubicBezTo>
                  <a:lnTo>
                    <a:pt x="1430" y="656"/>
                  </a:lnTo>
                  <a:cubicBezTo>
                    <a:pt x="1409" y="932"/>
                    <a:pt x="1150" y="1314"/>
                    <a:pt x="976" y="1424"/>
                  </a:cubicBezTo>
                  <a:cubicBezTo>
                    <a:pt x="1532" y="1114"/>
                    <a:pt x="1867" y="508"/>
                    <a:pt x="1905" y="130"/>
                  </a:cubicBezTo>
                  <a:cubicBezTo>
                    <a:pt x="1905" y="130"/>
                    <a:pt x="1532" y="0"/>
                    <a:pt x="1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20" name="Google Shape;9920;p33"/>
            <p:cNvSpPr/>
            <p:nvPr/>
          </p:nvSpPr>
          <p:spPr>
            <a:xfrm>
              <a:off x="821850" y="2855275"/>
              <a:ext cx="32350" cy="24775"/>
            </a:xfrm>
            <a:custGeom>
              <a:avLst/>
              <a:gdLst/>
              <a:ahLst/>
              <a:cxnLst/>
              <a:rect l="l" t="t" r="r" b="b"/>
              <a:pathLst>
                <a:path w="1294" h="991" extrusionOk="0">
                  <a:moveTo>
                    <a:pt x="644" y="1"/>
                  </a:moveTo>
                  <a:cubicBezTo>
                    <a:pt x="491" y="1"/>
                    <a:pt x="341" y="71"/>
                    <a:pt x="246" y="204"/>
                  </a:cubicBezTo>
                  <a:cubicBezTo>
                    <a:pt x="1" y="536"/>
                    <a:pt x="247" y="991"/>
                    <a:pt x="636" y="991"/>
                  </a:cubicBezTo>
                  <a:cubicBezTo>
                    <a:pt x="664" y="991"/>
                    <a:pt x="692" y="989"/>
                    <a:pt x="721" y="984"/>
                  </a:cubicBezTo>
                  <a:cubicBezTo>
                    <a:pt x="1158" y="916"/>
                    <a:pt x="1294" y="352"/>
                    <a:pt x="933" y="93"/>
                  </a:cubicBezTo>
                  <a:cubicBezTo>
                    <a:pt x="846" y="31"/>
                    <a:pt x="744" y="1"/>
                    <a:pt x="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21" name="Google Shape;9921;p33"/>
            <p:cNvSpPr/>
            <p:nvPr/>
          </p:nvSpPr>
          <p:spPr>
            <a:xfrm>
              <a:off x="838075" y="2839775"/>
              <a:ext cx="6050" cy="19650"/>
            </a:xfrm>
            <a:custGeom>
              <a:avLst/>
              <a:gdLst/>
              <a:ahLst/>
              <a:cxnLst/>
              <a:rect l="l" t="t" r="r" b="b"/>
              <a:pathLst>
                <a:path w="242" h="786" extrusionOk="0">
                  <a:moveTo>
                    <a:pt x="225" y="1"/>
                  </a:moveTo>
                  <a:cubicBezTo>
                    <a:pt x="59" y="179"/>
                    <a:pt x="0" y="760"/>
                    <a:pt x="0" y="785"/>
                  </a:cubicBezTo>
                  <a:lnTo>
                    <a:pt x="30" y="785"/>
                  </a:lnTo>
                  <a:cubicBezTo>
                    <a:pt x="30" y="777"/>
                    <a:pt x="85" y="187"/>
                    <a:pt x="242" y="18"/>
                  </a:cubicBezTo>
                  <a:lnTo>
                    <a:pt x="2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22" name="Google Shape;9922;p33"/>
            <p:cNvSpPr/>
            <p:nvPr/>
          </p:nvSpPr>
          <p:spPr>
            <a:xfrm>
              <a:off x="841775" y="2847625"/>
              <a:ext cx="13375" cy="12225"/>
            </a:xfrm>
            <a:custGeom>
              <a:avLst/>
              <a:gdLst/>
              <a:ahLst/>
              <a:cxnLst/>
              <a:rect l="l" t="t" r="r" b="b"/>
              <a:pathLst>
                <a:path w="535" h="489" extrusionOk="0">
                  <a:moveTo>
                    <a:pt x="526" y="1"/>
                  </a:moveTo>
                  <a:cubicBezTo>
                    <a:pt x="280" y="56"/>
                    <a:pt x="13" y="454"/>
                    <a:pt x="1" y="471"/>
                  </a:cubicBezTo>
                  <a:lnTo>
                    <a:pt x="22" y="488"/>
                  </a:lnTo>
                  <a:cubicBezTo>
                    <a:pt x="26" y="484"/>
                    <a:pt x="297" y="77"/>
                    <a:pt x="535" y="26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23" name="Google Shape;9923;p33"/>
            <p:cNvSpPr/>
            <p:nvPr/>
          </p:nvSpPr>
          <p:spPr>
            <a:xfrm>
              <a:off x="845275" y="2859500"/>
              <a:ext cx="15200" cy="3850"/>
            </a:xfrm>
            <a:custGeom>
              <a:avLst/>
              <a:gdLst/>
              <a:ahLst/>
              <a:cxnLst/>
              <a:rect l="l" t="t" r="r" b="b"/>
              <a:pathLst>
                <a:path w="608" h="154" extrusionOk="0">
                  <a:moveTo>
                    <a:pt x="511" y="0"/>
                  </a:moveTo>
                  <a:cubicBezTo>
                    <a:pt x="310" y="0"/>
                    <a:pt x="15" y="121"/>
                    <a:pt x="0" y="128"/>
                  </a:cubicBezTo>
                  <a:lnTo>
                    <a:pt x="9" y="153"/>
                  </a:lnTo>
                  <a:cubicBezTo>
                    <a:pt x="13" y="150"/>
                    <a:pt x="323" y="29"/>
                    <a:pt x="517" y="29"/>
                  </a:cubicBezTo>
                  <a:cubicBezTo>
                    <a:pt x="548" y="29"/>
                    <a:pt x="575" y="32"/>
                    <a:pt x="599" y="39"/>
                  </a:cubicBezTo>
                  <a:lnTo>
                    <a:pt x="607" y="13"/>
                  </a:lnTo>
                  <a:cubicBezTo>
                    <a:pt x="579" y="4"/>
                    <a:pt x="547" y="0"/>
                    <a:pt x="5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24" name="Google Shape;9924;p33"/>
            <p:cNvSpPr/>
            <p:nvPr/>
          </p:nvSpPr>
          <p:spPr>
            <a:xfrm>
              <a:off x="845900" y="2868400"/>
              <a:ext cx="11175" cy="4600"/>
            </a:xfrm>
            <a:custGeom>
              <a:avLst/>
              <a:gdLst/>
              <a:ahLst/>
              <a:cxnLst/>
              <a:rect l="l" t="t" r="r" b="b"/>
              <a:pathLst>
                <a:path w="447" h="184" extrusionOk="0">
                  <a:moveTo>
                    <a:pt x="1" y="1"/>
                  </a:moveTo>
                  <a:lnTo>
                    <a:pt x="1" y="31"/>
                  </a:lnTo>
                  <a:cubicBezTo>
                    <a:pt x="5" y="31"/>
                    <a:pt x="315" y="43"/>
                    <a:pt x="429" y="183"/>
                  </a:cubicBezTo>
                  <a:lnTo>
                    <a:pt x="446" y="162"/>
                  </a:lnTo>
                  <a:cubicBezTo>
                    <a:pt x="328" y="18"/>
                    <a:pt x="14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25" name="Google Shape;9925;p33"/>
            <p:cNvSpPr/>
            <p:nvPr/>
          </p:nvSpPr>
          <p:spPr>
            <a:xfrm>
              <a:off x="843050" y="2873075"/>
              <a:ext cx="6375" cy="10950"/>
            </a:xfrm>
            <a:custGeom>
              <a:avLst/>
              <a:gdLst/>
              <a:ahLst/>
              <a:cxnLst/>
              <a:rect l="l" t="t" r="r" b="b"/>
              <a:pathLst>
                <a:path w="255" h="438" extrusionOk="0">
                  <a:moveTo>
                    <a:pt x="22" y="0"/>
                  </a:moveTo>
                  <a:lnTo>
                    <a:pt x="0" y="17"/>
                  </a:lnTo>
                  <a:cubicBezTo>
                    <a:pt x="5" y="17"/>
                    <a:pt x="225" y="268"/>
                    <a:pt x="229" y="437"/>
                  </a:cubicBezTo>
                  <a:lnTo>
                    <a:pt x="255" y="437"/>
                  </a:lnTo>
                  <a:cubicBezTo>
                    <a:pt x="251" y="259"/>
                    <a:pt x="30" y="9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26" name="Google Shape;9926;p33"/>
            <p:cNvSpPr/>
            <p:nvPr/>
          </p:nvSpPr>
          <p:spPr>
            <a:xfrm>
              <a:off x="835100" y="2875825"/>
              <a:ext cx="4150" cy="13175"/>
            </a:xfrm>
            <a:custGeom>
              <a:avLst/>
              <a:gdLst/>
              <a:ahLst/>
              <a:cxnLst/>
              <a:rect l="l" t="t" r="r" b="b"/>
              <a:pathLst>
                <a:path w="166" h="527" extrusionOk="0">
                  <a:moveTo>
                    <a:pt x="119" y="1"/>
                  </a:moveTo>
                  <a:lnTo>
                    <a:pt x="94" y="5"/>
                  </a:lnTo>
                  <a:cubicBezTo>
                    <a:pt x="94" y="9"/>
                    <a:pt x="136" y="200"/>
                    <a:pt x="0" y="514"/>
                  </a:cubicBezTo>
                  <a:lnTo>
                    <a:pt x="22" y="527"/>
                  </a:lnTo>
                  <a:cubicBezTo>
                    <a:pt x="166" y="204"/>
                    <a:pt x="123" y="9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27" name="Google Shape;9927;p33"/>
            <p:cNvSpPr/>
            <p:nvPr/>
          </p:nvSpPr>
          <p:spPr>
            <a:xfrm>
              <a:off x="822475" y="2873175"/>
              <a:ext cx="11375" cy="10625"/>
            </a:xfrm>
            <a:custGeom>
              <a:avLst/>
              <a:gdLst/>
              <a:ahLst/>
              <a:cxnLst/>
              <a:rect l="l" t="t" r="r" b="b"/>
              <a:pathLst>
                <a:path w="455" h="425" extrusionOk="0">
                  <a:moveTo>
                    <a:pt x="429" y="1"/>
                  </a:moveTo>
                  <a:cubicBezTo>
                    <a:pt x="429" y="5"/>
                    <a:pt x="340" y="268"/>
                    <a:pt x="1" y="404"/>
                  </a:cubicBezTo>
                  <a:lnTo>
                    <a:pt x="13" y="425"/>
                  </a:lnTo>
                  <a:cubicBezTo>
                    <a:pt x="361" y="289"/>
                    <a:pt x="450" y="22"/>
                    <a:pt x="454" y="9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28" name="Google Shape;9928;p33"/>
            <p:cNvSpPr/>
            <p:nvPr/>
          </p:nvSpPr>
          <p:spPr>
            <a:xfrm>
              <a:off x="828100" y="2844775"/>
              <a:ext cx="5000" cy="14425"/>
            </a:xfrm>
            <a:custGeom>
              <a:avLst/>
              <a:gdLst/>
              <a:ahLst/>
              <a:cxnLst/>
              <a:rect l="l" t="t" r="r" b="b"/>
              <a:pathLst>
                <a:path w="200" h="577" extrusionOk="0">
                  <a:moveTo>
                    <a:pt x="60" y="0"/>
                  </a:moveTo>
                  <a:lnTo>
                    <a:pt x="60" y="0"/>
                  </a:lnTo>
                  <a:cubicBezTo>
                    <a:pt x="0" y="390"/>
                    <a:pt x="170" y="568"/>
                    <a:pt x="179" y="577"/>
                  </a:cubicBezTo>
                  <a:lnTo>
                    <a:pt x="200" y="556"/>
                  </a:lnTo>
                  <a:cubicBezTo>
                    <a:pt x="195" y="556"/>
                    <a:pt x="26" y="378"/>
                    <a:pt x="85" y="4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29" name="Google Shape;9929;p33"/>
            <p:cNvSpPr/>
            <p:nvPr/>
          </p:nvSpPr>
          <p:spPr>
            <a:xfrm>
              <a:off x="814425" y="2853875"/>
              <a:ext cx="16025" cy="11050"/>
            </a:xfrm>
            <a:custGeom>
              <a:avLst/>
              <a:gdLst/>
              <a:ahLst/>
              <a:cxnLst/>
              <a:rect l="l" t="t" r="r" b="b"/>
              <a:pathLst>
                <a:path w="641" h="442" extrusionOk="0">
                  <a:moveTo>
                    <a:pt x="21" y="1"/>
                  </a:moveTo>
                  <a:lnTo>
                    <a:pt x="0" y="14"/>
                  </a:lnTo>
                  <a:cubicBezTo>
                    <a:pt x="200" y="374"/>
                    <a:pt x="632" y="442"/>
                    <a:pt x="636" y="442"/>
                  </a:cubicBezTo>
                  <a:lnTo>
                    <a:pt x="641" y="412"/>
                  </a:lnTo>
                  <a:cubicBezTo>
                    <a:pt x="636" y="412"/>
                    <a:pt x="217" y="349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30" name="Google Shape;9930;p33"/>
            <p:cNvSpPr/>
            <p:nvPr/>
          </p:nvSpPr>
          <p:spPr>
            <a:xfrm>
              <a:off x="814850" y="2869575"/>
              <a:ext cx="17300" cy="5250"/>
            </a:xfrm>
            <a:custGeom>
              <a:avLst/>
              <a:gdLst/>
              <a:ahLst/>
              <a:cxnLst/>
              <a:rect l="l" t="t" r="r" b="b"/>
              <a:pathLst>
                <a:path w="692" h="210" extrusionOk="0">
                  <a:moveTo>
                    <a:pt x="679" y="1"/>
                  </a:moveTo>
                  <a:cubicBezTo>
                    <a:pt x="675" y="1"/>
                    <a:pt x="422" y="181"/>
                    <a:pt x="130" y="181"/>
                  </a:cubicBezTo>
                  <a:cubicBezTo>
                    <a:pt x="90" y="181"/>
                    <a:pt x="49" y="178"/>
                    <a:pt x="9" y="170"/>
                  </a:cubicBezTo>
                  <a:lnTo>
                    <a:pt x="0" y="196"/>
                  </a:lnTo>
                  <a:cubicBezTo>
                    <a:pt x="26" y="200"/>
                    <a:pt x="47" y="208"/>
                    <a:pt x="68" y="208"/>
                  </a:cubicBezTo>
                  <a:cubicBezTo>
                    <a:pt x="84" y="209"/>
                    <a:pt x="100" y="210"/>
                    <a:pt x="115" y="210"/>
                  </a:cubicBezTo>
                  <a:cubicBezTo>
                    <a:pt x="423" y="210"/>
                    <a:pt x="692" y="22"/>
                    <a:pt x="692" y="22"/>
                  </a:cubicBezTo>
                  <a:lnTo>
                    <a:pt x="6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31" name="Google Shape;9931;p33"/>
            <p:cNvSpPr/>
            <p:nvPr/>
          </p:nvSpPr>
          <p:spPr>
            <a:xfrm>
              <a:off x="840350" y="2836375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1"/>
                  </a:moveTo>
                  <a:cubicBezTo>
                    <a:pt x="58" y="1"/>
                    <a:pt x="0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32" name="Google Shape;9932;p33"/>
            <p:cNvSpPr/>
            <p:nvPr/>
          </p:nvSpPr>
          <p:spPr>
            <a:xfrm>
              <a:off x="851275" y="2844425"/>
              <a:ext cx="6950" cy="5875"/>
            </a:xfrm>
            <a:custGeom>
              <a:avLst/>
              <a:gdLst/>
              <a:ahLst/>
              <a:cxnLst/>
              <a:rect l="l" t="t" r="r" b="b"/>
              <a:pathLst>
                <a:path w="278" h="235" extrusionOk="0">
                  <a:moveTo>
                    <a:pt x="157" y="1"/>
                  </a:moveTo>
                  <a:cubicBezTo>
                    <a:pt x="57" y="1"/>
                    <a:pt x="0" y="114"/>
                    <a:pt x="66" y="192"/>
                  </a:cubicBezTo>
                  <a:cubicBezTo>
                    <a:pt x="90" y="221"/>
                    <a:pt x="123" y="234"/>
                    <a:pt x="155" y="234"/>
                  </a:cubicBezTo>
                  <a:cubicBezTo>
                    <a:pt x="212" y="234"/>
                    <a:pt x="268" y="192"/>
                    <a:pt x="274" y="124"/>
                  </a:cubicBezTo>
                  <a:cubicBezTo>
                    <a:pt x="278" y="61"/>
                    <a:pt x="231" y="6"/>
                    <a:pt x="168" y="1"/>
                  </a:cubicBezTo>
                  <a:cubicBezTo>
                    <a:pt x="164" y="1"/>
                    <a:pt x="16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33" name="Google Shape;9933;p33"/>
            <p:cNvSpPr/>
            <p:nvPr/>
          </p:nvSpPr>
          <p:spPr>
            <a:xfrm>
              <a:off x="857550" y="2857350"/>
              <a:ext cx="6825" cy="5875"/>
            </a:xfrm>
            <a:custGeom>
              <a:avLst/>
              <a:gdLst/>
              <a:ahLst/>
              <a:cxnLst/>
              <a:rect l="l" t="t" r="r" b="b"/>
              <a:pathLst>
                <a:path w="273" h="235" extrusionOk="0">
                  <a:moveTo>
                    <a:pt x="148" y="1"/>
                  </a:moveTo>
                  <a:cubicBezTo>
                    <a:pt x="51" y="1"/>
                    <a:pt x="1" y="116"/>
                    <a:pt x="65" y="193"/>
                  </a:cubicBezTo>
                  <a:cubicBezTo>
                    <a:pt x="88" y="222"/>
                    <a:pt x="119" y="235"/>
                    <a:pt x="151" y="235"/>
                  </a:cubicBezTo>
                  <a:cubicBezTo>
                    <a:pt x="207" y="235"/>
                    <a:pt x="263" y="193"/>
                    <a:pt x="269" y="125"/>
                  </a:cubicBezTo>
                  <a:cubicBezTo>
                    <a:pt x="273" y="61"/>
                    <a:pt x="226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34" name="Google Shape;9934;p33"/>
            <p:cNvSpPr/>
            <p:nvPr/>
          </p:nvSpPr>
          <p:spPr>
            <a:xfrm>
              <a:off x="854275" y="2871250"/>
              <a:ext cx="6825" cy="5800"/>
            </a:xfrm>
            <a:custGeom>
              <a:avLst/>
              <a:gdLst/>
              <a:ahLst/>
              <a:cxnLst/>
              <a:rect l="l" t="t" r="r" b="b"/>
              <a:pathLst>
                <a:path w="273" h="232" extrusionOk="0">
                  <a:moveTo>
                    <a:pt x="147" y="0"/>
                  </a:moveTo>
                  <a:cubicBezTo>
                    <a:pt x="51" y="0"/>
                    <a:pt x="0" y="116"/>
                    <a:pt x="65" y="192"/>
                  </a:cubicBezTo>
                  <a:cubicBezTo>
                    <a:pt x="87" y="219"/>
                    <a:pt x="118" y="231"/>
                    <a:pt x="149" y="231"/>
                  </a:cubicBezTo>
                  <a:cubicBezTo>
                    <a:pt x="206" y="231"/>
                    <a:pt x="263" y="190"/>
                    <a:pt x="268" y="124"/>
                  </a:cubicBezTo>
                  <a:cubicBezTo>
                    <a:pt x="272" y="61"/>
                    <a:pt x="226" y="6"/>
                    <a:pt x="162" y="1"/>
                  </a:cubicBezTo>
                  <a:cubicBezTo>
                    <a:pt x="157" y="1"/>
                    <a:pt x="152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35" name="Google Shape;9935;p33"/>
            <p:cNvSpPr/>
            <p:nvPr/>
          </p:nvSpPr>
          <p:spPr>
            <a:xfrm>
              <a:off x="845575" y="2882375"/>
              <a:ext cx="6825" cy="5825"/>
            </a:xfrm>
            <a:custGeom>
              <a:avLst/>
              <a:gdLst/>
              <a:ahLst/>
              <a:cxnLst/>
              <a:rect l="l" t="t" r="r" b="b"/>
              <a:pathLst>
                <a:path w="273" h="233" extrusionOk="0">
                  <a:moveTo>
                    <a:pt x="148" y="1"/>
                  </a:moveTo>
                  <a:cubicBezTo>
                    <a:pt x="55" y="1"/>
                    <a:pt x="0" y="116"/>
                    <a:pt x="65" y="193"/>
                  </a:cubicBezTo>
                  <a:cubicBezTo>
                    <a:pt x="89" y="220"/>
                    <a:pt x="121" y="233"/>
                    <a:pt x="153" y="233"/>
                  </a:cubicBezTo>
                  <a:cubicBezTo>
                    <a:pt x="209" y="233"/>
                    <a:pt x="263" y="193"/>
                    <a:pt x="268" y="125"/>
                  </a:cubicBezTo>
                  <a:cubicBezTo>
                    <a:pt x="273" y="61"/>
                    <a:pt x="226" y="6"/>
                    <a:pt x="162" y="2"/>
                  </a:cubicBezTo>
                  <a:cubicBezTo>
                    <a:pt x="157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36" name="Google Shape;9936;p33"/>
            <p:cNvSpPr/>
            <p:nvPr/>
          </p:nvSpPr>
          <p:spPr>
            <a:xfrm>
              <a:off x="831125" y="2887050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53" y="1"/>
                  </a:moveTo>
                  <a:cubicBezTo>
                    <a:pt x="54" y="1"/>
                    <a:pt x="0" y="118"/>
                    <a:pt x="62" y="192"/>
                  </a:cubicBezTo>
                  <a:cubicBezTo>
                    <a:pt x="86" y="221"/>
                    <a:pt x="119" y="234"/>
                    <a:pt x="151" y="234"/>
                  </a:cubicBezTo>
                  <a:cubicBezTo>
                    <a:pt x="209" y="234"/>
                    <a:pt x="264" y="194"/>
                    <a:pt x="270" y="129"/>
                  </a:cubicBezTo>
                  <a:cubicBezTo>
                    <a:pt x="274" y="65"/>
                    <a:pt x="227" y="10"/>
                    <a:pt x="164" y="1"/>
                  </a:cubicBezTo>
                  <a:cubicBezTo>
                    <a:pt x="160" y="1"/>
                    <a:pt x="157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37" name="Google Shape;9937;p33"/>
            <p:cNvSpPr/>
            <p:nvPr/>
          </p:nvSpPr>
          <p:spPr>
            <a:xfrm>
              <a:off x="817675" y="2881425"/>
              <a:ext cx="6850" cy="5875"/>
            </a:xfrm>
            <a:custGeom>
              <a:avLst/>
              <a:gdLst/>
              <a:ahLst/>
              <a:cxnLst/>
              <a:rect l="l" t="t" r="r" b="b"/>
              <a:pathLst>
                <a:path w="274" h="235" extrusionOk="0">
                  <a:moveTo>
                    <a:pt x="148" y="1"/>
                  </a:moveTo>
                  <a:cubicBezTo>
                    <a:pt x="55" y="1"/>
                    <a:pt x="1" y="116"/>
                    <a:pt x="65" y="192"/>
                  </a:cubicBezTo>
                  <a:cubicBezTo>
                    <a:pt x="90" y="221"/>
                    <a:pt x="122" y="234"/>
                    <a:pt x="153" y="234"/>
                  </a:cubicBezTo>
                  <a:cubicBezTo>
                    <a:pt x="209" y="234"/>
                    <a:pt x="263" y="193"/>
                    <a:pt x="269" y="125"/>
                  </a:cubicBezTo>
                  <a:cubicBezTo>
                    <a:pt x="273" y="61"/>
                    <a:pt x="227" y="6"/>
                    <a:pt x="163" y="2"/>
                  </a:cubicBezTo>
                  <a:cubicBezTo>
                    <a:pt x="158" y="1"/>
                    <a:pt x="153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38" name="Google Shape;9938;p33"/>
            <p:cNvSpPr/>
            <p:nvPr/>
          </p:nvSpPr>
          <p:spPr>
            <a:xfrm>
              <a:off x="809925" y="2871050"/>
              <a:ext cx="6950" cy="5900"/>
            </a:xfrm>
            <a:custGeom>
              <a:avLst/>
              <a:gdLst/>
              <a:ahLst/>
              <a:cxnLst/>
              <a:rect l="l" t="t" r="r" b="b"/>
              <a:pathLst>
                <a:path w="278" h="236" extrusionOk="0">
                  <a:moveTo>
                    <a:pt x="157" y="0"/>
                  </a:moveTo>
                  <a:cubicBezTo>
                    <a:pt x="57" y="0"/>
                    <a:pt x="0" y="118"/>
                    <a:pt x="66" y="196"/>
                  </a:cubicBezTo>
                  <a:cubicBezTo>
                    <a:pt x="90" y="223"/>
                    <a:pt x="121" y="235"/>
                    <a:pt x="153" y="235"/>
                  </a:cubicBezTo>
                  <a:cubicBezTo>
                    <a:pt x="211" y="235"/>
                    <a:pt x="268" y="194"/>
                    <a:pt x="274" y="128"/>
                  </a:cubicBezTo>
                  <a:cubicBezTo>
                    <a:pt x="278" y="65"/>
                    <a:pt x="231" y="9"/>
                    <a:pt x="167" y="1"/>
                  </a:cubicBezTo>
                  <a:cubicBezTo>
                    <a:pt x="164" y="1"/>
                    <a:pt x="161" y="0"/>
                    <a:pt x="1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39" name="Google Shape;9939;p33"/>
            <p:cNvSpPr/>
            <p:nvPr/>
          </p:nvSpPr>
          <p:spPr>
            <a:xfrm>
              <a:off x="809700" y="2850475"/>
              <a:ext cx="6875" cy="5850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4" y="1"/>
                  </a:moveTo>
                  <a:cubicBezTo>
                    <a:pt x="58" y="1"/>
                    <a:pt x="1" y="114"/>
                    <a:pt x="66" y="192"/>
                  </a:cubicBezTo>
                  <a:cubicBezTo>
                    <a:pt x="91" y="221"/>
                    <a:pt x="123" y="234"/>
                    <a:pt x="155" y="234"/>
                  </a:cubicBezTo>
                  <a:cubicBezTo>
                    <a:pt x="212" y="234"/>
                    <a:pt x="267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1"/>
                    <a:pt x="1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40" name="Google Shape;9940;p33"/>
            <p:cNvSpPr/>
            <p:nvPr/>
          </p:nvSpPr>
          <p:spPr>
            <a:xfrm>
              <a:off x="826350" y="2841150"/>
              <a:ext cx="6850" cy="5850"/>
            </a:xfrm>
            <a:custGeom>
              <a:avLst/>
              <a:gdLst/>
              <a:ahLst/>
              <a:cxnLst/>
              <a:rect l="l" t="t" r="r" b="b"/>
              <a:pathLst>
                <a:path w="274" h="234" extrusionOk="0">
                  <a:moveTo>
                    <a:pt x="153" y="0"/>
                  </a:moveTo>
                  <a:cubicBezTo>
                    <a:pt x="58" y="0"/>
                    <a:pt x="1" y="114"/>
                    <a:pt x="66" y="192"/>
                  </a:cubicBezTo>
                  <a:cubicBezTo>
                    <a:pt x="90" y="221"/>
                    <a:pt x="122" y="234"/>
                    <a:pt x="154" y="234"/>
                  </a:cubicBezTo>
                  <a:cubicBezTo>
                    <a:pt x="210" y="234"/>
                    <a:pt x="264" y="192"/>
                    <a:pt x="270" y="124"/>
                  </a:cubicBezTo>
                  <a:cubicBezTo>
                    <a:pt x="274" y="60"/>
                    <a:pt x="227" y="5"/>
                    <a:pt x="164" y="1"/>
                  </a:cubicBezTo>
                  <a:cubicBezTo>
                    <a:pt x="160" y="1"/>
                    <a:pt x="157" y="0"/>
                    <a:pt x="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41" name="Google Shape;9941;p33"/>
            <p:cNvSpPr/>
            <p:nvPr/>
          </p:nvSpPr>
          <p:spPr>
            <a:xfrm>
              <a:off x="469700" y="2809450"/>
              <a:ext cx="31925" cy="51350"/>
            </a:xfrm>
            <a:custGeom>
              <a:avLst/>
              <a:gdLst/>
              <a:ahLst/>
              <a:cxnLst/>
              <a:rect l="l" t="t" r="r" b="b"/>
              <a:pathLst>
                <a:path w="1277" h="2054" extrusionOk="0">
                  <a:moveTo>
                    <a:pt x="399" y="1"/>
                  </a:moveTo>
                  <a:lnTo>
                    <a:pt x="399" y="1"/>
                  </a:lnTo>
                  <a:cubicBezTo>
                    <a:pt x="475" y="306"/>
                    <a:pt x="0" y="501"/>
                    <a:pt x="9" y="1150"/>
                  </a:cubicBezTo>
                  <a:cubicBezTo>
                    <a:pt x="22" y="1799"/>
                    <a:pt x="857" y="2053"/>
                    <a:pt x="857" y="2053"/>
                  </a:cubicBezTo>
                  <a:cubicBezTo>
                    <a:pt x="857" y="2053"/>
                    <a:pt x="1277" y="1689"/>
                    <a:pt x="1256" y="1192"/>
                  </a:cubicBezTo>
                  <a:cubicBezTo>
                    <a:pt x="1235" y="700"/>
                    <a:pt x="959" y="429"/>
                    <a:pt x="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42" name="Google Shape;9942;p33"/>
            <p:cNvSpPr/>
            <p:nvPr/>
          </p:nvSpPr>
          <p:spPr>
            <a:xfrm>
              <a:off x="471700" y="2821425"/>
              <a:ext cx="28025" cy="39375"/>
            </a:xfrm>
            <a:custGeom>
              <a:avLst/>
              <a:gdLst/>
              <a:ahLst/>
              <a:cxnLst/>
              <a:rect l="l" t="t" r="r" b="b"/>
              <a:pathLst>
                <a:path w="1121" h="1575" extrusionOk="0">
                  <a:moveTo>
                    <a:pt x="472" y="1"/>
                  </a:moveTo>
                  <a:lnTo>
                    <a:pt x="472" y="1"/>
                  </a:lnTo>
                  <a:cubicBezTo>
                    <a:pt x="501" y="425"/>
                    <a:pt x="298" y="705"/>
                    <a:pt x="455" y="1125"/>
                  </a:cubicBezTo>
                  <a:cubicBezTo>
                    <a:pt x="370" y="1061"/>
                    <a:pt x="154" y="820"/>
                    <a:pt x="107" y="616"/>
                  </a:cubicBezTo>
                  <a:lnTo>
                    <a:pt x="107" y="616"/>
                  </a:lnTo>
                  <a:cubicBezTo>
                    <a:pt x="1" y="1155"/>
                    <a:pt x="777" y="1574"/>
                    <a:pt x="777" y="1574"/>
                  </a:cubicBezTo>
                  <a:cubicBezTo>
                    <a:pt x="959" y="1367"/>
                    <a:pt x="1121" y="900"/>
                    <a:pt x="1015" y="455"/>
                  </a:cubicBezTo>
                  <a:lnTo>
                    <a:pt x="1015" y="455"/>
                  </a:lnTo>
                  <a:cubicBezTo>
                    <a:pt x="1040" y="599"/>
                    <a:pt x="964" y="921"/>
                    <a:pt x="828" y="1066"/>
                  </a:cubicBezTo>
                  <a:cubicBezTo>
                    <a:pt x="777" y="858"/>
                    <a:pt x="756" y="641"/>
                    <a:pt x="756" y="429"/>
                  </a:cubicBezTo>
                  <a:cubicBezTo>
                    <a:pt x="675" y="675"/>
                    <a:pt x="654" y="943"/>
                    <a:pt x="696" y="1197"/>
                  </a:cubicBezTo>
                  <a:cubicBezTo>
                    <a:pt x="629" y="1049"/>
                    <a:pt x="590" y="892"/>
                    <a:pt x="578" y="730"/>
                  </a:cubicBezTo>
                  <a:cubicBezTo>
                    <a:pt x="578" y="480"/>
                    <a:pt x="540" y="238"/>
                    <a:pt x="4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43" name="Google Shape;9943;p33"/>
            <p:cNvSpPr/>
            <p:nvPr/>
          </p:nvSpPr>
          <p:spPr>
            <a:xfrm>
              <a:off x="490375" y="2829800"/>
              <a:ext cx="44875" cy="34275"/>
            </a:xfrm>
            <a:custGeom>
              <a:avLst/>
              <a:gdLst/>
              <a:ahLst/>
              <a:cxnLst/>
              <a:rect l="l" t="t" r="r" b="b"/>
              <a:pathLst>
                <a:path w="1795" h="1371" extrusionOk="0">
                  <a:moveTo>
                    <a:pt x="1795" y="1"/>
                  </a:moveTo>
                  <a:lnTo>
                    <a:pt x="1795" y="1"/>
                  </a:lnTo>
                  <a:cubicBezTo>
                    <a:pt x="1736" y="47"/>
                    <a:pt x="1670" y="63"/>
                    <a:pt x="1596" y="63"/>
                  </a:cubicBezTo>
                  <a:cubicBezTo>
                    <a:pt x="1457" y="63"/>
                    <a:pt x="1289" y="9"/>
                    <a:pt x="1082" y="9"/>
                  </a:cubicBezTo>
                  <a:cubicBezTo>
                    <a:pt x="937" y="9"/>
                    <a:pt x="774" y="35"/>
                    <a:pt x="590" y="124"/>
                  </a:cubicBezTo>
                  <a:cubicBezTo>
                    <a:pt x="0" y="404"/>
                    <a:pt x="115" y="1269"/>
                    <a:pt x="115" y="1269"/>
                  </a:cubicBezTo>
                  <a:cubicBezTo>
                    <a:pt x="115" y="1269"/>
                    <a:pt x="342" y="1370"/>
                    <a:pt x="626" y="1370"/>
                  </a:cubicBezTo>
                  <a:cubicBezTo>
                    <a:pt x="765" y="1370"/>
                    <a:pt x="918" y="1346"/>
                    <a:pt x="1065" y="1273"/>
                  </a:cubicBezTo>
                  <a:cubicBezTo>
                    <a:pt x="1506" y="1053"/>
                    <a:pt x="1638" y="688"/>
                    <a:pt x="1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44" name="Google Shape;9944;p33"/>
            <p:cNvSpPr/>
            <p:nvPr/>
          </p:nvSpPr>
          <p:spPr>
            <a:xfrm>
              <a:off x="493225" y="2836375"/>
              <a:ext cx="32700" cy="26050"/>
            </a:xfrm>
            <a:custGeom>
              <a:avLst/>
              <a:gdLst/>
              <a:ahLst/>
              <a:cxnLst/>
              <a:rect l="l" t="t" r="r" b="b"/>
              <a:pathLst>
                <a:path w="1308" h="1042" extrusionOk="0">
                  <a:moveTo>
                    <a:pt x="595" y="1"/>
                  </a:moveTo>
                  <a:lnTo>
                    <a:pt x="595" y="1"/>
                  </a:lnTo>
                  <a:cubicBezTo>
                    <a:pt x="60" y="128"/>
                    <a:pt x="1" y="1006"/>
                    <a:pt x="1" y="1006"/>
                  </a:cubicBezTo>
                  <a:cubicBezTo>
                    <a:pt x="75" y="1029"/>
                    <a:pt x="168" y="1042"/>
                    <a:pt x="271" y="1042"/>
                  </a:cubicBezTo>
                  <a:cubicBezTo>
                    <a:pt x="532" y="1042"/>
                    <a:pt x="859" y="961"/>
                    <a:pt x="1121" y="760"/>
                  </a:cubicBezTo>
                  <a:lnTo>
                    <a:pt x="1121" y="760"/>
                  </a:lnTo>
                  <a:cubicBezTo>
                    <a:pt x="1032" y="821"/>
                    <a:pt x="841" y="869"/>
                    <a:pt x="669" y="869"/>
                  </a:cubicBezTo>
                  <a:cubicBezTo>
                    <a:pt x="602" y="869"/>
                    <a:pt x="538" y="862"/>
                    <a:pt x="484" y="845"/>
                  </a:cubicBezTo>
                  <a:cubicBezTo>
                    <a:pt x="654" y="709"/>
                    <a:pt x="841" y="599"/>
                    <a:pt x="1036" y="514"/>
                  </a:cubicBezTo>
                  <a:lnTo>
                    <a:pt x="1036" y="514"/>
                  </a:lnTo>
                  <a:cubicBezTo>
                    <a:pt x="777" y="544"/>
                    <a:pt x="527" y="633"/>
                    <a:pt x="311" y="781"/>
                  </a:cubicBezTo>
                  <a:cubicBezTo>
                    <a:pt x="417" y="658"/>
                    <a:pt x="548" y="557"/>
                    <a:pt x="688" y="476"/>
                  </a:cubicBezTo>
                  <a:cubicBezTo>
                    <a:pt x="913" y="374"/>
                    <a:pt x="1121" y="243"/>
                    <a:pt x="1307" y="82"/>
                  </a:cubicBezTo>
                  <a:lnTo>
                    <a:pt x="1307" y="82"/>
                  </a:lnTo>
                  <a:cubicBezTo>
                    <a:pt x="934" y="281"/>
                    <a:pt x="595" y="213"/>
                    <a:pt x="277" y="531"/>
                  </a:cubicBezTo>
                  <a:cubicBezTo>
                    <a:pt x="302" y="425"/>
                    <a:pt x="434" y="128"/>
                    <a:pt x="5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45" name="Google Shape;9945;p33"/>
            <p:cNvSpPr/>
            <p:nvPr/>
          </p:nvSpPr>
          <p:spPr>
            <a:xfrm>
              <a:off x="491425" y="2858925"/>
              <a:ext cx="43725" cy="35400"/>
            </a:xfrm>
            <a:custGeom>
              <a:avLst/>
              <a:gdLst/>
              <a:ahLst/>
              <a:cxnLst/>
              <a:rect l="l" t="t" r="r" b="b"/>
              <a:pathLst>
                <a:path w="1749" h="1416" extrusionOk="0">
                  <a:moveTo>
                    <a:pt x="662" y="0"/>
                  </a:moveTo>
                  <a:cubicBezTo>
                    <a:pt x="357" y="0"/>
                    <a:pt x="94" y="108"/>
                    <a:pt x="94" y="108"/>
                  </a:cubicBezTo>
                  <a:cubicBezTo>
                    <a:pt x="94" y="108"/>
                    <a:pt x="1" y="656"/>
                    <a:pt x="327" y="1029"/>
                  </a:cubicBezTo>
                  <a:cubicBezTo>
                    <a:pt x="608" y="1346"/>
                    <a:pt x="932" y="1415"/>
                    <a:pt x="1466" y="1415"/>
                  </a:cubicBezTo>
                  <a:cubicBezTo>
                    <a:pt x="1554" y="1415"/>
                    <a:pt x="1648" y="1414"/>
                    <a:pt x="1748" y="1411"/>
                  </a:cubicBezTo>
                  <a:cubicBezTo>
                    <a:pt x="1494" y="1224"/>
                    <a:pt x="1744" y="774"/>
                    <a:pt x="1324" y="274"/>
                  </a:cubicBezTo>
                  <a:cubicBezTo>
                    <a:pt x="1142" y="61"/>
                    <a:pt x="89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46" name="Google Shape;9946;p33"/>
            <p:cNvSpPr/>
            <p:nvPr/>
          </p:nvSpPr>
          <p:spPr>
            <a:xfrm>
              <a:off x="493450" y="2860950"/>
              <a:ext cx="30975" cy="26350"/>
            </a:xfrm>
            <a:custGeom>
              <a:avLst/>
              <a:gdLst/>
              <a:ahLst/>
              <a:cxnLst/>
              <a:rect l="l" t="t" r="r" b="b"/>
              <a:pathLst>
                <a:path w="1239" h="1054" extrusionOk="0">
                  <a:moveTo>
                    <a:pt x="343" y="0"/>
                  </a:moveTo>
                  <a:cubicBezTo>
                    <a:pt x="156" y="0"/>
                    <a:pt x="13" y="27"/>
                    <a:pt x="13" y="27"/>
                  </a:cubicBezTo>
                  <a:cubicBezTo>
                    <a:pt x="0" y="299"/>
                    <a:pt x="174" y="765"/>
                    <a:pt x="535" y="1045"/>
                  </a:cubicBezTo>
                  <a:cubicBezTo>
                    <a:pt x="420" y="948"/>
                    <a:pt x="280" y="651"/>
                    <a:pt x="293" y="452"/>
                  </a:cubicBezTo>
                  <a:lnTo>
                    <a:pt x="293" y="452"/>
                  </a:lnTo>
                  <a:cubicBezTo>
                    <a:pt x="463" y="583"/>
                    <a:pt x="615" y="731"/>
                    <a:pt x="751" y="901"/>
                  </a:cubicBezTo>
                  <a:cubicBezTo>
                    <a:pt x="658" y="659"/>
                    <a:pt x="505" y="439"/>
                    <a:pt x="310" y="265"/>
                  </a:cubicBezTo>
                  <a:lnTo>
                    <a:pt x="310" y="265"/>
                  </a:lnTo>
                  <a:cubicBezTo>
                    <a:pt x="458" y="341"/>
                    <a:pt x="590" y="439"/>
                    <a:pt x="700" y="558"/>
                  </a:cubicBezTo>
                  <a:cubicBezTo>
                    <a:pt x="857" y="748"/>
                    <a:pt x="1040" y="914"/>
                    <a:pt x="1239" y="1054"/>
                  </a:cubicBezTo>
                  <a:cubicBezTo>
                    <a:pt x="950" y="744"/>
                    <a:pt x="934" y="396"/>
                    <a:pt x="548" y="172"/>
                  </a:cubicBezTo>
                  <a:cubicBezTo>
                    <a:pt x="551" y="171"/>
                    <a:pt x="555" y="171"/>
                    <a:pt x="560" y="171"/>
                  </a:cubicBezTo>
                  <a:cubicBezTo>
                    <a:pt x="676" y="171"/>
                    <a:pt x="978" y="227"/>
                    <a:pt x="1137" y="346"/>
                  </a:cubicBezTo>
                  <a:cubicBezTo>
                    <a:pt x="983" y="58"/>
                    <a:pt x="616" y="0"/>
                    <a:pt x="3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47" name="Google Shape;9947;p33"/>
            <p:cNvSpPr/>
            <p:nvPr/>
          </p:nvSpPr>
          <p:spPr>
            <a:xfrm>
              <a:off x="439150" y="2846050"/>
              <a:ext cx="52625" cy="31125"/>
            </a:xfrm>
            <a:custGeom>
              <a:avLst/>
              <a:gdLst/>
              <a:ahLst/>
              <a:cxnLst/>
              <a:rect l="l" t="t" r="r" b="b"/>
              <a:pathLst>
                <a:path w="2105" h="1245" extrusionOk="0">
                  <a:moveTo>
                    <a:pt x="1186" y="1"/>
                  </a:moveTo>
                  <a:cubicBezTo>
                    <a:pt x="1130" y="1"/>
                    <a:pt x="1073" y="7"/>
                    <a:pt x="1014" y="21"/>
                  </a:cubicBezTo>
                  <a:cubicBezTo>
                    <a:pt x="378" y="174"/>
                    <a:pt x="319" y="683"/>
                    <a:pt x="1" y="687"/>
                  </a:cubicBezTo>
                  <a:cubicBezTo>
                    <a:pt x="459" y="1044"/>
                    <a:pt x="764" y="1245"/>
                    <a:pt x="1129" y="1245"/>
                  </a:cubicBezTo>
                  <a:cubicBezTo>
                    <a:pt x="1206" y="1245"/>
                    <a:pt x="1286" y="1236"/>
                    <a:pt x="1371" y="1217"/>
                  </a:cubicBezTo>
                  <a:cubicBezTo>
                    <a:pt x="1854" y="1111"/>
                    <a:pt x="2105" y="615"/>
                    <a:pt x="2105" y="615"/>
                  </a:cubicBezTo>
                  <a:cubicBezTo>
                    <a:pt x="2105" y="615"/>
                    <a:pt x="1728" y="1"/>
                    <a:pt x="11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48" name="Google Shape;9948;p33"/>
            <p:cNvSpPr/>
            <p:nvPr/>
          </p:nvSpPr>
          <p:spPr>
            <a:xfrm>
              <a:off x="451775" y="2849875"/>
              <a:ext cx="40000" cy="24275"/>
            </a:xfrm>
            <a:custGeom>
              <a:avLst/>
              <a:gdLst/>
              <a:ahLst/>
              <a:cxnLst/>
              <a:rect l="l" t="t" r="r" b="b"/>
              <a:pathLst>
                <a:path w="1600" h="971" extrusionOk="0">
                  <a:moveTo>
                    <a:pt x="740" y="1"/>
                  </a:moveTo>
                  <a:cubicBezTo>
                    <a:pt x="659" y="1"/>
                    <a:pt x="579" y="17"/>
                    <a:pt x="501" y="55"/>
                  </a:cubicBezTo>
                  <a:cubicBezTo>
                    <a:pt x="504" y="55"/>
                    <a:pt x="507" y="55"/>
                    <a:pt x="510" y="55"/>
                  </a:cubicBezTo>
                  <a:cubicBezTo>
                    <a:pt x="717" y="55"/>
                    <a:pt x="998" y="196"/>
                    <a:pt x="1082" y="267"/>
                  </a:cubicBezTo>
                  <a:cubicBezTo>
                    <a:pt x="1044" y="263"/>
                    <a:pt x="1008" y="261"/>
                    <a:pt x="974" y="261"/>
                  </a:cubicBezTo>
                  <a:cubicBezTo>
                    <a:pt x="599" y="261"/>
                    <a:pt x="385" y="494"/>
                    <a:pt x="1" y="568"/>
                  </a:cubicBezTo>
                  <a:cubicBezTo>
                    <a:pt x="16" y="568"/>
                    <a:pt x="31" y="568"/>
                    <a:pt x="47" y="568"/>
                  </a:cubicBezTo>
                  <a:cubicBezTo>
                    <a:pt x="277" y="568"/>
                    <a:pt x="508" y="539"/>
                    <a:pt x="734" y="479"/>
                  </a:cubicBezTo>
                  <a:cubicBezTo>
                    <a:pt x="816" y="463"/>
                    <a:pt x="900" y="456"/>
                    <a:pt x="984" y="456"/>
                  </a:cubicBezTo>
                  <a:cubicBezTo>
                    <a:pt x="1062" y="456"/>
                    <a:pt x="1140" y="462"/>
                    <a:pt x="1218" y="475"/>
                  </a:cubicBezTo>
                  <a:cubicBezTo>
                    <a:pt x="959" y="500"/>
                    <a:pt x="709" y="585"/>
                    <a:pt x="488" y="729"/>
                  </a:cubicBezTo>
                  <a:cubicBezTo>
                    <a:pt x="696" y="670"/>
                    <a:pt x="908" y="640"/>
                    <a:pt x="1124" y="636"/>
                  </a:cubicBezTo>
                  <a:lnTo>
                    <a:pt x="1124" y="636"/>
                  </a:lnTo>
                  <a:cubicBezTo>
                    <a:pt x="1018" y="805"/>
                    <a:pt x="726" y="958"/>
                    <a:pt x="577" y="971"/>
                  </a:cubicBezTo>
                  <a:cubicBezTo>
                    <a:pt x="1031" y="962"/>
                    <a:pt x="1447" y="691"/>
                    <a:pt x="1600" y="462"/>
                  </a:cubicBezTo>
                  <a:cubicBezTo>
                    <a:pt x="1600" y="462"/>
                    <a:pt x="1172" y="1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49" name="Google Shape;9949;p33"/>
            <p:cNvSpPr/>
            <p:nvPr/>
          </p:nvSpPr>
          <p:spPr>
            <a:xfrm>
              <a:off x="469900" y="2861825"/>
              <a:ext cx="32050" cy="51250"/>
            </a:xfrm>
            <a:custGeom>
              <a:avLst/>
              <a:gdLst/>
              <a:ahLst/>
              <a:cxnLst/>
              <a:rect l="l" t="t" r="r" b="b"/>
              <a:pathLst>
                <a:path w="1282" h="2050" extrusionOk="0">
                  <a:moveTo>
                    <a:pt x="862" y="1"/>
                  </a:moveTo>
                  <a:cubicBezTo>
                    <a:pt x="862" y="1"/>
                    <a:pt x="26" y="251"/>
                    <a:pt x="14" y="900"/>
                  </a:cubicBezTo>
                  <a:cubicBezTo>
                    <a:pt x="1" y="1549"/>
                    <a:pt x="480" y="1744"/>
                    <a:pt x="399" y="2050"/>
                  </a:cubicBezTo>
                  <a:cubicBezTo>
                    <a:pt x="959" y="1621"/>
                    <a:pt x="1239" y="1354"/>
                    <a:pt x="1260" y="858"/>
                  </a:cubicBezTo>
                  <a:cubicBezTo>
                    <a:pt x="1282" y="361"/>
                    <a:pt x="862" y="1"/>
                    <a:pt x="8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50" name="Google Shape;9950;p33"/>
            <p:cNvSpPr/>
            <p:nvPr/>
          </p:nvSpPr>
          <p:spPr>
            <a:xfrm>
              <a:off x="472025" y="2861825"/>
              <a:ext cx="27925" cy="39150"/>
            </a:xfrm>
            <a:custGeom>
              <a:avLst/>
              <a:gdLst/>
              <a:ahLst/>
              <a:cxnLst/>
              <a:rect l="l" t="t" r="r" b="b"/>
              <a:pathLst>
                <a:path w="1117" h="1566" extrusionOk="0">
                  <a:moveTo>
                    <a:pt x="777" y="1"/>
                  </a:moveTo>
                  <a:cubicBezTo>
                    <a:pt x="777" y="1"/>
                    <a:pt x="1" y="412"/>
                    <a:pt x="102" y="955"/>
                  </a:cubicBezTo>
                  <a:cubicBezTo>
                    <a:pt x="153" y="752"/>
                    <a:pt x="370" y="506"/>
                    <a:pt x="454" y="446"/>
                  </a:cubicBezTo>
                  <a:lnTo>
                    <a:pt x="454" y="446"/>
                  </a:lnTo>
                  <a:cubicBezTo>
                    <a:pt x="293" y="866"/>
                    <a:pt x="497" y="1142"/>
                    <a:pt x="471" y="1566"/>
                  </a:cubicBezTo>
                  <a:cubicBezTo>
                    <a:pt x="539" y="1333"/>
                    <a:pt x="573" y="1087"/>
                    <a:pt x="573" y="841"/>
                  </a:cubicBezTo>
                  <a:cubicBezTo>
                    <a:pt x="586" y="680"/>
                    <a:pt x="628" y="518"/>
                    <a:pt x="692" y="370"/>
                  </a:cubicBezTo>
                  <a:lnTo>
                    <a:pt x="692" y="370"/>
                  </a:lnTo>
                  <a:cubicBezTo>
                    <a:pt x="654" y="629"/>
                    <a:pt x="675" y="892"/>
                    <a:pt x="756" y="1142"/>
                  </a:cubicBezTo>
                  <a:cubicBezTo>
                    <a:pt x="751" y="926"/>
                    <a:pt x="777" y="713"/>
                    <a:pt x="828" y="506"/>
                  </a:cubicBezTo>
                  <a:cubicBezTo>
                    <a:pt x="963" y="650"/>
                    <a:pt x="1040" y="972"/>
                    <a:pt x="1014" y="1121"/>
                  </a:cubicBezTo>
                  <a:cubicBezTo>
                    <a:pt x="1116" y="671"/>
                    <a:pt x="959" y="200"/>
                    <a:pt x="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51" name="Google Shape;9951;p33"/>
            <p:cNvSpPr/>
            <p:nvPr/>
          </p:nvSpPr>
          <p:spPr>
            <a:xfrm>
              <a:off x="482850" y="2852300"/>
              <a:ext cx="21175" cy="17875"/>
            </a:xfrm>
            <a:custGeom>
              <a:avLst/>
              <a:gdLst/>
              <a:ahLst/>
              <a:cxnLst/>
              <a:rect l="l" t="t" r="r" b="b"/>
              <a:pathLst>
                <a:path w="847" h="715" extrusionOk="0">
                  <a:moveTo>
                    <a:pt x="393" y="1"/>
                  </a:moveTo>
                  <a:cubicBezTo>
                    <a:pt x="369" y="1"/>
                    <a:pt x="344" y="3"/>
                    <a:pt x="318" y="9"/>
                  </a:cubicBezTo>
                  <a:cubicBezTo>
                    <a:pt x="123" y="47"/>
                    <a:pt x="0" y="238"/>
                    <a:pt x="38" y="429"/>
                  </a:cubicBezTo>
                  <a:cubicBezTo>
                    <a:pt x="76" y="612"/>
                    <a:pt x="230" y="714"/>
                    <a:pt x="388" y="714"/>
                  </a:cubicBezTo>
                  <a:cubicBezTo>
                    <a:pt x="500" y="714"/>
                    <a:pt x="613" y="663"/>
                    <a:pt x="687" y="552"/>
                  </a:cubicBezTo>
                  <a:cubicBezTo>
                    <a:pt x="847" y="310"/>
                    <a:pt x="664" y="1"/>
                    <a:pt x="3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52" name="Google Shape;9952;p33"/>
            <p:cNvSpPr/>
            <p:nvPr/>
          </p:nvSpPr>
          <p:spPr>
            <a:xfrm>
              <a:off x="480500" y="2844650"/>
              <a:ext cx="8200" cy="12550"/>
            </a:xfrm>
            <a:custGeom>
              <a:avLst/>
              <a:gdLst/>
              <a:ahLst/>
              <a:cxnLst/>
              <a:rect l="l" t="t" r="r" b="b"/>
              <a:pathLst>
                <a:path w="328" h="502" extrusionOk="0">
                  <a:moveTo>
                    <a:pt x="1" y="1"/>
                  </a:moveTo>
                  <a:cubicBezTo>
                    <a:pt x="18" y="175"/>
                    <a:pt x="298" y="484"/>
                    <a:pt x="311" y="501"/>
                  </a:cubicBezTo>
                  <a:lnTo>
                    <a:pt x="328" y="489"/>
                  </a:lnTo>
                  <a:cubicBezTo>
                    <a:pt x="319" y="484"/>
                    <a:pt x="35" y="166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53" name="Google Shape;9953;p33"/>
            <p:cNvSpPr/>
            <p:nvPr/>
          </p:nvSpPr>
          <p:spPr>
            <a:xfrm>
              <a:off x="487925" y="2842525"/>
              <a:ext cx="2800" cy="12750"/>
            </a:xfrm>
            <a:custGeom>
              <a:avLst/>
              <a:gdLst/>
              <a:ahLst/>
              <a:cxnLst/>
              <a:rect l="l" t="t" r="r" b="b"/>
              <a:pathLst>
                <a:path w="112" h="510" extrusionOk="0">
                  <a:moveTo>
                    <a:pt x="94" y="1"/>
                  </a:moveTo>
                  <a:cubicBezTo>
                    <a:pt x="1" y="158"/>
                    <a:pt x="81" y="497"/>
                    <a:pt x="86" y="510"/>
                  </a:cubicBezTo>
                  <a:lnTo>
                    <a:pt x="107" y="506"/>
                  </a:lnTo>
                  <a:cubicBezTo>
                    <a:pt x="103" y="501"/>
                    <a:pt x="22" y="162"/>
                    <a:pt x="111" y="9"/>
                  </a:cubicBezTo>
                  <a:lnTo>
                    <a:pt x="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54" name="Google Shape;9954;p33"/>
            <p:cNvSpPr/>
            <p:nvPr/>
          </p:nvSpPr>
          <p:spPr>
            <a:xfrm>
              <a:off x="493450" y="2845500"/>
              <a:ext cx="6175" cy="9675"/>
            </a:xfrm>
            <a:custGeom>
              <a:avLst/>
              <a:gdLst/>
              <a:ahLst/>
              <a:cxnLst/>
              <a:rect l="l" t="t" r="r" b="b"/>
              <a:pathLst>
                <a:path w="247" h="387" extrusionOk="0">
                  <a:moveTo>
                    <a:pt x="238" y="1"/>
                  </a:moveTo>
                  <a:cubicBezTo>
                    <a:pt x="119" y="69"/>
                    <a:pt x="5" y="365"/>
                    <a:pt x="0" y="378"/>
                  </a:cubicBezTo>
                  <a:lnTo>
                    <a:pt x="22" y="387"/>
                  </a:lnTo>
                  <a:cubicBezTo>
                    <a:pt x="22" y="382"/>
                    <a:pt x="132" y="81"/>
                    <a:pt x="246" y="18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55" name="Google Shape;9955;p33"/>
            <p:cNvSpPr/>
            <p:nvPr/>
          </p:nvSpPr>
          <p:spPr>
            <a:xfrm>
              <a:off x="496850" y="2853350"/>
              <a:ext cx="7650" cy="4375"/>
            </a:xfrm>
            <a:custGeom>
              <a:avLst/>
              <a:gdLst/>
              <a:ahLst/>
              <a:cxnLst/>
              <a:rect l="l" t="t" r="r" b="b"/>
              <a:pathLst>
                <a:path w="306" h="175" extrusionOk="0">
                  <a:moveTo>
                    <a:pt x="300" y="1"/>
                  </a:moveTo>
                  <a:cubicBezTo>
                    <a:pt x="166" y="1"/>
                    <a:pt x="8" y="153"/>
                    <a:pt x="0" y="162"/>
                  </a:cubicBezTo>
                  <a:lnTo>
                    <a:pt x="17" y="174"/>
                  </a:lnTo>
                  <a:cubicBezTo>
                    <a:pt x="17" y="170"/>
                    <a:pt x="170" y="21"/>
                    <a:pt x="295" y="21"/>
                  </a:cubicBezTo>
                  <a:cubicBezTo>
                    <a:pt x="299" y="21"/>
                    <a:pt x="302" y="22"/>
                    <a:pt x="305" y="22"/>
                  </a:cubicBezTo>
                  <a:lnTo>
                    <a:pt x="305" y="1"/>
                  </a:lnTo>
                  <a:cubicBezTo>
                    <a:pt x="304" y="1"/>
                    <a:pt x="302" y="1"/>
                    <a:pt x="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56" name="Google Shape;9956;p33"/>
            <p:cNvSpPr/>
            <p:nvPr/>
          </p:nvSpPr>
          <p:spPr>
            <a:xfrm>
              <a:off x="498225" y="2860875"/>
              <a:ext cx="8600" cy="2575"/>
            </a:xfrm>
            <a:custGeom>
              <a:avLst/>
              <a:gdLst/>
              <a:ahLst/>
              <a:cxnLst/>
              <a:rect l="l" t="t" r="r" b="b"/>
              <a:pathLst>
                <a:path w="344" h="103" extrusionOk="0">
                  <a:moveTo>
                    <a:pt x="0" y="1"/>
                  </a:moveTo>
                  <a:lnTo>
                    <a:pt x="0" y="18"/>
                  </a:lnTo>
                  <a:cubicBezTo>
                    <a:pt x="0" y="18"/>
                    <a:pt x="242" y="26"/>
                    <a:pt x="331" y="103"/>
                  </a:cubicBezTo>
                  <a:lnTo>
                    <a:pt x="344" y="90"/>
                  </a:lnTo>
                  <a:cubicBezTo>
                    <a:pt x="250" y="5"/>
                    <a:pt x="9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57" name="Google Shape;9957;p33"/>
            <p:cNvSpPr/>
            <p:nvPr/>
          </p:nvSpPr>
          <p:spPr>
            <a:xfrm>
              <a:off x="496725" y="2865125"/>
              <a:ext cx="6075" cy="7875"/>
            </a:xfrm>
            <a:custGeom>
              <a:avLst/>
              <a:gdLst/>
              <a:ahLst/>
              <a:cxnLst/>
              <a:rect l="l" t="t" r="r" b="b"/>
              <a:pathLst>
                <a:path w="243" h="315" extrusionOk="0">
                  <a:moveTo>
                    <a:pt x="9" y="0"/>
                  </a:moveTo>
                  <a:lnTo>
                    <a:pt x="1" y="17"/>
                  </a:lnTo>
                  <a:cubicBezTo>
                    <a:pt x="5" y="17"/>
                    <a:pt x="124" y="89"/>
                    <a:pt x="226" y="314"/>
                  </a:cubicBezTo>
                  <a:lnTo>
                    <a:pt x="243" y="310"/>
                  </a:lnTo>
                  <a:cubicBezTo>
                    <a:pt x="141" y="81"/>
                    <a:pt x="18" y="5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58" name="Google Shape;9958;p33"/>
            <p:cNvSpPr/>
            <p:nvPr/>
          </p:nvSpPr>
          <p:spPr>
            <a:xfrm>
              <a:off x="493225" y="2866175"/>
              <a:ext cx="2150" cy="11050"/>
            </a:xfrm>
            <a:custGeom>
              <a:avLst/>
              <a:gdLst/>
              <a:ahLst/>
              <a:cxnLst/>
              <a:rect l="l" t="t" r="r" b="b"/>
              <a:pathLst>
                <a:path w="86" h="442" extrusionOk="0">
                  <a:moveTo>
                    <a:pt x="18" y="1"/>
                  </a:moveTo>
                  <a:lnTo>
                    <a:pt x="1" y="9"/>
                  </a:lnTo>
                  <a:cubicBezTo>
                    <a:pt x="60" y="145"/>
                    <a:pt x="65" y="298"/>
                    <a:pt x="5" y="433"/>
                  </a:cubicBezTo>
                  <a:lnTo>
                    <a:pt x="22" y="442"/>
                  </a:lnTo>
                  <a:cubicBezTo>
                    <a:pt x="86" y="298"/>
                    <a:pt x="81" y="14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59" name="Google Shape;9959;p33"/>
            <p:cNvSpPr/>
            <p:nvPr/>
          </p:nvSpPr>
          <p:spPr>
            <a:xfrm>
              <a:off x="476375" y="2854300"/>
              <a:ext cx="9150" cy="5650"/>
            </a:xfrm>
            <a:custGeom>
              <a:avLst/>
              <a:gdLst/>
              <a:ahLst/>
              <a:cxnLst/>
              <a:rect l="l" t="t" r="r" b="b"/>
              <a:pathLst>
                <a:path w="366" h="226" extrusionOk="0">
                  <a:moveTo>
                    <a:pt x="17" y="1"/>
                  </a:moveTo>
                  <a:lnTo>
                    <a:pt x="1" y="13"/>
                  </a:lnTo>
                  <a:cubicBezTo>
                    <a:pt x="166" y="218"/>
                    <a:pt x="331" y="226"/>
                    <a:pt x="361" y="226"/>
                  </a:cubicBezTo>
                  <a:cubicBezTo>
                    <a:pt x="363" y="226"/>
                    <a:pt x="365" y="226"/>
                    <a:pt x="365" y="226"/>
                  </a:cubicBezTo>
                  <a:lnTo>
                    <a:pt x="365" y="209"/>
                  </a:lnTo>
                  <a:cubicBezTo>
                    <a:pt x="365" y="209"/>
                    <a:pt x="365" y="209"/>
                    <a:pt x="364" y="209"/>
                  </a:cubicBezTo>
                  <a:cubicBezTo>
                    <a:pt x="348" y="209"/>
                    <a:pt x="181" y="205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60" name="Google Shape;9960;p33"/>
            <p:cNvSpPr/>
            <p:nvPr/>
          </p:nvSpPr>
          <p:spPr>
            <a:xfrm>
              <a:off x="473925" y="2863650"/>
              <a:ext cx="13500" cy="3975"/>
            </a:xfrm>
            <a:custGeom>
              <a:avLst/>
              <a:gdLst/>
              <a:ahLst/>
              <a:cxnLst/>
              <a:rect l="l" t="t" r="r" b="b"/>
              <a:pathLst>
                <a:path w="540" h="159" extrusionOk="0">
                  <a:moveTo>
                    <a:pt x="527" y="0"/>
                  </a:moveTo>
                  <a:cubicBezTo>
                    <a:pt x="527" y="0"/>
                    <a:pt x="356" y="138"/>
                    <a:pt x="130" y="138"/>
                  </a:cubicBezTo>
                  <a:cubicBezTo>
                    <a:pt x="90" y="138"/>
                    <a:pt x="48" y="133"/>
                    <a:pt x="5" y="123"/>
                  </a:cubicBezTo>
                  <a:lnTo>
                    <a:pt x="1" y="144"/>
                  </a:lnTo>
                  <a:cubicBezTo>
                    <a:pt x="44" y="154"/>
                    <a:pt x="85" y="158"/>
                    <a:pt x="125" y="158"/>
                  </a:cubicBezTo>
                  <a:cubicBezTo>
                    <a:pt x="360" y="158"/>
                    <a:pt x="540" y="13"/>
                    <a:pt x="540" y="13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61" name="Google Shape;9961;p33"/>
            <p:cNvSpPr/>
            <p:nvPr/>
          </p:nvSpPr>
          <p:spPr>
            <a:xfrm>
              <a:off x="484750" y="2865450"/>
              <a:ext cx="6400" cy="11350"/>
            </a:xfrm>
            <a:custGeom>
              <a:avLst/>
              <a:gdLst/>
              <a:ahLst/>
              <a:cxnLst/>
              <a:rect l="l" t="t" r="r" b="b"/>
              <a:pathLst>
                <a:path w="256" h="454" extrusionOk="0">
                  <a:moveTo>
                    <a:pt x="234" y="0"/>
                  </a:moveTo>
                  <a:cubicBezTo>
                    <a:pt x="234" y="4"/>
                    <a:pt x="200" y="289"/>
                    <a:pt x="1" y="441"/>
                  </a:cubicBezTo>
                  <a:lnTo>
                    <a:pt x="13" y="454"/>
                  </a:lnTo>
                  <a:cubicBezTo>
                    <a:pt x="26" y="445"/>
                    <a:pt x="39" y="437"/>
                    <a:pt x="51" y="424"/>
                  </a:cubicBezTo>
                  <a:cubicBezTo>
                    <a:pt x="221" y="263"/>
                    <a:pt x="255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62" name="Google Shape;9962;p33"/>
            <p:cNvSpPr/>
            <p:nvPr/>
          </p:nvSpPr>
          <p:spPr>
            <a:xfrm>
              <a:off x="477750" y="2842050"/>
              <a:ext cx="5625" cy="4225"/>
            </a:xfrm>
            <a:custGeom>
              <a:avLst/>
              <a:gdLst/>
              <a:ahLst/>
              <a:cxnLst/>
              <a:rect l="l" t="t" r="r" b="b"/>
              <a:pathLst>
                <a:path w="225" h="169" extrusionOk="0">
                  <a:moveTo>
                    <a:pt x="111" y="1"/>
                  </a:moveTo>
                  <a:cubicBezTo>
                    <a:pt x="91" y="1"/>
                    <a:pt x="72" y="8"/>
                    <a:pt x="56" y="24"/>
                  </a:cubicBezTo>
                  <a:cubicBezTo>
                    <a:pt x="1" y="75"/>
                    <a:pt x="35" y="164"/>
                    <a:pt x="111" y="168"/>
                  </a:cubicBezTo>
                  <a:cubicBezTo>
                    <a:pt x="113" y="169"/>
                    <a:pt x="114" y="169"/>
                    <a:pt x="116" y="169"/>
                  </a:cubicBezTo>
                  <a:cubicBezTo>
                    <a:pt x="185" y="169"/>
                    <a:pt x="224" y="82"/>
                    <a:pt x="175" y="28"/>
                  </a:cubicBezTo>
                  <a:cubicBezTo>
                    <a:pt x="157" y="10"/>
                    <a:pt x="134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63" name="Google Shape;9963;p33"/>
            <p:cNvSpPr/>
            <p:nvPr/>
          </p:nvSpPr>
          <p:spPr>
            <a:xfrm>
              <a:off x="487400" y="2840150"/>
              <a:ext cx="5550" cy="4225"/>
            </a:xfrm>
            <a:custGeom>
              <a:avLst/>
              <a:gdLst/>
              <a:ahLst/>
              <a:cxnLst/>
              <a:rect l="l" t="t" r="r" b="b"/>
              <a:pathLst>
                <a:path w="222" h="169" extrusionOk="0">
                  <a:moveTo>
                    <a:pt x="109" y="0"/>
                  </a:moveTo>
                  <a:cubicBezTo>
                    <a:pt x="89" y="0"/>
                    <a:pt x="70" y="8"/>
                    <a:pt x="56" y="24"/>
                  </a:cubicBezTo>
                  <a:cubicBezTo>
                    <a:pt x="1" y="75"/>
                    <a:pt x="35" y="164"/>
                    <a:pt x="107" y="168"/>
                  </a:cubicBezTo>
                  <a:cubicBezTo>
                    <a:pt x="183" y="168"/>
                    <a:pt x="221" y="79"/>
                    <a:pt x="170" y="28"/>
                  </a:cubicBezTo>
                  <a:cubicBezTo>
                    <a:pt x="155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64" name="Google Shape;9964;p33"/>
            <p:cNvSpPr/>
            <p:nvPr/>
          </p:nvSpPr>
          <p:spPr>
            <a:xfrm>
              <a:off x="497275" y="2843150"/>
              <a:ext cx="5500" cy="4175"/>
            </a:xfrm>
            <a:custGeom>
              <a:avLst/>
              <a:gdLst/>
              <a:ahLst/>
              <a:cxnLst/>
              <a:rect l="l" t="t" r="r" b="b"/>
              <a:pathLst>
                <a:path w="220" h="167" extrusionOk="0">
                  <a:moveTo>
                    <a:pt x="110" y="1"/>
                  </a:moveTo>
                  <a:cubicBezTo>
                    <a:pt x="90" y="1"/>
                    <a:pt x="70" y="8"/>
                    <a:pt x="55" y="23"/>
                  </a:cubicBezTo>
                  <a:cubicBezTo>
                    <a:pt x="0" y="74"/>
                    <a:pt x="34" y="167"/>
                    <a:pt x="106" y="167"/>
                  </a:cubicBezTo>
                  <a:cubicBezTo>
                    <a:pt x="108" y="167"/>
                    <a:pt x="110" y="167"/>
                    <a:pt x="111" y="167"/>
                  </a:cubicBezTo>
                  <a:cubicBezTo>
                    <a:pt x="184" y="167"/>
                    <a:pt x="219" y="81"/>
                    <a:pt x="170" y="27"/>
                  </a:cubicBezTo>
                  <a:cubicBezTo>
                    <a:pt x="154" y="9"/>
                    <a:pt x="132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65" name="Google Shape;9965;p33"/>
            <p:cNvSpPr/>
            <p:nvPr/>
          </p:nvSpPr>
          <p:spPr>
            <a:xfrm>
              <a:off x="503000" y="2851650"/>
              <a:ext cx="5600" cy="4175"/>
            </a:xfrm>
            <a:custGeom>
              <a:avLst/>
              <a:gdLst/>
              <a:ahLst/>
              <a:cxnLst/>
              <a:rect l="l" t="t" r="r" b="b"/>
              <a:pathLst>
                <a:path w="224" h="167" extrusionOk="0">
                  <a:moveTo>
                    <a:pt x="113" y="0"/>
                  </a:moveTo>
                  <a:cubicBezTo>
                    <a:pt x="92" y="0"/>
                    <a:pt x="72" y="8"/>
                    <a:pt x="55" y="22"/>
                  </a:cubicBezTo>
                  <a:cubicBezTo>
                    <a:pt x="0" y="73"/>
                    <a:pt x="34" y="166"/>
                    <a:pt x="110" y="166"/>
                  </a:cubicBezTo>
                  <a:cubicBezTo>
                    <a:pt x="112" y="166"/>
                    <a:pt x="114" y="166"/>
                    <a:pt x="115" y="166"/>
                  </a:cubicBezTo>
                  <a:cubicBezTo>
                    <a:pt x="184" y="166"/>
                    <a:pt x="224" y="80"/>
                    <a:pt x="174" y="26"/>
                  </a:cubicBezTo>
                  <a:cubicBezTo>
                    <a:pt x="156" y="9"/>
                    <a:pt x="134" y="0"/>
                    <a:pt x="1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66" name="Google Shape;9966;p33"/>
            <p:cNvSpPr/>
            <p:nvPr/>
          </p:nvSpPr>
          <p:spPr>
            <a:xfrm>
              <a:off x="504675" y="28616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3" y="1"/>
                  </a:moveTo>
                  <a:cubicBezTo>
                    <a:pt x="93" y="1"/>
                    <a:pt x="73" y="8"/>
                    <a:pt x="56" y="23"/>
                  </a:cubicBezTo>
                  <a:cubicBezTo>
                    <a:pt x="1" y="74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5" y="167"/>
                    <a:pt x="225" y="81"/>
                    <a:pt x="175" y="27"/>
                  </a:cubicBezTo>
                  <a:cubicBezTo>
                    <a:pt x="157" y="9"/>
                    <a:pt x="135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67" name="Google Shape;9967;p33"/>
            <p:cNvSpPr/>
            <p:nvPr/>
          </p:nvSpPr>
          <p:spPr>
            <a:xfrm>
              <a:off x="500225" y="2871600"/>
              <a:ext cx="5650" cy="4250"/>
            </a:xfrm>
            <a:custGeom>
              <a:avLst/>
              <a:gdLst/>
              <a:ahLst/>
              <a:cxnLst/>
              <a:rect l="l" t="t" r="r" b="b"/>
              <a:pathLst>
                <a:path w="226" h="170" extrusionOk="0">
                  <a:moveTo>
                    <a:pt x="115" y="0"/>
                  </a:moveTo>
                  <a:cubicBezTo>
                    <a:pt x="94" y="0"/>
                    <a:pt x="73" y="9"/>
                    <a:pt x="56" y="26"/>
                  </a:cubicBezTo>
                  <a:cubicBezTo>
                    <a:pt x="1" y="76"/>
                    <a:pt x="35" y="166"/>
                    <a:pt x="111" y="170"/>
                  </a:cubicBezTo>
                  <a:cubicBezTo>
                    <a:pt x="183" y="170"/>
                    <a:pt x="226" y="81"/>
                    <a:pt x="175" y="26"/>
                  </a:cubicBezTo>
                  <a:cubicBezTo>
                    <a:pt x="158" y="9"/>
                    <a:pt x="137" y="0"/>
                    <a:pt x="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68" name="Google Shape;9968;p33"/>
            <p:cNvSpPr/>
            <p:nvPr/>
          </p:nvSpPr>
          <p:spPr>
            <a:xfrm>
              <a:off x="490700" y="2876000"/>
              <a:ext cx="5625" cy="4200"/>
            </a:xfrm>
            <a:custGeom>
              <a:avLst/>
              <a:gdLst/>
              <a:ahLst/>
              <a:cxnLst/>
              <a:rect l="l" t="t" r="r" b="b"/>
              <a:pathLst>
                <a:path w="225" h="168" extrusionOk="0">
                  <a:moveTo>
                    <a:pt x="109" y="0"/>
                  </a:moveTo>
                  <a:cubicBezTo>
                    <a:pt x="89" y="0"/>
                    <a:pt x="69" y="8"/>
                    <a:pt x="55" y="23"/>
                  </a:cubicBezTo>
                  <a:cubicBezTo>
                    <a:pt x="0" y="74"/>
                    <a:pt x="34" y="163"/>
                    <a:pt x="110" y="168"/>
                  </a:cubicBezTo>
                  <a:cubicBezTo>
                    <a:pt x="182" y="168"/>
                    <a:pt x="225" y="79"/>
                    <a:pt x="174" y="28"/>
                  </a:cubicBezTo>
                  <a:cubicBezTo>
                    <a:pt x="156" y="10"/>
                    <a:pt x="132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69" name="Google Shape;9969;p33"/>
            <p:cNvSpPr/>
            <p:nvPr/>
          </p:nvSpPr>
          <p:spPr>
            <a:xfrm>
              <a:off x="481475" y="2875025"/>
              <a:ext cx="5600" cy="4225"/>
            </a:xfrm>
            <a:custGeom>
              <a:avLst/>
              <a:gdLst/>
              <a:ahLst/>
              <a:cxnLst/>
              <a:rect l="l" t="t" r="r" b="b"/>
              <a:pathLst>
                <a:path w="224" h="169" extrusionOk="0">
                  <a:moveTo>
                    <a:pt x="111" y="1"/>
                  </a:moveTo>
                  <a:cubicBezTo>
                    <a:pt x="91" y="1"/>
                    <a:pt x="71" y="8"/>
                    <a:pt x="55" y="24"/>
                  </a:cubicBezTo>
                  <a:cubicBezTo>
                    <a:pt x="0" y="75"/>
                    <a:pt x="34" y="164"/>
                    <a:pt x="110" y="168"/>
                  </a:cubicBezTo>
                  <a:cubicBezTo>
                    <a:pt x="112" y="169"/>
                    <a:pt x="114" y="169"/>
                    <a:pt x="115" y="169"/>
                  </a:cubicBezTo>
                  <a:cubicBezTo>
                    <a:pt x="184" y="169"/>
                    <a:pt x="224" y="82"/>
                    <a:pt x="174" y="29"/>
                  </a:cubicBezTo>
                  <a:cubicBezTo>
                    <a:pt x="156" y="11"/>
                    <a:pt x="133" y="1"/>
                    <a:pt x="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70" name="Google Shape;9970;p33"/>
            <p:cNvSpPr/>
            <p:nvPr/>
          </p:nvSpPr>
          <p:spPr>
            <a:xfrm>
              <a:off x="470325" y="2865100"/>
              <a:ext cx="5625" cy="4175"/>
            </a:xfrm>
            <a:custGeom>
              <a:avLst/>
              <a:gdLst/>
              <a:ahLst/>
              <a:cxnLst/>
              <a:rect l="l" t="t" r="r" b="b"/>
              <a:pathLst>
                <a:path w="225" h="167" extrusionOk="0">
                  <a:moveTo>
                    <a:pt x="115" y="1"/>
                  </a:moveTo>
                  <a:cubicBezTo>
                    <a:pt x="94" y="1"/>
                    <a:pt x="72" y="8"/>
                    <a:pt x="56" y="23"/>
                  </a:cubicBezTo>
                  <a:cubicBezTo>
                    <a:pt x="1" y="73"/>
                    <a:pt x="35" y="167"/>
                    <a:pt x="111" y="167"/>
                  </a:cubicBezTo>
                  <a:cubicBezTo>
                    <a:pt x="113" y="167"/>
                    <a:pt x="115" y="167"/>
                    <a:pt x="116" y="167"/>
                  </a:cubicBezTo>
                  <a:cubicBezTo>
                    <a:pt x="189" y="167"/>
                    <a:pt x="224" y="81"/>
                    <a:pt x="175" y="27"/>
                  </a:cubicBezTo>
                  <a:cubicBezTo>
                    <a:pt x="159" y="9"/>
                    <a:pt x="137" y="1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71" name="Google Shape;9971;p33"/>
            <p:cNvSpPr/>
            <p:nvPr/>
          </p:nvSpPr>
          <p:spPr>
            <a:xfrm>
              <a:off x="473500" y="2851850"/>
              <a:ext cx="5525" cy="4175"/>
            </a:xfrm>
            <a:custGeom>
              <a:avLst/>
              <a:gdLst/>
              <a:ahLst/>
              <a:cxnLst/>
              <a:rect l="l" t="t" r="r" b="b"/>
              <a:pathLst>
                <a:path w="221" h="167" extrusionOk="0">
                  <a:moveTo>
                    <a:pt x="112" y="1"/>
                  </a:moveTo>
                  <a:cubicBezTo>
                    <a:pt x="91" y="1"/>
                    <a:pt x="70" y="8"/>
                    <a:pt x="56" y="22"/>
                  </a:cubicBezTo>
                  <a:cubicBezTo>
                    <a:pt x="1" y="73"/>
                    <a:pt x="35" y="167"/>
                    <a:pt x="107" y="167"/>
                  </a:cubicBezTo>
                  <a:cubicBezTo>
                    <a:pt x="109" y="167"/>
                    <a:pt x="111" y="167"/>
                    <a:pt x="112" y="167"/>
                  </a:cubicBezTo>
                  <a:cubicBezTo>
                    <a:pt x="185" y="167"/>
                    <a:pt x="220" y="81"/>
                    <a:pt x="175" y="27"/>
                  </a:cubicBezTo>
                  <a:cubicBezTo>
                    <a:pt x="157" y="9"/>
                    <a:pt x="134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72" name="Google Shape;9972;p33"/>
            <p:cNvSpPr/>
            <p:nvPr/>
          </p:nvSpPr>
          <p:spPr>
            <a:xfrm>
              <a:off x="597100" y="2907725"/>
              <a:ext cx="148200" cy="136900"/>
            </a:xfrm>
            <a:custGeom>
              <a:avLst/>
              <a:gdLst/>
              <a:ahLst/>
              <a:cxnLst/>
              <a:rect l="l" t="t" r="r" b="b"/>
              <a:pathLst>
                <a:path w="5928" h="5476" extrusionOk="0">
                  <a:moveTo>
                    <a:pt x="3004" y="0"/>
                  </a:moveTo>
                  <a:cubicBezTo>
                    <a:pt x="2968" y="0"/>
                    <a:pt x="2930" y="2"/>
                    <a:pt x="2891" y="6"/>
                  </a:cubicBezTo>
                  <a:cubicBezTo>
                    <a:pt x="1924" y="99"/>
                    <a:pt x="2204" y="1384"/>
                    <a:pt x="2204" y="1384"/>
                  </a:cubicBezTo>
                  <a:cubicBezTo>
                    <a:pt x="1902" y="957"/>
                    <a:pt x="1585" y="672"/>
                    <a:pt x="1207" y="672"/>
                  </a:cubicBezTo>
                  <a:cubicBezTo>
                    <a:pt x="1070" y="672"/>
                    <a:pt x="925" y="709"/>
                    <a:pt x="770" y="790"/>
                  </a:cubicBezTo>
                  <a:cubicBezTo>
                    <a:pt x="189" y="1096"/>
                    <a:pt x="282" y="2012"/>
                    <a:pt x="1419" y="2453"/>
                  </a:cubicBezTo>
                  <a:cubicBezTo>
                    <a:pt x="1283" y="2407"/>
                    <a:pt x="1153" y="2386"/>
                    <a:pt x="1032" y="2386"/>
                  </a:cubicBezTo>
                  <a:cubicBezTo>
                    <a:pt x="399" y="2386"/>
                    <a:pt x="0" y="2947"/>
                    <a:pt x="121" y="3335"/>
                  </a:cubicBezTo>
                  <a:cubicBezTo>
                    <a:pt x="219" y="3648"/>
                    <a:pt x="470" y="3920"/>
                    <a:pt x="954" y="3920"/>
                  </a:cubicBezTo>
                  <a:cubicBezTo>
                    <a:pt x="1186" y="3920"/>
                    <a:pt x="1471" y="3858"/>
                    <a:pt x="1818" y="3708"/>
                  </a:cubicBezTo>
                  <a:lnTo>
                    <a:pt x="1818" y="3708"/>
                  </a:lnTo>
                  <a:cubicBezTo>
                    <a:pt x="1182" y="4133"/>
                    <a:pt x="995" y="4981"/>
                    <a:pt x="1525" y="5337"/>
                  </a:cubicBezTo>
                  <a:cubicBezTo>
                    <a:pt x="1662" y="5429"/>
                    <a:pt x="1812" y="5476"/>
                    <a:pt x="1960" y="5476"/>
                  </a:cubicBezTo>
                  <a:cubicBezTo>
                    <a:pt x="2387" y="5476"/>
                    <a:pt x="2799" y="5086"/>
                    <a:pt x="2840" y="4251"/>
                  </a:cubicBezTo>
                  <a:lnTo>
                    <a:pt x="2840" y="4251"/>
                  </a:lnTo>
                  <a:cubicBezTo>
                    <a:pt x="2813" y="4834"/>
                    <a:pt x="3124" y="5228"/>
                    <a:pt x="3473" y="5228"/>
                  </a:cubicBezTo>
                  <a:cubicBezTo>
                    <a:pt x="3505" y="5228"/>
                    <a:pt x="3537" y="5225"/>
                    <a:pt x="3570" y="5218"/>
                  </a:cubicBezTo>
                  <a:cubicBezTo>
                    <a:pt x="3951" y="5138"/>
                    <a:pt x="4774" y="4752"/>
                    <a:pt x="4006" y="3615"/>
                  </a:cubicBezTo>
                  <a:lnTo>
                    <a:pt x="4006" y="3615"/>
                  </a:lnTo>
                  <a:cubicBezTo>
                    <a:pt x="4162" y="3796"/>
                    <a:pt x="4500" y="3907"/>
                    <a:pt x="4807" y="3907"/>
                  </a:cubicBezTo>
                  <a:cubicBezTo>
                    <a:pt x="5019" y="3907"/>
                    <a:pt x="5217" y="3854"/>
                    <a:pt x="5330" y="3734"/>
                  </a:cubicBezTo>
                  <a:cubicBezTo>
                    <a:pt x="5610" y="3441"/>
                    <a:pt x="5928" y="2461"/>
                    <a:pt x="4388" y="2394"/>
                  </a:cubicBezTo>
                  <a:cubicBezTo>
                    <a:pt x="5198" y="2118"/>
                    <a:pt x="5597" y="1626"/>
                    <a:pt x="5385" y="1164"/>
                  </a:cubicBezTo>
                  <a:cubicBezTo>
                    <a:pt x="5269" y="909"/>
                    <a:pt x="4984" y="680"/>
                    <a:pt x="4630" y="680"/>
                  </a:cubicBezTo>
                  <a:cubicBezTo>
                    <a:pt x="4334" y="680"/>
                    <a:pt x="3991" y="840"/>
                    <a:pt x="3659" y="1278"/>
                  </a:cubicBezTo>
                  <a:cubicBezTo>
                    <a:pt x="3801" y="1022"/>
                    <a:pt x="385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73" name="Google Shape;9973;p33"/>
            <p:cNvSpPr/>
            <p:nvPr/>
          </p:nvSpPr>
          <p:spPr>
            <a:xfrm>
              <a:off x="622625" y="2933850"/>
              <a:ext cx="93925" cy="84650"/>
            </a:xfrm>
            <a:custGeom>
              <a:avLst/>
              <a:gdLst/>
              <a:ahLst/>
              <a:cxnLst/>
              <a:rect l="l" t="t" r="r" b="b"/>
              <a:pathLst>
                <a:path w="3757" h="3386" extrusionOk="0">
                  <a:moveTo>
                    <a:pt x="1121" y="0"/>
                  </a:moveTo>
                  <a:cubicBezTo>
                    <a:pt x="1096" y="0"/>
                    <a:pt x="1070" y="1"/>
                    <a:pt x="1043" y="4"/>
                  </a:cubicBezTo>
                  <a:cubicBezTo>
                    <a:pt x="614" y="46"/>
                    <a:pt x="445" y="623"/>
                    <a:pt x="1026" y="1170"/>
                  </a:cubicBezTo>
                  <a:cubicBezTo>
                    <a:pt x="874" y="1039"/>
                    <a:pt x="711" y="986"/>
                    <a:pt x="562" y="986"/>
                  </a:cubicBezTo>
                  <a:cubicBezTo>
                    <a:pt x="277" y="986"/>
                    <a:pt x="42" y="1178"/>
                    <a:pt x="25" y="1387"/>
                  </a:cubicBezTo>
                  <a:cubicBezTo>
                    <a:pt x="0" y="1697"/>
                    <a:pt x="185" y="2028"/>
                    <a:pt x="904" y="2028"/>
                  </a:cubicBezTo>
                  <a:cubicBezTo>
                    <a:pt x="922" y="2028"/>
                    <a:pt x="940" y="2028"/>
                    <a:pt x="958" y="2027"/>
                  </a:cubicBezTo>
                  <a:lnTo>
                    <a:pt x="958" y="2027"/>
                  </a:lnTo>
                  <a:cubicBezTo>
                    <a:pt x="470" y="2129"/>
                    <a:pt x="152" y="2596"/>
                    <a:pt x="381" y="2943"/>
                  </a:cubicBezTo>
                  <a:cubicBezTo>
                    <a:pt x="477" y="3087"/>
                    <a:pt x="622" y="3169"/>
                    <a:pt x="780" y="3169"/>
                  </a:cubicBezTo>
                  <a:cubicBezTo>
                    <a:pt x="1006" y="3169"/>
                    <a:pt x="1260" y="3002"/>
                    <a:pt x="1442" y="2608"/>
                  </a:cubicBezTo>
                  <a:lnTo>
                    <a:pt x="1442" y="2608"/>
                  </a:lnTo>
                  <a:cubicBezTo>
                    <a:pt x="1272" y="2986"/>
                    <a:pt x="1395" y="3325"/>
                    <a:pt x="1645" y="3372"/>
                  </a:cubicBezTo>
                  <a:cubicBezTo>
                    <a:pt x="1687" y="3379"/>
                    <a:pt x="1739" y="3385"/>
                    <a:pt x="1795" y="3385"/>
                  </a:cubicBezTo>
                  <a:cubicBezTo>
                    <a:pt x="2074" y="3385"/>
                    <a:pt x="2459" y="3243"/>
                    <a:pt x="2307" y="2511"/>
                  </a:cubicBezTo>
                  <a:lnTo>
                    <a:pt x="2307" y="2511"/>
                  </a:lnTo>
                  <a:cubicBezTo>
                    <a:pt x="2374" y="2721"/>
                    <a:pt x="2703" y="2934"/>
                    <a:pt x="2949" y="2934"/>
                  </a:cubicBezTo>
                  <a:cubicBezTo>
                    <a:pt x="2996" y="2934"/>
                    <a:pt x="3040" y="2926"/>
                    <a:pt x="3079" y="2909"/>
                  </a:cubicBezTo>
                  <a:cubicBezTo>
                    <a:pt x="3316" y="2799"/>
                    <a:pt x="3753" y="2286"/>
                    <a:pt x="2837" y="1866"/>
                  </a:cubicBezTo>
                  <a:lnTo>
                    <a:pt x="2837" y="1866"/>
                  </a:lnTo>
                  <a:cubicBezTo>
                    <a:pt x="2874" y="1868"/>
                    <a:pt x="2911" y="1869"/>
                    <a:pt x="2947" y="1869"/>
                  </a:cubicBezTo>
                  <a:cubicBezTo>
                    <a:pt x="3443" y="1869"/>
                    <a:pt x="3757" y="1678"/>
                    <a:pt x="3745" y="1366"/>
                  </a:cubicBezTo>
                  <a:cubicBezTo>
                    <a:pt x="3733" y="1131"/>
                    <a:pt x="3539" y="847"/>
                    <a:pt x="3186" y="847"/>
                  </a:cubicBezTo>
                  <a:cubicBezTo>
                    <a:pt x="3041" y="847"/>
                    <a:pt x="2869" y="895"/>
                    <a:pt x="2672" y="1014"/>
                  </a:cubicBezTo>
                  <a:cubicBezTo>
                    <a:pt x="2824" y="886"/>
                    <a:pt x="3125" y="237"/>
                    <a:pt x="2519" y="55"/>
                  </a:cubicBezTo>
                  <a:cubicBezTo>
                    <a:pt x="2460" y="37"/>
                    <a:pt x="2405" y="29"/>
                    <a:pt x="2354" y="29"/>
                  </a:cubicBezTo>
                  <a:cubicBezTo>
                    <a:pt x="1881" y="29"/>
                    <a:pt x="1764" y="721"/>
                    <a:pt x="1764" y="721"/>
                  </a:cubicBezTo>
                  <a:cubicBezTo>
                    <a:pt x="1665" y="292"/>
                    <a:pt x="1494" y="0"/>
                    <a:pt x="1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74" name="Google Shape;9974;p33"/>
            <p:cNvSpPr/>
            <p:nvPr/>
          </p:nvSpPr>
          <p:spPr>
            <a:xfrm>
              <a:off x="655875" y="2967825"/>
              <a:ext cx="28350" cy="22250"/>
            </a:xfrm>
            <a:custGeom>
              <a:avLst/>
              <a:gdLst/>
              <a:ahLst/>
              <a:cxnLst/>
              <a:rect l="l" t="t" r="r" b="b"/>
              <a:pathLst>
                <a:path w="1134" h="890" extrusionOk="0">
                  <a:moveTo>
                    <a:pt x="564" y="0"/>
                  </a:moveTo>
                  <a:cubicBezTo>
                    <a:pt x="415" y="0"/>
                    <a:pt x="271" y="75"/>
                    <a:pt x="188" y="210"/>
                  </a:cubicBezTo>
                  <a:cubicBezTo>
                    <a:pt x="0" y="517"/>
                    <a:pt x="228" y="889"/>
                    <a:pt x="558" y="889"/>
                  </a:cubicBezTo>
                  <a:cubicBezTo>
                    <a:pt x="594" y="889"/>
                    <a:pt x="630" y="885"/>
                    <a:pt x="667" y="876"/>
                  </a:cubicBezTo>
                  <a:cubicBezTo>
                    <a:pt x="1053" y="787"/>
                    <a:pt x="1134" y="274"/>
                    <a:pt x="799" y="66"/>
                  </a:cubicBezTo>
                  <a:cubicBezTo>
                    <a:pt x="725" y="22"/>
                    <a:pt x="644" y="0"/>
                    <a:pt x="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75" name="Google Shape;9975;p33"/>
            <p:cNvSpPr/>
            <p:nvPr/>
          </p:nvSpPr>
          <p:spPr>
            <a:xfrm>
              <a:off x="669575" y="2953550"/>
              <a:ext cx="4150" cy="17950"/>
            </a:xfrm>
            <a:custGeom>
              <a:avLst/>
              <a:gdLst/>
              <a:ahLst/>
              <a:cxnLst/>
              <a:rect l="l" t="t" r="r" b="b"/>
              <a:pathLst>
                <a:path w="166" h="718" extrusionOk="0">
                  <a:moveTo>
                    <a:pt x="149" y="1"/>
                  </a:moveTo>
                  <a:cubicBezTo>
                    <a:pt x="13" y="175"/>
                    <a:pt x="0" y="696"/>
                    <a:pt x="0" y="718"/>
                  </a:cubicBezTo>
                  <a:lnTo>
                    <a:pt x="26" y="718"/>
                  </a:lnTo>
                  <a:cubicBezTo>
                    <a:pt x="26" y="713"/>
                    <a:pt x="34" y="179"/>
                    <a:pt x="166" y="18"/>
                  </a:cubicBezTo>
                  <a:lnTo>
                    <a:pt x="1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76" name="Google Shape;9976;p33"/>
            <p:cNvSpPr/>
            <p:nvPr/>
          </p:nvSpPr>
          <p:spPr>
            <a:xfrm>
              <a:off x="672975" y="2959925"/>
              <a:ext cx="11150" cy="11675"/>
            </a:xfrm>
            <a:custGeom>
              <a:avLst/>
              <a:gdLst/>
              <a:ahLst/>
              <a:cxnLst/>
              <a:rect l="l" t="t" r="r" b="b"/>
              <a:pathLst>
                <a:path w="446" h="467" extrusionOk="0">
                  <a:moveTo>
                    <a:pt x="437" y="0"/>
                  </a:moveTo>
                  <a:cubicBezTo>
                    <a:pt x="221" y="64"/>
                    <a:pt x="9" y="441"/>
                    <a:pt x="0" y="458"/>
                  </a:cubicBezTo>
                  <a:lnTo>
                    <a:pt x="17" y="467"/>
                  </a:lnTo>
                  <a:cubicBezTo>
                    <a:pt x="21" y="467"/>
                    <a:pt x="233" y="85"/>
                    <a:pt x="445" y="21"/>
                  </a:cubicBezTo>
                  <a:lnTo>
                    <a:pt x="4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77" name="Google Shape;9977;p33"/>
            <p:cNvSpPr/>
            <p:nvPr/>
          </p:nvSpPr>
          <p:spPr>
            <a:xfrm>
              <a:off x="676250" y="2970275"/>
              <a:ext cx="13400" cy="4300"/>
            </a:xfrm>
            <a:custGeom>
              <a:avLst/>
              <a:gdLst/>
              <a:ahLst/>
              <a:cxnLst/>
              <a:rect l="l" t="t" r="r" b="b"/>
              <a:pathLst>
                <a:path w="536" h="172" extrusionOk="0">
                  <a:moveTo>
                    <a:pt x="481" y="1"/>
                  </a:moveTo>
                  <a:cubicBezTo>
                    <a:pt x="303" y="1"/>
                    <a:pt x="12" y="143"/>
                    <a:pt x="1" y="150"/>
                  </a:cubicBezTo>
                  <a:lnTo>
                    <a:pt x="9" y="172"/>
                  </a:lnTo>
                  <a:cubicBezTo>
                    <a:pt x="13" y="168"/>
                    <a:pt x="313" y="23"/>
                    <a:pt x="485" y="23"/>
                  </a:cubicBezTo>
                  <a:cubicBezTo>
                    <a:pt x="501" y="23"/>
                    <a:pt x="517" y="24"/>
                    <a:pt x="531" y="27"/>
                  </a:cubicBezTo>
                  <a:lnTo>
                    <a:pt x="535" y="6"/>
                  </a:lnTo>
                  <a:cubicBezTo>
                    <a:pt x="519" y="2"/>
                    <a:pt x="501" y="1"/>
                    <a:pt x="4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78" name="Google Shape;9978;p33"/>
            <p:cNvSpPr/>
            <p:nvPr/>
          </p:nvSpPr>
          <p:spPr>
            <a:xfrm>
              <a:off x="677200" y="2979100"/>
              <a:ext cx="10425" cy="3325"/>
            </a:xfrm>
            <a:custGeom>
              <a:avLst/>
              <a:gdLst/>
              <a:ahLst/>
              <a:cxnLst/>
              <a:rect l="l" t="t" r="r" b="b"/>
              <a:pathLst>
                <a:path w="417" h="133" extrusionOk="0">
                  <a:moveTo>
                    <a:pt x="7" y="1"/>
                  </a:moveTo>
                  <a:cubicBezTo>
                    <a:pt x="4" y="1"/>
                    <a:pt x="2" y="1"/>
                    <a:pt x="1" y="1"/>
                  </a:cubicBezTo>
                  <a:lnTo>
                    <a:pt x="1" y="26"/>
                  </a:lnTo>
                  <a:cubicBezTo>
                    <a:pt x="1" y="26"/>
                    <a:pt x="6" y="26"/>
                    <a:pt x="15" y="26"/>
                  </a:cubicBezTo>
                  <a:cubicBezTo>
                    <a:pt x="74" y="26"/>
                    <a:pt x="299" y="33"/>
                    <a:pt x="395" y="132"/>
                  </a:cubicBezTo>
                  <a:lnTo>
                    <a:pt x="416" y="115"/>
                  </a:lnTo>
                  <a:cubicBezTo>
                    <a:pt x="306" y="5"/>
                    <a:pt x="51" y="1"/>
                    <a:pt x="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79" name="Google Shape;9979;p33"/>
            <p:cNvSpPr/>
            <p:nvPr/>
          </p:nvSpPr>
          <p:spPr>
            <a:xfrm>
              <a:off x="675075" y="2983350"/>
              <a:ext cx="6400" cy="9575"/>
            </a:xfrm>
            <a:custGeom>
              <a:avLst/>
              <a:gdLst/>
              <a:ahLst/>
              <a:cxnLst/>
              <a:rect l="l" t="t" r="r" b="b"/>
              <a:pathLst>
                <a:path w="256" h="383" extrusionOk="0">
                  <a:moveTo>
                    <a:pt x="18" y="1"/>
                  </a:moveTo>
                  <a:lnTo>
                    <a:pt x="1" y="18"/>
                  </a:lnTo>
                  <a:cubicBezTo>
                    <a:pt x="1" y="22"/>
                    <a:pt x="217" y="230"/>
                    <a:pt x="230" y="382"/>
                  </a:cubicBezTo>
                  <a:lnTo>
                    <a:pt x="255" y="378"/>
                  </a:lnTo>
                  <a:cubicBezTo>
                    <a:pt x="238" y="221"/>
                    <a:pt x="26" y="9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80" name="Google Shape;9980;p33"/>
            <p:cNvSpPr/>
            <p:nvPr/>
          </p:nvSpPr>
          <p:spPr>
            <a:xfrm>
              <a:off x="668825" y="2986225"/>
              <a:ext cx="3200" cy="12000"/>
            </a:xfrm>
            <a:custGeom>
              <a:avLst/>
              <a:gdLst/>
              <a:ahLst/>
              <a:cxnLst/>
              <a:rect l="l" t="t" r="r" b="b"/>
              <a:pathLst>
                <a:path w="128" h="480" extrusionOk="0">
                  <a:moveTo>
                    <a:pt x="77" y="0"/>
                  </a:moveTo>
                  <a:lnTo>
                    <a:pt x="56" y="9"/>
                  </a:lnTo>
                  <a:cubicBezTo>
                    <a:pt x="56" y="13"/>
                    <a:pt x="103" y="182"/>
                    <a:pt x="1" y="471"/>
                  </a:cubicBezTo>
                  <a:lnTo>
                    <a:pt x="26" y="479"/>
                  </a:lnTo>
                  <a:cubicBezTo>
                    <a:pt x="128" y="182"/>
                    <a:pt x="77" y="9"/>
                    <a:pt x="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81" name="Google Shape;9981;p33"/>
            <p:cNvSpPr/>
            <p:nvPr/>
          </p:nvSpPr>
          <p:spPr>
            <a:xfrm>
              <a:off x="657275" y="2984200"/>
              <a:ext cx="9575" cy="10300"/>
            </a:xfrm>
            <a:custGeom>
              <a:avLst/>
              <a:gdLst/>
              <a:ahLst/>
              <a:cxnLst/>
              <a:rect l="l" t="t" r="r" b="b"/>
              <a:pathLst>
                <a:path w="383" h="412" extrusionOk="0">
                  <a:moveTo>
                    <a:pt x="357" y="0"/>
                  </a:moveTo>
                  <a:cubicBezTo>
                    <a:pt x="297" y="174"/>
                    <a:pt x="170" y="314"/>
                    <a:pt x="0" y="391"/>
                  </a:cubicBezTo>
                  <a:lnTo>
                    <a:pt x="9" y="412"/>
                  </a:lnTo>
                  <a:cubicBezTo>
                    <a:pt x="314" y="263"/>
                    <a:pt x="378" y="17"/>
                    <a:pt x="382" y="5"/>
                  </a:cubicBez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82" name="Google Shape;9982;p33"/>
            <p:cNvSpPr/>
            <p:nvPr/>
          </p:nvSpPr>
          <p:spPr>
            <a:xfrm>
              <a:off x="660250" y="2959075"/>
              <a:ext cx="4800" cy="12625"/>
            </a:xfrm>
            <a:custGeom>
              <a:avLst/>
              <a:gdLst/>
              <a:ahLst/>
              <a:cxnLst/>
              <a:rect l="l" t="t" r="r" b="b"/>
              <a:pathLst>
                <a:path w="192" h="505" extrusionOk="0">
                  <a:moveTo>
                    <a:pt x="30" y="0"/>
                  </a:moveTo>
                  <a:cubicBezTo>
                    <a:pt x="0" y="352"/>
                    <a:pt x="170" y="501"/>
                    <a:pt x="178" y="505"/>
                  </a:cubicBezTo>
                  <a:lnTo>
                    <a:pt x="191" y="484"/>
                  </a:lnTo>
                  <a:cubicBezTo>
                    <a:pt x="191" y="484"/>
                    <a:pt x="26" y="34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83" name="Google Shape;9983;p33"/>
            <p:cNvSpPr/>
            <p:nvPr/>
          </p:nvSpPr>
          <p:spPr>
            <a:xfrm>
              <a:off x="648050" y="2968200"/>
              <a:ext cx="14975" cy="8825"/>
            </a:xfrm>
            <a:custGeom>
              <a:avLst/>
              <a:gdLst/>
              <a:ahLst/>
              <a:cxnLst/>
              <a:rect l="l" t="t" r="r" b="b"/>
              <a:pathLst>
                <a:path w="599" h="353" extrusionOk="0">
                  <a:moveTo>
                    <a:pt x="22" y="0"/>
                  </a:moveTo>
                  <a:lnTo>
                    <a:pt x="0" y="13"/>
                  </a:lnTo>
                  <a:cubicBezTo>
                    <a:pt x="204" y="322"/>
                    <a:pt x="594" y="352"/>
                    <a:pt x="598" y="352"/>
                  </a:cubicBezTo>
                  <a:lnTo>
                    <a:pt x="598" y="327"/>
                  </a:lnTo>
                  <a:cubicBezTo>
                    <a:pt x="594" y="327"/>
                    <a:pt x="217" y="301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84" name="Google Shape;9984;p33"/>
            <p:cNvSpPr/>
            <p:nvPr/>
          </p:nvSpPr>
          <p:spPr>
            <a:xfrm>
              <a:off x="649850" y="2981125"/>
              <a:ext cx="15200" cy="5650"/>
            </a:xfrm>
            <a:custGeom>
              <a:avLst/>
              <a:gdLst/>
              <a:ahLst/>
              <a:cxnLst/>
              <a:rect l="l" t="t" r="r" b="b"/>
              <a:pathLst>
                <a:path w="608" h="226" extrusionOk="0">
                  <a:moveTo>
                    <a:pt x="594" y="0"/>
                  </a:moveTo>
                  <a:cubicBezTo>
                    <a:pt x="590" y="0"/>
                    <a:pt x="347" y="202"/>
                    <a:pt x="61" y="202"/>
                  </a:cubicBezTo>
                  <a:cubicBezTo>
                    <a:pt x="42" y="202"/>
                    <a:pt x="24" y="202"/>
                    <a:pt x="5" y="200"/>
                  </a:cubicBezTo>
                  <a:lnTo>
                    <a:pt x="1" y="221"/>
                  </a:lnTo>
                  <a:cubicBezTo>
                    <a:pt x="22" y="225"/>
                    <a:pt x="39" y="225"/>
                    <a:pt x="60" y="225"/>
                  </a:cubicBezTo>
                  <a:cubicBezTo>
                    <a:pt x="357" y="225"/>
                    <a:pt x="607" y="17"/>
                    <a:pt x="607" y="17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85" name="Google Shape;9985;p33"/>
            <p:cNvSpPr/>
            <p:nvPr/>
          </p:nvSpPr>
          <p:spPr>
            <a:xfrm>
              <a:off x="670100" y="2950475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5" y="1"/>
                  </a:moveTo>
                  <a:cubicBezTo>
                    <a:pt x="47" y="1"/>
                    <a:pt x="1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8" y="212"/>
                    <a:pt x="251" y="170"/>
                    <a:pt x="251" y="107"/>
                  </a:cubicBezTo>
                  <a:cubicBezTo>
                    <a:pt x="251" y="47"/>
                    <a:pt x="200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86" name="Google Shape;9986;p33"/>
            <p:cNvSpPr/>
            <p:nvPr/>
          </p:nvSpPr>
          <p:spPr>
            <a:xfrm>
              <a:off x="680500" y="295695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0"/>
                  </a:moveTo>
                  <a:cubicBezTo>
                    <a:pt x="47" y="0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0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87" name="Google Shape;9987;p33"/>
            <p:cNvSpPr/>
            <p:nvPr/>
          </p:nvSpPr>
          <p:spPr>
            <a:xfrm>
              <a:off x="686850" y="2968075"/>
              <a:ext cx="6300" cy="5400"/>
            </a:xfrm>
            <a:custGeom>
              <a:avLst/>
              <a:gdLst/>
              <a:ahLst/>
              <a:cxnLst/>
              <a:rect l="l" t="t" r="r" b="b"/>
              <a:pathLst>
                <a:path w="252" h="216" extrusionOk="0">
                  <a:moveTo>
                    <a:pt x="145" y="1"/>
                  </a:moveTo>
                  <a:cubicBezTo>
                    <a:pt x="52" y="1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3"/>
                    <a:pt x="251" y="107"/>
                  </a:cubicBezTo>
                  <a:cubicBezTo>
                    <a:pt x="251" y="47"/>
                    <a:pt x="204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88" name="Google Shape;9988;p33"/>
            <p:cNvSpPr/>
            <p:nvPr/>
          </p:nvSpPr>
          <p:spPr>
            <a:xfrm>
              <a:off x="684850" y="2980700"/>
              <a:ext cx="6275" cy="5375"/>
            </a:xfrm>
            <a:custGeom>
              <a:avLst/>
              <a:gdLst/>
              <a:ahLst/>
              <a:cxnLst/>
              <a:rect l="l" t="t" r="r" b="b"/>
              <a:pathLst>
                <a:path w="251" h="215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5"/>
                    <a:pt x="117" y="215"/>
                    <a:pt x="144" y="215"/>
                  </a:cubicBezTo>
                  <a:cubicBezTo>
                    <a:pt x="198" y="215"/>
                    <a:pt x="250" y="172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89" name="Google Shape;9989;p33"/>
            <p:cNvSpPr/>
            <p:nvPr/>
          </p:nvSpPr>
          <p:spPr>
            <a:xfrm>
              <a:off x="677850" y="2991300"/>
              <a:ext cx="6275" cy="5325"/>
            </a:xfrm>
            <a:custGeom>
              <a:avLst/>
              <a:gdLst/>
              <a:ahLst/>
              <a:cxnLst/>
              <a:rect l="l" t="t" r="r" b="b"/>
              <a:pathLst>
                <a:path w="251" h="213" extrusionOk="0">
                  <a:moveTo>
                    <a:pt x="144" y="1"/>
                  </a:moveTo>
                  <a:cubicBezTo>
                    <a:pt x="51" y="1"/>
                    <a:pt x="0" y="115"/>
                    <a:pt x="68" y="183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0" y="170"/>
                    <a:pt x="250" y="107"/>
                  </a:cubicBezTo>
                  <a:cubicBezTo>
                    <a:pt x="250" y="47"/>
                    <a:pt x="204" y="1"/>
                    <a:pt x="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90" name="Google Shape;9990;p33"/>
            <p:cNvSpPr/>
            <p:nvPr/>
          </p:nvSpPr>
          <p:spPr>
            <a:xfrm>
              <a:off x="665325" y="2996500"/>
              <a:ext cx="6300" cy="5375"/>
            </a:xfrm>
            <a:custGeom>
              <a:avLst/>
              <a:gdLst/>
              <a:ahLst/>
              <a:cxnLst/>
              <a:rect l="l" t="t" r="r" b="b"/>
              <a:pathLst>
                <a:path w="252" h="215" extrusionOk="0">
                  <a:moveTo>
                    <a:pt x="145" y="0"/>
                  </a:moveTo>
                  <a:cubicBezTo>
                    <a:pt x="47" y="0"/>
                    <a:pt x="1" y="115"/>
                    <a:pt x="69" y="183"/>
                  </a:cubicBezTo>
                  <a:cubicBezTo>
                    <a:pt x="91" y="205"/>
                    <a:pt x="118" y="215"/>
                    <a:pt x="144" y="215"/>
                  </a:cubicBezTo>
                  <a:cubicBezTo>
                    <a:pt x="199" y="215"/>
                    <a:pt x="251" y="172"/>
                    <a:pt x="251" y="107"/>
                  </a:cubicBezTo>
                  <a:cubicBezTo>
                    <a:pt x="251" y="47"/>
                    <a:pt x="200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91" name="Google Shape;9991;p33"/>
            <p:cNvSpPr/>
            <p:nvPr/>
          </p:nvSpPr>
          <p:spPr>
            <a:xfrm>
              <a:off x="652825" y="2992375"/>
              <a:ext cx="6275" cy="5300"/>
            </a:xfrm>
            <a:custGeom>
              <a:avLst/>
              <a:gdLst/>
              <a:ahLst/>
              <a:cxnLst/>
              <a:rect l="l" t="t" r="r" b="b"/>
              <a:pathLst>
                <a:path w="251" h="212" extrusionOk="0">
                  <a:moveTo>
                    <a:pt x="144" y="0"/>
                  </a:moveTo>
                  <a:cubicBezTo>
                    <a:pt x="51" y="0"/>
                    <a:pt x="0" y="115"/>
                    <a:pt x="68" y="182"/>
                  </a:cubicBezTo>
                  <a:cubicBezTo>
                    <a:pt x="90" y="203"/>
                    <a:pt x="116" y="212"/>
                    <a:pt x="142" y="212"/>
                  </a:cubicBezTo>
                  <a:cubicBezTo>
                    <a:pt x="197" y="212"/>
                    <a:pt x="251" y="170"/>
                    <a:pt x="251" y="106"/>
                  </a:cubicBezTo>
                  <a:cubicBezTo>
                    <a:pt x="251" y="47"/>
                    <a:pt x="204" y="0"/>
                    <a:pt x="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92" name="Google Shape;9992;p33"/>
            <p:cNvSpPr/>
            <p:nvPr/>
          </p:nvSpPr>
          <p:spPr>
            <a:xfrm>
              <a:off x="645300" y="298367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0" y="111"/>
                    <a:pt x="68" y="178"/>
                  </a:cubicBezTo>
                  <a:cubicBezTo>
                    <a:pt x="89" y="201"/>
                    <a:pt x="115" y="211"/>
                    <a:pt x="141" y="211"/>
                  </a:cubicBezTo>
                  <a:cubicBezTo>
                    <a:pt x="194" y="211"/>
                    <a:pt x="246" y="169"/>
                    <a:pt x="246" y="106"/>
                  </a:cubicBezTo>
                  <a:cubicBezTo>
                    <a:pt x="246" y="47"/>
                    <a:pt x="199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93" name="Google Shape;9993;p33"/>
            <p:cNvSpPr/>
            <p:nvPr/>
          </p:nvSpPr>
          <p:spPr>
            <a:xfrm>
              <a:off x="643700" y="2965225"/>
              <a:ext cx="6175" cy="5275"/>
            </a:xfrm>
            <a:custGeom>
              <a:avLst/>
              <a:gdLst/>
              <a:ahLst/>
              <a:cxnLst/>
              <a:rect l="l" t="t" r="r" b="b"/>
              <a:pathLst>
                <a:path w="247" h="211" extrusionOk="0">
                  <a:moveTo>
                    <a:pt x="140" y="0"/>
                  </a:moveTo>
                  <a:cubicBezTo>
                    <a:pt x="47" y="0"/>
                    <a:pt x="1" y="111"/>
                    <a:pt x="64" y="178"/>
                  </a:cubicBezTo>
                  <a:cubicBezTo>
                    <a:pt x="86" y="201"/>
                    <a:pt x="114" y="211"/>
                    <a:pt x="140" y="211"/>
                  </a:cubicBezTo>
                  <a:cubicBezTo>
                    <a:pt x="195" y="211"/>
                    <a:pt x="247" y="169"/>
                    <a:pt x="247" y="106"/>
                  </a:cubicBezTo>
                  <a:cubicBezTo>
                    <a:pt x="247" y="47"/>
                    <a:pt x="200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9994" name="Google Shape;9994;p33"/>
            <p:cNvSpPr/>
            <p:nvPr/>
          </p:nvSpPr>
          <p:spPr>
            <a:xfrm>
              <a:off x="657900" y="2955675"/>
              <a:ext cx="6175" cy="5375"/>
            </a:xfrm>
            <a:custGeom>
              <a:avLst/>
              <a:gdLst/>
              <a:ahLst/>
              <a:cxnLst/>
              <a:rect l="l" t="t" r="r" b="b"/>
              <a:pathLst>
                <a:path w="247" h="215" extrusionOk="0">
                  <a:moveTo>
                    <a:pt x="141" y="1"/>
                  </a:moveTo>
                  <a:cubicBezTo>
                    <a:pt x="48" y="1"/>
                    <a:pt x="1" y="115"/>
                    <a:pt x="69" y="183"/>
                  </a:cubicBezTo>
                  <a:cubicBezTo>
                    <a:pt x="89" y="205"/>
                    <a:pt x="116" y="215"/>
                    <a:pt x="141" y="215"/>
                  </a:cubicBezTo>
                  <a:cubicBezTo>
                    <a:pt x="195" y="215"/>
                    <a:pt x="247" y="172"/>
                    <a:pt x="247" y="107"/>
                  </a:cubicBezTo>
                  <a:cubicBezTo>
                    <a:pt x="247" y="47"/>
                    <a:pt x="20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</p:grpSp>
      <p:grpSp>
        <p:nvGrpSpPr>
          <p:cNvPr id="9995" name="Google Shape;9995;p33"/>
          <p:cNvGrpSpPr/>
          <p:nvPr/>
        </p:nvGrpSpPr>
        <p:grpSpPr>
          <a:xfrm rot="1236903">
            <a:off x="14145143" y="-817930"/>
            <a:ext cx="5039430" cy="3646392"/>
            <a:chOff x="7327360" y="-243548"/>
            <a:chExt cx="2746343" cy="1979209"/>
          </a:xfrm>
        </p:grpSpPr>
        <p:sp>
          <p:nvSpPr>
            <p:cNvPr id="9996" name="Google Shape;9996;p33"/>
            <p:cNvSpPr/>
            <p:nvPr/>
          </p:nvSpPr>
          <p:spPr>
            <a:xfrm rot="-386426" flipH="1">
              <a:off x="9677715" y="915544"/>
              <a:ext cx="133694" cy="244174"/>
            </a:xfrm>
            <a:custGeom>
              <a:avLst/>
              <a:gdLst/>
              <a:ahLst/>
              <a:cxnLst/>
              <a:rect l="l" t="t" r="r" b="b"/>
              <a:pathLst>
                <a:path w="1244" h="2272" extrusionOk="0">
                  <a:moveTo>
                    <a:pt x="1167" y="0"/>
                  </a:moveTo>
                  <a:lnTo>
                    <a:pt x="1167" y="0"/>
                  </a:lnTo>
                  <a:cubicBezTo>
                    <a:pt x="231" y="542"/>
                    <a:pt x="1" y="2272"/>
                    <a:pt x="1" y="2272"/>
                  </a:cubicBezTo>
                  <a:cubicBezTo>
                    <a:pt x="1" y="2272"/>
                    <a:pt x="608" y="1604"/>
                    <a:pt x="926" y="1155"/>
                  </a:cubicBezTo>
                  <a:cubicBezTo>
                    <a:pt x="1243" y="706"/>
                    <a:pt x="1167" y="0"/>
                    <a:pt x="1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grpSp>
          <p:nvGrpSpPr>
            <p:cNvPr id="9997" name="Google Shape;9997;p33"/>
            <p:cNvGrpSpPr/>
            <p:nvPr/>
          </p:nvGrpSpPr>
          <p:grpSpPr>
            <a:xfrm flipH="1">
              <a:off x="8762645" y="598294"/>
              <a:ext cx="531810" cy="1137367"/>
              <a:chOff x="-19753" y="-133367"/>
              <a:chExt cx="691740" cy="1479405"/>
            </a:xfrm>
          </p:grpSpPr>
          <p:sp>
            <p:nvSpPr>
              <p:cNvPr id="9998" name="Google Shape;9998;p33"/>
              <p:cNvSpPr/>
              <p:nvPr/>
            </p:nvSpPr>
            <p:spPr>
              <a:xfrm rot="386461">
                <a:off x="243877" y="907533"/>
                <a:ext cx="411004" cy="328105"/>
              </a:xfrm>
              <a:custGeom>
                <a:avLst/>
                <a:gdLst/>
                <a:ahLst/>
                <a:cxnLst/>
                <a:rect l="l" t="t" r="r" b="b"/>
                <a:pathLst>
                  <a:path w="2940" h="2347" extrusionOk="0">
                    <a:moveTo>
                      <a:pt x="602" y="1"/>
                    </a:moveTo>
                    <a:cubicBezTo>
                      <a:pt x="360" y="1"/>
                      <a:pt x="1" y="87"/>
                      <a:pt x="321" y="760"/>
                    </a:cubicBezTo>
                    <a:cubicBezTo>
                      <a:pt x="594" y="1329"/>
                      <a:pt x="983" y="1838"/>
                      <a:pt x="1465" y="2249"/>
                    </a:cubicBezTo>
                    <a:cubicBezTo>
                      <a:pt x="1541" y="2310"/>
                      <a:pt x="1635" y="2347"/>
                      <a:pt x="1713" y="2347"/>
                    </a:cubicBezTo>
                    <a:cubicBezTo>
                      <a:pt x="1831" y="2347"/>
                      <a:pt x="1917" y="2264"/>
                      <a:pt x="1864" y="2057"/>
                    </a:cubicBezTo>
                    <a:lnTo>
                      <a:pt x="1864" y="2057"/>
                    </a:lnTo>
                    <a:cubicBezTo>
                      <a:pt x="2008" y="2137"/>
                      <a:pt x="2131" y="2174"/>
                      <a:pt x="2226" y="2174"/>
                    </a:cubicBezTo>
                    <a:cubicBezTo>
                      <a:pt x="2457" y="2174"/>
                      <a:pt x="2525" y="1960"/>
                      <a:pt x="2335" y="1630"/>
                    </a:cubicBezTo>
                    <a:lnTo>
                      <a:pt x="2335" y="1630"/>
                    </a:lnTo>
                    <a:cubicBezTo>
                      <a:pt x="2393" y="1653"/>
                      <a:pt x="2446" y="1664"/>
                      <a:pt x="2495" y="1664"/>
                    </a:cubicBezTo>
                    <a:cubicBezTo>
                      <a:pt x="2831" y="1664"/>
                      <a:pt x="2939" y="1175"/>
                      <a:pt x="2538" y="941"/>
                    </a:cubicBezTo>
                    <a:cubicBezTo>
                      <a:pt x="2663" y="919"/>
                      <a:pt x="2861" y="700"/>
                      <a:pt x="2335" y="448"/>
                    </a:cubicBezTo>
                    <a:cubicBezTo>
                      <a:pt x="1821" y="207"/>
                      <a:pt x="1262" y="54"/>
                      <a:pt x="698" y="5"/>
                    </a:cubicBezTo>
                    <a:cubicBezTo>
                      <a:pt x="671" y="3"/>
                      <a:pt x="638" y="1"/>
                      <a:pt x="6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9999" name="Google Shape;9999;p33"/>
              <p:cNvSpPr/>
              <p:nvPr/>
            </p:nvSpPr>
            <p:spPr>
              <a:xfrm rot="386461">
                <a:off x="255843" y="893751"/>
                <a:ext cx="292456" cy="239193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1711" extrusionOk="0">
                    <a:moveTo>
                      <a:pt x="262" y="1"/>
                    </a:moveTo>
                    <a:cubicBezTo>
                      <a:pt x="137" y="1"/>
                      <a:pt x="0" y="51"/>
                      <a:pt x="88" y="298"/>
                    </a:cubicBezTo>
                    <a:cubicBezTo>
                      <a:pt x="231" y="709"/>
                      <a:pt x="745" y="1398"/>
                      <a:pt x="1139" y="1710"/>
                    </a:cubicBezTo>
                    <a:cubicBezTo>
                      <a:pt x="756" y="1322"/>
                      <a:pt x="499" y="572"/>
                      <a:pt x="499" y="572"/>
                    </a:cubicBezTo>
                    <a:lnTo>
                      <a:pt x="499" y="572"/>
                    </a:lnTo>
                    <a:cubicBezTo>
                      <a:pt x="499" y="572"/>
                      <a:pt x="1188" y="1371"/>
                      <a:pt x="1730" y="1634"/>
                    </a:cubicBezTo>
                    <a:cubicBezTo>
                      <a:pt x="1686" y="1579"/>
                      <a:pt x="1068" y="993"/>
                      <a:pt x="657" y="479"/>
                    </a:cubicBezTo>
                    <a:lnTo>
                      <a:pt x="657" y="479"/>
                    </a:lnTo>
                    <a:cubicBezTo>
                      <a:pt x="658" y="479"/>
                      <a:pt x="1024" y="627"/>
                      <a:pt x="2092" y="1168"/>
                    </a:cubicBezTo>
                    <a:cubicBezTo>
                      <a:pt x="2053" y="1125"/>
                      <a:pt x="1188" y="517"/>
                      <a:pt x="652" y="314"/>
                    </a:cubicBezTo>
                    <a:cubicBezTo>
                      <a:pt x="666" y="313"/>
                      <a:pt x="684" y="312"/>
                      <a:pt x="709" y="312"/>
                    </a:cubicBezTo>
                    <a:cubicBezTo>
                      <a:pt x="853" y="312"/>
                      <a:pt x="1205" y="354"/>
                      <a:pt x="1977" y="621"/>
                    </a:cubicBezTo>
                    <a:cubicBezTo>
                      <a:pt x="1708" y="375"/>
                      <a:pt x="428" y="24"/>
                      <a:pt x="428" y="24"/>
                    </a:cubicBezTo>
                    <a:cubicBezTo>
                      <a:pt x="428" y="24"/>
                      <a:pt x="347" y="1"/>
                      <a:pt x="2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00" name="Google Shape;10000;p33"/>
              <p:cNvSpPr/>
              <p:nvPr/>
            </p:nvSpPr>
            <p:spPr>
              <a:xfrm rot="386461">
                <a:off x="228464" y="915567"/>
                <a:ext cx="324330" cy="383325"/>
              </a:xfrm>
              <a:custGeom>
                <a:avLst/>
                <a:gdLst/>
                <a:ahLst/>
                <a:cxnLst/>
                <a:rect l="l" t="t" r="r" b="b"/>
                <a:pathLst>
                  <a:path w="2320" h="2742" extrusionOk="0">
                    <a:moveTo>
                      <a:pt x="340" y="1"/>
                    </a:moveTo>
                    <a:cubicBezTo>
                      <a:pt x="163" y="1"/>
                      <a:pt x="0" y="131"/>
                      <a:pt x="17" y="641"/>
                    </a:cubicBezTo>
                    <a:cubicBezTo>
                      <a:pt x="28" y="1276"/>
                      <a:pt x="175" y="1894"/>
                      <a:pt x="444" y="2469"/>
                    </a:cubicBezTo>
                    <a:cubicBezTo>
                      <a:pt x="504" y="2589"/>
                      <a:pt x="613" y="2680"/>
                      <a:pt x="710" y="2680"/>
                    </a:cubicBezTo>
                    <a:cubicBezTo>
                      <a:pt x="789" y="2680"/>
                      <a:pt x="860" y="2619"/>
                      <a:pt x="887" y="2463"/>
                    </a:cubicBezTo>
                    <a:cubicBezTo>
                      <a:pt x="1028" y="2652"/>
                      <a:pt x="1166" y="2741"/>
                      <a:pt x="1276" y="2741"/>
                    </a:cubicBezTo>
                    <a:cubicBezTo>
                      <a:pt x="1426" y="2741"/>
                      <a:pt x="1521" y="2574"/>
                      <a:pt x="1489" y="2266"/>
                    </a:cubicBezTo>
                    <a:lnTo>
                      <a:pt x="1489" y="2266"/>
                    </a:lnTo>
                    <a:cubicBezTo>
                      <a:pt x="1573" y="2353"/>
                      <a:pt x="1663" y="2389"/>
                      <a:pt x="1746" y="2389"/>
                    </a:cubicBezTo>
                    <a:cubicBezTo>
                      <a:pt x="2001" y="2389"/>
                      <a:pt x="2196" y="2045"/>
                      <a:pt x="1965" y="1719"/>
                    </a:cubicBezTo>
                    <a:lnTo>
                      <a:pt x="1965" y="1719"/>
                    </a:lnTo>
                    <a:cubicBezTo>
                      <a:pt x="1976" y="1721"/>
                      <a:pt x="1987" y="1723"/>
                      <a:pt x="2000" y="1723"/>
                    </a:cubicBezTo>
                    <a:cubicBezTo>
                      <a:pt x="2124" y="1723"/>
                      <a:pt x="2320" y="1591"/>
                      <a:pt x="1976" y="1183"/>
                    </a:cubicBezTo>
                    <a:cubicBezTo>
                      <a:pt x="1604" y="750"/>
                      <a:pt x="1161" y="383"/>
                      <a:pt x="668" y="104"/>
                    </a:cubicBezTo>
                    <a:cubicBezTo>
                      <a:pt x="588" y="62"/>
                      <a:pt x="461" y="1"/>
                      <a:pt x="340" y="1"/>
                    </a:cubicBezTo>
                    <a:close/>
                  </a:path>
                </a:pathLst>
              </a:custGeom>
              <a:solidFill>
                <a:srgbClr val="FFE9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01" name="Google Shape;10001;p33"/>
              <p:cNvSpPr/>
              <p:nvPr/>
            </p:nvSpPr>
            <p:spPr>
              <a:xfrm rot="386461">
                <a:off x="237428" y="890529"/>
                <a:ext cx="226612" cy="296510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2121" extrusionOk="0">
                    <a:moveTo>
                      <a:pt x="199" y="1"/>
                    </a:moveTo>
                    <a:cubicBezTo>
                      <a:pt x="120" y="1"/>
                      <a:pt x="51" y="53"/>
                      <a:pt x="38" y="226"/>
                    </a:cubicBezTo>
                    <a:cubicBezTo>
                      <a:pt x="0" y="659"/>
                      <a:pt x="181" y="1502"/>
                      <a:pt x="411" y="1945"/>
                    </a:cubicBezTo>
                    <a:cubicBezTo>
                      <a:pt x="225" y="1436"/>
                      <a:pt x="301" y="642"/>
                      <a:pt x="301" y="642"/>
                    </a:cubicBezTo>
                    <a:lnTo>
                      <a:pt x="301" y="642"/>
                    </a:lnTo>
                    <a:cubicBezTo>
                      <a:pt x="301" y="642"/>
                      <a:pt x="597" y="1655"/>
                      <a:pt x="985" y="2120"/>
                    </a:cubicBezTo>
                    <a:cubicBezTo>
                      <a:pt x="964" y="2055"/>
                      <a:pt x="641" y="1266"/>
                      <a:pt x="482" y="626"/>
                    </a:cubicBezTo>
                    <a:lnTo>
                      <a:pt x="482" y="626"/>
                    </a:lnTo>
                    <a:cubicBezTo>
                      <a:pt x="482" y="626"/>
                      <a:pt x="750" y="911"/>
                      <a:pt x="1500" y="1847"/>
                    </a:cubicBezTo>
                    <a:cubicBezTo>
                      <a:pt x="1483" y="1797"/>
                      <a:pt x="942" y="889"/>
                      <a:pt x="542" y="478"/>
                    </a:cubicBezTo>
                    <a:lnTo>
                      <a:pt x="542" y="478"/>
                    </a:lnTo>
                    <a:cubicBezTo>
                      <a:pt x="630" y="511"/>
                      <a:pt x="925" y="642"/>
                      <a:pt x="1620" y="1299"/>
                    </a:cubicBezTo>
                    <a:cubicBezTo>
                      <a:pt x="1483" y="971"/>
                      <a:pt x="460" y="122"/>
                      <a:pt x="460" y="122"/>
                    </a:cubicBezTo>
                    <a:cubicBezTo>
                      <a:pt x="460" y="122"/>
                      <a:pt x="318" y="1"/>
                      <a:pt x="1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02" name="Google Shape;10002;p33"/>
              <p:cNvSpPr/>
              <p:nvPr/>
            </p:nvSpPr>
            <p:spPr>
              <a:xfrm rot="386461">
                <a:off x="116710" y="922106"/>
                <a:ext cx="288402" cy="409047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2926" extrusionOk="0">
                    <a:moveTo>
                      <a:pt x="793" y="1"/>
                    </a:moveTo>
                    <a:cubicBezTo>
                      <a:pt x="657" y="1"/>
                      <a:pt x="503" y="115"/>
                      <a:pt x="357" y="480"/>
                    </a:cubicBezTo>
                    <a:cubicBezTo>
                      <a:pt x="116" y="1065"/>
                      <a:pt x="1" y="1695"/>
                      <a:pt x="23" y="2330"/>
                    </a:cubicBezTo>
                    <a:cubicBezTo>
                      <a:pt x="34" y="2492"/>
                      <a:pt x="125" y="2642"/>
                      <a:pt x="240" y="2642"/>
                    </a:cubicBezTo>
                    <a:cubicBezTo>
                      <a:pt x="301" y="2642"/>
                      <a:pt x="368" y="2601"/>
                      <a:pt x="433" y="2499"/>
                    </a:cubicBezTo>
                    <a:cubicBezTo>
                      <a:pt x="499" y="2783"/>
                      <a:pt x="623" y="2926"/>
                      <a:pt x="750" y="2926"/>
                    </a:cubicBezTo>
                    <a:cubicBezTo>
                      <a:pt x="868" y="2926"/>
                      <a:pt x="989" y="2802"/>
                      <a:pt x="1068" y="2554"/>
                    </a:cubicBezTo>
                    <a:cubicBezTo>
                      <a:pt x="1130" y="2722"/>
                      <a:pt x="1248" y="2795"/>
                      <a:pt x="1367" y="2795"/>
                    </a:cubicBezTo>
                    <a:cubicBezTo>
                      <a:pt x="1575" y="2795"/>
                      <a:pt x="1787" y="2573"/>
                      <a:pt x="1714" y="2242"/>
                    </a:cubicBezTo>
                    <a:lnTo>
                      <a:pt x="1714" y="2242"/>
                    </a:lnTo>
                    <a:cubicBezTo>
                      <a:pt x="1741" y="2261"/>
                      <a:pt x="1781" y="2276"/>
                      <a:pt x="1823" y="2276"/>
                    </a:cubicBezTo>
                    <a:cubicBezTo>
                      <a:pt x="1938" y="2276"/>
                      <a:pt x="2063" y="2168"/>
                      <a:pt x="1939" y="1755"/>
                    </a:cubicBezTo>
                    <a:cubicBezTo>
                      <a:pt x="1769" y="1213"/>
                      <a:pt x="1506" y="704"/>
                      <a:pt x="1161" y="250"/>
                    </a:cubicBezTo>
                    <a:cubicBezTo>
                      <a:pt x="1090" y="158"/>
                      <a:pt x="954" y="1"/>
                      <a:pt x="7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03" name="Google Shape;10003;p33"/>
              <p:cNvSpPr/>
              <p:nvPr/>
            </p:nvSpPr>
            <p:spPr>
              <a:xfrm rot="386461">
                <a:off x="157521" y="897761"/>
                <a:ext cx="196835" cy="317760"/>
              </a:xfrm>
              <a:custGeom>
                <a:avLst/>
                <a:gdLst/>
                <a:ahLst/>
                <a:cxnLst/>
                <a:rect l="l" t="t" r="r" b="b"/>
                <a:pathLst>
                  <a:path w="1408" h="2273" extrusionOk="0">
                    <a:moveTo>
                      <a:pt x="552" y="0"/>
                    </a:moveTo>
                    <a:cubicBezTo>
                      <a:pt x="495" y="0"/>
                      <a:pt x="433" y="40"/>
                      <a:pt x="373" y="154"/>
                    </a:cubicBezTo>
                    <a:cubicBezTo>
                      <a:pt x="165" y="543"/>
                      <a:pt x="0" y="1386"/>
                      <a:pt x="33" y="1884"/>
                    </a:cubicBezTo>
                    <a:cubicBezTo>
                      <a:pt x="61" y="1342"/>
                      <a:pt x="444" y="647"/>
                      <a:pt x="444" y="647"/>
                    </a:cubicBezTo>
                    <a:lnTo>
                      <a:pt x="444" y="647"/>
                    </a:lnTo>
                    <a:cubicBezTo>
                      <a:pt x="444" y="647"/>
                      <a:pt x="318" y="1692"/>
                      <a:pt x="493" y="2272"/>
                    </a:cubicBezTo>
                    <a:cubicBezTo>
                      <a:pt x="498" y="2201"/>
                      <a:pt x="515" y="1347"/>
                      <a:pt x="619" y="696"/>
                    </a:cubicBezTo>
                    <a:cubicBezTo>
                      <a:pt x="619" y="696"/>
                      <a:pt x="756" y="1068"/>
                      <a:pt x="1073" y="2223"/>
                    </a:cubicBezTo>
                    <a:cubicBezTo>
                      <a:pt x="1084" y="2168"/>
                      <a:pt x="947" y="1117"/>
                      <a:pt x="739" y="581"/>
                    </a:cubicBezTo>
                    <a:lnTo>
                      <a:pt x="739" y="581"/>
                    </a:lnTo>
                    <a:cubicBezTo>
                      <a:pt x="810" y="647"/>
                      <a:pt x="1024" y="893"/>
                      <a:pt x="1407" y="1769"/>
                    </a:cubicBezTo>
                    <a:cubicBezTo>
                      <a:pt x="1402" y="1408"/>
                      <a:pt x="799" y="225"/>
                      <a:pt x="799" y="225"/>
                    </a:cubicBezTo>
                    <a:cubicBezTo>
                      <a:pt x="799" y="225"/>
                      <a:pt x="688" y="0"/>
                      <a:pt x="552" y="0"/>
                    </a:cubicBezTo>
                    <a:close/>
                  </a:path>
                </a:pathLst>
              </a:custGeom>
              <a:solidFill>
                <a:srgbClr val="53A9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04" name="Google Shape;10004;p33"/>
              <p:cNvSpPr/>
              <p:nvPr/>
            </p:nvSpPr>
            <p:spPr>
              <a:xfrm rot="386461">
                <a:off x="129446" y="848954"/>
                <a:ext cx="300844" cy="223256"/>
              </a:xfrm>
              <a:custGeom>
                <a:avLst/>
                <a:gdLst/>
                <a:ahLst/>
                <a:cxnLst/>
                <a:rect l="l" t="t" r="r" b="b"/>
                <a:pathLst>
                  <a:path w="2152" h="1597" extrusionOk="0">
                    <a:moveTo>
                      <a:pt x="1366" y="1"/>
                    </a:moveTo>
                    <a:cubicBezTo>
                      <a:pt x="1020" y="1"/>
                      <a:pt x="766" y="86"/>
                      <a:pt x="766" y="86"/>
                    </a:cubicBezTo>
                    <a:cubicBezTo>
                      <a:pt x="520" y="228"/>
                      <a:pt x="0" y="929"/>
                      <a:pt x="49" y="1432"/>
                    </a:cubicBezTo>
                    <a:cubicBezTo>
                      <a:pt x="203" y="1383"/>
                      <a:pt x="548" y="1235"/>
                      <a:pt x="662" y="896"/>
                    </a:cubicBezTo>
                    <a:lnTo>
                      <a:pt x="662" y="896"/>
                    </a:lnTo>
                    <a:cubicBezTo>
                      <a:pt x="662" y="896"/>
                      <a:pt x="553" y="1367"/>
                      <a:pt x="810" y="1596"/>
                    </a:cubicBezTo>
                    <a:cubicBezTo>
                      <a:pt x="958" y="1432"/>
                      <a:pt x="1161" y="967"/>
                      <a:pt x="1078" y="742"/>
                    </a:cubicBezTo>
                    <a:lnTo>
                      <a:pt x="1078" y="742"/>
                    </a:lnTo>
                    <a:cubicBezTo>
                      <a:pt x="1136" y="824"/>
                      <a:pt x="1426" y="1058"/>
                      <a:pt x="1752" y="1058"/>
                    </a:cubicBezTo>
                    <a:cubicBezTo>
                      <a:pt x="1797" y="1058"/>
                      <a:pt x="1843" y="1054"/>
                      <a:pt x="1889" y="1044"/>
                    </a:cubicBezTo>
                    <a:cubicBezTo>
                      <a:pt x="1675" y="573"/>
                      <a:pt x="1451" y="458"/>
                      <a:pt x="1451" y="458"/>
                    </a:cubicBezTo>
                    <a:cubicBezTo>
                      <a:pt x="1451" y="458"/>
                      <a:pt x="1987" y="441"/>
                      <a:pt x="2151" y="173"/>
                    </a:cubicBezTo>
                    <a:cubicBezTo>
                      <a:pt x="1881" y="40"/>
                      <a:pt x="1602" y="1"/>
                      <a:pt x="13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05" name="Google Shape;10005;p33"/>
              <p:cNvSpPr/>
              <p:nvPr/>
            </p:nvSpPr>
            <p:spPr>
              <a:xfrm rot="386461">
                <a:off x="34780" y="-118465"/>
                <a:ext cx="321394" cy="990325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7084" extrusionOk="0">
                    <a:moveTo>
                      <a:pt x="110" y="0"/>
                    </a:moveTo>
                    <a:lnTo>
                      <a:pt x="0" y="6"/>
                    </a:lnTo>
                    <a:cubicBezTo>
                      <a:pt x="120" y="3646"/>
                      <a:pt x="2190" y="7050"/>
                      <a:pt x="2206" y="7083"/>
                    </a:cubicBezTo>
                    <a:lnTo>
                      <a:pt x="2299" y="7023"/>
                    </a:lnTo>
                    <a:cubicBezTo>
                      <a:pt x="2283" y="6990"/>
                      <a:pt x="230" y="3613"/>
                      <a:pt x="1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06" name="Google Shape;10006;p33"/>
              <p:cNvSpPr/>
              <p:nvPr/>
            </p:nvSpPr>
            <p:spPr>
              <a:xfrm rot="386461">
                <a:off x="265526" y="741489"/>
                <a:ext cx="238075" cy="121344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868" extrusionOk="0">
                    <a:moveTo>
                      <a:pt x="253" y="0"/>
                    </a:moveTo>
                    <a:cubicBezTo>
                      <a:pt x="99" y="0"/>
                      <a:pt x="0" y="19"/>
                      <a:pt x="0" y="19"/>
                    </a:cubicBezTo>
                    <a:cubicBezTo>
                      <a:pt x="230" y="484"/>
                      <a:pt x="767" y="824"/>
                      <a:pt x="1703" y="867"/>
                    </a:cubicBezTo>
                    <a:cubicBezTo>
                      <a:pt x="1326" y="111"/>
                      <a:pt x="628" y="0"/>
                      <a:pt x="2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</p:grpSp>
        <p:sp>
          <p:nvSpPr>
            <p:cNvPr id="10007" name="Google Shape;10007;p33"/>
            <p:cNvSpPr/>
            <p:nvPr/>
          </p:nvSpPr>
          <p:spPr>
            <a:xfrm rot="-386426" flipH="1">
              <a:off x="8196309" y="-73038"/>
              <a:ext cx="296619" cy="190653"/>
            </a:xfrm>
            <a:custGeom>
              <a:avLst/>
              <a:gdLst/>
              <a:ahLst/>
              <a:cxnLst/>
              <a:rect l="l" t="t" r="r" b="b"/>
              <a:pathLst>
                <a:path w="2760" h="1774" extrusionOk="0">
                  <a:moveTo>
                    <a:pt x="2760" y="0"/>
                  </a:moveTo>
                  <a:cubicBezTo>
                    <a:pt x="2759" y="0"/>
                    <a:pt x="581" y="509"/>
                    <a:pt x="1" y="1774"/>
                  </a:cubicBezTo>
                  <a:cubicBezTo>
                    <a:pt x="1" y="1774"/>
                    <a:pt x="3" y="1774"/>
                    <a:pt x="6" y="1774"/>
                  </a:cubicBezTo>
                  <a:cubicBezTo>
                    <a:pt x="82" y="1774"/>
                    <a:pt x="939" y="1764"/>
                    <a:pt x="1446" y="1319"/>
                  </a:cubicBezTo>
                  <a:cubicBezTo>
                    <a:pt x="1977" y="854"/>
                    <a:pt x="2760" y="0"/>
                    <a:pt x="2760" y="0"/>
                  </a:cubicBezTo>
                  <a:close/>
                </a:path>
              </a:pathLst>
            </a:custGeom>
            <a:solidFill>
              <a:srgbClr val="4089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08" name="Google Shape;10008;p33"/>
            <p:cNvSpPr/>
            <p:nvPr/>
          </p:nvSpPr>
          <p:spPr>
            <a:xfrm rot="-386426" flipH="1">
              <a:off x="8343105" y="-115390"/>
              <a:ext cx="281358" cy="213652"/>
            </a:xfrm>
            <a:custGeom>
              <a:avLst/>
              <a:gdLst/>
              <a:ahLst/>
              <a:cxnLst/>
              <a:rect l="l" t="t" r="r" b="b"/>
              <a:pathLst>
                <a:path w="2618" h="1988" extrusionOk="0">
                  <a:moveTo>
                    <a:pt x="2617" y="1"/>
                  </a:moveTo>
                  <a:lnTo>
                    <a:pt x="2617" y="1"/>
                  </a:lnTo>
                  <a:cubicBezTo>
                    <a:pt x="2617" y="1"/>
                    <a:pt x="477" y="685"/>
                    <a:pt x="1" y="1988"/>
                  </a:cubicBezTo>
                  <a:cubicBezTo>
                    <a:pt x="1" y="1988"/>
                    <a:pt x="915" y="1928"/>
                    <a:pt x="1408" y="1424"/>
                  </a:cubicBezTo>
                  <a:cubicBezTo>
                    <a:pt x="1906" y="921"/>
                    <a:pt x="2617" y="1"/>
                    <a:pt x="2617" y="1"/>
                  </a:cubicBezTo>
                  <a:close/>
                </a:path>
              </a:pathLst>
            </a:custGeom>
            <a:solidFill>
              <a:srgbClr val="4089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grpSp>
          <p:nvGrpSpPr>
            <p:cNvPr id="10009" name="Google Shape;10009;p33"/>
            <p:cNvGrpSpPr/>
            <p:nvPr/>
          </p:nvGrpSpPr>
          <p:grpSpPr>
            <a:xfrm flipH="1">
              <a:off x="7327360" y="-52666"/>
              <a:ext cx="1384497" cy="625245"/>
              <a:chOff x="738049" y="-980089"/>
              <a:chExt cx="1800855" cy="813275"/>
            </a:xfrm>
          </p:grpSpPr>
          <p:grpSp>
            <p:nvGrpSpPr>
              <p:cNvPr id="10010" name="Google Shape;10010;p33"/>
              <p:cNvGrpSpPr/>
              <p:nvPr/>
            </p:nvGrpSpPr>
            <p:grpSpPr>
              <a:xfrm>
                <a:off x="738049" y="-980089"/>
                <a:ext cx="1800855" cy="813275"/>
                <a:chOff x="738049" y="-980089"/>
                <a:chExt cx="1800855" cy="813275"/>
              </a:xfrm>
            </p:grpSpPr>
            <p:sp>
              <p:nvSpPr>
                <p:cNvPr id="10011" name="Google Shape;10011;p33"/>
                <p:cNvSpPr/>
                <p:nvPr/>
              </p:nvSpPr>
              <p:spPr>
                <a:xfrm rot="386461">
                  <a:off x="750845" y="-732651"/>
                  <a:ext cx="1518340" cy="313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1" h="2243" extrusionOk="0">
                      <a:moveTo>
                        <a:pt x="822" y="1"/>
                      </a:moveTo>
                      <a:cubicBezTo>
                        <a:pt x="548" y="1"/>
                        <a:pt x="275" y="5"/>
                        <a:pt x="1" y="14"/>
                      </a:cubicBezTo>
                      <a:lnTo>
                        <a:pt x="6" y="91"/>
                      </a:lnTo>
                      <a:cubicBezTo>
                        <a:pt x="279" y="82"/>
                        <a:pt x="552" y="77"/>
                        <a:pt x="825" y="77"/>
                      </a:cubicBezTo>
                      <a:cubicBezTo>
                        <a:pt x="3174" y="77"/>
                        <a:pt x="5517" y="414"/>
                        <a:pt x="7773" y="1076"/>
                      </a:cubicBezTo>
                      <a:cubicBezTo>
                        <a:pt x="9667" y="1640"/>
                        <a:pt x="10806" y="2237"/>
                        <a:pt x="10822" y="2242"/>
                      </a:cubicBezTo>
                      <a:lnTo>
                        <a:pt x="10860" y="2171"/>
                      </a:lnTo>
                      <a:cubicBezTo>
                        <a:pt x="10849" y="2166"/>
                        <a:pt x="9700" y="1569"/>
                        <a:pt x="7801" y="1005"/>
                      </a:cubicBezTo>
                      <a:cubicBezTo>
                        <a:pt x="5530" y="338"/>
                        <a:pt x="3180" y="1"/>
                        <a:pt x="822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505"/>
                </a:p>
              </p:txBody>
            </p:sp>
            <p:sp>
              <p:nvSpPr>
                <p:cNvPr id="10012" name="Google Shape;10012;p33"/>
                <p:cNvSpPr/>
                <p:nvPr/>
              </p:nvSpPr>
              <p:spPr>
                <a:xfrm rot="386461">
                  <a:off x="2117623" y="-395558"/>
                  <a:ext cx="411004" cy="206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0" h="1476" extrusionOk="0">
                      <a:moveTo>
                        <a:pt x="285" y="1"/>
                      </a:moveTo>
                      <a:cubicBezTo>
                        <a:pt x="113" y="1"/>
                        <a:pt x="0" y="14"/>
                        <a:pt x="0" y="14"/>
                      </a:cubicBezTo>
                      <a:cubicBezTo>
                        <a:pt x="712" y="1202"/>
                        <a:pt x="2939" y="1476"/>
                        <a:pt x="2939" y="1476"/>
                      </a:cubicBezTo>
                      <a:cubicBezTo>
                        <a:pt x="2939" y="1476"/>
                        <a:pt x="2064" y="710"/>
                        <a:pt x="1483" y="305"/>
                      </a:cubicBezTo>
                      <a:cubicBezTo>
                        <a:pt x="1109" y="46"/>
                        <a:pt x="599" y="1"/>
                        <a:pt x="285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505"/>
                </a:p>
              </p:txBody>
            </p:sp>
            <p:sp>
              <p:nvSpPr>
                <p:cNvPr id="10013" name="Google Shape;10013;p33"/>
                <p:cNvSpPr/>
                <p:nvPr/>
              </p:nvSpPr>
              <p:spPr>
                <a:xfrm rot="386461">
                  <a:off x="1951219" y="-560711"/>
                  <a:ext cx="452384" cy="117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6" h="840" extrusionOk="0">
                      <a:moveTo>
                        <a:pt x="2164" y="1"/>
                      </a:moveTo>
                      <a:cubicBezTo>
                        <a:pt x="1454" y="1"/>
                        <a:pt x="556" y="116"/>
                        <a:pt x="0" y="615"/>
                      </a:cubicBezTo>
                      <a:cubicBezTo>
                        <a:pt x="0" y="615"/>
                        <a:pt x="506" y="840"/>
                        <a:pt x="1045" y="840"/>
                      </a:cubicBezTo>
                      <a:cubicBezTo>
                        <a:pt x="1199" y="840"/>
                        <a:pt x="1357" y="821"/>
                        <a:pt x="1505" y="774"/>
                      </a:cubicBezTo>
                      <a:cubicBezTo>
                        <a:pt x="2179" y="560"/>
                        <a:pt x="3235" y="84"/>
                        <a:pt x="3235" y="84"/>
                      </a:cubicBezTo>
                      <a:cubicBezTo>
                        <a:pt x="3235" y="84"/>
                        <a:pt x="2768" y="1"/>
                        <a:pt x="2164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505"/>
                </a:p>
              </p:txBody>
            </p:sp>
            <p:sp>
              <p:nvSpPr>
                <p:cNvPr id="10014" name="Google Shape;10014;p33"/>
                <p:cNvSpPr/>
                <p:nvPr/>
              </p:nvSpPr>
              <p:spPr>
                <a:xfrm rot="386461">
                  <a:off x="1758191" y="-686747"/>
                  <a:ext cx="440921" cy="144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1036" extrusionOk="0">
                      <a:moveTo>
                        <a:pt x="2911" y="0"/>
                      </a:moveTo>
                      <a:cubicBezTo>
                        <a:pt x="2308" y="0"/>
                        <a:pt x="731" y="84"/>
                        <a:pt x="1" y="920"/>
                      </a:cubicBezTo>
                      <a:cubicBezTo>
                        <a:pt x="1" y="920"/>
                        <a:pt x="370" y="1035"/>
                        <a:pt x="804" y="1035"/>
                      </a:cubicBezTo>
                      <a:cubicBezTo>
                        <a:pt x="1039" y="1035"/>
                        <a:pt x="1292" y="1002"/>
                        <a:pt x="1517" y="898"/>
                      </a:cubicBezTo>
                      <a:cubicBezTo>
                        <a:pt x="2163" y="602"/>
                        <a:pt x="3153" y="6"/>
                        <a:pt x="3153" y="6"/>
                      </a:cubicBezTo>
                      <a:cubicBezTo>
                        <a:pt x="3153" y="6"/>
                        <a:pt x="3063" y="0"/>
                        <a:pt x="2911" y="0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505"/>
                </a:p>
              </p:txBody>
            </p:sp>
            <p:sp>
              <p:nvSpPr>
                <p:cNvPr id="10015" name="Google Shape;10015;p33"/>
                <p:cNvSpPr/>
                <p:nvPr/>
              </p:nvSpPr>
              <p:spPr>
                <a:xfrm rot="386461">
                  <a:off x="1569402" y="-808296"/>
                  <a:ext cx="422468" cy="184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2" h="1323" extrusionOk="0">
                      <a:moveTo>
                        <a:pt x="3022" y="0"/>
                      </a:moveTo>
                      <a:cubicBezTo>
                        <a:pt x="3022" y="0"/>
                        <a:pt x="778" y="142"/>
                        <a:pt x="1" y="1286"/>
                      </a:cubicBezTo>
                      <a:cubicBezTo>
                        <a:pt x="1" y="1286"/>
                        <a:pt x="198" y="1322"/>
                        <a:pt x="470" y="1322"/>
                      </a:cubicBezTo>
                      <a:cubicBezTo>
                        <a:pt x="778" y="1322"/>
                        <a:pt x="1183" y="1276"/>
                        <a:pt x="1506" y="1078"/>
                      </a:cubicBezTo>
                      <a:cubicBezTo>
                        <a:pt x="2113" y="712"/>
                        <a:pt x="3022" y="0"/>
                        <a:pt x="3022" y="0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505"/>
                </a:p>
              </p:txBody>
            </p:sp>
            <p:sp>
              <p:nvSpPr>
                <p:cNvPr id="10016" name="Google Shape;10016;p33"/>
                <p:cNvSpPr/>
                <p:nvPr/>
              </p:nvSpPr>
              <p:spPr>
                <a:xfrm rot="386461">
                  <a:off x="1435937" y="-906537"/>
                  <a:ext cx="394229" cy="234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0" h="1678" extrusionOk="0">
                      <a:moveTo>
                        <a:pt x="2819" y="1"/>
                      </a:moveTo>
                      <a:cubicBezTo>
                        <a:pt x="2819" y="1"/>
                        <a:pt x="619" y="439"/>
                        <a:pt x="0" y="1676"/>
                      </a:cubicBezTo>
                      <a:cubicBezTo>
                        <a:pt x="0" y="1676"/>
                        <a:pt x="25" y="1677"/>
                        <a:pt x="69" y="1677"/>
                      </a:cubicBezTo>
                      <a:cubicBezTo>
                        <a:pt x="290" y="1677"/>
                        <a:pt x="1000" y="1646"/>
                        <a:pt x="1462" y="1276"/>
                      </a:cubicBezTo>
                      <a:cubicBezTo>
                        <a:pt x="2009" y="833"/>
                        <a:pt x="2819" y="1"/>
                        <a:pt x="2819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505"/>
                </a:p>
              </p:txBody>
            </p:sp>
            <p:sp>
              <p:nvSpPr>
                <p:cNvPr id="10017" name="Google Shape;10017;p33"/>
                <p:cNvSpPr/>
                <p:nvPr/>
              </p:nvSpPr>
              <p:spPr>
                <a:xfrm rot="386461">
                  <a:off x="1225468" y="-958678"/>
                  <a:ext cx="394928" cy="234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5" h="1677" extrusionOk="0">
                      <a:moveTo>
                        <a:pt x="2825" y="0"/>
                      </a:moveTo>
                      <a:cubicBezTo>
                        <a:pt x="2825" y="0"/>
                        <a:pt x="619" y="433"/>
                        <a:pt x="0" y="1675"/>
                      </a:cubicBezTo>
                      <a:cubicBezTo>
                        <a:pt x="0" y="1675"/>
                        <a:pt x="25" y="1677"/>
                        <a:pt x="69" y="1677"/>
                      </a:cubicBezTo>
                      <a:cubicBezTo>
                        <a:pt x="292" y="1677"/>
                        <a:pt x="1005" y="1646"/>
                        <a:pt x="1462" y="1276"/>
                      </a:cubicBezTo>
                      <a:cubicBezTo>
                        <a:pt x="2009" y="827"/>
                        <a:pt x="2825" y="0"/>
                        <a:pt x="2825" y="0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505"/>
                </a:p>
              </p:txBody>
            </p:sp>
            <p:sp>
              <p:nvSpPr>
                <p:cNvPr id="10018" name="Google Shape;10018;p33"/>
                <p:cNvSpPr/>
                <p:nvPr/>
              </p:nvSpPr>
              <p:spPr>
                <a:xfrm rot="386461">
                  <a:off x="1769001" y="-552630"/>
                  <a:ext cx="301683" cy="345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2469" extrusionOk="0">
                      <a:moveTo>
                        <a:pt x="1" y="0"/>
                      </a:moveTo>
                      <a:cubicBezTo>
                        <a:pt x="209" y="1369"/>
                        <a:pt x="2157" y="2469"/>
                        <a:pt x="2157" y="2469"/>
                      </a:cubicBezTo>
                      <a:cubicBezTo>
                        <a:pt x="2157" y="2469"/>
                        <a:pt x="1648" y="1429"/>
                        <a:pt x="1265" y="832"/>
                      </a:cubicBezTo>
                      <a:cubicBezTo>
                        <a:pt x="882" y="241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505"/>
                </a:p>
              </p:txBody>
            </p:sp>
            <p:sp>
              <p:nvSpPr>
                <p:cNvPr id="10019" name="Google Shape;10019;p33"/>
                <p:cNvSpPr/>
                <p:nvPr/>
              </p:nvSpPr>
              <p:spPr>
                <a:xfrm rot="386461">
                  <a:off x="1426763" y="-675215"/>
                  <a:ext cx="245065" cy="389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3" h="2787" extrusionOk="0">
                      <a:moveTo>
                        <a:pt x="17" y="1"/>
                      </a:moveTo>
                      <a:cubicBezTo>
                        <a:pt x="0" y="1385"/>
                        <a:pt x="1752" y="2787"/>
                        <a:pt x="1752" y="2787"/>
                      </a:cubicBezTo>
                      <a:cubicBezTo>
                        <a:pt x="1752" y="2787"/>
                        <a:pt x="1413" y="1670"/>
                        <a:pt x="1134" y="1030"/>
                      </a:cubicBezTo>
                      <a:cubicBezTo>
                        <a:pt x="849" y="384"/>
                        <a:pt x="17" y="1"/>
                        <a:pt x="17" y="1"/>
                      </a:cubicBezTo>
                      <a:close/>
                    </a:path>
                  </a:pathLst>
                </a:custGeom>
                <a:solidFill>
                  <a:srgbClr val="40897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505"/>
                </a:p>
              </p:txBody>
            </p:sp>
            <p:sp>
              <p:nvSpPr>
                <p:cNvPr id="10020" name="Google Shape;10020;p33"/>
                <p:cNvSpPr/>
                <p:nvPr/>
              </p:nvSpPr>
              <p:spPr>
                <a:xfrm rot="386461">
                  <a:off x="1289540" y="-631963"/>
                  <a:ext cx="323771" cy="2562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6" h="1833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48" y="214"/>
                        <a:pt x="367" y="701"/>
                        <a:pt x="865" y="1352"/>
                      </a:cubicBezTo>
                      <a:cubicBezTo>
                        <a:pt x="1170" y="1754"/>
                        <a:pt x="1637" y="1832"/>
                        <a:pt x="1953" y="1832"/>
                      </a:cubicBezTo>
                      <a:cubicBezTo>
                        <a:pt x="2154" y="1832"/>
                        <a:pt x="2294" y="1801"/>
                        <a:pt x="2294" y="1801"/>
                      </a:cubicBezTo>
                      <a:lnTo>
                        <a:pt x="2316" y="1774"/>
                      </a:lnTo>
                      <a:cubicBezTo>
                        <a:pt x="2316" y="1774"/>
                        <a:pt x="2124" y="936"/>
                        <a:pt x="1911" y="712"/>
                      </a:cubicBezTo>
                      <a:cubicBezTo>
                        <a:pt x="1703" y="493"/>
                        <a:pt x="1500" y="334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5505"/>
                </a:p>
              </p:txBody>
            </p:sp>
          </p:grpSp>
          <p:sp>
            <p:nvSpPr>
              <p:cNvPr id="10021" name="Google Shape;10021;p33"/>
              <p:cNvSpPr/>
              <p:nvPr/>
            </p:nvSpPr>
            <p:spPr>
              <a:xfrm rot="386461">
                <a:off x="1253474" y="-722456"/>
                <a:ext cx="245764" cy="388916"/>
              </a:xfrm>
              <a:custGeom>
                <a:avLst/>
                <a:gdLst/>
                <a:ahLst/>
                <a:cxnLst/>
                <a:rect l="l" t="t" r="r" b="b"/>
                <a:pathLst>
                  <a:path w="1758" h="2782" extrusionOk="0">
                    <a:moveTo>
                      <a:pt x="23" y="1"/>
                    </a:moveTo>
                    <a:lnTo>
                      <a:pt x="23" y="1"/>
                    </a:lnTo>
                    <a:cubicBezTo>
                      <a:pt x="1" y="1385"/>
                      <a:pt x="1758" y="2781"/>
                      <a:pt x="1758" y="2781"/>
                    </a:cubicBezTo>
                    <a:cubicBezTo>
                      <a:pt x="1758" y="2781"/>
                      <a:pt x="1418" y="1670"/>
                      <a:pt x="1134" y="1030"/>
                    </a:cubicBezTo>
                    <a:cubicBezTo>
                      <a:pt x="849" y="384"/>
                      <a:pt x="23" y="1"/>
                      <a:pt x="23" y="1"/>
                    </a:cubicBezTo>
                    <a:close/>
                  </a:path>
                </a:pathLst>
              </a:custGeom>
              <a:solidFill>
                <a:srgbClr val="4089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</p:grpSp>
        <p:sp>
          <p:nvSpPr>
            <p:cNvPr id="10022" name="Google Shape;10022;p33"/>
            <p:cNvSpPr/>
            <p:nvPr/>
          </p:nvSpPr>
          <p:spPr>
            <a:xfrm rot="-386426" flipH="1">
              <a:off x="8267894" y="118298"/>
              <a:ext cx="184312" cy="233641"/>
            </a:xfrm>
            <a:custGeom>
              <a:avLst/>
              <a:gdLst/>
              <a:ahLst/>
              <a:cxnLst/>
              <a:rect l="l" t="t" r="r" b="b"/>
              <a:pathLst>
                <a:path w="1715" h="2174" extrusionOk="0">
                  <a:moveTo>
                    <a:pt x="1" y="1"/>
                  </a:moveTo>
                  <a:lnTo>
                    <a:pt x="1" y="1"/>
                  </a:lnTo>
                  <a:cubicBezTo>
                    <a:pt x="116" y="1167"/>
                    <a:pt x="1714" y="2174"/>
                    <a:pt x="1714" y="2174"/>
                  </a:cubicBezTo>
                  <a:cubicBezTo>
                    <a:pt x="1714" y="2174"/>
                    <a:pt x="1320" y="1276"/>
                    <a:pt x="1030" y="761"/>
                  </a:cubicBezTo>
                  <a:cubicBezTo>
                    <a:pt x="734" y="24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4089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23" name="Google Shape;10023;p33"/>
            <p:cNvSpPr/>
            <p:nvPr/>
          </p:nvSpPr>
          <p:spPr>
            <a:xfrm rot="-386426" flipH="1">
              <a:off x="8387447" y="102458"/>
              <a:ext cx="183668" cy="233641"/>
            </a:xfrm>
            <a:custGeom>
              <a:avLst/>
              <a:gdLst/>
              <a:ahLst/>
              <a:cxnLst/>
              <a:rect l="l" t="t" r="r" b="b"/>
              <a:pathLst>
                <a:path w="1709" h="2174" extrusionOk="0">
                  <a:moveTo>
                    <a:pt x="0" y="1"/>
                  </a:moveTo>
                  <a:lnTo>
                    <a:pt x="0" y="1"/>
                  </a:lnTo>
                  <a:cubicBezTo>
                    <a:pt x="110" y="1161"/>
                    <a:pt x="1708" y="2174"/>
                    <a:pt x="1708" y="2174"/>
                  </a:cubicBezTo>
                  <a:cubicBezTo>
                    <a:pt x="1708" y="2174"/>
                    <a:pt x="1320" y="1276"/>
                    <a:pt x="1024" y="756"/>
                  </a:cubicBezTo>
                  <a:cubicBezTo>
                    <a:pt x="728" y="24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4089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grpSp>
          <p:nvGrpSpPr>
            <p:cNvPr id="10024" name="Google Shape;10024;p33"/>
            <p:cNvGrpSpPr/>
            <p:nvPr/>
          </p:nvGrpSpPr>
          <p:grpSpPr>
            <a:xfrm flipH="1">
              <a:off x="8868105" y="199668"/>
              <a:ext cx="1205597" cy="1051927"/>
              <a:chOff x="-1033342" y="-651870"/>
              <a:chExt cx="1568154" cy="1368271"/>
            </a:xfrm>
          </p:grpSpPr>
          <p:sp>
            <p:nvSpPr>
              <p:cNvPr id="10025" name="Google Shape;10025;p33"/>
              <p:cNvSpPr/>
              <p:nvPr/>
            </p:nvSpPr>
            <p:spPr>
              <a:xfrm rot="386461">
                <a:off x="-969781" y="-574875"/>
                <a:ext cx="1441032" cy="1214280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8686" extrusionOk="0">
                    <a:moveTo>
                      <a:pt x="5166" y="815"/>
                    </a:moveTo>
                    <a:cubicBezTo>
                      <a:pt x="5342" y="815"/>
                      <a:pt x="5532" y="858"/>
                      <a:pt x="5699" y="966"/>
                    </a:cubicBezTo>
                    <a:cubicBezTo>
                      <a:pt x="6367" y="1399"/>
                      <a:pt x="6695" y="1875"/>
                      <a:pt x="6711" y="2220"/>
                    </a:cubicBezTo>
                    <a:cubicBezTo>
                      <a:pt x="6722" y="2445"/>
                      <a:pt x="6621" y="2532"/>
                      <a:pt x="6525" y="2532"/>
                    </a:cubicBezTo>
                    <a:cubicBezTo>
                      <a:pt x="6474" y="2532"/>
                      <a:pt x="6424" y="2508"/>
                      <a:pt x="6394" y="2466"/>
                    </a:cubicBezTo>
                    <a:cubicBezTo>
                      <a:pt x="6027" y="1968"/>
                      <a:pt x="5513" y="1601"/>
                      <a:pt x="4927" y="1415"/>
                    </a:cubicBezTo>
                    <a:lnTo>
                      <a:pt x="4927" y="1421"/>
                    </a:lnTo>
                    <a:cubicBezTo>
                      <a:pt x="4229" y="1207"/>
                      <a:pt x="4637" y="815"/>
                      <a:pt x="5166" y="815"/>
                    </a:cubicBezTo>
                    <a:close/>
                    <a:moveTo>
                      <a:pt x="3158" y="2572"/>
                    </a:moveTo>
                    <a:cubicBezTo>
                      <a:pt x="3881" y="2572"/>
                      <a:pt x="5249" y="3034"/>
                      <a:pt x="5157" y="3358"/>
                    </a:cubicBezTo>
                    <a:cubicBezTo>
                      <a:pt x="5094" y="3593"/>
                      <a:pt x="4962" y="3706"/>
                      <a:pt x="4680" y="3706"/>
                    </a:cubicBezTo>
                    <a:cubicBezTo>
                      <a:pt x="4521" y="3706"/>
                      <a:pt x="4314" y="3670"/>
                      <a:pt x="4046" y="3599"/>
                    </a:cubicBezTo>
                    <a:cubicBezTo>
                      <a:pt x="3668" y="3502"/>
                      <a:pt x="3267" y="3478"/>
                      <a:pt x="2963" y="3478"/>
                    </a:cubicBezTo>
                    <a:cubicBezTo>
                      <a:pt x="2667" y="3478"/>
                      <a:pt x="2464" y="3500"/>
                      <a:pt x="2464" y="3500"/>
                    </a:cubicBezTo>
                    <a:cubicBezTo>
                      <a:pt x="2464" y="3500"/>
                      <a:pt x="2323" y="3565"/>
                      <a:pt x="2204" y="3565"/>
                    </a:cubicBezTo>
                    <a:cubicBezTo>
                      <a:pt x="2114" y="3565"/>
                      <a:pt x="2038" y="3529"/>
                      <a:pt x="2042" y="3402"/>
                    </a:cubicBezTo>
                    <a:cubicBezTo>
                      <a:pt x="2053" y="3106"/>
                      <a:pt x="2322" y="2740"/>
                      <a:pt x="2907" y="2592"/>
                    </a:cubicBezTo>
                    <a:lnTo>
                      <a:pt x="2913" y="2597"/>
                    </a:lnTo>
                    <a:cubicBezTo>
                      <a:pt x="2980" y="2580"/>
                      <a:pt x="3064" y="2572"/>
                      <a:pt x="3158" y="2572"/>
                    </a:cubicBezTo>
                    <a:close/>
                    <a:moveTo>
                      <a:pt x="6383" y="4206"/>
                    </a:moveTo>
                    <a:cubicBezTo>
                      <a:pt x="6433" y="4206"/>
                      <a:pt x="6494" y="4229"/>
                      <a:pt x="6569" y="4283"/>
                    </a:cubicBezTo>
                    <a:lnTo>
                      <a:pt x="6569" y="4289"/>
                    </a:lnTo>
                    <a:cubicBezTo>
                      <a:pt x="6569" y="4289"/>
                      <a:pt x="7390" y="4803"/>
                      <a:pt x="7242" y="5203"/>
                    </a:cubicBezTo>
                    <a:cubicBezTo>
                      <a:pt x="7181" y="5373"/>
                      <a:pt x="7081" y="5445"/>
                      <a:pt x="6971" y="5445"/>
                    </a:cubicBezTo>
                    <a:cubicBezTo>
                      <a:pt x="6826" y="5445"/>
                      <a:pt x="6663" y="5321"/>
                      <a:pt x="6542" y="5132"/>
                    </a:cubicBezTo>
                    <a:cubicBezTo>
                      <a:pt x="6328" y="4803"/>
                      <a:pt x="6120" y="4573"/>
                      <a:pt x="6191" y="4398"/>
                    </a:cubicBezTo>
                    <a:cubicBezTo>
                      <a:pt x="6234" y="4285"/>
                      <a:pt x="6290" y="4206"/>
                      <a:pt x="6383" y="4206"/>
                    </a:cubicBezTo>
                    <a:close/>
                    <a:moveTo>
                      <a:pt x="2900" y="5192"/>
                    </a:moveTo>
                    <a:cubicBezTo>
                      <a:pt x="3122" y="5192"/>
                      <a:pt x="3314" y="5235"/>
                      <a:pt x="3427" y="5312"/>
                    </a:cubicBezTo>
                    <a:cubicBezTo>
                      <a:pt x="3756" y="5541"/>
                      <a:pt x="3446" y="5757"/>
                      <a:pt x="2950" y="5757"/>
                    </a:cubicBezTo>
                    <a:cubicBezTo>
                      <a:pt x="2901" y="5757"/>
                      <a:pt x="2850" y="5755"/>
                      <a:pt x="2798" y="5750"/>
                    </a:cubicBezTo>
                    <a:lnTo>
                      <a:pt x="2798" y="5756"/>
                    </a:lnTo>
                    <a:cubicBezTo>
                      <a:pt x="2746" y="5751"/>
                      <a:pt x="2692" y="5749"/>
                      <a:pt x="2639" y="5749"/>
                    </a:cubicBezTo>
                    <a:cubicBezTo>
                      <a:pt x="2135" y="5749"/>
                      <a:pt x="1581" y="5924"/>
                      <a:pt x="1512" y="5924"/>
                    </a:cubicBezTo>
                    <a:cubicBezTo>
                      <a:pt x="1507" y="5924"/>
                      <a:pt x="1504" y="5923"/>
                      <a:pt x="1506" y="5920"/>
                    </a:cubicBezTo>
                    <a:cubicBezTo>
                      <a:pt x="1777" y="5401"/>
                      <a:pt x="2412" y="5192"/>
                      <a:pt x="2900" y="5192"/>
                    </a:cubicBezTo>
                    <a:close/>
                    <a:moveTo>
                      <a:pt x="4934" y="1"/>
                    </a:moveTo>
                    <a:cubicBezTo>
                      <a:pt x="4905" y="1"/>
                      <a:pt x="4875" y="1"/>
                      <a:pt x="4845" y="3"/>
                    </a:cubicBezTo>
                    <a:cubicBezTo>
                      <a:pt x="3252" y="79"/>
                      <a:pt x="2749" y="807"/>
                      <a:pt x="2655" y="1749"/>
                    </a:cubicBezTo>
                    <a:cubicBezTo>
                      <a:pt x="2798" y="1703"/>
                      <a:pt x="2972" y="1683"/>
                      <a:pt x="3159" y="1683"/>
                    </a:cubicBezTo>
                    <a:cubicBezTo>
                      <a:pt x="3836" y="1683"/>
                      <a:pt x="4692" y="1940"/>
                      <a:pt x="4911" y="2138"/>
                    </a:cubicBezTo>
                    <a:cubicBezTo>
                      <a:pt x="5134" y="2339"/>
                      <a:pt x="4990" y="2512"/>
                      <a:pt x="4716" y="2512"/>
                    </a:cubicBezTo>
                    <a:cubicBezTo>
                      <a:pt x="4647" y="2512"/>
                      <a:pt x="4570" y="2501"/>
                      <a:pt x="4489" y="2477"/>
                    </a:cubicBezTo>
                    <a:cubicBezTo>
                      <a:pt x="4193" y="2389"/>
                      <a:pt x="3159" y="1903"/>
                      <a:pt x="2402" y="1903"/>
                    </a:cubicBezTo>
                    <a:cubicBezTo>
                      <a:pt x="2124" y="1903"/>
                      <a:pt x="1883" y="1968"/>
                      <a:pt x="1730" y="2143"/>
                    </a:cubicBezTo>
                    <a:cubicBezTo>
                      <a:pt x="964" y="3013"/>
                      <a:pt x="844" y="4748"/>
                      <a:pt x="844" y="4748"/>
                    </a:cubicBezTo>
                    <a:cubicBezTo>
                      <a:pt x="1238" y="4579"/>
                      <a:pt x="1648" y="4442"/>
                      <a:pt x="2064" y="4343"/>
                    </a:cubicBezTo>
                    <a:cubicBezTo>
                      <a:pt x="2324" y="4286"/>
                      <a:pt x="2693" y="4260"/>
                      <a:pt x="3045" y="4260"/>
                    </a:cubicBezTo>
                    <a:cubicBezTo>
                      <a:pt x="3472" y="4260"/>
                      <a:pt x="3873" y="4299"/>
                      <a:pt x="4029" y="4371"/>
                    </a:cubicBezTo>
                    <a:cubicBezTo>
                      <a:pt x="4270" y="4477"/>
                      <a:pt x="4155" y="4764"/>
                      <a:pt x="3581" y="4764"/>
                    </a:cubicBezTo>
                    <a:cubicBezTo>
                      <a:pt x="3476" y="4764"/>
                      <a:pt x="3355" y="4754"/>
                      <a:pt x="3219" y="4732"/>
                    </a:cubicBezTo>
                    <a:cubicBezTo>
                      <a:pt x="2949" y="4690"/>
                      <a:pt x="2623" y="4668"/>
                      <a:pt x="2297" y="4668"/>
                    </a:cubicBezTo>
                    <a:cubicBezTo>
                      <a:pt x="1564" y="4668"/>
                      <a:pt x="834" y="4779"/>
                      <a:pt x="751" y="5022"/>
                    </a:cubicBezTo>
                    <a:cubicBezTo>
                      <a:pt x="630" y="5378"/>
                      <a:pt x="488" y="6363"/>
                      <a:pt x="663" y="7173"/>
                    </a:cubicBezTo>
                    <a:cubicBezTo>
                      <a:pt x="663" y="7173"/>
                      <a:pt x="1774" y="6467"/>
                      <a:pt x="2028" y="6467"/>
                    </a:cubicBezTo>
                    <a:cubicBezTo>
                      <a:pt x="2087" y="6467"/>
                      <a:pt x="2100" y="6505"/>
                      <a:pt x="2042" y="6599"/>
                    </a:cubicBezTo>
                    <a:cubicBezTo>
                      <a:pt x="1" y="7693"/>
                      <a:pt x="1150" y="8651"/>
                      <a:pt x="1150" y="8651"/>
                    </a:cubicBezTo>
                    <a:cubicBezTo>
                      <a:pt x="1150" y="8651"/>
                      <a:pt x="1271" y="8671"/>
                      <a:pt x="1444" y="8671"/>
                    </a:cubicBezTo>
                    <a:cubicBezTo>
                      <a:pt x="1747" y="8671"/>
                      <a:pt x="2210" y="8609"/>
                      <a:pt x="2464" y="8268"/>
                    </a:cubicBezTo>
                    <a:cubicBezTo>
                      <a:pt x="2862" y="7746"/>
                      <a:pt x="3297" y="6521"/>
                      <a:pt x="3431" y="6521"/>
                    </a:cubicBezTo>
                    <a:cubicBezTo>
                      <a:pt x="3434" y="6521"/>
                      <a:pt x="3436" y="6521"/>
                      <a:pt x="3438" y="6522"/>
                    </a:cubicBezTo>
                    <a:cubicBezTo>
                      <a:pt x="3559" y="6566"/>
                      <a:pt x="3608" y="7660"/>
                      <a:pt x="2617" y="8684"/>
                    </a:cubicBezTo>
                    <a:cubicBezTo>
                      <a:pt x="2621" y="8685"/>
                      <a:pt x="2628" y="8685"/>
                      <a:pt x="2639" y="8685"/>
                    </a:cubicBezTo>
                    <a:cubicBezTo>
                      <a:pt x="2867" y="8685"/>
                      <a:pt x="4648" y="8476"/>
                      <a:pt x="4648" y="8476"/>
                    </a:cubicBezTo>
                    <a:cubicBezTo>
                      <a:pt x="4648" y="8476"/>
                      <a:pt x="5168" y="7452"/>
                      <a:pt x="5097" y="6741"/>
                    </a:cubicBezTo>
                    <a:cubicBezTo>
                      <a:pt x="5031" y="6029"/>
                      <a:pt x="4648" y="5383"/>
                      <a:pt x="5097" y="5318"/>
                    </a:cubicBezTo>
                    <a:cubicBezTo>
                      <a:pt x="5113" y="5315"/>
                      <a:pt x="5130" y="5314"/>
                      <a:pt x="5145" y="5314"/>
                    </a:cubicBezTo>
                    <a:cubicBezTo>
                      <a:pt x="5549" y="5314"/>
                      <a:pt x="5518" y="6184"/>
                      <a:pt x="5524" y="6801"/>
                    </a:cubicBezTo>
                    <a:cubicBezTo>
                      <a:pt x="5529" y="7436"/>
                      <a:pt x="4954" y="8476"/>
                      <a:pt x="4954" y="8476"/>
                    </a:cubicBezTo>
                    <a:cubicBezTo>
                      <a:pt x="5070" y="8493"/>
                      <a:pt x="5186" y="8501"/>
                      <a:pt x="5303" y="8501"/>
                    </a:cubicBezTo>
                    <a:cubicBezTo>
                      <a:pt x="5602" y="8501"/>
                      <a:pt x="5903" y="8447"/>
                      <a:pt x="6186" y="8345"/>
                    </a:cubicBezTo>
                    <a:cubicBezTo>
                      <a:pt x="6755" y="8137"/>
                      <a:pt x="6690" y="7365"/>
                      <a:pt x="6602" y="6807"/>
                    </a:cubicBezTo>
                    <a:cubicBezTo>
                      <a:pt x="6525" y="6279"/>
                      <a:pt x="6496" y="5698"/>
                      <a:pt x="6708" y="5698"/>
                    </a:cubicBezTo>
                    <a:cubicBezTo>
                      <a:pt x="6723" y="5698"/>
                      <a:pt x="6738" y="5701"/>
                      <a:pt x="6755" y="5706"/>
                    </a:cubicBezTo>
                    <a:cubicBezTo>
                      <a:pt x="7018" y="5794"/>
                      <a:pt x="7073" y="6380"/>
                      <a:pt x="6657" y="8164"/>
                    </a:cubicBezTo>
                    <a:cubicBezTo>
                      <a:pt x="6657" y="8164"/>
                      <a:pt x="8091" y="7535"/>
                      <a:pt x="8321" y="6856"/>
                    </a:cubicBezTo>
                    <a:cubicBezTo>
                      <a:pt x="8551" y="6177"/>
                      <a:pt x="8167" y="5690"/>
                      <a:pt x="7719" y="5143"/>
                    </a:cubicBezTo>
                    <a:cubicBezTo>
                      <a:pt x="7313" y="4648"/>
                      <a:pt x="6872" y="3639"/>
                      <a:pt x="7174" y="3639"/>
                    </a:cubicBezTo>
                    <a:cubicBezTo>
                      <a:pt x="7206" y="3639"/>
                      <a:pt x="7247" y="3651"/>
                      <a:pt x="7297" y="3676"/>
                    </a:cubicBezTo>
                    <a:cubicBezTo>
                      <a:pt x="8633" y="4332"/>
                      <a:pt x="8633" y="6341"/>
                      <a:pt x="8633" y="6341"/>
                    </a:cubicBezTo>
                    <a:cubicBezTo>
                      <a:pt x="8633" y="6341"/>
                      <a:pt x="8939" y="5947"/>
                      <a:pt x="9103" y="5006"/>
                    </a:cubicBezTo>
                    <a:cubicBezTo>
                      <a:pt x="8917" y="4447"/>
                      <a:pt x="8857" y="4081"/>
                      <a:pt x="8200" y="3687"/>
                    </a:cubicBezTo>
                    <a:cubicBezTo>
                      <a:pt x="7598" y="3326"/>
                      <a:pt x="7433" y="2859"/>
                      <a:pt x="7877" y="2859"/>
                    </a:cubicBezTo>
                    <a:cubicBezTo>
                      <a:pt x="7917" y="2859"/>
                      <a:pt x="7963" y="2863"/>
                      <a:pt x="8014" y="2871"/>
                    </a:cubicBezTo>
                    <a:cubicBezTo>
                      <a:pt x="8622" y="2975"/>
                      <a:pt x="9268" y="4081"/>
                      <a:pt x="9421" y="5044"/>
                    </a:cubicBezTo>
                    <a:cubicBezTo>
                      <a:pt x="9705" y="4480"/>
                      <a:pt x="10308" y="3079"/>
                      <a:pt x="9158" y="2280"/>
                    </a:cubicBezTo>
                    <a:cubicBezTo>
                      <a:pt x="8610" y="1895"/>
                      <a:pt x="8202" y="1794"/>
                      <a:pt x="7925" y="1794"/>
                    </a:cubicBezTo>
                    <a:cubicBezTo>
                      <a:pt x="7623" y="1794"/>
                      <a:pt x="7478" y="1913"/>
                      <a:pt x="7478" y="1913"/>
                    </a:cubicBezTo>
                    <a:cubicBezTo>
                      <a:pt x="7478" y="1913"/>
                      <a:pt x="6471" y="1"/>
                      <a:pt x="49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26" name="Google Shape;10026;p33"/>
              <p:cNvSpPr/>
              <p:nvPr/>
            </p:nvSpPr>
            <p:spPr>
              <a:xfrm rot="386461">
                <a:off x="-937364" y="-596011"/>
                <a:ext cx="1014789" cy="1204075"/>
              </a:xfrm>
              <a:custGeom>
                <a:avLst/>
                <a:gdLst/>
                <a:ahLst/>
                <a:cxnLst/>
                <a:rect l="l" t="t" r="r" b="b"/>
                <a:pathLst>
                  <a:path w="7259" h="8613" extrusionOk="0">
                    <a:moveTo>
                      <a:pt x="4946" y="814"/>
                    </a:moveTo>
                    <a:cubicBezTo>
                      <a:pt x="5123" y="814"/>
                      <a:pt x="5313" y="858"/>
                      <a:pt x="5480" y="966"/>
                    </a:cubicBezTo>
                    <a:cubicBezTo>
                      <a:pt x="6148" y="1404"/>
                      <a:pt x="6476" y="1880"/>
                      <a:pt x="6492" y="2225"/>
                    </a:cubicBezTo>
                    <a:cubicBezTo>
                      <a:pt x="6503" y="2450"/>
                      <a:pt x="6402" y="2537"/>
                      <a:pt x="6306" y="2537"/>
                    </a:cubicBezTo>
                    <a:cubicBezTo>
                      <a:pt x="6255" y="2537"/>
                      <a:pt x="6205" y="2513"/>
                      <a:pt x="6175" y="2471"/>
                    </a:cubicBezTo>
                    <a:cubicBezTo>
                      <a:pt x="5808" y="1973"/>
                      <a:pt x="5294" y="1606"/>
                      <a:pt x="4708" y="1420"/>
                    </a:cubicBezTo>
                    <a:cubicBezTo>
                      <a:pt x="4006" y="1206"/>
                      <a:pt x="4416" y="814"/>
                      <a:pt x="4946" y="814"/>
                    </a:cubicBezTo>
                    <a:close/>
                    <a:moveTo>
                      <a:pt x="2925" y="2574"/>
                    </a:moveTo>
                    <a:cubicBezTo>
                      <a:pt x="3646" y="2574"/>
                      <a:pt x="5030" y="3037"/>
                      <a:pt x="4938" y="3363"/>
                    </a:cubicBezTo>
                    <a:cubicBezTo>
                      <a:pt x="4871" y="3597"/>
                      <a:pt x="4740" y="3709"/>
                      <a:pt x="4460" y="3709"/>
                    </a:cubicBezTo>
                    <a:cubicBezTo>
                      <a:pt x="4302" y="3709"/>
                      <a:pt x="4096" y="3673"/>
                      <a:pt x="3827" y="3604"/>
                    </a:cubicBezTo>
                    <a:cubicBezTo>
                      <a:pt x="3444" y="3503"/>
                      <a:pt x="3036" y="3478"/>
                      <a:pt x="2731" y="3478"/>
                    </a:cubicBezTo>
                    <a:cubicBezTo>
                      <a:pt x="2442" y="3478"/>
                      <a:pt x="2245" y="3500"/>
                      <a:pt x="2245" y="3500"/>
                    </a:cubicBezTo>
                    <a:cubicBezTo>
                      <a:pt x="2245" y="3500"/>
                      <a:pt x="2104" y="3564"/>
                      <a:pt x="1984" y="3564"/>
                    </a:cubicBezTo>
                    <a:cubicBezTo>
                      <a:pt x="1894" y="3564"/>
                      <a:pt x="1816" y="3528"/>
                      <a:pt x="1818" y="3401"/>
                    </a:cubicBezTo>
                    <a:cubicBezTo>
                      <a:pt x="1829" y="3106"/>
                      <a:pt x="2103" y="2745"/>
                      <a:pt x="2688" y="2597"/>
                    </a:cubicBezTo>
                    <a:cubicBezTo>
                      <a:pt x="2754" y="2581"/>
                      <a:pt x="2834" y="2574"/>
                      <a:pt x="2925" y="2574"/>
                    </a:cubicBezTo>
                    <a:close/>
                    <a:moveTo>
                      <a:pt x="2676" y="5193"/>
                    </a:moveTo>
                    <a:cubicBezTo>
                      <a:pt x="2901" y="5193"/>
                      <a:pt x="3094" y="5238"/>
                      <a:pt x="3208" y="5317"/>
                    </a:cubicBezTo>
                    <a:cubicBezTo>
                      <a:pt x="3537" y="5542"/>
                      <a:pt x="3226" y="5762"/>
                      <a:pt x="2729" y="5762"/>
                    </a:cubicBezTo>
                    <a:cubicBezTo>
                      <a:pt x="2680" y="5762"/>
                      <a:pt x="2630" y="5759"/>
                      <a:pt x="2579" y="5755"/>
                    </a:cubicBezTo>
                    <a:cubicBezTo>
                      <a:pt x="2527" y="5751"/>
                      <a:pt x="2474" y="5749"/>
                      <a:pt x="2420" y="5749"/>
                    </a:cubicBezTo>
                    <a:cubicBezTo>
                      <a:pt x="1910" y="5749"/>
                      <a:pt x="1349" y="5928"/>
                      <a:pt x="1291" y="5928"/>
                    </a:cubicBezTo>
                    <a:cubicBezTo>
                      <a:pt x="1287" y="5928"/>
                      <a:pt x="1286" y="5927"/>
                      <a:pt x="1287" y="5925"/>
                    </a:cubicBezTo>
                    <a:cubicBezTo>
                      <a:pt x="1557" y="5404"/>
                      <a:pt x="2189" y="5193"/>
                      <a:pt x="2676" y="5193"/>
                    </a:cubicBezTo>
                    <a:close/>
                    <a:moveTo>
                      <a:pt x="4710" y="0"/>
                    </a:moveTo>
                    <a:cubicBezTo>
                      <a:pt x="4681" y="0"/>
                      <a:pt x="4651" y="1"/>
                      <a:pt x="4620" y="2"/>
                    </a:cubicBezTo>
                    <a:cubicBezTo>
                      <a:pt x="3033" y="79"/>
                      <a:pt x="2530" y="802"/>
                      <a:pt x="2431" y="1748"/>
                    </a:cubicBezTo>
                    <a:cubicBezTo>
                      <a:pt x="2575" y="1702"/>
                      <a:pt x="2749" y="1682"/>
                      <a:pt x="2938" y="1682"/>
                    </a:cubicBezTo>
                    <a:cubicBezTo>
                      <a:pt x="3617" y="1682"/>
                      <a:pt x="4473" y="1940"/>
                      <a:pt x="4692" y="2137"/>
                    </a:cubicBezTo>
                    <a:cubicBezTo>
                      <a:pt x="4916" y="2339"/>
                      <a:pt x="4766" y="2516"/>
                      <a:pt x="4489" y="2516"/>
                    </a:cubicBezTo>
                    <a:cubicBezTo>
                      <a:pt x="4421" y="2516"/>
                      <a:pt x="4345" y="2506"/>
                      <a:pt x="4265" y="2482"/>
                    </a:cubicBezTo>
                    <a:cubicBezTo>
                      <a:pt x="3968" y="2394"/>
                      <a:pt x="2934" y="1908"/>
                      <a:pt x="2179" y="1908"/>
                    </a:cubicBezTo>
                    <a:cubicBezTo>
                      <a:pt x="1902" y="1908"/>
                      <a:pt x="1663" y="1973"/>
                      <a:pt x="1511" y="2148"/>
                    </a:cubicBezTo>
                    <a:cubicBezTo>
                      <a:pt x="745" y="3018"/>
                      <a:pt x="625" y="4748"/>
                      <a:pt x="625" y="4748"/>
                    </a:cubicBezTo>
                    <a:cubicBezTo>
                      <a:pt x="1019" y="4578"/>
                      <a:pt x="1429" y="4441"/>
                      <a:pt x="1845" y="4343"/>
                    </a:cubicBezTo>
                    <a:cubicBezTo>
                      <a:pt x="2105" y="4286"/>
                      <a:pt x="2474" y="4259"/>
                      <a:pt x="2826" y="4259"/>
                    </a:cubicBezTo>
                    <a:cubicBezTo>
                      <a:pt x="3253" y="4259"/>
                      <a:pt x="3654" y="4298"/>
                      <a:pt x="3810" y="4370"/>
                    </a:cubicBezTo>
                    <a:cubicBezTo>
                      <a:pt x="4051" y="4477"/>
                      <a:pt x="3936" y="4763"/>
                      <a:pt x="3362" y="4763"/>
                    </a:cubicBezTo>
                    <a:cubicBezTo>
                      <a:pt x="3257" y="4763"/>
                      <a:pt x="3136" y="4754"/>
                      <a:pt x="3000" y="4732"/>
                    </a:cubicBezTo>
                    <a:cubicBezTo>
                      <a:pt x="2730" y="4690"/>
                      <a:pt x="2404" y="4668"/>
                      <a:pt x="2078" y="4668"/>
                    </a:cubicBezTo>
                    <a:cubicBezTo>
                      <a:pt x="1345" y="4668"/>
                      <a:pt x="615" y="4779"/>
                      <a:pt x="532" y="5022"/>
                    </a:cubicBezTo>
                    <a:cubicBezTo>
                      <a:pt x="411" y="5377"/>
                      <a:pt x="269" y="6363"/>
                      <a:pt x="444" y="7173"/>
                    </a:cubicBezTo>
                    <a:cubicBezTo>
                      <a:pt x="444" y="7173"/>
                      <a:pt x="1559" y="6463"/>
                      <a:pt x="1811" y="6463"/>
                    </a:cubicBezTo>
                    <a:cubicBezTo>
                      <a:pt x="1868" y="6463"/>
                      <a:pt x="1881" y="6501"/>
                      <a:pt x="1823" y="6593"/>
                    </a:cubicBezTo>
                    <a:cubicBezTo>
                      <a:pt x="1" y="7572"/>
                      <a:pt x="718" y="8437"/>
                      <a:pt x="898" y="8612"/>
                    </a:cubicBezTo>
                    <a:cubicBezTo>
                      <a:pt x="1183" y="8098"/>
                      <a:pt x="1856" y="7118"/>
                      <a:pt x="3203" y="6105"/>
                    </a:cubicBezTo>
                    <a:cubicBezTo>
                      <a:pt x="5119" y="4666"/>
                      <a:pt x="6821" y="3002"/>
                      <a:pt x="7259" y="1913"/>
                    </a:cubicBezTo>
                    <a:lnTo>
                      <a:pt x="7253" y="1913"/>
                    </a:lnTo>
                    <a:cubicBezTo>
                      <a:pt x="7253" y="1913"/>
                      <a:pt x="6252" y="0"/>
                      <a:pt x="47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27" name="Google Shape;10027;p33"/>
              <p:cNvSpPr/>
              <p:nvPr/>
            </p:nvSpPr>
            <p:spPr>
              <a:xfrm rot="386461">
                <a:off x="-758954" y="-394902"/>
                <a:ext cx="877089" cy="920706"/>
              </a:xfrm>
              <a:custGeom>
                <a:avLst/>
                <a:gdLst/>
                <a:ahLst/>
                <a:cxnLst/>
                <a:rect l="l" t="t" r="r" b="b"/>
                <a:pathLst>
                  <a:path w="6274" h="6586" extrusionOk="0">
                    <a:moveTo>
                      <a:pt x="6126" y="1"/>
                    </a:moveTo>
                    <a:cubicBezTo>
                      <a:pt x="5989" y="275"/>
                      <a:pt x="5847" y="543"/>
                      <a:pt x="5699" y="805"/>
                    </a:cubicBezTo>
                    <a:lnTo>
                      <a:pt x="5611" y="953"/>
                    </a:lnTo>
                    <a:lnTo>
                      <a:pt x="5568" y="1024"/>
                    </a:lnTo>
                    <a:lnTo>
                      <a:pt x="5524" y="1096"/>
                    </a:lnTo>
                    <a:cubicBezTo>
                      <a:pt x="5464" y="1189"/>
                      <a:pt x="5409" y="1287"/>
                      <a:pt x="5338" y="1380"/>
                    </a:cubicBezTo>
                    <a:lnTo>
                      <a:pt x="5245" y="1517"/>
                    </a:lnTo>
                    <a:cubicBezTo>
                      <a:pt x="5212" y="1566"/>
                      <a:pt x="5173" y="1610"/>
                      <a:pt x="5141" y="1654"/>
                    </a:cubicBezTo>
                    <a:lnTo>
                      <a:pt x="5037" y="1791"/>
                    </a:lnTo>
                    <a:lnTo>
                      <a:pt x="4927" y="1922"/>
                    </a:lnTo>
                    <a:cubicBezTo>
                      <a:pt x="4637" y="2272"/>
                      <a:pt x="4336" y="2612"/>
                      <a:pt x="4024" y="2940"/>
                    </a:cubicBezTo>
                    <a:cubicBezTo>
                      <a:pt x="3706" y="3263"/>
                      <a:pt x="3373" y="3575"/>
                      <a:pt x="3028" y="3865"/>
                    </a:cubicBezTo>
                    <a:cubicBezTo>
                      <a:pt x="2853" y="4013"/>
                      <a:pt x="2672" y="4150"/>
                      <a:pt x="2491" y="4287"/>
                    </a:cubicBezTo>
                    <a:cubicBezTo>
                      <a:pt x="2305" y="4418"/>
                      <a:pt x="2119" y="4549"/>
                      <a:pt x="1933" y="4681"/>
                    </a:cubicBezTo>
                    <a:cubicBezTo>
                      <a:pt x="1747" y="4818"/>
                      <a:pt x="1566" y="4954"/>
                      <a:pt x="1386" y="5091"/>
                    </a:cubicBezTo>
                    <a:cubicBezTo>
                      <a:pt x="1298" y="5162"/>
                      <a:pt x="1205" y="5234"/>
                      <a:pt x="1117" y="5310"/>
                    </a:cubicBezTo>
                    <a:cubicBezTo>
                      <a:pt x="1035" y="5381"/>
                      <a:pt x="948" y="5458"/>
                      <a:pt x="866" y="5535"/>
                    </a:cubicBezTo>
                    <a:cubicBezTo>
                      <a:pt x="521" y="5841"/>
                      <a:pt x="231" y="6192"/>
                      <a:pt x="1" y="6586"/>
                    </a:cubicBezTo>
                    <a:cubicBezTo>
                      <a:pt x="236" y="6197"/>
                      <a:pt x="537" y="5847"/>
                      <a:pt x="882" y="5551"/>
                    </a:cubicBezTo>
                    <a:cubicBezTo>
                      <a:pt x="964" y="5474"/>
                      <a:pt x="1052" y="5403"/>
                      <a:pt x="1139" y="5332"/>
                    </a:cubicBezTo>
                    <a:cubicBezTo>
                      <a:pt x="1227" y="5256"/>
                      <a:pt x="1315" y="5190"/>
                      <a:pt x="1408" y="5119"/>
                    </a:cubicBezTo>
                    <a:cubicBezTo>
                      <a:pt x="1588" y="4982"/>
                      <a:pt x="1774" y="4850"/>
                      <a:pt x="1960" y="4719"/>
                    </a:cubicBezTo>
                    <a:cubicBezTo>
                      <a:pt x="2152" y="4593"/>
                      <a:pt x="2338" y="4462"/>
                      <a:pt x="2524" y="4330"/>
                    </a:cubicBezTo>
                    <a:cubicBezTo>
                      <a:pt x="2710" y="4205"/>
                      <a:pt x="2896" y="4068"/>
                      <a:pt x="3072" y="3920"/>
                    </a:cubicBezTo>
                    <a:cubicBezTo>
                      <a:pt x="3427" y="3635"/>
                      <a:pt x="3767" y="3329"/>
                      <a:pt x="4095" y="3006"/>
                    </a:cubicBezTo>
                    <a:cubicBezTo>
                      <a:pt x="4418" y="2683"/>
                      <a:pt x="4725" y="2344"/>
                      <a:pt x="5026" y="1999"/>
                    </a:cubicBezTo>
                    <a:lnTo>
                      <a:pt x="5135" y="1867"/>
                    </a:lnTo>
                    <a:lnTo>
                      <a:pt x="5245" y="1731"/>
                    </a:lnTo>
                    <a:cubicBezTo>
                      <a:pt x="5283" y="1687"/>
                      <a:pt x="5316" y="1643"/>
                      <a:pt x="5349" y="1594"/>
                    </a:cubicBezTo>
                    <a:lnTo>
                      <a:pt x="5447" y="1457"/>
                    </a:lnTo>
                    <a:cubicBezTo>
                      <a:pt x="5518" y="1364"/>
                      <a:pt x="5578" y="1271"/>
                      <a:pt x="5644" y="1172"/>
                    </a:cubicBezTo>
                    <a:lnTo>
                      <a:pt x="5688" y="1101"/>
                    </a:lnTo>
                    <a:lnTo>
                      <a:pt x="5737" y="1030"/>
                    </a:lnTo>
                    <a:lnTo>
                      <a:pt x="5825" y="882"/>
                    </a:lnTo>
                    <a:cubicBezTo>
                      <a:pt x="5984" y="608"/>
                      <a:pt x="6131" y="335"/>
                      <a:pt x="6274" y="61"/>
                    </a:cubicBezTo>
                    <a:lnTo>
                      <a:pt x="61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</p:grpSp>
        <p:grpSp>
          <p:nvGrpSpPr>
            <p:cNvPr id="10028" name="Google Shape;10028;p33"/>
            <p:cNvGrpSpPr/>
            <p:nvPr/>
          </p:nvGrpSpPr>
          <p:grpSpPr>
            <a:xfrm flipH="1">
              <a:off x="8344470" y="454764"/>
              <a:ext cx="647092" cy="941478"/>
              <a:chOff x="374228" y="-320060"/>
              <a:chExt cx="841691" cy="1224608"/>
            </a:xfrm>
          </p:grpSpPr>
          <p:sp>
            <p:nvSpPr>
              <p:cNvPr id="10029" name="Google Shape;10029;p33"/>
              <p:cNvSpPr/>
              <p:nvPr/>
            </p:nvSpPr>
            <p:spPr>
              <a:xfrm rot="386461">
                <a:off x="493489" y="-294553"/>
                <a:ext cx="511379" cy="1006541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7200" extrusionOk="0">
                    <a:moveTo>
                      <a:pt x="50" y="0"/>
                    </a:moveTo>
                    <a:cubicBezTo>
                      <a:pt x="34" y="0"/>
                      <a:pt x="23" y="6"/>
                      <a:pt x="12" y="17"/>
                    </a:cubicBezTo>
                    <a:cubicBezTo>
                      <a:pt x="6" y="27"/>
                      <a:pt x="1" y="44"/>
                      <a:pt x="1" y="60"/>
                    </a:cubicBezTo>
                    <a:cubicBezTo>
                      <a:pt x="1" y="93"/>
                      <a:pt x="171" y="3624"/>
                      <a:pt x="3559" y="7187"/>
                    </a:cubicBezTo>
                    <a:cubicBezTo>
                      <a:pt x="3570" y="7195"/>
                      <a:pt x="3585" y="7199"/>
                      <a:pt x="3600" y="7199"/>
                    </a:cubicBezTo>
                    <a:cubicBezTo>
                      <a:pt x="3615" y="7199"/>
                      <a:pt x="3630" y="7195"/>
                      <a:pt x="3641" y="7187"/>
                    </a:cubicBezTo>
                    <a:cubicBezTo>
                      <a:pt x="3657" y="7165"/>
                      <a:pt x="3657" y="7127"/>
                      <a:pt x="3641" y="7105"/>
                    </a:cubicBezTo>
                    <a:cubicBezTo>
                      <a:pt x="280" y="3580"/>
                      <a:pt x="105" y="88"/>
                      <a:pt x="105" y="55"/>
                    </a:cubicBezTo>
                    <a:cubicBezTo>
                      <a:pt x="105" y="22"/>
                      <a:pt x="83" y="0"/>
                      <a:pt x="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30" name="Google Shape;10030;p33"/>
              <p:cNvSpPr/>
              <p:nvPr/>
            </p:nvSpPr>
            <p:spPr>
              <a:xfrm rot="386461">
                <a:off x="711251" y="404507"/>
                <a:ext cx="411703" cy="178661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278" extrusionOk="0">
                    <a:moveTo>
                      <a:pt x="59" y="0"/>
                    </a:moveTo>
                    <a:cubicBezTo>
                      <a:pt x="45" y="0"/>
                      <a:pt x="31" y="6"/>
                      <a:pt x="23" y="19"/>
                    </a:cubicBezTo>
                    <a:cubicBezTo>
                      <a:pt x="17" y="24"/>
                      <a:pt x="12" y="35"/>
                      <a:pt x="6" y="46"/>
                    </a:cubicBezTo>
                    <a:cubicBezTo>
                      <a:pt x="1" y="73"/>
                      <a:pt x="23" y="106"/>
                      <a:pt x="50" y="112"/>
                    </a:cubicBezTo>
                    <a:cubicBezTo>
                      <a:pt x="1369" y="380"/>
                      <a:pt x="2820" y="1261"/>
                      <a:pt x="2836" y="1267"/>
                    </a:cubicBezTo>
                    <a:cubicBezTo>
                      <a:pt x="2847" y="1274"/>
                      <a:pt x="2857" y="1278"/>
                      <a:pt x="2867" y="1278"/>
                    </a:cubicBezTo>
                    <a:cubicBezTo>
                      <a:pt x="2914" y="1278"/>
                      <a:pt x="2945" y="1205"/>
                      <a:pt x="2891" y="1174"/>
                    </a:cubicBezTo>
                    <a:cubicBezTo>
                      <a:pt x="2880" y="1168"/>
                      <a:pt x="1413" y="276"/>
                      <a:pt x="72" y="2"/>
                    </a:cubicBezTo>
                    <a:cubicBezTo>
                      <a:pt x="68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31" name="Google Shape;10031;p33"/>
              <p:cNvSpPr/>
              <p:nvPr/>
            </p:nvSpPr>
            <p:spPr>
              <a:xfrm rot="386461">
                <a:off x="765701" y="545057"/>
                <a:ext cx="62909" cy="236677"/>
              </a:xfrm>
              <a:custGeom>
                <a:avLst/>
                <a:gdLst/>
                <a:ahLst/>
                <a:cxnLst/>
                <a:rect l="l" t="t" r="r" b="b"/>
                <a:pathLst>
                  <a:path w="450" h="1693" extrusionOk="0">
                    <a:moveTo>
                      <a:pt x="303" y="1"/>
                    </a:moveTo>
                    <a:cubicBezTo>
                      <a:pt x="288" y="1"/>
                      <a:pt x="276" y="7"/>
                      <a:pt x="263" y="19"/>
                    </a:cubicBezTo>
                    <a:cubicBezTo>
                      <a:pt x="258" y="25"/>
                      <a:pt x="252" y="30"/>
                      <a:pt x="252" y="41"/>
                    </a:cubicBezTo>
                    <a:cubicBezTo>
                      <a:pt x="242" y="74"/>
                      <a:pt x="1" y="912"/>
                      <a:pt x="335" y="1661"/>
                    </a:cubicBezTo>
                    <a:cubicBezTo>
                      <a:pt x="343" y="1682"/>
                      <a:pt x="363" y="1693"/>
                      <a:pt x="384" y="1693"/>
                    </a:cubicBezTo>
                    <a:cubicBezTo>
                      <a:pt x="391" y="1693"/>
                      <a:pt x="399" y="1692"/>
                      <a:pt x="406" y="1689"/>
                    </a:cubicBezTo>
                    <a:cubicBezTo>
                      <a:pt x="433" y="1678"/>
                      <a:pt x="450" y="1645"/>
                      <a:pt x="433" y="1618"/>
                    </a:cubicBezTo>
                    <a:cubicBezTo>
                      <a:pt x="121" y="901"/>
                      <a:pt x="356" y="80"/>
                      <a:pt x="356" y="74"/>
                    </a:cubicBezTo>
                    <a:cubicBezTo>
                      <a:pt x="362" y="41"/>
                      <a:pt x="346" y="14"/>
                      <a:pt x="318" y="3"/>
                    </a:cubicBezTo>
                    <a:cubicBezTo>
                      <a:pt x="313" y="2"/>
                      <a:pt x="308" y="1"/>
                      <a:pt x="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32" name="Google Shape;10032;p33"/>
              <p:cNvSpPr/>
              <p:nvPr/>
            </p:nvSpPr>
            <p:spPr>
              <a:xfrm rot="386461">
                <a:off x="604995" y="134716"/>
                <a:ext cx="443997" cy="160068"/>
              </a:xfrm>
              <a:custGeom>
                <a:avLst/>
                <a:gdLst/>
                <a:ahLst/>
                <a:cxnLst/>
                <a:rect l="l" t="t" r="r" b="b"/>
                <a:pathLst>
                  <a:path w="3176" h="1145" extrusionOk="0">
                    <a:moveTo>
                      <a:pt x="57" y="1"/>
                    </a:moveTo>
                    <a:cubicBezTo>
                      <a:pt x="42" y="1"/>
                      <a:pt x="31" y="7"/>
                      <a:pt x="23" y="19"/>
                    </a:cubicBezTo>
                    <a:cubicBezTo>
                      <a:pt x="12" y="24"/>
                      <a:pt x="6" y="35"/>
                      <a:pt x="6" y="46"/>
                    </a:cubicBezTo>
                    <a:cubicBezTo>
                      <a:pt x="1" y="79"/>
                      <a:pt x="23" y="107"/>
                      <a:pt x="50" y="112"/>
                    </a:cubicBezTo>
                    <a:cubicBezTo>
                      <a:pt x="1118" y="276"/>
                      <a:pt x="2141" y="627"/>
                      <a:pt x="3088" y="1136"/>
                    </a:cubicBezTo>
                    <a:cubicBezTo>
                      <a:pt x="3098" y="1142"/>
                      <a:pt x="3109" y="1145"/>
                      <a:pt x="3120" y="1145"/>
                    </a:cubicBezTo>
                    <a:cubicBezTo>
                      <a:pt x="3138" y="1145"/>
                      <a:pt x="3154" y="1136"/>
                      <a:pt x="3165" y="1119"/>
                    </a:cubicBezTo>
                    <a:cubicBezTo>
                      <a:pt x="3176" y="1092"/>
                      <a:pt x="3170" y="1059"/>
                      <a:pt x="3143" y="1043"/>
                    </a:cubicBezTo>
                    <a:cubicBezTo>
                      <a:pt x="2185" y="523"/>
                      <a:pt x="1145" y="172"/>
                      <a:pt x="72" y="3"/>
                    </a:cubicBezTo>
                    <a:cubicBezTo>
                      <a:pt x="67" y="1"/>
                      <a:pt x="62" y="1"/>
                      <a:pt x="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33" name="Google Shape;10033;p33"/>
              <p:cNvSpPr/>
              <p:nvPr/>
            </p:nvSpPr>
            <p:spPr>
              <a:xfrm rot="386461">
                <a:off x="585540" y="249183"/>
                <a:ext cx="78986" cy="32502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2325" extrusionOk="0">
                    <a:moveTo>
                      <a:pt x="502" y="0"/>
                    </a:moveTo>
                    <a:cubicBezTo>
                      <a:pt x="487" y="0"/>
                      <a:pt x="473" y="6"/>
                      <a:pt x="460" y="16"/>
                    </a:cubicBezTo>
                    <a:cubicBezTo>
                      <a:pt x="460" y="21"/>
                      <a:pt x="455" y="21"/>
                      <a:pt x="455" y="27"/>
                    </a:cubicBezTo>
                    <a:cubicBezTo>
                      <a:pt x="438" y="54"/>
                      <a:pt x="0" y="738"/>
                      <a:pt x="444" y="2287"/>
                    </a:cubicBezTo>
                    <a:cubicBezTo>
                      <a:pt x="452" y="2313"/>
                      <a:pt x="474" y="2325"/>
                      <a:pt x="495" y="2325"/>
                    </a:cubicBezTo>
                    <a:cubicBezTo>
                      <a:pt x="528" y="2325"/>
                      <a:pt x="561" y="2298"/>
                      <a:pt x="548" y="2255"/>
                    </a:cubicBezTo>
                    <a:cubicBezTo>
                      <a:pt x="121" y="766"/>
                      <a:pt x="542" y="92"/>
                      <a:pt x="548" y="87"/>
                    </a:cubicBezTo>
                    <a:cubicBezTo>
                      <a:pt x="564" y="60"/>
                      <a:pt x="559" y="27"/>
                      <a:pt x="531" y="10"/>
                    </a:cubicBezTo>
                    <a:cubicBezTo>
                      <a:pt x="522" y="3"/>
                      <a:pt x="512" y="0"/>
                      <a:pt x="5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34" name="Google Shape;10034;p33"/>
              <p:cNvSpPr/>
              <p:nvPr/>
            </p:nvSpPr>
            <p:spPr>
              <a:xfrm rot="386461">
                <a:off x="399145" y="16593"/>
                <a:ext cx="187049" cy="454761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3253" extrusionOk="0">
                    <a:moveTo>
                      <a:pt x="1261" y="0"/>
                    </a:moveTo>
                    <a:cubicBezTo>
                      <a:pt x="1248" y="0"/>
                      <a:pt x="1234" y="5"/>
                      <a:pt x="1222" y="17"/>
                    </a:cubicBezTo>
                    <a:cubicBezTo>
                      <a:pt x="1211" y="33"/>
                      <a:pt x="1" y="1369"/>
                      <a:pt x="565" y="3219"/>
                    </a:cubicBezTo>
                    <a:cubicBezTo>
                      <a:pt x="575" y="3242"/>
                      <a:pt x="596" y="3252"/>
                      <a:pt x="616" y="3252"/>
                    </a:cubicBezTo>
                    <a:cubicBezTo>
                      <a:pt x="648" y="3252"/>
                      <a:pt x="681" y="3226"/>
                      <a:pt x="674" y="3186"/>
                    </a:cubicBezTo>
                    <a:cubicBezTo>
                      <a:pt x="121" y="1402"/>
                      <a:pt x="1293" y="104"/>
                      <a:pt x="1304" y="93"/>
                    </a:cubicBezTo>
                    <a:cubicBezTo>
                      <a:pt x="1337" y="52"/>
                      <a:pt x="1303" y="0"/>
                      <a:pt x="12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35" name="Google Shape;10035;p33"/>
              <p:cNvSpPr/>
              <p:nvPr/>
            </p:nvSpPr>
            <p:spPr>
              <a:xfrm rot="386461">
                <a:off x="861780" y="691808"/>
                <a:ext cx="192781" cy="144970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5" y="1"/>
                    </a:cubicBezTo>
                    <a:cubicBezTo>
                      <a:pt x="225" y="12"/>
                      <a:pt x="1" y="570"/>
                      <a:pt x="329" y="888"/>
                    </a:cubicBezTo>
                    <a:cubicBezTo>
                      <a:pt x="429" y="988"/>
                      <a:pt x="559" y="1037"/>
                      <a:pt x="690" y="1037"/>
                    </a:cubicBezTo>
                    <a:cubicBezTo>
                      <a:pt x="825" y="1037"/>
                      <a:pt x="960" y="985"/>
                      <a:pt x="1062" y="882"/>
                    </a:cubicBezTo>
                    <a:cubicBezTo>
                      <a:pt x="1378" y="555"/>
                      <a:pt x="1147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36" name="Google Shape;10036;p33"/>
              <p:cNvSpPr/>
              <p:nvPr/>
            </p:nvSpPr>
            <p:spPr>
              <a:xfrm rot="386461">
                <a:off x="712805" y="749036"/>
                <a:ext cx="193619" cy="145110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038" extrusionOk="0">
                    <a:moveTo>
                      <a:pt x="692" y="0"/>
                    </a:moveTo>
                    <a:cubicBezTo>
                      <a:pt x="690" y="0"/>
                      <a:pt x="687" y="0"/>
                      <a:pt x="685" y="0"/>
                    </a:cubicBezTo>
                    <a:cubicBezTo>
                      <a:pt x="225" y="6"/>
                      <a:pt x="1" y="570"/>
                      <a:pt x="335" y="893"/>
                    </a:cubicBezTo>
                    <a:cubicBezTo>
                      <a:pt x="434" y="989"/>
                      <a:pt x="563" y="1037"/>
                      <a:pt x="693" y="1037"/>
                    </a:cubicBezTo>
                    <a:cubicBezTo>
                      <a:pt x="827" y="1037"/>
                      <a:pt x="962" y="985"/>
                      <a:pt x="1063" y="882"/>
                    </a:cubicBezTo>
                    <a:cubicBezTo>
                      <a:pt x="1384" y="555"/>
                      <a:pt x="1153" y="0"/>
                      <a:pt x="6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37" name="Google Shape;10037;p33"/>
              <p:cNvSpPr/>
              <p:nvPr/>
            </p:nvSpPr>
            <p:spPr>
              <a:xfrm rot="386461">
                <a:off x="542352" y="548022"/>
                <a:ext cx="193480" cy="144970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037" extrusionOk="0">
                    <a:moveTo>
                      <a:pt x="691" y="1"/>
                    </a:moveTo>
                    <a:cubicBezTo>
                      <a:pt x="689" y="1"/>
                      <a:pt x="687" y="1"/>
                      <a:pt x="684" y="1"/>
                    </a:cubicBezTo>
                    <a:cubicBezTo>
                      <a:pt x="224" y="6"/>
                      <a:pt x="0" y="570"/>
                      <a:pt x="334" y="887"/>
                    </a:cubicBezTo>
                    <a:cubicBezTo>
                      <a:pt x="434" y="987"/>
                      <a:pt x="564" y="1037"/>
                      <a:pt x="695" y="1037"/>
                    </a:cubicBezTo>
                    <a:cubicBezTo>
                      <a:pt x="828" y="1037"/>
                      <a:pt x="962" y="985"/>
                      <a:pt x="1062" y="882"/>
                    </a:cubicBezTo>
                    <a:cubicBezTo>
                      <a:pt x="1383" y="550"/>
                      <a:pt x="1152" y="1"/>
                      <a:pt x="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38" name="Google Shape;10038;p33"/>
              <p:cNvSpPr/>
              <p:nvPr/>
            </p:nvSpPr>
            <p:spPr>
              <a:xfrm rot="386461">
                <a:off x="1015615" y="542890"/>
                <a:ext cx="192781" cy="144970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1037" extrusionOk="0">
                    <a:moveTo>
                      <a:pt x="692" y="1"/>
                    </a:moveTo>
                    <a:cubicBezTo>
                      <a:pt x="690" y="1"/>
                      <a:pt x="687" y="1"/>
                      <a:pt x="685" y="1"/>
                    </a:cubicBezTo>
                    <a:cubicBezTo>
                      <a:pt x="225" y="6"/>
                      <a:pt x="1" y="570"/>
                      <a:pt x="329" y="887"/>
                    </a:cubicBezTo>
                    <a:cubicBezTo>
                      <a:pt x="429" y="987"/>
                      <a:pt x="560" y="1037"/>
                      <a:pt x="691" y="1037"/>
                    </a:cubicBezTo>
                    <a:cubicBezTo>
                      <a:pt x="825" y="1037"/>
                      <a:pt x="960" y="985"/>
                      <a:pt x="1063" y="882"/>
                    </a:cubicBezTo>
                    <a:cubicBezTo>
                      <a:pt x="1379" y="550"/>
                      <a:pt x="1147" y="1"/>
                      <a:pt x="6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</p:grpSp>
        <p:sp>
          <p:nvSpPr>
            <p:cNvPr id="10039" name="Google Shape;10039;p33"/>
            <p:cNvSpPr/>
            <p:nvPr/>
          </p:nvSpPr>
          <p:spPr>
            <a:xfrm rot="-386426" flipH="1">
              <a:off x="8420836" y="882885"/>
              <a:ext cx="148095" cy="111125"/>
            </a:xfrm>
            <a:custGeom>
              <a:avLst/>
              <a:gdLst/>
              <a:ahLst/>
              <a:cxnLst/>
              <a:rect l="l" t="t" r="r" b="b"/>
              <a:pathLst>
                <a:path w="1378" h="1034" extrusionOk="0">
                  <a:moveTo>
                    <a:pt x="691" y="1"/>
                  </a:moveTo>
                  <a:cubicBezTo>
                    <a:pt x="689" y="1"/>
                    <a:pt x="687" y="1"/>
                    <a:pt x="684" y="1"/>
                  </a:cubicBezTo>
                  <a:cubicBezTo>
                    <a:pt x="219" y="6"/>
                    <a:pt x="0" y="565"/>
                    <a:pt x="329" y="888"/>
                  </a:cubicBezTo>
                  <a:cubicBezTo>
                    <a:pt x="428" y="985"/>
                    <a:pt x="559" y="1034"/>
                    <a:pt x="689" y="1034"/>
                  </a:cubicBezTo>
                  <a:cubicBezTo>
                    <a:pt x="823" y="1034"/>
                    <a:pt x="957" y="982"/>
                    <a:pt x="1057" y="877"/>
                  </a:cubicBezTo>
                  <a:cubicBezTo>
                    <a:pt x="1378" y="550"/>
                    <a:pt x="1146" y="1"/>
                    <a:pt x="6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40" name="Google Shape;10040;p33"/>
            <p:cNvSpPr/>
            <p:nvPr/>
          </p:nvSpPr>
          <p:spPr>
            <a:xfrm rot="-386426" flipH="1">
              <a:off x="8849813" y="986618"/>
              <a:ext cx="148202" cy="111555"/>
            </a:xfrm>
            <a:custGeom>
              <a:avLst/>
              <a:gdLst/>
              <a:ahLst/>
              <a:cxnLst/>
              <a:rect l="l" t="t" r="r" b="b"/>
              <a:pathLst>
                <a:path w="1379" h="1038" extrusionOk="0">
                  <a:moveTo>
                    <a:pt x="691" y="0"/>
                  </a:moveTo>
                  <a:cubicBezTo>
                    <a:pt x="689" y="0"/>
                    <a:pt x="687" y="1"/>
                    <a:pt x="684" y="1"/>
                  </a:cubicBezTo>
                  <a:cubicBezTo>
                    <a:pt x="225" y="6"/>
                    <a:pt x="0" y="570"/>
                    <a:pt x="329" y="893"/>
                  </a:cubicBezTo>
                  <a:cubicBezTo>
                    <a:pt x="428" y="989"/>
                    <a:pt x="557" y="1037"/>
                    <a:pt x="687" y="1037"/>
                  </a:cubicBezTo>
                  <a:cubicBezTo>
                    <a:pt x="823" y="1037"/>
                    <a:pt x="959" y="985"/>
                    <a:pt x="1062" y="882"/>
                  </a:cubicBezTo>
                  <a:cubicBezTo>
                    <a:pt x="1378" y="555"/>
                    <a:pt x="1147" y="0"/>
                    <a:pt x="6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grpSp>
          <p:nvGrpSpPr>
            <p:cNvPr id="10041" name="Google Shape;10041;p33"/>
            <p:cNvGrpSpPr/>
            <p:nvPr/>
          </p:nvGrpSpPr>
          <p:grpSpPr>
            <a:xfrm flipH="1">
              <a:off x="8002882" y="-24494"/>
              <a:ext cx="1010595" cy="1108463"/>
              <a:chOff x="345723" y="-943444"/>
              <a:chExt cx="1314510" cy="1441809"/>
            </a:xfrm>
          </p:grpSpPr>
          <p:sp>
            <p:nvSpPr>
              <p:cNvPr id="10042" name="Google Shape;10042;p33"/>
              <p:cNvSpPr/>
              <p:nvPr/>
            </p:nvSpPr>
            <p:spPr>
              <a:xfrm rot="386461">
                <a:off x="415968" y="-881755"/>
                <a:ext cx="1174019" cy="1318429"/>
              </a:xfrm>
              <a:custGeom>
                <a:avLst/>
                <a:gdLst/>
                <a:ahLst/>
                <a:cxnLst/>
                <a:rect l="l" t="t" r="r" b="b"/>
                <a:pathLst>
                  <a:path w="8398" h="943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2" y="3232"/>
                      <a:pt x="1700" y="5116"/>
                      <a:pt x="2088" y="5116"/>
                    </a:cubicBezTo>
                    <a:cubicBezTo>
                      <a:pt x="2117" y="5116"/>
                      <a:pt x="2139" y="5106"/>
                      <a:pt x="2152" y="5085"/>
                    </a:cubicBezTo>
                    <a:cubicBezTo>
                      <a:pt x="2289" y="4874"/>
                      <a:pt x="2345" y="4370"/>
                      <a:pt x="2487" y="4370"/>
                    </a:cubicBezTo>
                    <a:cubicBezTo>
                      <a:pt x="2544" y="4370"/>
                      <a:pt x="2615" y="4451"/>
                      <a:pt x="2710" y="4664"/>
                    </a:cubicBezTo>
                    <a:cubicBezTo>
                      <a:pt x="3017" y="5770"/>
                      <a:pt x="3592" y="7413"/>
                      <a:pt x="4015" y="7413"/>
                    </a:cubicBezTo>
                    <a:cubicBezTo>
                      <a:pt x="4052" y="7413"/>
                      <a:pt x="4088" y="7400"/>
                      <a:pt x="4123" y="7373"/>
                    </a:cubicBezTo>
                    <a:cubicBezTo>
                      <a:pt x="4485" y="7091"/>
                      <a:pt x="4568" y="6063"/>
                      <a:pt x="4748" y="6063"/>
                    </a:cubicBezTo>
                    <a:cubicBezTo>
                      <a:pt x="4777" y="6063"/>
                      <a:pt x="4809" y="6090"/>
                      <a:pt x="4845" y="6152"/>
                    </a:cubicBezTo>
                    <a:cubicBezTo>
                      <a:pt x="5102" y="6601"/>
                      <a:pt x="5206" y="8813"/>
                      <a:pt x="5819" y="8813"/>
                    </a:cubicBezTo>
                    <a:cubicBezTo>
                      <a:pt x="6406" y="8813"/>
                      <a:pt x="6236" y="7794"/>
                      <a:pt x="6345" y="7794"/>
                    </a:cubicBezTo>
                    <a:cubicBezTo>
                      <a:pt x="6350" y="7794"/>
                      <a:pt x="6355" y="7796"/>
                      <a:pt x="6361" y="7800"/>
                    </a:cubicBezTo>
                    <a:cubicBezTo>
                      <a:pt x="6504" y="7899"/>
                      <a:pt x="6673" y="8922"/>
                      <a:pt x="7199" y="9272"/>
                    </a:cubicBezTo>
                    <a:cubicBezTo>
                      <a:pt x="7357" y="9377"/>
                      <a:pt x="7527" y="9431"/>
                      <a:pt x="7687" y="9431"/>
                    </a:cubicBezTo>
                    <a:cubicBezTo>
                      <a:pt x="8056" y="9431"/>
                      <a:pt x="8375" y="9148"/>
                      <a:pt x="8387" y="8550"/>
                    </a:cubicBezTo>
                    <a:cubicBezTo>
                      <a:pt x="8397" y="7691"/>
                      <a:pt x="7423" y="7067"/>
                      <a:pt x="7642" y="6897"/>
                    </a:cubicBezTo>
                    <a:cubicBezTo>
                      <a:pt x="7861" y="6727"/>
                      <a:pt x="8359" y="6700"/>
                      <a:pt x="7971" y="6114"/>
                    </a:cubicBezTo>
                    <a:cubicBezTo>
                      <a:pt x="7587" y="5528"/>
                      <a:pt x="6339" y="5030"/>
                      <a:pt x="6312" y="4877"/>
                    </a:cubicBezTo>
                    <a:cubicBezTo>
                      <a:pt x="6279" y="4724"/>
                      <a:pt x="6504" y="4697"/>
                      <a:pt x="6947" y="4642"/>
                    </a:cubicBezTo>
                    <a:cubicBezTo>
                      <a:pt x="7719" y="4538"/>
                      <a:pt x="7237" y="3618"/>
                      <a:pt x="6640" y="3328"/>
                    </a:cubicBezTo>
                    <a:cubicBezTo>
                      <a:pt x="6049" y="3043"/>
                      <a:pt x="4752" y="2770"/>
                      <a:pt x="5048" y="2513"/>
                    </a:cubicBezTo>
                    <a:cubicBezTo>
                      <a:pt x="5338" y="2261"/>
                      <a:pt x="6405" y="2080"/>
                      <a:pt x="5387" y="1429"/>
                    </a:cubicBezTo>
                    <a:cubicBezTo>
                      <a:pt x="4374" y="78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43" name="Google Shape;10043;p33"/>
              <p:cNvSpPr/>
              <p:nvPr/>
            </p:nvSpPr>
            <p:spPr>
              <a:xfrm rot="386461">
                <a:off x="500623" y="-710203"/>
                <a:ext cx="955795" cy="966140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6911" extrusionOk="0">
                    <a:moveTo>
                      <a:pt x="66" y="0"/>
                    </a:moveTo>
                    <a:cubicBezTo>
                      <a:pt x="65" y="0"/>
                      <a:pt x="65" y="1"/>
                      <a:pt x="66" y="1"/>
                    </a:cubicBezTo>
                    <a:cubicBezTo>
                      <a:pt x="69" y="3"/>
                      <a:pt x="95" y="19"/>
                      <a:pt x="141" y="50"/>
                    </a:cubicBezTo>
                    <a:lnTo>
                      <a:pt x="141" y="50"/>
                    </a:lnTo>
                    <a:lnTo>
                      <a:pt x="16" y="12"/>
                    </a:lnTo>
                    <a:lnTo>
                      <a:pt x="16" y="12"/>
                    </a:lnTo>
                    <a:cubicBezTo>
                      <a:pt x="0" y="29"/>
                      <a:pt x="6" y="56"/>
                      <a:pt x="27" y="67"/>
                    </a:cubicBezTo>
                    <a:cubicBezTo>
                      <a:pt x="71" y="94"/>
                      <a:pt x="5101" y="3307"/>
                      <a:pt x="6760" y="6887"/>
                    </a:cubicBezTo>
                    <a:cubicBezTo>
                      <a:pt x="6764" y="6904"/>
                      <a:pt x="6778" y="6911"/>
                      <a:pt x="6794" y="6911"/>
                    </a:cubicBezTo>
                    <a:cubicBezTo>
                      <a:pt x="6799" y="6911"/>
                      <a:pt x="6804" y="6910"/>
                      <a:pt x="6809" y="6909"/>
                    </a:cubicBezTo>
                    <a:cubicBezTo>
                      <a:pt x="6831" y="6898"/>
                      <a:pt x="6837" y="6876"/>
                      <a:pt x="6831" y="6860"/>
                    </a:cubicBezTo>
                    <a:cubicBezTo>
                      <a:pt x="5275" y="3501"/>
                      <a:pt x="777" y="467"/>
                      <a:pt x="141" y="50"/>
                    </a:cubicBezTo>
                    <a:lnTo>
                      <a:pt x="141" y="50"/>
                    </a:lnTo>
                    <a:lnTo>
                      <a:pt x="378" y="122"/>
                    </a:lnTo>
                    <a:cubicBezTo>
                      <a:pt x="388" y="106"/>
                      <a:pt x="79" y="0"/>
                      <a:pt x="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44" name="Google Shape;10044;p33"/>
              <p:cNvSpPr/>
              <p:nvPr/>
            </p:nvSpPr>
            <p:spPr>
              <a:xfrm rot="386461">
                <a:off x="1175969" y="-73038"/>
                <a:ext cx="286305" cy="335514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2400" extrusionOk="0">
                    <a:moveTo>
                      <a:pt x="0" y="1"/>
                    </a:moveTo>
                    <a:lnTo>
                      <a:pt x="22" y="66"/>
                    </a:lnTo>
                    <a:cubicBezTo>
                      <a:pt x="274" y="871"/>
                      <a:pt x="99" y="2343"/>
                      <a:pt x="99" y="2360"/>
                    </a:cubicBezTo>
                    <a:cubicBezTo>
                      <a:pt x="96" y="2386"/>
                      <a:pt x="116" y="2399"/>
                      <a:pt x="136" y="2399"/>
                    </a:cubicBezTo>
                    <a:cubicBezTo>
                      <a:pt x="154" y="2399"/>
                      <a:pt x="173" y="2388"/>
                      <a:pt x="175" y="2365"/>
                    </a:cubicBezTo>
                    <a:cubicBezTo>
                      <a:pt x="181" y="2305"/>
                      <a:pt x="345" y="942"/>
                      <a:pt x="115" y="115"/>
                    </a:cubicBezTo>
                    <a:lnTo>
                      <a:pt x="115" y="115"/>
                    </a:lnTo>
                    <a:cubicBezTo>
                      <a:pt x="761" y="313"/>
                      <a:pt x="1390" y="575"/>
                      <a:pt x="1987" y="893"/>
                    </a:cubicBezTo>
                    <a:cubicBezTo>
                      <a:pt x="1992" y="896"/>
                      <a:pt x="1997" y="897"/>
                      <a:pt x="2002" y="897"/>
                    </a:cubicBezTo>
                    <a:cubicBezTo>
                      <a:pt x="2015" y="897"/>
                      <a:pt x="2028" y="888"/>
                      <a:pt x="2036" y="876"/>
                    </a:cubicBezTo>
                    <a:cubicBezTo>
                      <a:pt x="2047" y="860"/>
                      <a:pt x="2042" y="833"/>
                      <a:pt x="2020" y="822"/>
                    </a:cubicBezTo>
                    <a:cubicBezTo>
                      <a:pt x="2014" y="816"/>
                      <a:pt x="1046" y="291"/>
                      <a:pt x="71" y="2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45" name="Google Shape;10045;p33"/>
              <p:cNvSpPr/>
              <p:nvPr/>
            </p:nvSpPr>
            <p:spPr>
              <a:xfrm rot="386461">
                <a:off x="946784" y="-354675"/>
                <a:ext cx="417715" cy="435469"/>
              </a:xfrm>
              <a:custGeom>
                <a:avLst/>
                <a:gdLst/>
                <a:ahLst/>
                <a:cxnLst/>
                <a:rect l="l" t="t" r="r" b="b"/>
                <a:pathLst>
                  <a:path w="2988" h="3115" extrusionOk="0">
                    <a:moveTo>
                      <a:pt x="136" y="1"/>
                    </a:moveTo>
                    <a:cubicBezTo>
                      <a:pt x="107" y="1"/>
                      <a:pt x="79" y="1"/>
                      <a:pt x="50" y="2"/>
                    </a:cubicBezTo>
                    <a:lnTo>
                      <a:pt x="1" y="2"/>
                    </a:lnTo>
                    <a:lnTo>
                      <a:pt x="12" y="51"/>
                    </a:lnTo>
                    <a:cubicBezTo>
                      <a:pt x="411" y="1375"/>
                      <a:pt x="83" y="3056"/>
                      <a:pt x="77" y="3072"/>
                    </a:cubicBezTo>
                    <a:cubicBezTo>
                      <a:pt x="74" y="3098"/>
                      <a:pt x="96" y="3114"/>
                      <a:pt x="117" y="3114"/>
                    </a:cubicBezTo>
                    <a:cubicBezTo>
                      <a:pt x="132" y="3114"/>
                      <a:pt x="147" y="3107"/>
                      <a:pt x="154" y="3089"/>
                    </a:cubicBezTo>
                    <a:cubicBezTo>
                      <a:pt x="154" y="3072"/>
                      <a:pt x="483" y="1414"/>
                      <a:pt x="99" y="78"/>
                    </a:cubicBezTo>
                    <a:cubicBezTo>
                      <a:pt x="114" y="78"/>
                      <a:pt x="128" y="78"/>
                      <a:pt x="143" y="78"/>
                    </a:cubicBezTo>
                    <a:cubicBezTo>
                      <a:pt x="1609" y="78"/>
                      <a:pt x="2913" y="620"/>
                      <a:pt x="2929" y="626"/>
                    </a:cubicBezTo>
                    <a:cubicBezTo>
                      <a:pt x="2931" y="626"/>
                      <a:pt x="2933" y="626"/>
                      <a:pt x="2935" y="626"/>
                    </a:cubicBezTo>
                    <a:cubicBezTo>
                      <a:pt x="2970" y="626"/>
                      <a:pt x="2988" y="580"/>
                      <a:pt x="2957" y="554"/>
                    </a:cubicBezTo>
                    <a:cubicBezTo>
                      <a:pt x="2946" y="549"/>
                      <a:pt x="1618" y="1"/>
                      <a:pt x="1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  <p:sp>
            <p:nvSpPr>
              <p:cNvPr id="10046" name="Google Shape;10046;p33"/>
              <p:cNvSpPr/>
              <p:nvPr/>
            </p:nvSpPr>
            <p:spPr>
              <a:xfrm rot="386461">
                <a:off x="687999" y="-649055"/>
                <a:ext cx="466504" cy="372840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2667" extrusionOk="0">
                    <a:moveTo>
                      <a:pt x="1837" y="1"/>
                    </a:moveTo>
                    <a:cubicBezTo>
                      <a:pt x="1249" y="1"/>
                      <a:pt x="581" y="46"/>
                      <a:pt x="39" y="202"/>
                    </a:cubicBezTo>
                    <a:lnTo>
                      <a:pt x="1" y="213"/>
                    </a:lnTo>
                    <a:lnTo>
                      <a:pt x="12" y="252"/>
                    </a:lnTo>
                    <a:cubicBezTo>
                      <a:pt x="346" y="1379"/>
                      <a:pt x="99" y="2605"/>
                      <a:pt x="99" y="2616"/>
                    </a:cubicBezTo>
                    <a:cubicBezTo>
                      <a:pt x="94" y="2638"/>
                      <a:pt x="105" y="2660"/>
                      <a:pt x="127" y="2665"/>
                    </a:cubicBezTo>
                    <a:cubicBezTo>
                      <a:pt x="130" y="2666"/>
                      <a:pt x="133" y="2666"/>
                      <a:pt x="135" y="2666"/>
                    </a:cubicBezTo>
                    <a:cubicBezTo>
                      <a:pt x="154" y="2666"/>
                      <a:pt x="171" y="2652"/>
                      <a:pt x="171" y="2633"/>
                    </a:cubicBezTo>
                    <a:cubicBezTo>
                      <a:pt x="171" y="2622"/>
                      <a:pt x="422" y="1401"/>
                      <a:pt x="99" y="262"/>
                    </a:cubicBezTo>
                    <a:cubicBezTo>
                      <a:pt x="622" y="119"/>
                      <a:pt x="1259" y="77"/>
                      <a:pt x="1824" y="77"/>
                    </a:cubicBezTo>
                    <a:cubicBezTo>
                      <a:pt x="2615" y="77"/>
                      <a:pt x="3267" y="158"/>
                      <a:pt x="3280" y="158"/>
                    </a:cubicBezTo>
                    <a:cubicBezTo>
                      <a:pt x="3283" y="159"/>
                      <a:pt x="3286" y="160"/>
                      <a:pt x="3289" y="160"/>
                    </a:cubicBezTo>
                    <a:cubicBezTo>
                      <a:pt x="3330" y="160"/>
                      <a:pt x="3336" y="92"/>
                      <a:pt x="3285" y="82"/>
                    </a:cubicBezTo>
                    <a:cubicBezTo>
                      <a:pt x="3276" y="82"/>
                      <a:pt x="2628" y="1"/>
                      <a:pt x="18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5505"/>
              </a:p>
            </p:txBody>
          </p:sp>
        </p:grpSp>
        <p:sp>
          <p:nvSpPr>
            <p:cNvPr id="10047" name="Google Shape;10047;p33"/>
            <p:cNvSpPr/>
            <p:nvPr/>
          </p:nvSpPr>
          <p:spPr>
            <a:xfrm rot="-386426" flipH="1">
              <a:off x="8653315" y="587382"/>
              <a:ext cx="219133" cy="228053"/>
            </a:xfrm>
            <a:custGeom>
              <a:avLst/>
              <a:gdLst/>
              <a:ahLst/>
              <a:cxnLst/>
              <a:rect l="l" t="t" r="r" b="b"/>
              <a:pathLst>
                <a:path w="2039" h="2122" extrusionOk="0">
                  <a:moveTo>
                    <a:pt x="1541" y="1"/>
                  </a:moveTo>
                  <a:cubicBezTo>
                    <a:pt x="1437" y="1"/>
                    <a:pt x="1306" y="39"/>
                    <a:pt x="1140" y="136"/>
                  </a:cubicBezTo>
                  <a:cubicBezTo>
                    <a:pt x="478" y="508"/>
                    <a:pt x="177" y="968"/>
                    <a:pt x="79" y="1132"/>
                  </a:cubicBezTo>
                  <a:cubicBezTo>
                    <a:pt x="0" y="1266"/>
                    <a:pt x="46" y="1454"/>
                    <a:pt x="233" y="1454"/>
                  </a:cubicBezTo>
                  <a:cubicBezTo>
                    <a:pt x="268" y="1454"/>
                    <a:pt x="308" y="1448"/>
                    <a:pt x="352" y="1433"/>
                  </a:cubicBezTo>
                  <a:lnTo>
                    <a:pt x="352" y="1433"/>
                  </a:lnTo>
                  <a:cubicBezTo>
                    <a:pt x="273" y="1712"/>
                    <a:pt x="383" y="1882"/>
                    <a:pt x="574" y="1882"/>
                  </a:cubicBezTo>
                  <a:cubicBezTo>
                    <a:pt x="661" y="1882"/>
                    <a:pt x="763" y="1848"/>
                    <a:pt x="872" y="1773"/>
                  </a:cubicBezTo>
                  <a:lnTo>
                    <a:pt x="872" y="1773"/>
                  </a:lnTo>
                  <a:cubicBezTo>
                    <a:pt x="844" y="1988"/>
                    <a:pt x="1038" y="2121"/>
                    <a:pt x="1229" y="2121"/>
                  </a:cubicBezTo>
                  <a:cubicBezTo>
                    <a:pt x="1368" y="2121"/>
                    <a:pt x="1506" y="2052"/>
                    <a:pt x="1556" y="1893"/>
                  </a:cubicBezTo>
                  <a:cubicBezTo>
                    <a:pt x="1582" y="1937"/>
                    <a:pt x="1652" y="1992"/>
                    <a:pt x="1729" y="1992"/>
                  </a:cubicBezTo>
                  <a:cubicBezTo>
                    <a:pt x="1814" y="1992"/>
                    <a:pt x="1907" y="1924"/>
                    <a:pt x="1956" y="1696"/>
                  </a:cubicBezTo>
                  <a:cubicBezTo>
                    <a:pt x="2038" y="1258"/>
                    <a:pt x="2027" y="809"/>
                    <a:pt x="1923" y="377"/>
                  </a:cubicBezTo>
                  <a:cubicBezTo>
                    <a:pt x="1892" y="254"/>
                    <a:pt x="1809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48" name="Google Shape;10048;p33"/>
            <p:cNvSpPr/>
            <p:nvPr/>
          </p:nvSpPr>
          <p:spPr>
            <a:xfrm rot="-386426" flipH="1">
              <a:off x="8663166" y="580440"/>
              <a:ext cx="147235" cy="179046"/>
            </a:xfrm>
            <a:custGeom>
              <a:avLst/>
              <a:gdLst/>
              <a:ahLst/>
              <a:cxnLst/>
              <a:rect l="l" t="t" r="r" b="b"/>
              <a:pathLst>
                <a:path w="1370" h="1666" extrusionOk="0">
                  <a:moveTo>
                    <a:pt x="1143" y="0"/>
                  </a:moveTo>
                  <a:cubicBezTo>
                    <a:pt x="1106" y="0"/>
                    <a:pt x="1064" y="9"/>
                    <a:pt x="1013" y="29"/>
                  </a:cubicBezTo>
                  <a:cubicBezTo>
                    <a:pt x="674" y="171"/>
                    <a:pt x="181" y="620"/>
                    <a:pt x="1" y="949"/>
                  </a:cubicBezTo>
                  <a:cubicBezTo>
                    <a:pt x="253" y="626"/>
                    <a:pt x="876" y="374"/>
                    <a:pt x="877" y="374"/>
                  </a:cubicBezTo>
                  <a:lnTo>
                    <a:pt x="877" y="374"/>
                  </a:lnTo>
                  <a:cubicBezTo>
                    <a:pt x="876" y="374"/>
                    <a:pt x="329" y="970"/>
                    <a:pt x="231" y="1414"/>
                  </a:cubicBezTo>
                  <a:lnTo>
                    <a:pt x="231" y="1414"/>
                  </a:lnTo>
                  <a:cubicBezTo>
                    <a:pt x="264" y="1375"/>
                    <a:pt x="641" y="850"/>
                    <a:pt x="1002" y="494"/>
                  </a:cubicBezTo>
                  <a:lnTo>
                    <a:pt x="1002" y="494"/>
                  </a:lnTo>
                  <a:cubicBezTo>
                    <a:pt x="1002" y="494"/>
                    <a:pt x="964" y="790"/>
                    <a:pt x="751" y="1666"/>
                  </a:cubicBezTo>
                  <a:cubicBezTo>
                    <a:pt x="778" y="1638"/>
                    <a:pt x="1106" y="916"/>
                    <a:pt x="1150" y="478"/>
                  </a:cubicBezTo>
                  <a:cubicBezTo>
                    <a:pt x="1178" y="554"/>
                    <a:pt x="1265" y="812"/>
                    <a:pt x="1221" y="1545"/>
                  </a:cubicBezTo>
                  <a:cubicBezTo>
                    <a:pt x="1369" y="1321"/>
                    <a:pt x="1353" y="286"/>
                    <a:pt x="1353" y="286"/>
                  </a:cubicBezTo>
                  <a:cubicBezTo>
                    <a:pt x="1353" y="286"/>
                    <a:pt x="1353" y="0"/>
                    <a:pt x="1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49" name="Google Shape;10049;p33"/>
            <p:cNvSpPr/>
            <p:nvPr/>
          </p:nvSpPr>
          <p:spPr>
            <a:xfrm rot="-386426" flipH="1">
              <a:off x="8439355" y="591188"/>
              <a:ext cx="240305" cy="224291"/>
            </a:xfrm>
            <a:custGeom>
              <a:avLst/>
              <a:gdLst/>
              <a:ahLst/>
              <a:cxnLst/>
              <a:rect l="l" t="t" r="r" b="b"/>
              <a:pathLst>
                <a:path w="2236" h="2087" extrusionOk="0">
                  <a:moveTo>
                    <a:pt x="500" y="0"/>
                  </a:moveTo>
                  <a:cubicBezTo>
                    <a:pt x="299" y="0"/>
                    <a:pt x="0" y="87"/>
                    <a:pt x="106" y="669"/>
                  </a:cubicBezTo>
                  <a:cubicBezTo>
                    <a:pt x="243" y="1419"/>
                    <a:pt x="577" y="1857"/>
                    <a:pt x="697" y="1999"/>
                  </a:cubicBezTo>
                  <a:cubicBezTo>
                    <a:pt x="746" y="2054"/>
                    <a:pt x="816" y="2087"/>
                    <a:pt x="882" y="2087"/>
                  </a:cubicBezTo>
                  <a:cubicBezTo>
                    <a:pt x="981" y="2087"/>
                    <a:pt x="1072" y="2014"/>
                    <a:pt x="1075" y="1835"/>
                  </a:cubicBezTo>
                  <a:cubicBezTo>
                    <a:pt x="1176" y="1907"/>
                    <a:pt x="1270" y="1939"/>
                    <a:pt x="1349" y="1939"/>
                  </a:cubicBezTo>
                  <a:cubicBezTo>
                    <a:pt x="1542" y="1939"/>
                    <a:pt x="1651" y="1748"/>
                    <a:pt x="1573" y="1457"/>
                  </a:cubicBezTo>
                  <a:lnTo>
                    <a:pt x="1573" y="1457"/>
                  </a:lnTo>
                  <a:cubicBezTo>
                    <a:pt x="1617" y="1480"/>
                    <a:pt x="1662" y="1490"/>
                    <a:pt x="1704" y="1490"/>
                  </a:cubicBezTo>
                  <a:cubicBezTo>
                    <a:pt x="1981" y="1490"/>
                    <a:pt x="2188" y="1058"/>
                    <a:pt x="1913" y="849"/>
                  </a:cubicBezTo>
                  <a:cubicBezTo>
                    <a:pt x="2017" y="833"/>
                    <a:pt x="2236" y="641"/>
                    <a:pt x="1858" y="412"/>
                  </a:cubicBezTo>
                  <a:cubicBezTo>
                    <a:pt x="1469" y="187"/>
                    <a:pt x="1042" y="50"/>
                    <a:pt x="599" y="6"/>
                  </a:cubicBezTo>
                  <a:cubicBezTo>
                    <a:pt x="571" y="3"/>
                    <a:pt x="537" y="0"/>
                    <a:pt x="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50" name="Google Shape;10050;p33"/>
            <p:cNvSpPr/>
            <p:nvPr/>
          </p:nvSpPr>
          <p:spPr>
            <a:xfrm rot="-386426" flipH="1">
              <a:off x="8507381" y="581800"/>
              <a:ext cx="161743" cy="163141"/>
            </a:xfrm>
            <a:custGeom>
              <a:avLst/>
              <a:gdLst/>
              <a:ahLst/>
              <a:cxnLst/>
              <a:rect l="l" t="t" r="r" b="b"/>
              <a:pathLst>
                <a:path w="1505" h="1518" extrusionOk="0">
                  <a:moveTo>
                    <a:pt x="223" y="0"/>
                  </a:moveTo>
                  <a:cubicBezTo>
                    <a:pt x="121" y="0"/>
                    <a:pt x="0" y="45"/>
                    <a:pt x="10" y="259"/>
                  </a:cubicBezTo>
                  <a:cubicBezTo>
                    <a:pt x="32" y="625"/>
                    <a:pt x="295" y="1244"/>
                    <a:pt x="546" y="1517"/>
                  </a:cubicBezTo>
                  <a:cubicBezTo>
                    <a:pt x="322" y="1173"/>
                    <a:pt x="289" y="505"/>
                    <a:pt x="289" y="505"/>
                  </a:cubicBezTo>
                  <a:lnTo>
                    <a:pt x="289" y="505"/>
                  </a:lnTo>
                  <a:cubicBezTo>
                    <a:pt x="289" y="505"/>
                    <a:pt x="672" y="1216"/>
                    <a:pt x="1061" y="1457"/>
                  </a:cubicBezTo>
                  <a:cubicBezTo>
                    <a:pt x="1034" y="1413"/>
                    <a:pt x="661" y="883"/>
                    <a:pt x="442" y="423"/>
                  </a:cubicBezTo>
                  <a:lnTo>
                    <a:pt x="442" y="423"/>
                  </a:lnTo>
                  <a:cubicBezTo>
                    <a:pt x="442" y="423"/>
                    <a:pt x="711" y="560"/>
                    <a:pt x="1471" y="1047"/>
                  </a:cubicBezTo>
                  <a:cubicBezTo>
                    <a:pt x="1450" y="1014"/>
                    <a:pt x="875" y="467"/>
                    <a:pt x="481" y="275"/>
                  </a:cubicBezTo>
                  <a:cubicBezTo>
                    <a:pt x="557" y="275"/>
                    <a:pt x="831" y="275"/>
                    <a:pt x="1504" y="560"/>
                  </a:cubicBezTo>
                  <a:cubicBezTo>
                    <a:pt x="1346" y="346"/>
                    <a:pt x="360" y="23"/>
                    <a:pt x="360" y="23"/>
                  </a:cubicBezTo>
                  <a:cubicBezTo>
                    <a:pt x="360" y="23"/>
                    <a:pt x="296" y="0"/>
                    <a:pt x="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51" name="Google Shape;10051;p33"/>
            <p:cNvSpPr/>
            <p:nvPr/>
          </p:nvSpPr>
          <p:spPr>
            <a:xfrm rot="-386426" flipH="1">
              <a:off x="8383168" y="406266"/>
              <a:ext cx="261261" cy="204947"/>
            </a:xfrm>
            <a:custGeom>
              <a:avLst/>
              <a:gdLst/>
              <a:ahLst/>
              <a:cxnLst/>
              <a:rect l="l" t="t" r="r" b="b"/>
              <a:pathLst>
                <a:path w="2431" h="1907" extrusionOk="0">
                  <a:moveTo>
                    <a:pt x="1234" y="0"/>
                  </a:moveTo>
                  <a:cubicBezTo>
                    <a:pt x="1168" y="0"/>
                    <a:pt x="1081" y="35"/>
                    <a:pt x="970" y="132"/>
                  </a:cubicBezTo>
                  <a:cubicBezTo>
                    <a:pt x="647" y="433"/>
                    <a:pt x="384" y="800"/>
                    <a:pt x="209" y="1205"/>
                  </a:cubicBezTo>
                  <a:cubicBezTo>
                    <a:pt x="143" y="1375"/>
                    <a:pt x="1" y="1791"/>
                    <a:pt x="690" y="1878"/>
                  </a:cubicBezTo>
                  <a:cubicBezTo>
                    <a:pt x="839" y="1898"/>
                    <a:pt x="979" y="1906"/>
                    <a:pt x="1109" y="1906"/>
                  </a:cubicBezTo>
                  <a:cubicBezTo>
                    <a:pt x="1637" y="1906"/>
                    <a:pt x="1999" y="1771"/>
                    <a:pt x="2135" y="1714"/>
                  </a:cubicBezTo>
                  <a:cubicBezTo>
                    <a:pt x="2305" y="1638"/>
                    <a:pt x="2382" y="1402"/>
                    <a:pt x="2097" y="1304"/>
                  </a:cubicBezTo>
                  <a:cubicBezTo>
                    <a:pt x="2431" y="1046"/>
                    <a:pt x="2316" y="734"/>
                    <a:pt x="1884" y="718"/>
                  </a:cubicBezTo>
                  <a:cubicBezTo>
                    <a:pt x="2097" y="500"/>
                    <a:pt x="1862" y="148"/>
                    <a:pt x="1593" y="148"/>
                  </a:cubicBezTo>
                  <a:cubicBezTo>
                    <a:pt x="1531" y="148"/>
                    <a:pt x="1468" y="166"/>
                    <a:pt x="1407" y="209"/>
                  </a:cubicBezTo>
                  <a:cubicBezTo>
                    <a:pt x="1415" y="140"/>
                    <a:pt x="1366" y="0"/>
                    <a:pt x="12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52" name="Google Shape;10052;p33"/>
            <p:cNvSpPr/>
            <p:nvPr/>
          </p:nvSpPr>
          <p:spPr>
            <a:xfrm rot="-386426" flipH="1">
              <a:off x="8463778" y="448106"/>
              <a:ext cx="194844" cy="148632"/>
            </a:xfrm>
            <a:custGeom>
              <a:avLst/>
              <a:gdLst/>
              <a:ahLst/>
              <a:cxnLst/>
              <a:rect l="l" t="t" r="r" b="b"/>
              <a:pathLst>
                <a:path w="1813" h="1383" extrusionOk="0">
                  <a:moveTo>
                    <a:pt x="1095" y="1"/>
                  </a:moveTo>
                  <a:lnTo>
                    <a:pt x="1095" y="1"/>
                  </a:lnTo>
                  <a:cubicBezTo>
                    <a:pt x="838" y="94"/>
                    <a:pt x="236" y="931"/>
                    <a:pt x="236" y="931"/>
                  </a:cubicBezTo>
                  <a:cubicBezTo>
                    <a:pt x="236" y="931"/>
                    <a:pt x="1" y="1249"/>
                    <a:pt x="357" y="1342"/>
                  </a:cubicBezTo>
                  <a:cubicBezTo>
                    <a:pt x="468" y="1369"/>
                    <a:pt x="609" y="1382"/>
                    <a:pt x="761" y="1382"/>
                  </a:cubicBezTo>
                  <a:cubicBezTo>
                    <a:pt x="1095" y="1382"/>
                    <a:pt x="1482" y="1320"/>
                    <a:pt x="1719" y="1211"/>
                  </a:cubicBezTo>
                  <a:lnTo>
                    <a:pt x="1719" y="1211"/>
                  </a:lnTo>
                  <a:cubicBezTo>
                    <a:pt x="1622" y="1237"/>
                    <a:pt x="1510" y="1247"/>
                    <a:pt x="1396" y="1247"/>
                  </a:cubicBezTo>
                  <a:cubicBezTo>
                    <a:pt x="1043" y="1247"/>
                    <a:pt x="674" y="1150"/>
                    <a:pt x="674" y="1150"/>
                  </a:cubicBezTo>
                  <a:cubicBezTo>
                    <a:pt x="674" y="1150"/>
                    <a:pt x="1473" y="997"/>
                    <a:pt x="1813" y="702"/>
                  </a:cubicBezTo>
                  <a:lnTo>
                    <a:pt x="1813" y="702"/>
                  </a:lnTo>
                  <a:cubicBezTo>
                    <a:pt x="1763" y="707"/>
                    <a:pt x="1150" y="910"/>
                    <a:pt x="641" y="975"/>
                  </a:cubicBezTo>
                  <a:cubicBezTo>
                    <a:pt x="641" y="975"/>
                    <a:pt x="855" y="762"/>
                    <a:pt x="1550" y="187"/>
                  </a:cubicBezTo>
                  <a:lnTo>
                    <a:pt x="1550" y="187"/>
                  </a:lnTo>
                  <a:cubicBezTo>
                    <a:pt x="1506" y="192"/>
                    <a:pt x="811" y="576"/>
                    <a:pt x="515" y="899"/>
                  </a:cubicBezTo>
                  <a:cubicBezTo>
                    <a:pt x="537" y="822"/>
                    <a:pt x="619" y="565"/>
                    <a:pt x="10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53" name="Google Shape;10053;p33"/>
            <p:cNvSpPr/>
            <p:nvPr/>
          </p:nvSpPr>
          <p:spPr>
            <a:xfrm rot="-386426" flipH="1">
              <a:off x="8571507" y="318815"/>
              <a:ext cx="219025" cy="237510"/>
            </a:xfrm>
            <a:custGeom>
              <a:avLst/>
              <a:gdLst/>
              <a:ahLst/>
              <a:cxnLst/>
              <a:rect l="l" t="t" r="r" b="b"/>
              <a:pathLst>
                <a:path w="2038" h="2210" extrusionOk="0">
                  <a:moveTo>
                    <a:pt x="1298" y="0"/>
                  </a:moveTo>
                  <a:cubicBezTo>
                    <a:pt x="1176" y="0"/>
                    <a:pt x="1052" y="106"/>
                    <a:pt x="976" y="313"/>
                  </a:cubicBezTo>
                  <a:cubicBezTo>
                    <a:pt x="917" y="206"/>
                    <a:pt x="817" y="160"/>
                    <a:pt x="712" y="160"/>
                  </a:cubicBezTo>
                  <a:cubicBezTo>
                    <a:pt x="497" y="160"/>
                    <a:pt x="265" y="356"/>
                    <a:pt x="346" y="614"/>
                  </a:cubicBezTo>
                  <a:cubicBezTo>
                    <a:pt x="327" y="605"/>
                    <a:pt x="298" y="599"/>
                    <a:pt x="267" y="599"/>
                  </a:cubicBezTo>
                  <a:cubicBezTo>
                    <a:pt x="151" y="599"/>
                    <a:pt x="0" y="683"/>
                    <a:pt x="138" y="1003"/>
                  </a:cubicBezTo>
                  <a:cubicBezTo>
                    <a:pt x="325" y="1408"/>
                    <a:pt x="593" y="1769"/>
                    <a:pt x="932" y="2059"/>
                  </a:cubicBezTo>
                  <a:cubicBezTo>
                    <a:pt x="1000" y="2117"/>
                    <a:pt x="1124" y="2210"/>
                    <a:pt x="1266" y="2210"/>
                  </a:cubicBezTo>
                  <a:cubicBezTo>
                    <a:pt x="1408" y="2210"/>
                    <a:pt x="1570" y="2117"/>
                    <a:pt x="1715" y="1802"/>
                  </a:cubicBezTo>
                  <a:cubicBezTo>
                    <a:pt x="2038" y="1112"/>
                    <a:pt x="2016" y="559"/>
                    <a:pt x="1999" y="373"/>
                  </a:cubicBezTo>
                  <a:cubicBezTo>
                    <a:pt x="1989" y="261"/>
                    <a:pt x="1905" y="161"/>
                    <a:pt x="1799" y="161"/>
                  </a:cubicBezTo>
                  <a:cubicBezTo>
                    <a:pt x="1735" y="161"/>
                    <a:pt x="1663" y="198"/>
                    <a:pt x="1594" y="291"/>
                  </a:cubicBezTo>
                  <a:cubicBezTo>
                    <a:pt x="1528" y="96"/>
                    <a:pt x="1414" y="0"/>
                    <a:pt x="12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54" name="Google Shape;10054;p33"/>
            <p:cNvSpPr/>
            <p:nvPr/>
          </p:nvSpPr>
          <p:spPr>
            <a:xfrm rot="-386426" flipH="1">
              <a:off x="8598960" y="386412"/>
              <a:ext cx="149599" cy="184420"/>
            </a:xfrm>
            <a:custGeom>
              <a:avLst/>
              <a:gdLst/>
              <a:ahLst/>
              <a:cxnLst/>
              <a:rect l="l" t="t" r="r" b="b"/>
              <a:pathLst>
                <a:path w="1392" h="1716" extrusionOk="0">
                  <a:moveTo>
                    <a:pt x="888" y="1"/>
                  </a:moveTo>
                  <a:cubicBezTo>
                    <a:pt x="882" y="50"/>
                    <a:pt x="882" y="696"/>
                    <a:pt x="795" y="1199"/>
                  </a:cubicBezTo>
                  <a:cubicBezTo>
                    <a:pt x="795" y="1199"/>
                    <a:pt x="652" y="931"/>
                    <a:pt x="318" y="94"/>
                  </a:cubicBezTo>
                  <a:lnTo>
                    <a:pt x="318" y="94"/>
                  </a:lnTo>
                  <a:cubicBezTo>
                    <a:pt x="313" y="137"/>
                    <a:pt x="466" y="915"/>
                    <a:pt x="680" y="1292"/>
                  </a:cubicBezTo>
                  <a:cubicBezTo>
                    <a:pt x="609" y="1254"/>
                    <a:pt x="390" y="1095"/>
                    <a:pt x="1" y="471"/>
                  </a:cubicBezTo>
                  <a:lnTo>
                    <a:pt x="1" y="471"/>
                  </a:lnTo>
                  <a:cubicBezTo>
                    <a:pt x="12" y="740"/>
                    <a:pt x="630" y="1572"/>
                    <a:pt x="630" y="1572"/>
                  </a:cubicBezTo>
                  <a:cubicBezTo>
                    <a:pt x="630" y="1572"/>
                    <a:pt x="735" y="1716"/>
                    <a:pt x="862" y="1716"/>
                  </a:cubicBezTo>
                  <a:cubicBezTo>
                    <a:pt x="923" y="1716"/>
                    <a:pt x="990" y="1682"/>
                    <a:pt x="1052" y="1582"/>
                  </a:cubicBezTo>
                  <a:cubicBezTo>
                    <a:pt x="1249" y="1270"/>
                    <a:pt x="1391" y="619"/>
                    <a:pt x="1342" y="247"/>
                  </a:cubicBezTo>
                  <a:lnTo>
                    <a:pt x="1342" y="247"/>
                  </a:lnTo>
                  <a:cubicBezTo>
                    <a:pt x="1326" y="657"/>
                    <a:pt x="970" y="1221"/>
                    <a:pt x="970" y="1221"/>
                  </a:cubicBezTo>
                  <a:cubicBezTo>
                    <a:pt x="970" y="1221"/>
                    <a:pt x="1068" y="417"/>
                    <a:pt x="8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55" name="Google Shape;10055;p33"/>
            <p:cNvSpPr/>
            <p:nvPr/>
          </p:nvSpPr>
          <p:spPr>
            <a:xfrm rot="-386426" flipH="1">
              <a:off x="8662387" y="416514"/>
              <a:ext cx="268892" cy="212362"/>
            </a:xfrm>
            <a:custGeom>
              <a:avLst/>
              <a:gdLst/>
              <a:ahLst/>
              <a:cxnLst/>
              <a:rect l="l" t="t" r="r" b="b"/>
              <a:pathLst>
                <a:path w="2502" h="1976" extrusionOk="0">
                  <a:moveTo>
                    <a:pt x="745" y="0"/>
                  </a:moveTo>
                  <a:cubicBezTo>
                    <a:pt x="590" y="0"/>
                    <a:pt x="454" y="129"/>
                    <a:pt x="586" y="350"/>
                  </a:cubicBezTo>
                  <a:cubicBezTo>
                    <a:pt x="572" y="349"/>
                    <a:pt x="559" y="349"/>
                    <a:pt x="546" y="349"/>
                  </a:cubicBezTo>
                  <a:cubicBezTo>
                    <a:pt x="158" y="349"/>
                    <a:pt x="66" y="655"/>
                    <a:pt x="373" y="936"/>
                  </a:cubicBezTo>
                  <a:cubicBezTo>
                    <a:pt x="0" y="974"/>
                    <a:pt x="11" y="1598"/>
                    <a:pt x="411" y="1631"/>
                  </a:cubicBezTo>
                  <a:cubicBezTo>
                    <a:pt x="335" y="1707"/>
                    <a:pt x="254" y="1976"/>
                    <a:pt x="677" y="1976"/>
                  </a:cubicBezTo>
                  <a:cubicBezTo>
                    <a:pt x="681" y="1976"/>
                    <a:pt x="686" y="1976"/>
                    <a:pt x="690" y="1976"/>
                  </a:cubicBezTo>
                  <a:cubicBezTo>
                    <a:pt x="1139" y="1954"/>
                    <a:pt x="1571" y="1844"/>
                    <a:pt x="1971" y="1647"/>
                  </a:cubicBezTo>
                  <a:cubicBezTo>
                    <a:pt x="2130" y="1565"/>
                    <a:pt x="2502" y="1335"/>
                    <a:pt x="2031" y="815"/>
                  </a:cubicBezTo>
                  <a:cubicBezTo>
                    <a:pt x="1517" y="257"/>
                    <a:pt x="997" y="60"/>
                    <a:pt x="821" y="11"/>
                  </a:cubicBezTo>
                  <a:cubicBezTo>
                    <a:pt x="796" y="4"/>
                    <a:pt x="771" y="0"/>
                    <a:pt x="7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56" name="Google Shape;10056;p33"/>
            <p:cNvSpPr/>
            <p:nvPr/>
          </p:nvSpPr>
          <p:spPr>
            <a:xfrm rot="-386426" flipH="1">
              <a:off x="8661413" y="464604"/>
              <a:ext cx="200648" cy="144871"/>
            </a:xfrm>
            <a:custGeom>
              <a:avLst/>
              <a:gdLst/>
              <a:ahLst/>
              <a:cxnLst/>
              <a:rect l="l" t="t" r="r" b="b"/>
              <a:pathLst>
                <a:path w="1867" h="1348" extrusionOk="0">
                  <a:moveTo>
                    <a:pt x="531" y="0"/>
                  </a:moveTo>
                  <a:lnTo>
                    <a:pt x="531" y="0"/>
                  </a:lnTo>
                  <a:cubicBezTo>
                    <a:pt x="903" y="170"/>
                    <a:pt x="1292" y="717"/>
                    <a:pt x="1292" y="717"/>
                  </a:cubicBezTo>
                  <a:cubicBezTo>
                    <a:pt x="1292" y="717"/>
                    <a:pt x="596" y="329"/>
                    <a:pt x="141" y="329"/>
                  </a:cubicBezTo>
                  <a:cubicBezTo>
                    <a:pt x="138" y="329"/>
                    <a:pt x="135" y="329"/>
                    <a:pt x="132" y="329"/>
                  </a:cubicBezTo>
                  <a:cubicBezTo>
                    <a:pt x="175" y="356"/>
                    <a:pt x="772" y="597"/>
                    <a:pt x="1199" y="870"/>
                  </a:cubicBezTo>
                  <a:cubicBezTo>
                    <a:pt x="1199" y="870"/>
                    <a:pt x="982" y="895"/>
                    <a:pt x="351" y="895"/>
                  </a:cubicBezTo>
                  <a:cubicBezTo>
                    <a:pt x="246" y="895"/>
                    <a:pt x="129" y="894"/>
                    <a:pt x="0" y="892"/>
                  </a:cubicBezTo>
                  <a:lnTo>
                    <a:pt x="0" y="892"/>
                  </a:lnTo>
                  <a:cubicBezTo>
                    <a:pt x="33" y="911"/>
                    <a:pt x="599" y="1024"/>
                    <a:pt x="1034" y="1024"/>
                  </a:cubicBezTo>
                  <a:cubicBezTo>
                    <a:pt x="1111" y="1024"/>
                    <a:pt x="1183" y="1021"/>
                    <a:pt x="1248" y="1013"/>
                  </a:cubicBezTo>
                  <a:lnTo>
                    <a:pt x="1248" y="1013"/>
                  </a:lnTo>
                  <a:cubicBezTo>
                    <a:pt x="1188" y="1062"/>
                    <a:pt x="953" y="1204"/>
                    <a:pt x="230" y="1325"/>
                  </a:cubicBezTo>
                  <a:cubicBezTo>
                    <a:pt x="271" y="1341"/>
                    <a:pt x="330" y="1347"/>
                    <a:pt x="402" y="1347"/>
                  </a:cubicBezTo>
                  <a:cubicBezTo>
                    <a:pt x="778" y="1347"/>
                    <a:pt x="1484" y="1166"/>
                    <a:pt x="1484" y="1166"/>
                  </a:cubicBezTo>
                  <a:cubicBezTo>
                    <a:pt x="1484" y="1166"/>
                    <a:pt x="1867" y="1078"/>
                    <a:pt x="1653" y="777"/>
                  </a:cubicBezTo>
                  <a:cubicBezTo>
                    <a:pt x="1440" y="476"/>
                    <a:pt x="892" y="99"/>
                    <a:pt x="5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57" name="Google Shape;10057;p33"/>
            <p:cNvSpPr/>
            <p:nvPr/>
          </p:nvSpPr>
          <p:spPr>
            <a:xfrm rot="-386426" flipH="1">
              <a:off x="8605325" y="522905"/>
              <a:ext cx="124881" cy="109835"/>
            </a:xfrm>
            <a:custGeom>
              <a:avLst/>
              <a:gdLst/>
              <a:ahLst/>
              <a:cxnLst/>
              <a:rect l="l" t="t" r="r" b="b"/>
              <a:pathLst>
                <a:path w="1162" h="1022" extrusionOk="0">
                  <a:moveTo>
                    <a:pt x="580" y="0"/>
                  </a:moveTo>
                  <a:cubicBezTo>
                    <a:pt x="515" y="0"/>
                    <a:pt x="448" y="13"/>
                    <a:pt x="384" y="40"/>
                  </a:cubicBezTo>
                  <a:cubicBezTo>
                    <a:pt x="121" y="144"/>
                    <a:pt x="1" y="445"/>
                    <a:pt x="105" y="708"/>
                  </a:cubicBezTo>
                  <a:cubicBezTo>
                    <a:pt x="187" y="905"/>
                    <a:pt x="377" y="1022"/>
                    <a:pt x="577" y="1022"/>
                  </a:cubicBezTo>
                  <a:cubicBezTo>
                    <a:pt x="644" y="1022"/>
                    <a:pt x="712" y="1009"/>
                    <a:pt x="778" y="981"/>
                  </a:cubicBezTo>
                  <a:cubicBezTo>
                    <a:pt x="1035" y="877"/>
                    <a:pt x="1161" y="576"/>
                    <a:pt x="1052" y="314"/>
                  </a:cubicBezTo>
                  <a:cubicBezTo>
                    <a:pt x="969" y="120"/>
                    <a:pt x="781" y="0"/>
                    <a:pt x="5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58" name="Google Shape;10058;p33"/>
            <p:cNvSpPr/>
            <p:nvPr/>
          </p:nvSpPr>
          <p:spPr>
            <a:xfrm rot="-386426" flipH="1">
              <a:off x="8649886" y="343629"/>
              <a:ext cx="319618" cy="229665"/>
            </a:xfrm>
            <a:custGeom>
              <a:avLst/>
              <a:gdLst/>
              <a:ahLst/>
              <a:cxnLst/>
              <a:rect l="l" t="t" r="r" b="b"/>
              <a:pathLst>
                <a:path w="2974" h="2137" extrusionOk="0">
                  <a:moveTo>
                    <a:pt x="1850" y="0"/>
                  </a:moveTo>
                  <a:cubicBezTo>
                    <a:pt x="1597" y="0"/>
                    <a:pt x="1319" y="64"/>
                    <a:pt x="1052" y="195"/>
                  </a:cubicBezTo>
                  <a:cubicBezTo>
                    <a:pt x="362" y="540"/>
                    <a:pt x="1" y="1203"/>
                    <a:pt x="236" y="1684"/>
                  </a:cubicBezTo>
                  <a:cubicBezTo>
                    <a:pt x="384" y="1979"/>
                    <a:pt x="722" y="2136"/>
                    <a:pt x="1120" y="2136"/>
                  </a:cubicBezTo>
                  <a:cubicBezTo>
                    <a:pt x="1372" y="2136"/>
                    <a:pt x="1649" y="2073"/>
                    <a:pt x="1917" y="1941"/>
                  </a:cubicBezTo>
                  <a:cubicBezTo>
                    <a:pt x="2606" y="1602"/>
                    <a:pt x="2973" y="934"/>
                    <a:pt x="2732" y="453"/>
                  </a:cubicBezTo>
                  <a:cubicBezTo>
                    <a:pt x="2588" y="158"/>
                    <a:pt x="2249" y="0"/>
                    <a:pt x="18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59" name="Google Shape;10059;p33"/>
            <p:cNvSpPr/>
            <p:nvPr/>
          </p:nvSpPr>
          <p:spPr>
            <a:xfrm rot="-386426" flipH="1">
              <a:off x="9224398" y="-85714"/>
              <a:ext cx="254276" cy="289634"/>
            </a:xfrm>
            <a:custGeom>
              <a:avLst/>
              <a:gdLst/>
              <a:ahLst/>
              <a:cxnLst/>
              <a:rect l="l" t="t" r="r" b="b"/>
              <a:pathLst>
                <a:path w="2366" h="2695" extrusionOk="0">
                  <a:moveTo>
                    <a:pt x="1426" y="1"/>
                  </a:moveTo>
                  <a:cubicBezTo>
                    <a:pt x="985" y="1"/>
                    <a:pt x="507" y="397"/>
                    <a:pt x="274" y="996"/>
                  </a:cubicBezTo>
                  <a:cubicBezTo>
                    <a:pt x="1" y="1713"/>
                    <a:pt x="181" y="2452"/>
                    <a:pt x="679" y="2649"/>
                  </a:cubicBezTo>
                  <a:cubicBezTo>
                    <a:pt x="761" y="2680"/>
                    <a:pt x="846" y="2695"/>
                    <a:pt x="932" y="2695"/>
                  </a:cubicBezTo>
                  <a:cubicBezTo>
                    <a:pt x="1377" y="2695"/>
                    <a:pt x="1858" y="2298"/>
                    <a:pt x="2092" y="1697"/>
                  </a:cubicBezTo>
                  <a:cubicBezTo>
                    <a:pt x="2365" y="980"/>
                    <a:pt x="2185" y="241"/>
                    <a:pt x="1681" y="49"/>
                  </a:cubicBezTo>
                  <a:cubicBezTo>
                    <a:pt x="1599" y="16"/>
                    <a:pt x="1513" y="1"/>
                    <a:pt x="14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60" name="Google Shape;10060;p33"/>
            <p:cNvSpPr/>
            <p:nvPr/>
          </p:nvSpPr>
          <p:spPr>
            <a:xfrm rot="-386426" flipH="1">
              <a:off x="9079535" y="316869"/>
              <a:ext cx="314244" cy="238907"/>
            </a:xfrm>
            <a:custGeom>
              <a:avLst/>
              <a:gdLst/>
              <a:ahLst/>
              <a:cxnLst/>
              <a:rect l="l" t="t" r="r" b="b"/>
              <a:pathLst>
                <a:path w="2924" h="2223" extrusionOk="0">
                  <a:moveTo>
                    <a:pt x="1056" y="1"/>
                  </a:moveTo>
                  <a:cubicBezTo>
                    <a:pt x="725" y="1"/>
                    <a:pt x="439" y="123"/>
                    <a:pt x="285" y="364"/>
                  </a:cubicBezTo>
                  <a:cubicBezTo>
                    <a:pt x="0" y="818"/>
                    <a:pt x="291" y="1519"/>
                    <a:pt x="936" y="1935"/>
                  </a:cubicBezTo>
                  <a:cubicBezTo>
                    <a:pt x="1242" y="2128"/>
                    <a:pt x="1573" y="2223"/>
                    <a:pt x="1867" y="2223"/>
                  </a:cubicBezTo>
                  <a:cubicBezTo>
                    <a:pt x="2199" y="2223"/>
                    <a:pt x="2485" y="2102"/>
                    <a:pt x="2639" y="1864"/>
                  </a:cubicBezTo>
                  <a:cubicBezTo>
                    <a:pt x="2923" y="1410"/>
                    <a:pt x="2633" y="703"/>
                    <a:pt x="1982" y="293"/>
                  </a:cubicBezTo>
                  <a:cubicBezTo>
                    <a:pt x="1678" y="97"/>
                    <a:pt x="1349" y="1"/>
                    <a:pt x="10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61" name="Google Shape;10061;p33"/>
            <p:cNvSpPr/>
            <p:nvPr/>
          </p:nvSpPr>
          <p:spPr>
            <a:xfrm rot="-386426" flipH="1">
              <a:off x="8537372" y="-68228"/>
              <a:ext cx="264271" cy="279854"/>
            </a:xfrm>
            <a:custGeom>
              <a:avLst/>
              <a:gdLst/>
              <a:ahLst/>
              <a:cxnLst/>
              <a:rect l="l" t="t" r="r" b="b"/>
              <a:pathLst>
                <a:path w="2459" h="2604" extrusionOk="0">
                  <a:moveTo>
                    <a:pt x="896" y="1"/>
                  </a:moveTo>
                  <a:cubicBezTo>
                    <a:pt x="767" y="1"/>
                    <a:pt x="643" y="31"/>
                    <a:pt x="531" y="95"/>
                  </a:cubicBezTo>
                  <a:cubicBezTo>
                    <a:pt x="66" y="364"/>
                    <a:pt x="0" y="1119"/>
                    <a:pt x="389" y="1787"/>
                  </a:cubicBezTo>
                  <a:cubicBezTo>
                    <a:pt x="681" y="2295"/>
                    <a:pt x="1150" y="2604"/>
                    <a:pt x="1563" y="2604"/>
                  </a:cubicBezTo>
                  <a:cubicBezTo>
                    <a:pt x="1692" y="2604"/>
                    <a:pt x="1816" y="2573"/>
                    <a:pt x="1927" y="2509"/>
                  </a:cubicBezTo>
                  <a:cubicBezTo>
                    <a:pt x="2392" y="2241"/>
                    <a:pt x="2458" y="1480"/>
                    <a:pt x="2075" y="812"/>
                  </a:cubicBezTo>
                  <a:cubicBezTo>
                    <a:pt x="1779" y="308"/>
                    <a:pt x="1309" y="1"/>
                    <a:pt x="8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62" name="Google Shape;10062;p33"/>
            <p:cNvSpPr/>
            <p:nvPr/>
          </p:nvSpPr>
          <p:spPr>
            <a:xfrm rot="-386426" flipH="1">
              <a:off x="8838283" y="-227180"/>
              <a:ext cx="303605" cy="209246"/>
            </a:xfrm>
            <a:custGeom>
              <a:avLst/>
              <a:gdLst/>
              <a:ahLst/>
              <a:cxnLst/>
              <a:rect l="l" t="t" r="r" b="b"/>
              <a:pathLst>
                <a:path w="2825" h="1947" extrusionOk="0">
                  <a:moveTo>
                    <a:pt x="1365" y="1"/>
                  </a:moveTo>
                  <a:cubicBezTo>
                    <a:pt x="638" y="1"/>
                    <a:pt x="44" y="400"/>
                    <a:pt x="22" y="916"/>
                  </a:cubicBezTo>
                  <a:cubicBezTo>
                    <a:pt x="1" y="1453"/>
                    <a:pt x="603" y="1913"/>
                    <a:pt x="1374" y="1945"/>
                  </a:cubicBezTo>
                  <a:cubicBezTo>
                    <a:pt x="1399" y="1946"/>
                    <a:pt x="1423" y="1947"/>
                    <a:pt x="1447" y="1947"/>
                  </a:cubicBezTo>
                  <a:cubicBezTo>
                    <a:pt x="2181" y="1947"/>
                    <a:pt x="2782" y="1545"/>
                    <a:pt x="2803" y="1026"/>
                  </a:cubicBezTo>
                  <a:cubicBezTo>
                    <a:pt x="2825" y="495"/>
                    <a:pt x="2223" y="35"/>
                    <a:pt x="1451" y="2"/>
                  </a:cubicBezTo>
                  <a:cubicBezTo>
                    <a:pt x="1422" y="1"/>
                    <a:pt x="1394" y="1"/>
                    <a:pt x="13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63" name="Google Shape;10063;p33"/>
            <p:cNvSpPr/>
            <p:nvPr/>
          </p:nvSpPr>
          <p:spPr>
            <a:xfrm rot="-386426" flipH="1">
              <a:off x="8549735" y="-182091"/>
              <a:ext cx="937252" cy="804204"/>
            </a:xfrm>
            <a:custGeom>
              <a:avLst/>
              <a:gdLst/>
              <a:ahLst/>
              <a:cxnLst/>
              <a:rect l="l" t="t" r="r" b="b"/>
              <a:pathLst>
                <a:path w="8721" h="7483" extrusionOk="0">
                  <a:moveTo>
                    <a:pt x="2177" y="1"/>
                  </a:moveTo>
                  <a:cubicBezTo>
                    <a:pt x="1880" y="1"/>
                    <a:pt x="1588" y="77"/>
                    <a:pt x="1314" y="296"/>
                  </a:cubicBezTo>
                  <a:cubicBezTo>
                    <a:pt x="242" y="1144"/>
                    <a:pt x="1528" y="1938"/>
                    <a:pt x="767" y="3120"/>
                  </a:cubicBezTo>
                  <a:cubicBezTo>
                    <a:pt x="1" y="4297"/>
                    <a:pt x="242" y="5096"/>
                    <a:pt x="1096" y="5534"/>
                  </a:cubicBezTo>
                  <a:cubicBezTo>
                    <a:pt x="1949" y="5972"/>
                    <a:pt x="2354" y="5616"/>
                    <a:pt x="3181" y="6716"/>
                  </a:cubicBezTo>
                  <a:cubicBezTo>
                    <a:pt x="3565" y="7228"/>
                    <a:pt x="4063" y="7482"/>
                    <a:pt x="4571" y="7482"/>
                  </a:cubicBezTo>
                  <a:cubicBezTo>
                    <a:pt x="5151" y="7482"/>
                    <a:pt x="5745" y="7151"/>
                    <a:pt x="6197" y="6492"/>
                  </a:cubicBezTo>
                  <a:cubicBezTo>
                    <a:pt x="6867" y="5520"/>
                    <a:pt x="7284" y="5417"/>
                    <a:pt x="7430" y="5417"/>
                  </a:cubicBezTo>
                  <a:cubicBezTo>
                    <a:pt x="7469" y="5417"/>
                    <a:pt x="7489" y="5425"/>
                    <a:pt x="7489" y="5425"/>
                  </a:cubicBezTo>
                  <a:cubicBezTo>
                    <a:pt x="8282" y="5288"/>
                    <a:pt x="8720" y="4625"/>
                    <a:pt x="8611" y="3558"/>
                  </a:cubicBezTo>
                  <a:cubicBezTo>
                    <a:pt x="8501" y="2485"/>
                    <a:pt x="7543" y="2485"/>
                    <a:pt x="7346" y="1144"/>
                  </a:cubicBezTo>
                  <a:cubicBezTo>
                    <a:pt x="7228" y="309"/>
                    <a:pt x="6496" y="2"/>
                    <a:pt x="5761" y="2"/>
                  </a:cubicBezTo>
                  <a:cubicBezTo>
                    <a:pt x="5312" y="2"/>
                    <a:pt x="4861" y="117"/>
                    <a:pt x="4549" y="296"/>
                  </a:cubicBezTo>
                  <a:cubicBezTo>
                    <a:pt x="4420" y="369"/>
                    <a:pt x="4277" y="398"/>
                    <a:pt x="4124" y="398"/>
                  </a:cubicBezTo>
                  <a:cubicBezTo>
                    <a:pt x="3557" y="398"/>
                    <a:pt x="2854" y="1"/>
                    <a:pt x="2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64" name="Google Shape;10064;p33"/>
            <p:cNvSpPr/>
            <p:nvPr/>
          </p:nvSpPr>
          <p:spPr>
            <a:xfrm rot="-386426" flipH="1">
              <a:off x="8828431" y="442299"/>
              <a:ext cx="354224" cy="120260"/>
            </a:xfrm>
            <a:custGeom>
              <a:avLst/>
              <a:gdLst/>
              <a:ahLst/>
              <a:cxnLst/>
              <a:rect l="l" t="t" r="r" b="b"/>
              <a:pathLst>
                <a:path w="3296" h="1119" extrusionOk="0">
                  <a:moveTo>
                    <a:pt x="3295" y="0"/>
                  </a:moveTo>
                  <a:cubicBezTo>
                    <a:pt x="3295" y="1"/>
                    <a:pt x="2514" y="844"/>
                    <a:pt x="1484" y="844"/>
                  </a:cubicBezTo>
                  <a:cubicBezTo>
                    <a:pt x="1023" y="844"/>
                    <a:pt x="513" y="675"/>
                    <a:pt x="0" y="187"/>
                  </a:cubicBezTo>
                  <a:lnTo>
                    <a:pt x="0" y="187"/>
                  </a:lnTo>
                  <a:cubicBezTo>
                    <a:pt x="271" y="831"/>
                    <a:pt x="876" y="1118"/>
                    <a:pt x="1501" y="1118"/>
                  </a:cubicBezTo>
                  <a:cubicBezTo>
                    <a:pt x="2251" y="1118"/>
                    <a:pt x="3030" y="705"/>
                    <a:pt x="3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65" name="Google Shape;10065;p33"/>
            <p:cNvSpPr/>
            <p:nvPr/>
          </p:nvSpPr>
          <p:spPr>
            <a:xfrm rot="-386426" flipH="1">
              <a:off x="9149613" y="121373"/>
              <a:ext cx="246001" cy="269644"/>
            </a:xfrm>
            <a:custGeom>
              <a:avLst/>
              <a:gdLst/>
              <a:ahLst/>
              <a:cxnLst/>
              <a:rect l="l" t="t" r="r" b="b"/>
              <a:pathLst>
                <a:path w="2289" h="2509" extrusionOk="0">
                  <a:moveTo>
                    <a:pt x="619" y="0"/>
                  </a:moveTo>
                  <a:lnTo>
                    <a:pt x="619" y="0"/>
                  </a:lnTo>
                  <a:cubicBezTo>
                    <a:pt x="1" y="766"/>
                    <a:pt x="317" y="2509"/>
                    <a:pt x="1890" y="2509"/>
                  </a:cubicBezTo>
                  <a:cubicBezTo>
                    <a:pt x="2015" y="2509"/>
                    <a:pt x="2148" y="2498"/>
                    <a:pt x="2289" y="2474"/>
                  </a:cubicBezTo>
                  <a:cubicBezTo>
                    <a:pt x="2289" y="2474"/>
                    <a:pt x="203" y="2349"/>
                    <a:pt x="6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66" name="Google Shape;10066;p33"/>
            <p:cNvSpPr/>
            <p:nvPr/>
          </p:nvSpPr>
          <p:spPr>
            <a:xfrm rot="-386426" flipH="1">
              <a:off x="9014665" y="-138631"/>
              <a:ext cx="305969" cy="179369"/>
            </a:xfrm>
            <a:custGeom>
              <a:avLst/>
              <a:gdLst/>
              <a:ahLst/>
              <a:cxnLst/>
              <a:rect l="l" t="t" r="r" b="b"/>
              <a:pathLst>
                <a:path w="2847" h="1669" extrusionOk="0">
                  <a:moveTo>
                    <a:pt x="2044" y="1"/>
                  </a:moveTo>
                  <a:cubicBezTo>
                    <a:pt x="1176" y="1"/>
                    <a:pt x="122" y="661"/>
                    <a:pt x="0" y="1668"/>
                  </a:cubicBezTo>
                  <a:cubicBezTo>
                    <a:pt x="0" y="1668"/>
                    <a:pt x="727" y="224"/>
                    <a:pt x="2375" y="224"/>
                  </a:cubicBezTo>
                  <a:cubicBezTo>
                    <a:pt x="2524" y="224"/>
                    <a:pt x="2682" y="236"/>
                    <a:pt x="2846" y="262"/>
                  </a:cubicBezTo>
                  <a:cubicBezTo>
                    <a:pt x="2635" y="83"/>
                    <a:pt x="2351" y="1"/>
                    <a:pt x="20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67" name="Google Shape;10067;p33"/>
            <p:cNvSpPr/>
            <p:nvPr/>
          </p:nvSpPr>
          <p:spPr>
            <a:xfrm rot="-386426" flipH="1">
              <a:off x="8659834" y="-120402"/>
              <a:ext cx="309408" cy="177327"/>
            </a:xfrm>
            <a:custGeom>
              <a:avLst/>
              <a:gdLst/>
              <a:ahLst/>
              <a:cxnLst/>
              <a:rect l="l" t="t" r="r" b="b"/>
              <a:pathLst>
                <a:path w="2879" h="1650" extrusionOk="0">
                  <a:moveTo>
                    <a:pt x="843" y="1"/>
                  </a:moveTo>
                  <a:cubicBezTo>
                    <a:pt x="554" y="1"/>
                    <a:pt x="265" y="68"/>
                    <a:pt x="1" y="221"/>
                  </a:cubicBezTo>
                  <a:cubicBezTo>
                    <a:pt x="1" y="221"/>
                    <a:pt x="152" y="193"/>
                    <a:pt x="389" y="193"/>
                  </a:cubicBezTo>
                  <a:cubicBezTo>
                    <a:pt x="993" y="193"/>
                    <a:pt x="2157" y="373"/>
                    <a:pt x="2836" y="1650"/>
                  </a:cubicBezTo>
                  <a:cubicBezTo>
                    <a:pt x="2879" y="823"/>
                    <a:pt x="1858" y="1"/>
                    <a:pt x="8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68" name="Google Shape;10068;p33"/>
            <p:cNvSpPr/>
            <p:nvPr/>
          </p:nvSpPr>
          <p:spPr>
            <a:xfrm rot="-386426" flipH="1">
              <a:off x="8570474" y="113677"/>
              <a:ext cx="191298" cy="328323"/>
            </a:xfrm>
            <a:custGeom>
              <a:avLst/>
              <a:gdLst/>
              <a:ahLst/>
              <a:cxnLst/>
              <a:rect l="l" t="t" r="r" b="b"/>
              <a:pathLst>
                <a:path w="1780" h="3055" extrusionOk="0">
                  <a:moveTo>
                    <a:pt x="881" y="0"/>
                  </a:moveTo>
                  <a:cubicBezTo>
                    <a:pt x="881" y="0"/>
                    <a:pt x="1571" y="1796"/>
                    <a:pt x="0" y="3055"/>
                  </a:cubicBezTo>
                  <a:cubicBezTo>
                    <a:pt x="1056" y="2912"/>
                    <a:pt x="1779" y="1040"/>
                    <a:pt x="8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69" name="Google Shape;10069;p33"/>
            <p:cNvSpPr/>
            <p:nvPr/>
          </p:nvSpPr>
          <p:spPr>
            <a:xfrm rot="-386426" flipH="1">
              <a:off x="8717258" y="252888"/>
              <a:ext cx="278564" cy="225581"/>
            </a:xfrm>
            <a:custGeom>
              <a:avLst/>
              <a:gdLst/>
              <a:ahLst/>
              <a:cxnLst/>
              <a:rect l="l" t="t" r="r" b="b"/>
              <a:pathLst>
                <a:path w="2592" h="2099" extrusionOk="0">
                  <a:moveTo>
                    <a:pt x="2491" y="0"/>
                  </a:moveTo>
                  <a:cubicBezTo>
                    <a:pt x="2491" y="0"/>
                    <a:pt x="2009" y="1867"/>
                    <a:pt x="1" y="1976"/>
                  </a:cubicBezTo>
                  <a:cubicBezTo>
                    <a:pt x="157" y="2059"/>
                    <a:pt x="335" y="2098"/>
                    <a:pt x="521" y="2098"/>
                  </a:cubicBezTo>
                  <a:cubicBezTo>
                    <a:pt x="1447" y="2098"/>
                    <a:pt x="2591" y="1144"/>
                    <a:pt x="24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70" name="Google Shape;10070;p33"/>
            <p:cNvSpPr/>
            <p:nvPr/>
          </p:nvSpPr>
          <p:spPr>
            <a:xfrm rot="-386426" flipH="1">
              <a:off x="8890947" y="297566"/>
              <a:ext cx="330043" cy="133371"/>
            </a:xfrm>
            <a:custGeom>
              <a:avLst/>
              <a:gdLst/>
              <a:ahLst/>
              <a:cxnLst/>
              <a:rect l="l" t="t" r="r" b="b"/>
              <a:pathLst>
                <a:path w="3071" h="1241" extrusionOk="0">
                  <a:moveTo>
                    <a:pt x="0" y="0"/>
                  </a:moveTo>
                  <a:lnTo>
                    <a:pt x="0" y="0"/>
                  </a:lnTo>
                  <a:cubicBezTo>
                    <a:pt x="110" y="704"/>
                    <a:pt x="993" y="1241"/>
                    <a:pt x="1871" y="1241"/>
                  </a:cubicBezTo>
                  <a:cubicBezTo>
                    <a:pt x="2303" y="1241"/>
                    <a:pt x="2735" y="1110"/>
                    <a:pt x="3071" y="805"/>
                  </a:cubicBezTo>
                  <a:lnTo>
                    <a:pt x="3071" y="805"/>
                  </a:lnTo>
                  <a:cubicBezTo>
                    <a:pt x="3071" y="805"/>
                    <a:pt x="2647" y="980"/>
                    <a:pt x="2063" y="980"/>
                  </a:cubicBezTo>
                  <a:cubicBezTo>
                    <a:pt x="1450" y="980"/>
                    <a:pt x="661" y="78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71" name="Google Shape;10071;p33"/>
            <p:cNvSpPr/>
            <p:nvPr/>
          </p:nvSpPr>
          <p:spPr>
            <a:xfrm rot="-386426" flipH="1">
              <a:off x="9177990" y="-47174"/>
              <a:ext cx="159487" cy="338318"/>
            </a:xfrm>
            <a:custGeom>
              <a:avLst/>
              <a:gdLst/>
              <a:ahLst/>
              <a:cxnLst/>
              <a:rect l="l" t="t" r="r" b="b"/>
              <a:pathLst>
                <a:path w="1484" h="3148" extrusionOk="0">
                  <a:moveTo>
                    <a:pt x="1484" y="0"/>
                  </a:moveTo>
                  <a:lnTo>
                    <a:pt x="1484" y="0"/>
                  </a:lnTo>
                  <a:cubicBezTo>
                    <a:pt x="460" y="290"/>
                    <a:pt x="1" y="2239"/>
                    <a:pt x="1041" y="3147"/>
                  </a:cubicBezTo>
                  <a:cubicBezTo>
                    <a:pt x="1041" y="3147"/>
                    <a:pt x="105" y="1467"/>
                    <a:pt x="14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72" name="Google Shape;10072;p33"/>
            <p:cNvSpPr/>
            <p:nvPr/>
          </p:nvSpPr>
          <p:spPr>
            <a:xfrm rot="-386426" flipH="1">
              <a:off x="8815072" y="-79125"/>
              <a:ext cx="341327" cy="88019"/>
            </a:xfrm>
            <a:custGeom>
              <a:avLst/>
              <a:gdLst/>
              <a:ahLst/>
              <a:cxnLst/>
              <a:rect l="l" t="t" r="r" b="b"/>
              <a:pathLst>
                <a:path w="3176" h="819" extrusionOk="0">
                  <a:moveTo>
                    <a:pt x="1649" y="0"/>
                  </a:moveTo>
                  <a:cubicBezTo>
                    <a:pt x="1018" y="0"/>
                    <a:pt x="360" y="254"/>
                    <a:pt x="1" y="818"/>
                  </a:cubicBezTo>
                  <a:cubicBezTo>
                    <a:pt x="1" y="818"/>
                    <a:pt x="692" y="284"/>
                    <a:pt x="1649" y="284"/>
                  </a:cubicBezTo>
                  <a:cubicBezTo>
                    <a:pt x="2112" y="284"/>
                    <a:pt x="2637" y="409"/>
                    <a:pt x="3175" y="780"/>
                  </a:cubicBezTo>
                  <a:cubicBezTo>
                    <a:pt x="2951" y="283"/>
                    <a:pt x="2315" y="0"/>
                    <a:pt x="16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73" name="Google Shape;10073;p33"/>
            <p:cNvSpPr/>
            <p:nvPr/>
          </p:nvSpPr>
          <p:spPr>
            <a:xfrm rot="-386426" flipH="1">
              <a:off x="8664751" y="7431"/>
              <a:ext cx="131222" cy="283078"/>
            </a:xfrm>
            <a:custGeom>
              <a:avLst/>
              <a:gdLst/>
              <a:ahLst/>
              <a:cxnLst/>
              <a:rect l="l" t="t" r="r" b="b"/>
              <a:pathLst>
                <a:path w="1221" h="2634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221" y="1303"/>
                    <a:pt x="148" y="2633"/>
                  </a:cubicBezTo>
                  <a:cubicBezTo>
                    <a:pt x="1095" y="2305"/>
                    <a:pt x="1177" y="65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74" name="Google Shape;10074;p33"/>
            <p:cNvSpPr/>
            <p:nvPr/>
          </p:nvSpPr>
          <p:spPr>
            <a:xfrm rot="-386426" flipH="1">
              <a:off x="8732656" y="9938"/>
              <a:ext cx="236866" cy="222142"/>
            </a:xfrm>
            <a:custGeom>
              <a:avLst/>
              <a:gdLst/>
              <a:ahLst/>
              <a:cxnLst/>
              <a:rect l="l" t="t" r="r" b="b"/>
              <a:pathLst>
                <a:path w="2204" h="2067" extrusionOk="0">
                  <a:moveTo>
                    <a:pt x="211" y="1"/>
                  </a:moveTo>
                  <a:cubicBezTo>
                    <a:pt x="142" y="1"/>
                    <a:pt x="72" y="5"/>
                    <a:pt x="1" y="13"/>
                  </a:cubicBezTo>
                  <a:cubicBezTo>
                    <a:pt x="1" y="13"/>
                    <a:pt x="1752" y="353"/>
                    <a:pt x="1654" y="2066"/>
                  </a:cubicBezTo>
                  <a:cubicBezTo>
                    <a:pt x="2203" y="1289"/>
                    <a:pt x="1432" y="1"/>
                    <a:pt x="2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75" name="Google Shape;10075;p33"/>
            <p:cNvSpPr/>
            <p:nvPr/>
          </p:nvSpPr>
          <p:spPr>
            <a:xfrm rot="-386426" flipH="1">
              <a:off x="9026925" y="-22768"/>
              <a:ext cx="195382" cy="192050"/>
            </a:xfrm>
            <a:custGeom>
              <a:avLst/>
              <a:gdLst/>
              <a:ahLst/>
              <a:cxnLst/>
              <a:rect l="l" t="t" r="r" b="b"/>
              <a:pathLst>
                <a:path w="1818" h="1787" extrusionOk="0">
                  <a:moveTo>
                    <a:pt x="1302" y="0"/>
                  </a:moveTo>
                  <a:cubicBezTo>
                    <a:pt x="636" y="0"/>
                    <a:pt x="0" y="763"/>
                    <a:pt x="252" y="1786"/>
                  </a:cubicBezTo>
                  <a:cubicBezTo>
                    <a:pt x="252" y="1786"/>
                    <a:pt x="315" y="164"/>
                    <a:pt x="1720" y="164"/>
                  </a:cubicBezTo>
                  <a:cubicBezTo>
                    <a:pt x="1752" y="164"/>
                    <a:pt x="1784" y="165"/>
                    <a:pt x="1817" y="166"/>
                  </a:cubicBezTo>
                  <a:cubicBezTo>
                    <a:pt x="1654" y="53"/>
                    <a:pt x="1477" y="0"/>
                    <a:pt x="13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76" name="Google Shape;10076;p33"/>
            <p:cNvSpPr/>
            <p:nvPr/>
          </p:nvSpPr>
          <p:spPr>
            <a:xfrm rot="-386426" flipH="1">
              <a:off x="9050218" y="128960"/>
              <a:ext cx="192480" cy="217091"/>
            </a:xfrm>
            <a:custGeom>
              <a:avLst/>
              <a:gdLst/>
              <a:ahLst/>
              <a:cxnLst/>
              <a:rect l="l" t="t" r="r" b="b"/>
              <a:pathLst>
                <a:path w="1791" h="2020" extrusionOk="0">
                  <a:moveTo>
                    <a:pt x="783" y="0"/>
                  </a:moveTo>
                  <a:cubicBezTo>
                    <a:pt x="1" y="564"/>
                    <a:pt x="466" y="1889"/>
                    <a:pt x="1791" y="2020"/>
                  </a:cubicBezTo>
                  <a:cubicBezTo>
                    <a:pt x="1791" y="2020"/>
                    <a:pt x="209" y="1390"/>
                    <a:pt x="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77" name="Google Shape;10077;p33"/>
            <p:cNvSpPr/>
            <p:nvPr/>
          </p:nvSpPr>
          <p:spPr>
            <a:xfrm rot="-386426" flipH="1">
              <a:off x="8873533" y="188283"/>
              <a:ext cx="204624" cy="163463"/>
            </a:xfrm>
            <a:custGeom>
              <a:avLst/>
              <a:gdLst/>
              <a:ahLst/>
              <a:cxnLst/>
              <a:rect l="l" t="t" r="r" b="b"/>
              <a:pathLst>
                <a:path w="1904" h="1521" extrusionOk="0">
                  <a:moveTo>
                    <a:pt x="1900" y="0"/>
                  </a:moveTo>
                  <a:cubicBezTo>
                    <a:pt x="1900" y="1"/>
                    <a:pt x="1539" y="1285"/>
                    <a:pt x="455" y="1285"/>
                  </a:cubicBezTo>
                  <a:cubicBezTo>
                    <a:pt x="316" y="1285"/>
                    <a:pt x="164" y="1264"/>
                    <a:pt x="0" y="1216"/>
                  </a:cubicBezTo>
                  <a:lnTo>
                    <a:pt x="0" y="1216"/>
                  </a:lnTo>
                  <a:cubicBezTo>
                    <a:pt x="186" y="1424"/>
                    <a:pt x="425" y="1521"/>
                    <a:pt x="670" y="1521"/>
                  </a:cubicBezTo>
                  <a:cubicBezTo>
                    <a:pt x="1268" y="1521"/>
                    <a:pt x="1903" y="944"/>
                    <a:pt x="19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78" name="Google Shape;10078;p33"/>
            <p:cNvSpPr/>
            <p:nvPr/>
          </p:nvSpPr>
          <p:spPr>
            <a:xfrm rot="-386426" flipH="1">
              <a:off x="8835591" y="41119"/>
              <a:ext cx="211502" cy="137777"/>
            </a:xfrm>
            <a:custGeom>
              <a:avLst/>
              <a:gdLst/>
              <a:ahLst/>
              <a:cxnLst/>
              <a:rect l="l" t="t" r="r" b="b"/>
              <a:pathLst>
                <a:path w="1968" h="1282" extrusionOk="0">
                  <a:moveTo>
                    <a:pt x="668" y="1"/>
                  </a:moveTo>
                  <a:cubicBezTo>
                    <a:pt x="464" y="1"/>
                    <a:pt x="238" y="42"/>
                    <a:pt x="1" y="137"/>
                  </a:cubicBezTo>
                  <a:cubicBezTo>
                    <a:pt x="1" y="137"/>
                    <a:pt x="79" y="128"/>
                    <a:pt x="200" y="128"/>
                  </a:cubicBezTo>
                  <a:cubicBezTo>
                    <a:pt x="625" y="128"/>
                    <a:pt x="1579" y="244"/>
                    <a:pt x="1604" y="1281"/>
                  </a:cubicBezTo>
                  <a:cubicBezTo>
                    <a:pt x="1967" y="657"/>
                    <a:pt x="1479" y="1"/>
                    <a:pt x="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79" name="Google Shape;10079;p33"/>
            <p:cNvSpPr/>
            <p:nvPr/>
          </p:nvSpPr>
          <p:spPr>
            <a:xfrm rot="-386426" flipH="1">
              <a:off x="9004643" y="56845"/>
              <a:ext cx="155618" cy="195919"/>
            </a:xfrm>
            <a:custGeom>
              <a:avLst/>
              <a:gdLst/>
              <a:ahLst/>
              <a:cxnLst/>
              <a:rect l="l" t="t" r="r" b="b"/>
              <a:pathLst>
                <a:path w="1448" h="1823" extrusionOk="0">
                  <a:moveTo>
                    <a:pt x="1123" y="0"/>
                  </a:moveTo>
                  <a:cubicBezTo>
                    <a:pt x="448" y="0"/>
                    <a:pt x="0" y="878"/>
                    <a:pt x="555" y="1822"/>
                  </a:cubicBezTo>
                  <a:cubicBezTo>
                    <a:pt x="555" y="1822"/>
                    <a:pt x="128" y="295"/>
                    <a:pt x="1447" y="65"/>
                  </a:cubicBezTo>
                  <a:cubicBezTo>
                    <a:pt x="1336" y="21"/>
                    <a:pt x="1227" y="0"/>
                    <a:pt x="1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80" name="Google Shape;10080;p33"/>
            <p:cNvSpPr/>
            <p:nvPr/>
          </p:nvSpPr>
          <p:spPr>
            <a:xfrm rot="-386426" flipH="1">
              <a:off x="8778134" y="196828"/>
              <a:ext cx="152501" cy="204624"/>
            </a:xfrm>
            <a:custGeom>
              <a:avLst/>
              <a:gdLst/>
              <a:ahLst/>
              <a:cxnLst/>
              <a:rect l="l" t="t" r="r" b="b"/>
              <a:pathLst>
                <a:path w="1419" h="1904" extrusionOk="0">
                  <a:moveTo>
                    <a:pt x="739" y="0"/>
                  </a:moveTo>
                  <a:cubicBezTo>
                    <a:pt x="739" y="0"/>
                    <a:pt x="1330" y="1538"/>
                    <a:pt x="0" y="1856"/>
                  </a:cubicBezTo>
                  <a:cubicBezTo>
                    <a:pt x="101" y="1888"/>
                    <a:pt x="198" y="1904"/>
                    <a:pt x="290" y="1904"/>
                  </a:cubicBezTo>
                  <a:cubicBezTo>
                    <a:pt x="1013" y="1904"/>
                    <a:pt x="1419" y="952"/>
                    <a:pt x="7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81" name="Google Shape;10081;p33"/>
            <p:cNvSpPr/>
            <p:nvPr/>
          </p:nvSpPr>
          <p:spPr>
            <a:xfrm rot="-386426" flipH="1">
              <a:off x="8969614" y="227433"/>
              <a:ext cx="33638" cy="28372"/>
            </a:xfrm>
            <a:custGeom>
              <a:avLst/>
              <a:gdLst/>
              <a:ahLst/>
              <a:cxnLst/>
              <a:rect l="l" t="t" r="r" b="b"/>
              <a:pathLst>
                <a:path w="313" h="264" extrusionOk="0">
                  <a:moveTo>
                    <a:pt x="134" y="0"/>
                  </a:moveTo>
                  <a:cubicBezTo>
                    <a:pt x="67" y="0"/>
                    <a:pt x="5" y="52"/>
                    <a:pt x="5" y="132"/>
                  </a:cubicBezTo>
                  <a:cubicBezTo>
                    <a:pt x="0" y="204"/>
                    <a:pt x="60" y="264"/>
                    <a:pt x="131" y="264"/>
                  </a:cubicBezTo>
                  <a:cubicBezTo>
                    <a:pt x="252" y="264"/>
                    <a:pt x="312" y="121"/>
                    <a:pt x="230" y="39"/>
                  </a:cubicBezTo>
                  <a:cubicBezTo>
                    <a:pt x="201" y="12"/>
                    <a:pt x="167" y="0"/>
                    <a:pt x="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82" name="Google Shape;10082;p33"/>
            <p:cNvSpPr/>
            <p:nvPr/>
          </p:nvSpPr>
          <p:spPr>
            <a:xfrm rot="-386426" flipH="1">
              <a:off x="8926034" y="238987"/>
              <a:ext cx="32994" cy="28372"/>
            </a:xfrm>
            <a:custGeom>
              <a:avLst/>
              <a:gdLst/>
              <a:ahLst/>
              <a:cxnLst/>
              <a:rect l="l" t="t" r="r" b="b"/>
              <a:pathLst>
                <a:path w="307" h="264" extrusionOk="0">
                  <a:moveTo>
                    <a:pt x="134" y="1"/>
                  </a:moveTo>
                  <a:cubicBezTo>
                    <a:pt x="66" y="1"/>
                    <a:pt x="0" y="53"/>
                    <a:pt x="0" y="132"/>
                  </a:cubicBezTo>
                  <a:cubicBezTo>
                    <a:pt x="0" y="203"/>
                    <a:pt x="61" y="263"/>
                    <a:pt x="132" y="263"/>
                  </a:cubicBezTo>
                  <a:cubicBezTo>
                    <a:pt x="252" y="263"/>
                    <a:pt x="307" y="121"/>
                    <a:pt x="225" y="39"/>
                  </a:cubicBezTo>
                  <a:cubicBezTo>
                    <a:pt x="199" y="12"/>
                    <a:pt x="166" y="1"/>
                    <a:pt x="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83" name="Google Shape;10083;p33"/>
            <p:cNvSpPr/>
            <p:nvPr/>
          </p:nvSpPr>
          <p:spPr>
            <a:xfrm rot="-386426" flipH="1">
              <a:off x="8911113" y="159451"/>
              <a:ext cx="32994" cy="28480"/>
            </a:xfrm>
            <a:custGeom>
              <a:avLst/>
              <a:gdLst/>
              <a:ahLst/>
              <a:cxnLst/>
              <a:rect l="l" t="t" r="r" b="b"/>
              <a:pathLst>
                <a:path w="307" h="265" extrusionOk="0">
                  <a:moveTo>
                    <a:pt x="132" y="1"/>
                  </a:moveTo>
                  <a:cubicBezTo>
                    <a:pt x="64" y="1"/>
                    <a:pt x="0" y="52"/>
                    <a:pt x="0" y="133"/>
                  </a:cubicBezTo>
                  <a:cubicBezTo>
                    <a:pt x="0" y="204"/>
                    <a:pt x="60" y="264"/>
                    <a:pt x="132" y="264"/>
                  </a:cubicBezTo>
                  <a:cubicBezTo>
                    <a:pt x="247" y="264"/>
                    <a:pt x="307" y="122"/>
                    <a:pt x="225" y="40"/>
                  </a:cubicBezTo>
                  <a:cubicBezTo>
                    <a:pt x="198" y="13"/>
                    <a:pt x="164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84" name="Google Shape;10084;p33"/>
            <p:cNvSpPr/>
            <p:nvPr/>
          </p:nvSpPr>
          <p:spPr>
            <a:xfrm rot="-386426" flipH="1">
              <a:off x="9053024" y="200042"/>
              <a:ext cx="28265" cy="28372"/>
            </a:xfrm>
            <a:custGeom>
              <a:avLst/>
              <a:gdLst/>
              <a:ahLst/>
              <a:cxnLst/>
              <a:rect l="l" t="t" r="r" b="b"/>
              <a:pathLst>
                <a:path w="263" h="264" extrusionOk="0">
                  <a:moveTo>
                    <a:pt x="131" y="0"/>
                  </a:moveTo>
                  <a:cubicBezTo>
                    <a:pt x="60" y="0"/>
                    <a:pt x="0" y="61"/>
                    <a:pt x="0" y="132"/>
                  </a:cubicBezTo>
                  <a:cubicBezTo>
                    <a:pt x="0" y="208"/>
                    <a:pt x="60" y="263"/>
                    <a:pt x="131" y="263"/>
                  </a:cubicBezTo>
                  <a:cubicBezTo>
                    <a:pt x="203" y="263"/>
                    <a:pt x="263" y="208"/>
                    <a:pt x="263" y="132"/>
                  </a:cubicBezTo>
                  <a:cubicBezTo>
                    <a:pt x="263" y="61"/>
                    <a:pt x="203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85" name="Google Shape;10085;p33"/>
            <p:cNvSpPr/>
            <p:nvPr/>
          </p:nvSpPr>
          <p:spPr>
            <a:xfrm rot="-386426" flipH="1">
              <a:off x="9038633" y="241085"/>
              <a:ext cx="33101" cy="28265"/>
            </a:xfrm>
            <a:custGeom>
              <a:avLst/>
              <a:gdLst/>
              <a:ahLst/>
              <a:cxnLst/>
              <a:rect l="l" t="t" r="r" b="b"/>
              <a:pathLst>
                <a:path w="308" h="263" extrusionOk="0">
                  <a:moveTo>
                    <a:pt x="134" y="0"/>
                  </a:moveTo>
                  <a:cubicBezTo>
                    <a:pt x="66" y="0"/>
                    <a:pt x="0" y="53"/>
                    <a:pt x="0" y="131"/>
                  </a:cubicBezTo>
                  <a:cubicBezTo>
                    <a:pt x="0" y="203"/>
                    <a:pt x="61" y="263"/>
                    <a:pt x="132" y="263"/>
                  </a:cubicBezTo>
                  <a:cubicBezTo>
                    <a:pt x="247" y="263"/>
                    <a:pt x="307" y="121"/>
                    <a:pt x="225" y="38"/>
                  </a:cubicBezTo>
                  <a:cubicBezTo>
                    <a:pt x="199" y="12"/>
                    <a:pt x="166" y="0"/>
                    <a:pt x="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86" name="Google Shape;10086;p33"/>
            <p:cNvSpPr/>
            <p:nvPr/>
          </p:nvSpPr>
          <p:spPr>
            <a:xfrm rot="-386426" flipH="1">
              <a:off x="8942457" y="190946"/>
              <a:ext cx="33101" cy="28372"/>
            </a:xfrm>
            <a:custGeom>
              <a:avLst/>
              <a:gdLst/>
              <a:ahLst/>
              <a:cxnLst/>
              <a:rect l="l" t="t" r="r" b="b"/>
              <a:pathLst>
                <a:path w="308" h="264" extrusionOk="0">
                  <a:moveTo>
                    <a:pt x="135" y="1"/>
                  </a:moveTo>
                  <a:cubicBezTo>
                    <a:pt x="67" y="1"/>
                    <a:pt x="1" y="55"/>
                    <a:pt x="1" y="137"/>
                  </a:cubicBezTo>
                  <a:cubicBezTo>
                    <a:pt x="1" y="208"/>
                    <a:pt x="61" y="263"/>
                    <a:pt x="132" y="263"/>
                  </a:cubicBezTo>
                  <a:cubicBezTo>
                    <a:pt x="247" y="263"/>
                    <a:pt x="307" y="121"/>
                    <a:pt x="225" y="39"/>
                  </a:cubicBezTo>
                  <a:cubicBezTo>
                    <a:pt x="199" y="13"/>
                    <a:pt x="167" y="1"/>
                    <a:pt x="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87" name="Google Shape;10087;p33"/>
            <p:cNvSpPr/>
            <p:nvPr/>
          </p:nvSpPr>
          <p:spPr>
            <a:xfrm rot="-386426" flipH="1">
              <a:off x="8958471" y="144009"/>
              <a:ext cx="33638" cy="28480"/>
            </a:xfrm>
            <a:custGeom>
              <a:avLst/>
              <a:gdLst/>
              <a:ahLst/>
              <a:cxnLst/>
              <a:rect l="l" t="t" r="r" b="b"/>
              <a:pathLst>
                <a:path w="313" h="265" extrusionOk="0">
                  <a:moveTo>
                    <a:pt x="133" y="1"/>
                  </a:moveTo>
                  <a:cubicBezTo>
                    <a:pt x="68" y="1"/>
                    <a:pt x="6" y="52"/>
                    <a:pt x="6" y="133"/>
                  </a:cubicBezTo>
                  <a:cubicBezTo>
                    <a:pt x="0" y="204"/>
                    <a:pt x="61" y="264"/>
                    <a:pt x="137" y="264"/>
                  </a:cubicBezTo>
                  <a:cubicBezTo>
                    <a:pt x="252" y="264"/>
                    <a:pt x="312" y="122"/>
                    <a:pt x="225" y="40"/>
                  </a:cubicBezTo>
                  <a:cubicBezTo>
                    <a:pt x="198" y="13"/>
                    <a:pt x="165" y="1"/>
                    <a:pt x="1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88" name="Google Shape;10088;p33"/>
            <p:cNvSpPr/>
            <p:nvPr/>
          </p:nvSpPr>
          <p:spPr>
            <a:xfrm rot="-386426" flipH="1">
              <a:off x="8939622" y="102748"/>
              <a:ext cx="28265" cy="28372"/>
            </a:xfrm>
            <a:custGeom>
              <a:avLst/>
              <a:gdLst/>
              <a:ahLst/>
              <a:cxnLst/>
              <a:rect l="l" t="t" r="r" b="b"/>
              <a:pathLst>
                <a:path w="263" h="264" extrusionOk="0">
                  <a:moveTo>
                    <a:pt x="131" y="0"/>
                  </a:moveTo>
                  <a:cubicBezTo>
                    <a:pt x="55" y="0"/>
                    <a:pt x="0" y="61"/>
                    <a:pt x="0" y="132"/>
                  </a:cubicBezTo>
                  <a:cubicBezTo>
                    <a:pt x="0" y="203"/>
                    <a:pt x="55" y="263"/>
                    <a:pt x="131" y="263"/>
                  </a:cubicBezTo>
                  <a:cubicBezTo>
                    <a:pt x="203" y="263"/>
                    <a:pt x="263" y="203"/>
                    <a:pt x="263" y="132"/>
                  </a:cubicBezTo>
                  <a:cubicBezTo>
                    <a:pt x="263" y="61"/>
                    <a:pt x="203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89" name="Google Shape;10089;p33"/>
            <p:cNvSpPr/>
            <p:nvPr/>
          </p:nvSpPr>
          <p:spPr>
            <a:xfrm rot="-386426" flipH="1">
              <a:off x="8999550" y="135298"/>
              <a:ext cx="32994" cy="28372"/>
            </a:xfrm>
            <a:custGeom>
              <a:avLst/>
              <a:gdLst/>
              <a:ahLst/>
              <a:cxnLst/>
              <a:rect l="l" t="t" r="r" b="b"/>
              <a:pathLst>
                <a:path w="307" h="264" extrusionOk="0">
                  <a:moveTo>
                    <a:pt x="132" y="0"/>
                  </a:moveTo>
                  <a:cubicBezTo>
                    <a:pt x="65" y="0"/>
                    <a:pt x="0" y="51"/>
                    <a:pt x="0" y="132"/>
                  </a:cubicBezTo>
                  <a:cubicBezTo>
                    <a:pt x="0" y="204"/>
                    <a:pt x="60" y="264"/>
                    <a:pt x="132" y="264"/>
                  </a:cubicBezTo>
                  <a:cubicBezTo>
                    <a:pt x="247" y="264"/>
                    <a:pt x="307" y="121"/>
                    <a:pt x="225" y="39"/>
                  </a:cubicBezTo>
                  <a:cubicBezTo>
                    <a:pt x="198" y="12"/>
                    <a:pt x="164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90" name="Google Shape;10090;p33"/>
            <p:cNvSpPr/>
            <p:nvPr/>
          </p:nvSpPr>
          <p:spPr>
            <a:xfrm rot="-386426" flipH="1">
              <a:off x="9050528" y="130993"/>
              <a:ext cx="28372" cy="28372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1"/>
                  </a:moveTo>
                  <a:cubicBezTo>
                    <a:pt x="56" y="1"/>
                    <a:pt x="1" y="61"/>
                    <a:pt x="1" y="132"/>
                  </a:cubicBezTo>
                  <a:cubicBezTo>
                    <a:pt x="1" y="204"/>
                    <a:pt x="56" y="264"/>
                    <a:pt x="132" y="264"/>
                  </a:cubicBezTo>
                  <a:cubicBezTo>
                    <a:pt x="203" y="264"/>
                    <a:pt x="264" y="204"/>
                    <a:pt x="264" y="132"/>
                  </a:cubicBezTo>
                  <a:cubicBezTo>
                    <a:pt x="264" y="61"/>
                    <a:pt x="20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91" name="Google Shape;10091;p33"/>
            <p:cNvSpPr/>
            <p:nvPr/>
          </p:nvSpPr>
          <p:spPr>
            <a:xfrm rot="-386426" flipH="1">
              <a:off x="8990167" y="94287"/>
              <a:ext cx="32994" cy="28480"/>
            </a:xfrm>
            <a:custGeom>
              <a:avLst/>
              <a:gdLst/>
              <a:ahLst/>
              <a:cxnLst/>
              <a:rect l="l" t="t" r="r" b="b"/>
              <a:pathLst>
                <a:path w="307" h="265" extrusionOk="0">
                  <a:moveTo>
                    <a:pt x="131" y="1"/>
                  </a:moveTo>
                  <a:cubicBezTo>
                    <a:pt x="64" y="1"/>
                    <a:pt x="0" y="52"/>
                    <a:pt x="0" y="133"/>
                  </a:cubicBezTo>
                  <a:cubicBezTo>
                    <a:pt x="0" y="204"/>
                    <a:pt x="60" y="264"/>
                    <a:pt x="131" y="264"/>
                  </a:cubicBezTo>
                  <a:cubicBezTo>
                    <a:pt x="252" y="264"/>
                    <a:pt x="307" y="122"/>
                    <a:pt x="224" y="40"/>
                  </a:cubicBezTo>
                  <a:cubicBezTo>
                    <a:pt x="198" y="13"/>
                    <a:pt x="164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92" name="Google Shape;10092;p33"/>
            <p:cNvSpPr/>
            <p:nvPr/>
          </p:nvSpPr>
          <p:spPr>
            <a:xfrm rot="-386426" flipH="1">
              <a:off x="9023465" y="174740"/>
              <a:ext cx="33638" cy="28265"/>
            </a:xfrm>
            <a:custGeom>
              <a:avLst/>
              <a:gdLst/>
              <a:ahLst/>
              <a:cxnLst/>
              <a:rect l="l" t="t" r="r" b="b"/>
              <a:pathLst>
                <a:path w="313" h="263" extrusionOk="0">
                  <a:moveTo>
                    <a:pt x="137" y="0"/>
                  </a:moveTo>
                  <a:cubicBezTo>
                    <a:pt x="69" y="0"/>
                    <a:pt x="6" y="53"/>
                    <a:pt x="6" y="131"/>
                  </a:cubicBezTo>
                  <a:cubicBezTo>
                    <a:pt x="0" y="202"/>
                    <a:pt x="60" y="262"/>
                    <a:pt x="132" y="262"/>
                  </a:cubicBezTo>
                  <a:cubicBezTo>
                    <a:pt x="252" y="262"/>
                    <a:pt x="312" y="120"/>
                    <a:pt x="230" y="38"/>
                  </a:cubicBezTo>
                  <a:cubicBezTo>
                    <a:pt x="202" y="12"/>
                    <a:pt x="169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93" name="Google Shape;10093;p33"/>
            <p:cNvSpPr/>
            <p:nvPr/>
          </p:nvSpPr>
          <p:spPr>
            <a:xfrm rot="-386426" flipH="1">
              <a:off x="9011321" y="218328"/>
              <a:ext cx="32994" cy="28695"/>
            </a:xfrm>
            <a:custGeom>
              <a:avLst/>
              <a:gdLst/>
              <a:ahLst/>
              <a:cxnLst/>
              <a:rect l="l" t="t" r="r" b="b"/>
              <a:pathLst>
                <a:path w="307" h="267" extrusionOk="0">
                  <a:moveTo>
                    <a:pt x="132" y="1"/>
                  </a:moveTo>
                  <a:cubicBezTo>
                    <a:pt x="65" y="1"/>
                    <a:pt x="0" y="54"/>
                    <a:pt x="0" y="135"/>
                  </a:cubicBezTo>
                  <a:cubicBezTo>
                    <a:pt x="0" y="206"/>
                    <a:pt x="61" y="261"/>
                    <a:pt x="132" y="266"/>
                  </a:cubicBezTo>
                  <a:cubicBezTo>
                    <a:pt x="247" y="266"/>
                    <a:pt x="307" y="124"/>
                    <a:pt x="225" y="42"/>
                  </a:cubicBezTo>
                  <a:cubicBezTo>
                    <a:pt x="198" y="13"/>
                    <a:pt x="164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94" name="Google Shape;10094;p33"/>
            <p:cNvSpPr/>
            <p:nvPr/>
          </p:nvSpPr>
          <p:spPr>
            <a:xfrm rot="-386426" flipH="1">
              <a:off x="8999650" y="262682"/>
              <a:ext cx="33101" cy="28265"/>
            </a:xfrm>
            <a:custGeom>
              <a:avLst/>
              <a:gdLst/>
              <a:ahLst/>
              <a:cxnLst/>
              <a:rect l="l" t="t" r="r" b="b"/>
              <a:pathLst>
                <a:path w="308" h="263" extrusionOk="0">
                  <a:moveTo>
                    <a:pt x="134" y="0"/>
                  </a:moveTo>
                  <a:cubicBezTo>
                    <a:pt x="66" y="0"/>
                    <a:pt x="1" y="53"/>
                    <a:pt x="1" y="131"/>
                  </a:cubicBezTo>
                  <a:cubicBezTo>
                    <a:pt x="1" y="202"/>
                    <a:pt x="61" y="263"/>
                    <a:pt x="132" y="263"/>
                  </a:cubicBezTo>
                  <a:cubicBezTo>
                    <a:pt x="247" y="263"/>
                    <a:pt x="307" y="126"/>
                    <a:pt x="225" y="38"/>
                  </a:cubicBezTo>
                  <a:cubicBezTo>
                    <a:pt x="199" y="12"/>
                    <a:pt x="166" y="0"/>
                    <a:pt x="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95" name="Google Shape;10095;p33"/>
            <p:cNvSpPr/>
            <p:nvPr/>
          </p:nvSpPr>
          <p:spPr>
            <a:xfrm rot="-386426" flipH="1">
              <a:off x="8986082" y="183648"/>
              <a:ext cx="32994" cy="28372"/>
            </a:xfrm>
            <a:custGeom>
              <a:avLst/>
              <a:gdLst/>
              <a:ahLst/>
              <a:cxnLst/>
              <a:rect l="l" t="t" r="r" b="b"/>
              <a:pathLst>
                <a:path w="307" h="264" extrusionOk="0">
                  <a:moveTo>
                    <a:pt x="134" y="1"/>
                  </a:moveTo>
                  <a:cubicBezTo>
                    <a:pt x="66" y="1"/>
                    <a:pt x="0" y="54"/>
                    <a:pt x="0" y="132"/>
                  </a:cubicBezTo>
                  <a:cubicBezTo>
                    <a:pt x="0" y="208"/>
                    <a:pt x="61" y="263"/>
                    <a:pt x="132" y="263"/>
                  </a:cubicBezTo>
                  <a:cubicBezTo>
                    <a:pt x="252" y="263"/>
                    <a:pt x="307" y="126"/>
                    <a:pt x="225" y="39"/>
                  </a:cubicBezTo>
                  <a:cubicBezTo>
                    <a:pt x="199" y="12"/>
                    <a:pt x="166" y="1"/>
                    <a:pt x="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96" name="Google Shape;10096;p33"/>
            <p:cNvSpPr/>
            <p:nvPr/>
          </p:nvSpPr>
          <p:spPr>
            <a:xfrm rot="-386426" flipH="1">
              <a:off x="9257348" y="977228"/>
              <a:ext cx="275662" cy="286624"/>
            </a:xfrm>
            <a:custGeom>
              <a:avLst/>
              <a:gdLst/>
              <a:ahLst/>
              <a:cxnLst/>
              <a:rect l="l" t="t" r="r" b="b"/>
              <a:pathLst>
                <a:path w="2565" h="2667" extrusionOk="0">
                  <a:moveTo>
                    <a:pt x="1931" y="1"/>
                  </a:moveTo>
                  <a:cubicBezTo>
                    <a:pt x="1801" y="1"/>
                    <a:pt x="1636" y="47"/>
                    <a:pt x="1426" y="164"/>
                  </a:cubicBezTo>
                  <a:cubicBezTo>
                    <a:pt x="594" y="635"/>
                    <a:pt x="217" y="1215"/>
                    <a:pt x="102" y="1418"/>
                  </a:cubicBezTo>
                  <a:cubicBezTo>
                    <a:pt x="0" y="1584"/>
                    <a:pt x="58" y="1823"/>
                    <a:pt x="294" y="1823"/>
                  </a:cubicBezTo>
                  <a:cubicBezTo>
                    <a:pt x="339" y="1823"/>
                    <a:pt x="389" y="1815"/>
                    <a:pt x="447" y="1795"/>
                  </a:cubicBezTo>
                  <a:lnTo>
                    <a:pt x="447" y="1795"/>
                  </a:lnTo>
                  <a:cubicBezTo>
                    <a:pt x="344" y="2147"/>
                    <a:pt x="483" y="2366"/>
                    <a:pt x="725" y="2366"/>
                  </a:cubicBezTo>
                  <a:cubicBezTo>
                    <a:pt x="833" y="2366"/>
                    <a:pt x="961" y="2322"/>
                    <a:pt x="1098" y="2228"/>
                  </a:cubicBezTo>
                  <a:lnTo>
                    <a:pt x="1098" y="2228"/>
                  </a:lnTo>
                  <a:cubicBezTo>
                    <a:pt x="1066" y="2498"/>
                    <a:pt x="1311" y="2666"/>
                    <a:pt x="1552" y="2666"/>
                  </a:cubicBezTo>
                  <a:cubicBezTo>
                    <a:pt x="1726" y="2666"/>
                    <a:pt x="1898" y="2578"/>
                    <a:pt x="1963" y="2376"/>
                  </a:cubicBezTo>
                  <a:cubicBezTo>
                    <a:pt x="1994" y="2433"/>
                    <a:pt x="2080" y="2502"/>
                    <a:pt x="2176" y="2502"/>
                  </a:cubicBezTo>
                  <a:cubicBezTo>
                    <a:pt x="2281" y="2502"/>
                    <a:pt x="2398" y="2417"/>
                    <a:pt x="2461" y="2135"/>
                  </a:cubicBezTo>
                  <a:cubicBezTo>
                    <a:pt x="2565" y="1582"/>
                    <a:pt x="2548" y="1018"/>
                    <a:pt x="2417" y="476"/>
                  </a:cubicBezTo>
                  <a:cubicBezTo>
                    <a:pt x="2377" y="318"/>
                    <a:pt x="2275" y="1"/>
                    <a:pt x="1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97" name="Google Shape;10097;p33"/>
            <p:cNvSpPr/>
            <p:nvPr/>
          </p:nvSpPr>
          <p:spPr>
            <a:xfrm rot="-386426" flipH="1">
              <a:off x="9269189" y="969003"/>
              <a:ext cx="185387" cy="224721"/>
            </a:xfrm>
            <a:custGeom>
              <a:avLst/>
              <a:gdLst/>
              <a:ahLst/>
              <a:cxnLst/>
              <a:rect l="l" t="t" r="r" b="b"/>
              <a:pathLst>
                <a:path w="1725" h="2091" extrusionOk="0">
                  <a:moveTo>
                    <a:pt x="1436" y="0"/>
                  </a:moveTo>
                  <a:cubicBezTo>
                    <a:pt x="1389" y="0"/>
                    <a:pt x="1335" y="12"/>
                    <a:pt x="1270" y="38"/>
                  </a:cubicBezTo>
                  <a:cubicBezTo>
                    <a:pt x="849" y="213"/>
                    <a:pt x="225" y="777"/>
                    <a:pt x="0" y="1187"/>
                  </a:cubicBezTo>
                  <a:cubicBezTo>
                    <a:pt x="318" y="782"/>
                    <a:pt x="1095" y="465"/>
                    <a:pt x="1095" y="465"/>
                  </a:cubicBezTo>
                  <a:lnTo>
                    <a:pt x="1095" y="465"/>
                  </a:lnTo>
                  <a:cubicBezTo>
                    <a:pt x="1095" y="465"/>
                    <a:pt x="405" y="1215"/>
                    <a:pt x="285" y="1773"/>
                  </a:cubicBezTo>
                  <a:cubicBezTo>
                    <a:pt x="329" y="1724"/>
                    <a:pt x="800" y="1067"/>
                    <a:pt x="1254" y="618"/>
                  </a:cubicBezTo>
                  <a:lnTo>
                    <a:pt x="1254" y="618"/>
                  </a:lnTo>
                  <a:cubicBezTo>
                    <a:pt x="1254" y="618"/>
                    <a:pt x="1205" y="990"/>
                    <a:pt x="942" y="2091"/>
                  </a:cubicBezTo>
                  <a:cubicBezTo>
                    <a:pt x="975" y="2052"/>
                    <a:pt x="1385" y="1149"/>
                    <a:pt x="1445" y="602"/>
                  </a:cubicBezTo>
                  <a:cubicBezTo>
                    <a:pt x="1484" y="695"/>
                    <a:pt x="1588" y="1018"/>
                    <a:pt x="1533" y="1937"/>
                  </a:cubicBezTo>
                  <a:cubicBezTo>
                    <a:pt x="1725" y="1653"/>
                    <a:pt x="1697" y="355"/>
                    <a:pt x="1697" y="355"/>
                  </a:cubicBezTo>
                  <a:cubicBezTo>
                    <a:pt x="1697" y="355"/>
                    <a:pt x="1697" y="0"/>
                    <a:pt x="14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98" name="Google Shape;10098;p33"/>
            <p:cNvSpPr/>
            <p:nvPr/>
          </p:nvSpPr>
          <p:spPr>
            <a:xfrm rot="-386426" flipH="1">
              <a:off x="8989424" y="981807"/>
              <a:ext cx="300918" cy="281143"/>
            </a:xfrm>
            <a:custGeom>
              <a:avLst/>
              <a:gdLst/>
              <a:ahLst/>
              <a:cxnLst/>
              <a:rect l="l" t="t" r="r" b="b"/>
              <a:pathLst>
                <a:path w="2800" h="2616" extrusionOk="0">
                  <a:moveTo>
                    <a:pt x="651" y="1"/>
                  </a:moveTo>
                  <a:cubicBezTo>
                    <a:pt x="400" y="1"/>
                    <a:pt x="1" y="91"/>
                    <a:pt x="134" y="837"/>
                  </a:cubicBezTo>
                  <a:cubicBezTo>
                    <a:pt x="303" y="1779"/>
                    <a:pt x="725" y="2331"/>
                    <a:pt x="873" y="2507"/>
                  </a:cubicBezTo>
                  <a:cubicBezTo>
                    <a:pt x="934" y="2575"/>
                    <a:pt x="1021" y="2615"/>
                    <a:pt x="1104" y="2615"/>
                  </a:cubicBezTo>
                  <a:cubicBezTo>
                    <a:pt x="1228" y="2615"/>
                    <a:pt x="1342" y="2525"/>
                    <a:pt x="1349" y="2299"/>
                  </a:cubicBezTo>
                  <a:cubicBezTo>
                    <a:pt x="1477" y="2391"/>
                    <a:pt x="1595" y="2433"/>
                    <a:pt x="1696" y="2433"/>
                  </a:cubicBezTo>
                  <a:cubicBezTo>
                    <a:pt x="1935" y="2433"/>
                    <a:pt x="2069" y="2194"/>
                    <a:pt x="1973" y="1828"/>
                  </a:cubicBezTo>
                  <a:lnTo>
                    <a:pt x="1973" y="1828"/>
                  </a:lnTo>
                  <a:cubicBezTo>
                    <a:pt x="2027" y="1855"/>
                    <a:pt x="2082" y="1867"/>
                    <a:pt x="2134" y="1867"/>
                  </a:cubicBezTo>
                  <a:cubicBezTo>
                    <a:pt x="2481" y="1867"/>
                    <a:pt x="2742" y="1328"/>
                    <a:pt x="2394" y="1062"/>
                  </a:cubicBezTo>
                  <a:cubicBezTo>
                    <a:pt x="2526" y="1040"/>
                    <a:pt x="2799" y="804"/>
                    <a:pt x="2329" y="514"/>
                  </a:cubicBezTo>
                  <a:cubicBezTo>
                    <a:pt x="1847" y="235"/>
                    <a:pt x="1311" y="60"/>
                    <a:pt x="752" y="5"/>
                  </a:cubicBezTo>
                  <a:cubicBezTo>
                    <a:pt x="723" y="3"/>
                    <a:pt x="689" y="1"/>
                    <a:pt x="6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099" name="Google Shape;10099;p33"/>
            <p:cNvSpPr/>
            <p:nvPr/>
          </p:nvSpPr>
          <p:spPr>
            <a:xfrm rot="-386426" flipH="1">
              <a:off x="9074130" y="970133"/>
              <a:ext cx="203765" cy="204947"/>
            </a:xfrm>
            <a:custGeom>
              <a:avLst/>
              <a:gdLst/>
              <a:ahLst/>
              <a:cxnLst/>
              <a:rect l="l" t="t" r="r" b="b"/>
              <a:pathLst>
                <a:path w="1896" h="1907" extrusionOk="0">
                  <a:moveTo>
                    <a:pt x="283" y="1"/>
                  </a:moveTo>
                  <a:cubicBezTo>
                    <a:pt x="153" y="1"/>
                    <a:pt x="0" y="57"/>
                    <a:pt x="13" y="325"/>
                  </a:cubicBezTo>
                  <a:cubicBezTo>
                    <a:pt x="40" y="785"/>
                    <a:pt x="369" y="1562"/>
                    <a:pt x="681" y="1907"/>
                  </a:cubicBezTo>
                  <a:cubicBezTo>
                    <a:pt x="402" y="1469"/>
                    <a:pt x="363" y="632"/>
                    <a:pt x="363" y="631"/>
                  </a:cubicBezTo>
                  <a:lnTo>
                    <a:pt x="363" y="631"/>
                  </a:lnTo>
                  <a:cubicBezTo>
                    <a:pt x="363" y="632"/>
                    <a:pt x="840" y="1529"/>
                    <a:pt x="1327" y="1830"/>
                  </a:cubicBezTo>
                  <a:cubicBezTo>
                    <a:pt x="1299" y="1770"/>
                    <a:pt x="834" y="1113"/>
                    <a:pt x="560" y="533"/>
                  </a:cubicBezTo>
                  <a:lnTo>
                    <a:pt x="560" y="533"/>
                  </a:lnTo>
                  <a:cubicBezTo>
                    <a:pt x="560" y="533"/>
                    <a:pt x="894" y="703"/>
                    <a:pt x="1847" y="1316"/>
                  </a:cubicBezTo>
                  <a:cubicBezTo>
                    <a:pt x="1819" y="1272"/>
                    <a:pt x="1097" y="588"/>
                    <a:pt x="604" y="352"/>
                  </a:cubicBezTo>
                  <a:cubicBezTo>
                    <a:pt x="614" y="352"/>
                    <a:pt x="627" y="351"/>
                    <a:pt x="642" y="351"/>
                  </a:cubicBezTo>
                  <a:cubicBezTo>
                    <a:pt x="780" y="351"/>
                    <a:pt x="1131" y="387"/>
                    <a:pt x="1896" y="708"/>
                  </a:cubicBezTo>
                  <a:cubicBezTo>
                    <a:pt x="1688" y="434"/>
                    <a:pt x="456" y="29"/>
                    <a:pt x="456" y="29"/>
                  </a:cubicBezTo>
                  <a:cubicBezTo>
                    <a:pt x="456" y="29"/>
                    <a:pt x="376" y="1"/>
                    <a:pt x="2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00" name="Google Shape;10100;p33"/>
            <p:cNvSpPr/>
            <p:nvPr/>
          </p:nvSpPr>
          <p:spPr>
            <a:xfrm rot="-386426" flipH="1">
              <a:off x="8917625" y="749925"/>
              <a:ext cx="328323" cy="256963"/>
            </a:xfrm>
            <a:custGeom>
              <a:avLst/>
              <a:gdLst/>
              <a:ahLst/>
              <a:cxnLst/>
              <a:rect l="l" t="t" r="r" b="b"/>
              <a:pathLst>
                <a:path w="3055" h="2391" extrusionOk="0">
                  <a:moveTo>
                    <a:pt x="1546" y="1"/>
                  </a:moveTo>
                  <a:cubicBezTo>
                    <a:pt x="1463" y="1"/>
                    <a:pt x="1354" y="45"/>
                    <a:pt x="1216" y="168"/>
                  </a:cubicBezTo>
                  <a:cubicBezTo>
                    <a:pt x="805" y="545"/>
                    <a:pt x="477" y="1005"/>
                    <a:pt x="258" y="1519"/>
                  </a:cubicBezTo>
                  <a:cubicBezTo>
                    <a:pt x="176" y="1727"/>
                    <a:pt x="1" y="2247"/>
                    <a:pt x="871" y="2357"/>
                  </a:cubicBezTo>
                  <a:cubicBezTo>
                    <a:pt x="1057" y="2381"/>
                    <a:pt x="1231" y="2391"/>
                    <a:pt x="1393" y="2391"/>
                  </a:cubicBezTo>
                  <a:cubicBezTo>
                    <a:pt x="2057" y="2391"/>
                    <a:pt x="2511" y="2224"/>
                    <a:pt x="2683" y="2149"/>
                  </a:cubicBezTo>
                  <a:cubicBezTo>
                    <a:pt x="2896" y="2061"/>
                    <a:pt x="2989" y="1760"/>
                    <a:pt x="2633" y="1640"/>
                  </a:cubicBezTo>
                  <a:cubicBezTo>
                    <a:pt x="3055" y="1317"/>
                    <a:pt x="2907" y="928"/>
                    <a:pt x="2371" y="901"/>
                  </a:cubicBezTo>
                  <a:cubicBezTo>
                    <a:pt x="2633" y="630"/>
                    <a:pt x="2339" y="188"/>
                    <a:pt x="1999" y="188"/>
                  </a:cubicBezTo>
                  <a:cubicBezTo>
                    <a:pt x="1921" y="188"/>
                    <a:pt x="1840" y="212"/>
                    <a:pt x="1763" y="266"/>
                  </a:cubicBezTo>
                  <a:cubicBezTo>
                    <a:pt x="1774" y="178"/>
                    <a:pt x="1712" y="1"/>
                    <a:pt x="15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01" name="Google Shape;10101;p33"/>
            <p:cNvSpPr/>
            <p:nvPr/>
          </p:nvSpPr>
          <p:spPr>
            <a:xfrm rot="-386426" flipH="1">
              <a:off x="9019918" y="802997"/>
              <a:ext cx="244818" cy="185817"/>
            </a:xfrm>
            <a:custGeom>
              <a:avLst/>
              <a:gdLst/>
              <a:ahLst/>
              <a:cxnLst/>
              <a:rect l="l" t="t" r="r" b="b"/>
              <a:pathLst>
                <a:path w="2278" h="1729" extrusionOk="0">
                  <a:moveTo>
                    <a:pt x="1380" y="0"/>
                  </a:moveTo>
                  <a:lnTo>
                    <a:pt x="1380" y="0"/>
                  </a:lnTo>
                  <a:cubicBezTo>
                    <a:pt x="1057" y="115"/>
                    <a:pt x="301" y="1166"/>
                    <a:pt x="301" y="1166"/>
                  </a:cubicBezTo>
                  <a:cubicBezTo>
                    <a:pt x="301" y="1166"/>
                    <a:pt x="0" y="1566"/>
                    <a:pt x="449" y="1675"/>
                  </a:cubicBezTo>
                  <a:cubicBezTo>
                    <a:pt x="592" y="1712"/>
                    <a:pt x="775" y="1729"/>
                    <a:pt x="971" y="1729"/>
                  </a:cubicBezTo>
                  <a:cubicBezTo>
                    <a:pt x="1390" y="1729"/>
                    <a:pt x="1872" y="1651"/>
                    <a:pt x="2162" y="1516"/>
                  </a:cubicBezTo>
                  <a:lnTo>
                    <a:pt x="2162" y="1516"/>
                  </a:lnTo>
                  <a:cubicBezTo>
                    <a:pt x="2040" y="1550"/>
                    <a:pt x="1900" y="1562"/>
                    <a:pt x="1758" y="1562"/>
                  </a:cubicBezTo>
                  <a:cubicBezTo>
                    <a:pt x="1313" y="1562"/>
                    <a:pt x="849" y="1440"/>
                    <a:pt x="849" y="1440"/>
                  </a:cubicBezTo>
                  <a:cubicBezTo>
                    <a:pt x="849" y="1440"/>
                    <a:pt x="1850" y="1248"/>
                    <a:pt x="2277" y="876"/>
                  </a:cubicBezTo>
                  <a:lnTo>
                    <a:pt x="2277" y="876"/>
                  </a:lnTo>
                  <a:cubicBezTo>
                    <a:pt x="2217" y="887"/>
                    <a:pt x="1445" y="1139"/>
                    <a:pt x="810" y="1221"/>
                  </a:cubicBezTo>
                  <a:cubicBezTo>
                    <a:pt x="810" y="1221"/>
                    <a:pt x="1073" y="953"/>
                    <a:pt x="1944" y="230"/>
                  </a:cubicBezTo>
                  <a:lnTo>
                    <a:pt x="1944" y="230"/>
                  </a:lnTo>
                  <a:cubicBezTo>
                    <a:pt x="1894" y="241"/>
                    <a:pt x="1024" y="723"/>
                    <a:pt x="652" y="1122"/>
                  </a:cubicBezTo>
                  <a:cubicBezTo>
                    <a:pt x="679" y="1024"/>
                    <a:pt x="783" y="701"/>
                    <a:pt x="1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02" name="Google Shape;10102;p33"/>
            <p:cNvSpPr/>
            <p:nvPr/>
          </p:nvSpPr>
          <p:spPr>
            <a:xfrm rot="-386426" flipH="1">
              <a:off x="9154210" y="640268"/>
              <a:ext cx="275018" cy="298339"/>
            </a:xfrm>
            <a:custGeom>
              <a:avLst/>
              <a:gdLst/>
              <a:ahLst/>
              <a:cxnLst/>
              <a:rect l="l" t="t" r="r" b="b"/>
              <a:pathLst>
                <a:path w="2559" h="2776" extrusionOk="0">
                  <a:moveTo>
                    <a:pt x="1629" y="1"/>
                  </a:moveTo>
                  <a:cubicBezTo>
                    <a:pt x="1475" y="1"/>
                    <a:pt x="1318" y="134"/>
                    <a:pt x="1223" y="394"/>
                  </a:cubicBezTo>
                  <a:cubicBezTo>
                    <a:pt x="1152" y="259"/>
                    <a:pt x="1027" y="201"/>
                    <a:pt x="897" y="201"/>
                  </a:cubicBezTo>
                  <a:cubicBezTo>
                    <a:pt x="627" y="201"/>
                    <a:pt x="331" y="450"/>
                    <a:pt x="435" y="772"/>
                  </a:cubicBezTo>
                  <a:cubicBezTo>
                    <a:pt x="409" y="759"/>
                    <a:pt x="371" y="750"/>
                    <a:pt x="331" y="750"/>
                  </a:cubicBezTo>
                  <a:cubicBezTo>
                    <a:pt x="185" y="750"/>
                    <a:pt x="0" y="860"/>
                    <a:pt x="172" y="1259"/>
                  </a:cubicBezTo>
                  <a:cubicBezTo>
                    <a:pt x="407" y="1768"/>
                    <a:pt x="747" y="2217"/>
                    <a:pt x="1168" y="2584"/>
                  </a:cubicBezTo>
                  <a:cubicBezTo>
                    <a:pt x="1253" y="2658"/>
                    <a:pt x="1406" y="2775"/>
                    <a:pt x="1585" y="2775"/>
                  </a:cubicBezTo>
                  <a:cubicBezTo>
                    <a:pt x="1763" y="2775"/>
                    <a:pt x="1967" y="2658"/>
                    <a:pt x="2153" y="2261"/>
                  </a:cubicBezTo>
                  <a:cubicBezTo>
                    <a:pt x="2558" y="1396"/>
                    <a:pt x="2531" y="701"/>
                    <a:pt x="2509" y="471"/>
                  </a:cubicBezTo>
                  <a:cubicBezTo>
                    <a:pt x="2496" y="328"/>
                    <a:pt x="2391" y="204"/>
                    <a:pt x="2260" y="204"/>
                  </a:cubicBezTo>
                  <a:cubicBezTo>
                    <a:pt x="2181" y="204"/>
                    <a:pt x="2091" y="251"/>
                    <a:pt x="2006" y="367"/>
                  </a:cubicBezTo>
                  <a:cubicBezTo>
                    <a:pt x="1920" y="121"/>
                    <a:pt x="1776" y="1"/>
                    <a:pt x="1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03" name="Google Shape;10103;p33"/>
            <p:cNvSpPr/>
            <p:nvPr/>
          </p:nvSpPr>
          <p:spPr>
            <a:xfrm rot="-386426" flipH="1">
              <a:off x="9189424" y="725617"/>
              <a:ext cx="187107" cy="231385"/>
            </a:xfrm>
            <a:custGeom>
              <a:avLst/>
              <a:gdLst/>
              <a:ahLst/>
              <a:cxnLst/>
              <a:rect l="l" t="t" r="r" b="b"/>
              <a:pathLst>
                <a:path w="1741" h="2153" extrusionOk="0">
                  <a:moveTo>
                    <a:pt x="1111" y="1"/>
                  </a:moveTo>
                  <a:cubicBezTo>
                    <a:pt x="1100" y="61"/>
                    <a:pt x="1106" y="871"/>
                    <a:pt x="991" y="1501"/>
                  </a:cubicBezTo>
                  <a:cubicBezTo>
                    <a:pt x="991" y="1501"/>
                    <a:pt x="816" y="1167"/>
                    <a:pt x="394" y="116"/>
                  </a:cubicBezTo>
                  <a:lnTo>
                    <a:pt x="394" y="116"/>
                  </a:lnTo>
                  <a:cubicBezTo>
                    <a:pt x="389" y="171"/>
                    <a:pt x="580" y="1145"/>
                    <a:pt x="849" y="1621"/>
                  </a:cubicBezTo>
                  <a:cubicBezTo>
                    <a:pt x="761" y="1572"/>
                    <a:pt x="487" y="1369"/>
                    <a:pt x="0" y="587"/>
                  </a:cubicBezTo>
                  <a:lnTo>
                    <a:pt x="0" y="587"/>
                  </a:lnTo>
                  <a:cubicBezTo>
                    <a:pt x="11" y="926"/>
                    <a:pt x="783" y="1971"/>
                    <a:pt x="783" y="1971"/>
                  </a:cubicBezTo>
                  <a:cubicBezTo>
                    <a:pt x="783" y="1971"/>
                    <a:pt x="914" y="2152"/>
                    <a:pt x="1073" y="2152"/>
                  </a:cubicBezTo>
                  <a:cubicBezTo>
                    <a:pt x="1151" y="2152"/>
                    <a:pt x="1235" y="2109"/>
                    <a:pt x="1314" y="1982"/>
                  </a:cubicBezTo>
                  <a:cubicBezTo>
                    <a:pt x="1560" y="1594"/>
                    <a:pt x="1741" y="773"/>
                    <a:pt x="1681" y="307"/>
                  </a:cubicBezTo>
                  <a:lnTo>
                    <a:pt x="1681" y="307"/>
                  </a:lnTo>
                  <a:cubicBezTo>
                    <a:pt x="1659" y="822"/>
                    <a:pt x="1210" y="1528"/>
                    <a:pt x="1210" y="1528"/>
                  </a:cubicBezTo>
                  <a:cubicBezTo>
                    <a:pt x="1210" y="1528"/>
                    <a:pt x="1336" y="521"/>
                    <a:pt x="1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04" name="Google Shape;10104;p33"/>
            <p:cNvSpPr/>
            <p:nvPr/>
          </p:nvSpPr>
          <p:spPr>
            <a:xfrm rot="-386426" flipH="1">
              <a:off x="9268379" y="763685"/>
              <a:ext cx="337673" cy="265775"/>
            </a:xfrm>
            <a:custGeom>
              <a:avLst/>
              <a:gdLst/>
              <a:ahLst/>
              <a:cxnLst/>
              <a:rect l="l" t="t" r="r" b="b"/>
              <a:pathLst>
                <a:path w="3142" h="2473" extrusionOk="0">
                  <a:moveTo>
                    <a:pt x="930" y="0"/>
                  </a:moveTo>
                  <a:cubicBezTo>
                    <a:pt x="738" y="0"/>
                    <a:pt x="571" y="161"/>
                    <a:pt x="739" y="441"/>
                  </a:cubicBezTo>
                  <a:cubicBezTo>
                    <a:pt x="718" y="440"/>
                    <a:pt x="698" y="439"/>
                    <a:pt x="679" y="439"/>
                  </a:cubicBezTo>
                  <a:cubicBezTo>
                    <a:pt x="198" y="439"/>
                    <a:pt x="81" y="822"/>
                    <a:pt x="465" y="1169"/>
                  </a:cubicBezTo>
                  <a:cubicBezTo>
                    <a:pt x="0" y="1219"/>
                    <a:pt x="17" y="2007"/>
                    <a:pt x="515" y="2045"/>
                  </a:cubicBezTo>
                  <a:cubicBezTo>
                    <a:pt x="418" y="2131"/>
                    <a:pt x="315" y="2472"/>
                    <a:pt x="840" y="2472"/>
                  </a:cubicBezTo>
                  <a:cubicBezTo>
                    <a:pt x="848" y="2472"/>
                    <a:pt x="856" y="2472"/>
                    <a:pt x="865" y="2472"/>
                  </a:cubicBezTo>
                  <a:cubicBezTo>
                    <a:pt x="1423" y="2450"/>
                    <a:pt x="1971" y="2308"/>
                    <a:pt x="2474" y="2061"/>
                  </a:cubicBezTo>
                  <a:cubicBezTo>
                    <a:pt x="2671" y="1957"/>
                    <a:pt x="3142" y="1667"/>
                    <a:pt x="2551" y="1021"/>
                  </a:cubicBezTo>
                  <a:cubicBezTo>
                    <a:pt x="1899" y="321"/>
                    <a:pt x="1254" y="80"/>
                    <a:pt x="1029" y="14"/>
                  </a:cubicBezTo>
                  <a:cubicBezTo>
                    <a:pt x="996" y="5"/>
                    <a:pt x="963" y="0"/>
                    <a:pt x="9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05" name="Google Shape;10105;p33"/>
            <p:cNvSpPr/>
            <p:nvPr/>
          </p:nvSpPr>
          <p:spPr>
            <a:xfrm rot="-386426" flipH="1">
              <a:off x="9267062" y="823134"/>
              <a:ext cx="251911" cy="181948"/>
            </a:xfrm>
            <a:custGeom>
              <a:avLst/>
              <a:gdLst/>
              <a:ahLst/>
              <a:cxnLst/>
              <a:rect l="l" t="t" r="r" b="b"/>
              <a:pathLst>
                <a:path w="2344" h="1693" extrusionOk="0">
                  <a:moveTo>
                    <a:pt x="663" y="1"/>
                  </a:moveTo>
                  <a:cubicBezTo>
                    <a:pt x="1134" y="220"/>
                    <a:pt x="1615" y="904"/>
                    <a:pt x="1615" y="904"/>
                  </a:cubicBezTo>
                  <a:cubicBezTo>
                    <a:pt x="1615" y="904"/>
                    <a:pt x="748" y="417"/>
                    <a:pt x="178" y="417"/>
                  </a:cubicBezTo>
                  <a:cubicBezTo>
                    <a:pt x="172" y="417"/>
                    <a:pt x="166" y="417"/>
                    <a:pt x="159" y="417"/>
                  </a:cubicBezTo>
                  <a:cubicBezTo>
                    <a:pt x="214" y="450"/>
                    <a:pt x="964" y="751"/>
                    <a:pt x="1506" y="1096"/>
                  </a:cubicBezTo>
                  <a:cubicBezTo>
                    <a:pt x="1506" y="1096"/>
                    <a:pt x="1217" y="1125"/>
                    <a:pt x="389" y="1125"/>
                  </a:cubicBezTo>
                  <a:cubicBezTo>
                    <a:pt x="271" y="1125"/>
                    <a:pt x="142" y="1124"/>
                    <a:pt x="1" y="1123"/>
                  </a:cubicBezTo>
                  <a:lnTo>
                    <a:pt x="1" y="1123"/>
                  </a:lnTo>
                  <a:cubicBezTo>
                    <a:pt x="38" y="1146"/>
                    <a:pt x="756" y="1290"/>
                    <a:pt x="1305" y="1290"/>
                  </a:cubicBezTo>
                  <a:cubicBezTo>
                    <a:pt x="1399" y="1290"/>
                    <a:pt x="1487" y="1286"/>
                    <a:pt x="1566" y="1276"/>
                  </a:cubicBezTo>
                  <a:lnTo>
                    <a:pt x="1566" y="1276"/>
                  </a:lnTo>
                  <a:cubicBezTo>
                    <a:pt x="1484" y="1337"/>
                    <a:pt x="1194" y="1512"/>
                    <a:pt x="285" y="1665"/>
                  </a:cubicBezTo>
                  <a:cubicBezTo>
                    <a:pt x="336" y="1684"/>
                    <a:pt x="410" y="1692"/>
                    <a:pt x="500" y="1692"/>
                  </a:cubicBezTo>
                  <a:cubicBezTo>
                    <a:pt x="972" y="1692"/>
                    <a:pt x="1862" y="1468"/>
                    <a:pt x="1862" y="1468"/>
                  </a:cubicBezTo>
                  <a:cubicBezTo>
                    <a:pt x="1862" y="1468"/>
                    <a:pt x="2343" y="1353"/>
                    <a:pt x="2075" y="981"/>
                  </a:cubicBezTo>
                  <a:cubicBezTo>
                    <a:pt x="1807" y="603"/>
                    <a:pt x="1117" y="127"/>
                    <a:pt x="6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06" name="Google Shape;10106;p33"/>
            <p:cNvSpPr/>
            <p:nvPr/>
          </p:nvSpPr>
          <p:spPr>
            <a:xfrm rot="-386426" flipH="1">
              <a:off x="9206869" y="896695"/>
              <a:ext cx="137670" cy="137777"/>
            </a:xfrm>
            <a:custGeom>
              <a:avLst/>
              <a:gdLst/>
              <a:ahLst/>
              <a:cxnLst/>
              <a:rect l="l" t="t" r="r" b="b"/>
              <a:pathLst>
                <a:path w="1281" h="1282" extrusionOk="0">
                  <a:moveTo>
                    <a:pt x="641" y="0"/>
                  </a:moveTo>
                  <a:cubicBezTo>
                    <a:pt x="285" y="0"/>
                    <a:pt x="0" y="285"/>
                    <a:pt x="0" y="641"/>
                  </a:cubicBezTo>
                  <a:cubicBezTo>
                    <a:pt x="0" y="996"/>
                    <a:pt x="285" y="1281"/>
                    <a:pt x="641" y="1281"/>
                  </a:cubicBezTo>
                  <a:cubicBezTo>
                    <a:pt x="996" y="1281"/>
                    <a:pt x="1281" y="996"/>
                    <a:pt x="1281" y="641"/>
                  </a:cubicBezTo>
                  <a:cubicBezTo>
                    <a:pt x="1281" y="285"/>
                    <a:pt x="996" y="0"/>
                    <a:pt x="6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07" name="Google Shape;10107;p33"/>
            <p:cNvSpPr/>
            <p:nvPr/>
          </p:nvSpPr>
          <p:spPr>
            <a:xfrm rot="-386426" flipH="1">
              <a:off x="8062452" y="418965"/>
              <a:ext cx="267817" cy="172491"/>
            </a:xfrm>
            <a:custGeom>
              <a:avLst/>
              <a:gdLst/>
              <a:ahLst/>
              <a:cxnLst/>
              <a:rect l="l" t="t" r="r" b="b"/>
              <a:pathLst>
                <a:path w="2492" h="1605" extrusionOk="0">
                  <a:moveTo>
                    <a:pt x="1774" y="0"/>
                  </a:moveTo>
                  <a:cubicBezTo>
                    <a:pt x="1599" y="0"/>
                    <a:pt x="1434" y="14"/>
                    <a:pt x="1336" y="55"/>
                  </a:cubicBezTo>
                  <a:cubicBezTo>
                    <a:pt x="1057" y="176"/>
                    <a:pt x="833" y="313"/>
                    <a:pt x="1" y="1604"/>
                  </a:cubicBezTo>
                  <a:cubicBezTo>
                    <a:pt x="253" y="1533"/>
                    <a:pt x="783" y="1500"/>
                    <a:pt x="1572" y="1259"/>
                  </a:cubicBezTo>
                  <a:cubicBezTo>
                    <a:pt x="2360" y="1019"/>
                    <a:pt x="2491" y="77"/>
                    <a:pt x="2491" y="77"/>
                  </a:cubicBezTo>
                  <a:lnTo>
                    <a:pt x="2475" y="50"/>
                  </a:lnTo>
                  <a:cubicBezTo>
                    <a:pt x="2475" y="50"/>
                    <a:pt x="2107" y="0"/>
                    <a:pt x="17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08" name="Google Shape;10108;p33"/>
            <p:cNvSpPr/>
            <p:nvPr/>
          </p:nvSpPr>
          <p:spPr>
            <a:xfrm rot="-386426" flipH="1">
              <a:off x="8067444" y="431316"/>
              <a:ext cx="172383" cy="124666"/>
            </a:xfrm>
            <a:custGeom>
              <a:avLst/>
              <a:gdLst/>
              <a:ahLst/>
              <a:cxnLst/>
              <a:rect l="l" t="t" r="r" b="b"/>
              <a:pathLst>
                <a:path w="1604" h="1160" extrusionOk="0">
                  <a:moveTo>
                    <a:pt x="1582" y="1"/>
                  </a:moveTo>
                  <a:cubicBezTo>
                    <a:pt x="1577" y="1"/>
                    <a:pt x="1571" y="6"/>
                    <a:pt x="1571" y="12"/>
                  </a:cubicBezTo>
                  <a:cubicBezTo>
                    <a:pt x="1177" y="756"/>
                    <a:pt x="22" y="1128"/>
                    <a:pt x="11" y="1134"/>
                  </a:cubicBezTo>
                  <a:cubicBezTo>
                    <a:pt x="0" y="1134"/>
                    <a:pt x="0" y="1145"/>
                    <a:pt x="0" y="1150"/>
                  </a:cubicBezTo>
                  <a:cubicBezTo>
                    <a:pt x="3" y="1157"/>
                    <a:pt x="9" y="1159"/>
                    <a:pt x="13" y="1159"/>
                  </a:cubicBezTo>
                  <a:cubicBezTo>
                    <a:pt x="17" y="1159"/>
                    <a:pt x="20" y="1158"/>
                    <a:pt x="22" y="1156"/>
                  </a:cubicBezTo>
                  <a:cubicBezTo>
                    <a:pt x="33" y="1150"/>
                    <a:pt x="1199" y="772"/>
                    <a:pt x="1599" y="23"/>
                  </a:cubicBezTo>
                  <a:cubicBezTo>
                    <a:pt x="1604" y="12"/>
                    <a:pt x="1599" y="6"/>
                    <a:pt x="15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09" name="Google Shape;10109;p33"/>
            <p:cNvSpPr/>
            <p:nvPr/>
          </p:nvSpPr>
          <p:spPr>
            <a:xfrm rot="-386426" flipH="1">
              <a:off x="8071852" y="432183"/>
              <a:ext cx="160131" cy="98228"/>
            </a:xfrm>
            <a:custGeom>
              <a:avLst/>
              <a:gdLst/>
              <a:ahLst/>
              <a:cxnLst/>
              <a:rect l="l" t="t" r="r" b="b"/>
              <a:pathLst>
                <a:path w="1490" h="914" extrusionOk="0">
                  <a:moveTo>
                    <a:pt x="1476" y="1"/>
                  </a:moveTo>
                  <a:cubicBezTo>
                    <a:pt x="1473" y="1"/>
                    <a:pt x="1470" y="2"/>
                    <a:pt x="1467" y="5"/>
                  </a:cubicBezTo>
                  <a:lnTo>
                    <a:pt x="1462" y="5"/>
                  </a:lnTo>
                  <a:cubicBezTo>
                    <a:pt x="991" y="530"/>
                    <a:pt x="22" y="886"/>
                    <a:pt x="11" y="886"/>
                  </a:cubicBezTo>
                  <a:cubicBezTo>
                    <a:pt x="6" y="886"/>
                    <a:pt x="0" y="891"/>
                    <a:pt x="6" y="902"/>
                  </a:cubicBezTo>
                  <a:cubicBezTo>
                    <a:pt x="6" y="908"/>
                    <a:pt x="17" y="913"/>
                    <a:pt x="22" y="913"/>
                  </a:cubicBezTo>
                  <a:cubicBezTo>
                    <a:pt x="33" y="908"/>
                    <a:pt x="1002" y="557"/>
                    <a:pt x="1484" y="27"/>
                  </a:cubicBezTo>
                  <a:cubicBezTo>
                    <a:pt x="1489" y="21"/>
                    <a:pt x="1489" y="10"/>
                    <a:pt x="1484" y="5"/>
                  </a:cubicBezTo>
                  <a:cubicBezTo>
                    <a:pt x="1481" y="2"/>
                    <a:pt x="1478" y="1"/>
                    <a:pt x="14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10" name="Google Shape;10110;p33"/>
            <p:cNvSpPr/>
            <p:nvPr/>
          </p:nvSpPr>
          <p:spPr>
            <a:xfrm rot="-386426" flipH="1">
              <a:off x="8077680" y="431957"/>
              <a:ext cx="143044" cy="66847"/>
            </a:xfrm>
            <a:custGeom>
              <a:avLst/>
              <a:gdLst/>
              <a:ahLst/>
              <a:cxnLst/>
              <a:rect l="l" t="t" r="r" b="b"/>
              <a:pathLst>
                <a:path w="1331" h="622" extrusionOk="0">
                  <a:moveTo>
                    <a:pt x="1313" y="1"/>
                  </a:moveTo>
                  <a:cubicBezTo>
                    <a:pt x="1311" y="1"/>
                    <a:pt x="1310" y="2"/>
                    <a:pt x="1308" y="3"/>
                  </a:cubicBezTo>
                  <a:cubicBezTo>
                    <a:pt x="920" y="282"/>
                    <a:pt x="482" y="485"/>
                    <a:pt x="16" y="589"/>
                  </a:cubicBezTo>
                  <a:cubicBezTo>
                    <a:pt x="5" y="594"/>
                    <a:pt x="0" y="600"/>
                    <a:pt x="5" y="611"/>
                  </a:cubicBezTo>
                  <a:cubicBezTo>
                    <a:pt x="5" y="616"/>
                    <a:pt x="11" y="622"/>
                    <a:pt x="22" y="622"/>
                  </a:cubicBezTo>
                  <a:cubicBezTo>
                    <a:pt x="493" y="512"/>
                    <a:pt x="931" y="310"/>
                    <a:pt x="1325" y="25"/>
                  </a:cubicBezTo>
                  <a:cubicBezTo>
                    <a:pt x="1330" y="20"/>
                    <a:pt x="1330" y="14"/>
                    <a:pt x="1325" y="9"/>
                  </a:cubicBezTo>
                  <a:cubicBezTo>
                    <a:pt x="1321" y="5"/>
                    <a:pt x="1317" y="1"/>
                    <a:pt x="1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11" name="Google Shape;10111;p33"/>
            <p:cNvSpPr/>
            <p:nvPr/>
          </p:nvSpPr>
          <p:spPr>
            <a:xfrm rot="-386426" flipH="1">
              <a:off x="8081826" y="430030"/>
              <a:ext cx="127138" cy="39657"/>
            </a:xfrm>
            <a:custGeom>
              <a:avLst/>
              <a:gdLst/>
              <a:ahLst/>
              <a:cxnLst/>
              <a:rect l="l" t="t" r="r" b="b"/>
              <a:pathLst>
                <a:path w="1183" h="369" extrusionOk="0">
                  <a:moveTo>
                    <a:pt x="1170" y="0"/>
                  </a:moveTo>
                  <a:cubicBezTo>
                    <a:pt x="1169" y="0"/>
                    <a:pt x="1167" y="1"/>
                    <a:pt x="1166" y="2"/>
                  </a:cubicBezTo>
                  <a:lnTo>
                    <a:pt x="1128" y="13"/>
                  </a:lnTo>
                  <a:cubicBezTo>
                    <a:pt x="723" y="112"/>
                    <a:pt x="230" y="270"/>
                    <a:pt x="66" y="320"/>
                  </a:cubicBezTo>
                  <a:lnTo>
                    <a:pt x="11" y="336"/>
                  </a:lnTo>
                  <a:cubicBezTo>
                    <a:pt x="6" y="342"/>
                    <a:pt x="0" y="347"/>
                    <a:pt x="0" y="358"/>
                  </a:cubicBezTo>
                  <a:cubicBezTo>
                    <a:pt x="0" y="364"/>
                    <a:pt x="11" y="369"/>
                    <a:pt x="16" y="369"/>
                  </a:cubicBezTo>
                  <a:lnTo>
                    <a:pt x="77" y="347"/>
                  </a:lnTo>
                  <a:cubicBezTo>
                    <a:pt x="246" y="298"/>
                    <a:pt x="761" y="134"/>
                    <a:pt x="1171" y="30"/>
                  </a:cubicBezTo>
                  <a:cubicBezTo>
                    <a:pt x="1177" y="30"/>
                    <a:pt x="1182" y="19"/>
                    <a:pt x="1182" y="13"/>
                  </a:cubicBezTo>
                  <a:cubicBezTo>
                    <a:pt x="1178" y="5"/>
                    <a:pt x="1174" y="0"/>
                    <a:pt x="11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12" name="Google Shape;10112;p33"/>
            <p:cNvSpPr/>
            <p:nvPr/>
          </p:nvSpPr>
          <p:spPr>
            <a:xfrm rot="-386426" flipH="1">
              <a:off x="8053428" y="339932"/>
              <a:ext cx="149492" cy="71898"/>
            </a:xfrm>
            <a:custGeom>
              <a:avLst/>
              <a:gdLst/>
              <a:ahLst/>
              <a:cxnLst/>
              <a:rect l="l" t="t" r="r" b="b"/>
              <a:pathLst>
                <a:path w="1391" h="669" extrusionOk="0">
                  <a:moveTo>
                    <a:pt x="6" y="0"/>
                  </a:moveTo>
                  <a:cubicBezTo>
                    <a:pt x="0" y="6"/>
                    <a:pt x="0" y="17"/>
                    <a:pt x="6" y="22"/>
                  </a:cubicBezTo>
                  <a:cubicBezTo>
                    <a:pt x="465" y="652"/>
                    <a:pt x="1363" y="668"/>
                    <a:pt x="1374" y="668"/>
                  </a:cubicBezTo>
                  <a:cubicBezTo>
                    <a:pt x="1380" y="668"/>
                    <a:pt x="1390" y="663"/>
                    <a:pt x="1390" y="652"/>
                  </a:cubicBezTo>
                  <a:cubicBezTo>
                    <a:pt x="1390" y="641"/>
                    <a:pt x="1385" y="635"/>
                    <a:pt x="1374" y="635"/>
                  </a:cubicBezTo>
                  <a:cubicBezTo>
                    <a:pt x="1363" y="635"/>
                    <a:pt x="482" y="624"/>
                    <a:pt x="33" y="6"/>
                  </a:cubicBezTo>
                  <a:cubicBezTo>
                    <a:pt x="28" y="0"/>
                    <a:pt x="22" y="0"/>
                    <a:pt x="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13" name="Google Shape;10113;p33"/>
            <p:cNvSpPr/>
            <p:nvPr/>
          </p:nvSpPr>
          <p:spPr>
            <a:xfrm rot="-386426" flipH="1">
              <a:off x="8046648" y="287220"/>
              <a:ext cx="176037" cy="118970"/>
            </a:xfrm>
            <a:custGeom>
              <a:avLst/>
              <a:gdLst/>
              <a:ahLst/>
              <a:cxnLst/>
              <a:rect l="l" t="t" r="r" b="b"/>
              <a:pathLst>
                <a:path w="1638" h="1107" extrusionOk="0">
                  <a:moveTo>
                    <a:pt x="12" y="1"/>
                  </a:moveTo>
                  <a:lnTo>
                    <a:pt x="6" y="6"/>
                  </a:lnTo>
                  <a:cubicBezTo>
                    <a:pt x="1" y="12"/>
                    <a:pt x="1" y="17"/>
                    <a:pt x="6" y="23"/>
                  </a:cubicBezTo>
                  <a:cubicBezTo>
                    <a:pt x="12" y="34"/>
                    <a:pt x="772" y="997"/>
                    <a:pt x="1621" y="1106"/>
                  </a:cubicBezTo>
                  <a:cubicBezTo>
                    <a:pt x="1626" y="1106"/>
                    <a:pt x="1637" y="1101"/>
                    <a:pt x="1637" y="1095"/>
                  </a:cubicBezTo>
                  <a:cubicBezTo>
                    <a:pt x="1637" y="1084"/>
                    <a:pt x="1632" y="1079"/>
                    <a:pt x="1621" y="1079"/>
                  </a:cubicBezTo>
                  <a:cubicBezTo>
                    <a:pt x="789" y="964"/>
                    <a:pt x="39" y="17"/>
                    <a:pt x="28" y="6"/>
                  </a:cubicBezTo>
                  <a:cubicBezTo>
                    <a:pt x="23" y="1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  <p:sp>
          <p:nvSpPr>
            <p:cNvPr id="10114" name="Google Shape;10114;p33"/>
            <p:cNvSpPr/>
            <p:nvPr/>
          </p:nvSpPr>
          <p:spPr>
            <a:xfrm rot="-386426" flipH="1">
              <a:off x="8049303" y="285949"/>
              <a:ext cx="147127" cy="116498"/>
            </a:xfrm>
            <a:custGeom>
              <a:avLst/>
              <a:gdLst/>
              <a:ahLst/>
              <a:cxnLst/>
              <a:rect l="l" t="t" r="r" b="b"/>
              <a:pathLst>
                <a:path w="1369" h="1084" extrusionOk="0">
                  <a:moveTo>
                    <a:pt x="22" y="1"/>
                  </a:moveTo>
                  <a:cubicBezTo>
                    <a:pt x="20" y="1"/>
                    <a:pt x="19" y="1"/>
                    <a:pt x="17" y="3"/>
                  </a:cubicBezTo>
                  <a:lnTo>
                    <a:pt x="11" y="3"/>
                  </a:lnTo>
                  <a:cubicBezTo>
                    <a:pt x="1" y="8"/>
                    <a:pt x="1" y="19"/>
                    <a:pt x="11" y="25"/>
                  </a:cubicBezTo>
                  <a:cubicBezTo>
                    <a:pt x="17" y="36"/>
                    <a:pt x="685" y="824"/>
                    <a:pt x="1347" y="1081"/>
                  </a:cubicBezTo>
                  <a:cubicBezTo>
                    <a:pt x="1350" y="1083"/>
                    <a:pt x="1353" y="1083"/>
                    <a:pt x="1355" y="1083"/>
                  </a:cubicBezTo>
                  <a:cubicBezTo>
                    <a:pt x="1361" y="1083"/>
                    <a:pt x="1365" y="1080"/>
                    <a:pt x="1369" y="1076"/>
                  </a:cubicBezTo>
                  <a:cubicBezTo>
                    <a:pt x="1369" y="1065"/>
                    <a:pt x="1369" y="1059"/>
                    <a:pt x="1358" y="1054"/>
                  </a:cubicBezTo>
                  <a:cubicBezTo>
                    <a:pt x="701" y="796"/>
                    <a:pt x="39" y="14"/>
                    <a:pt x="33" y="8"/>
                  </a:cubicBezTo>
                  <a:cubicBezTo>
                    <a:pt x="30" y="4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505"/>
            </a:p>
          </p:txBody>
        </p:sp>
      </p:grpSp>
      <p:sp>
        <p:nvSpPr>
          <p:cNvPr id="10115" name="Google Shape;10115;p33"/>
          <p:cNvSpPr/>
          <p:nvPr/>
        </p:nvSpPr>
        <p:spPr>
          <a:xfrm flipH="1">
            <a:off x="-10419327" y="8318766"/>
            <a:ext cx="12785589" cy="1180167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7755" tIns="167755" rIns="167755" bIns="16775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05"/>
          </a:p>
        </p:txBody>
      </p:sp>
      <p:sp>
        <p:nvSpPr>
          <p:cNvPr id="10116" name="Google Shape;10116;p33"/>
          <p:cNvSpPr/>
          <p:nvPr/>
        </p:nvSpPr>
        <p:spPr>
          <a:xfrm flipH="1">
            <a:off x="1996465" y="8318788"/>
            <a:ext cx="15048662" cy="1180130"/>
          </a:xfrm>
          <a:custGeom>
            <a:avLst/>
            <a:gdLst/>
            <a:ahLst/>
            <a:cxnLst/>
            <a:rect l="l" t="t" r="r" b="b"/>
            <a:pathLst>
              <a:path w="63896" h="8008" extrusionOk="0">
                <a:moveTo>
                  <a:pt x="25722" y="3896"/>
                </a:moveTo>
                <a:cubicBezTo>
                  <a:pt x="25668" y="4101"/>
                  <a:pt x="25614" y="4305"/>
                  <a:pt x="25539" y="4499"/>
                </a:cubicBezTo>
                <a:cubicBezTo>
                  <a:pt x="25485" y="4628"/>
                  <a:pt x="25431" y="4757"/>
                  <a:pt x="25367" y="4876"/>
                </a:cubicBezTo>
                <a:cubicBezTo>
                  <a:pt x="25367" y="4865"/>
                  <a:pt x="25356" y="4843"/>
                  <a:pt x="25345" y="4833"/>
                </a:cubicBezTo>
                <a:cubicBezTo>
                  <a:pt x="25442" y="4510"/>
                  <a:pt x="25571" y="4198"/>
                  <a:pt x="25711" y="3896"/>
                </a:cubicBezTo>
                <a:close/>
                <a:moveTo>
                  <a:pt x="54070" y="4510"/>
                </a:moveTo>
                <a:cubicBezTo>
                  <a:pt x="54113" y="4790"/>
                  <a:pt x="54134" y="5080"/>
                  <a:pt x="54134" y="5371"/>
                </a:cubicBezTo>
                <a:cubicBezTo>
                  <a:pt x="54059" y="5500"/>
                  <a:pt x="53973" y="5640"/>
                  <a:pt x="53898" y="5769"/>
                </a:cubicBezTo>
                <a:cubicBezTo>
                  <a:pt x="53855" y="5844"/>
                  <a:pt x="53812" y="5920"/>
                  <a:pt x="53768" y="5984"/>
                </a:cubicBezTo>
                <a:cubicBezTo>
                  <a:pt x="53822" y="5489"/>
                  <a:pt x="53919" y="4983"/>
                  <a:pt x="54070" y="4510"/>
                </a:cubicBezTo>
                <a:close/>
                <a:moveTo>
                  <a:pt x="4004" y="4617"/>
                </a:moveTo>
                <a:cubicBezTo>
                  <a:pt x="4004" y="4779"/>
                  <a:pt x="3993" y="4951"/>
                  <a:pt x="3982" y="5112"/>
                </a:cubicBezTo>
                <a:lnTo>
                  <a:pt x="3982" y="5102"/>
                </a:lnTo>
                <a:cubicBezTo>
                  <a:pt x="3950" y="5554"/>
                  <a:pt x="3874" y="5984"/>
                  <a:pt x="3756" y="6415"/>
                </a:cubicBezTo>
                <a:cubicBezTo>
                  <a:pt x="3713" y="6544"/>
                  <a:pt x="3670" y="6662"/>
                  <a:pt x="3616" y="6781"/>
                </a:cubicBezTo>
                <a:cubicBezTo>
                  <a:pt x="3627" y="6038"/>
                  <a:pt x="3756" y="5306"/>
                  <a:pt x="4004" y="4617"/>
                </a:cubicBezTo>
                <a:close/>
                <a:moveTo>
                  <a:pt x="31813" y="3391"/>
                </a:moveTo>
                <a:cubicBezTo>
                  <a:pt x="31964" y="3724"/>
                  <a:pt x="32072" y="4079"/>
                  <a:pt x="32147" y="4445"/>
                </a:cubicBezTo>
                <a:cubicBezTo>
                  <a:pt x="31760" y="5199"/>
                  <a:pt x="31426" y="5995"/>
                  <a:pt x="31157" y="6802"/>
                </a:cubicBezTo>
                <a:cubicBezTo>
                  <a:pt x="31082" y="6189"/>
                  <a:pt x="31114" y="5575"/>
                  <a:pt x="31243" y="4973"/>
                </a:cubicBezTo>
                <a:cubicBezTo>
                  <a:pt x="31361" y="4424"/>
                  <a:pt x="31555" y="3886"/>
                  <a:pt x="31813" y="3391"/>
                </a:cubicBezTo>
                <a:close/>
                <a:moveTo>
                  <a:pt x="10687" y="5091"/>
                </a:moveTo>
                <a:cubicBezTo>
                  <a:pt x="10698" y="5242"/>
                  <a:pt x="10719" y="5382"/>
                  <a:pt x="10730" y="5521"/>
                </a:cubicBezTo>
                <a:cubicBezTo>
                  <a:pt x="10773" y="5855"/>
                  <a:pt x="10762" y="6189"/>
                  <a:pt x="10687" y="6512"/>
                </a:cubicBezTo>
                <a:cubicBezTo>
                  <a:pt x="10644" y="6641"/>
                  <a:pt x="10590" y="6759"/>
                  <a:pt x="10504" y="6877"/>
                </a:cubicBezTo>
                <a:cubicBezTo>
                  <a:pt x="10493" y="6275"/>
                  <a:pt x="10558" y="5683"/>
                  <a:pt x="10687" y="5102"/>
                </a:cubicBezTo>
                <a:lnTo>
                  <a:pt x="10687" y="5091"/>
                </a:lnTo>
                <a:close/>
                <a:moveTo>
                  <a:pt x="20319" y="4370"/>
                </a:moveTo>
                <a:lnTo>
                  <a:pt x="20319" y="4370"/>
                </a:lnTo>
                <a:cubicBezTo>
                  <a:pt x="20330" y="4693"/>
                  <a:pt x="20308" y="5016"/>
                  <a:pt x="20265" y="5338"/>
                </a:cubicBezTo>
                <a:cubicBezTo>
                  <a:pt x="20190" y="5930"/>
                  <a:pt x="20082" y="6512"/>
                  <a:pt x="19932" y="7093"/>
                </a:cubicBezTo>
                <a:cubicBezTo>
                  <a:pt x="19878" y="6845"/>
                  <a:pt x="19856" y="6587"/>
                  <a:pt x="19878" y="6329"/>
                </a:cubicBezTo>
                <a:cubicBezTo>
                  <a:pt x="19910" y="5898"/>
                  <a:pt x="19996" y="5478"/>
                  <a:pt x="20115" y="5069"/>
                </a:cubicBezTo>
                <a:cubicBezTo>
                  <a:pt x="20179" y="4833"/>
                  <a:pt x="20255" y="4607"/>
                  <a:pt x="20319" y="4370"/>
                </a:cubicBezTo>
                <a:close/>
                <a:moveTo>
                  <a:pt x="32201" y="4714"/>
                </a:moveTo>
                <a:cubicBezTo>
                  <a:pt x="32201" y="4800"/>
                  <a:pt x="32212" y="4886"/>
                  <a:pt x="32222" y="4973"/>
                </a:cubicBezTo>
                <a:cubicBezTo>
                  <a:pt x="32298" y="5694"/>
                  <a:pt x="32190" y="6415"/>
                  <a:pt x="31932" y="7093"/>
                </a:cubicBezTo>
                <a:cubicBezTo>
                  <a:pt x="31889" y="6286"/>
                  <a:pt x="31975" y="5478"/>
                  <a:pt x="32201" y="4714"/>
                </a:cubicBezTo>
                <a:close/>
                <a:moveTo>
                  <a:pt x="41725" y="4370"/>
                </a:moveTo>
                <a:lnTo>
                  <a:pt x="41725" y="4370"/>
                </a:lnTo>
                <a:cubicBezTo>
                  <a:pt x="41736" y="4693"/>
                  <a:pt x="41725" y="5016"/>
                  <a:pt x="41672" y="5338"/>
                </a:cubicBezTo>
                <a:cubicBezTo>
                  <a:pt x="41596" y="5930"/>
                  <a:pt x="41489" y="6512"/>
                  <a:pt x="41338" y="7093"/>
                </a:cubicBezTo>
                <a:cubicBezTo>
                  <a:pt x="41284" y="6845"/>
                  <a:pt x="41263" y="6587"/>
                  <a:pt x="41284" y="6329"/>
                </a:cubicBezTo>
                <a:cubicBezTo>
                  <a:pt x="41316" y="5898"/>
                  <a:pt x="41403" y="5478"/>
                  <a:pt x="41532" y="5069"/>
                </a:cubicBezTo>
                <a:cubicBezTo>
                  <a:pt x="41586" y="4833"/>
                  <a:pt x="41661" y="4607"/>
                  <a:pt x="41725" y="4370"/>
                </a:cubicBezTo>
                <a:close/>
                <a:moveTo>
                  <a:pt x="6414" y="0"/>
                </a:moveTo>
                <a:cubicBezTo>
                  <a:pt x="6511" y="323"/>
                  <a:pt x="6554" y="668"/>
                  <a:pt x="6533" y="1012"/>
                </a:cubicBezTo>
                <a:cubicBezTo>
                  <a:pt x="6511" y="1346"/>
                  <a:pt x="6447" y="1669"/>
                  <a:pt x="6350" y="1991"/>
                </a:cubicBezTo>
                <a:cubicBezTo>
                  <a:pt x="6156" y="2616"/>
                  <a:pt x="5876" y="3197"/>
                  <a:pt x="5629" y="3799"/>
                </a:cubicBezTo>
                <a:cubicBezTo>
                  <a:pt x="5489" y="4155"/>
                  <a:pt x="5360" y="4510"/>
                  <a:pt x="5263" y="4876"/>
                </a:cubicBezTo>
                <a:cubicBezTo>
                  <a:pt x="5230" y="4714"/>
                  <a:pt x="5198" y="4553"/>
                  <a:pt x="5177" y="4381"/>
                </a:cubicBezTo>
                <a:cubicBezTo>
                  <a:pt x="5026" y="3272"/>
                  <a:pt x="5069" y="2153"/>
                  <a:pt x="5295" y="1055"/>
                </a:cubicBezTo>
                <a:lnTo>
                  <a:pt x="5295" y="1055"/>
                </a:lnTo>
                <a:cubicBezTo>
                  <a:pt x="4918" y="2153"/>
                  <a:pt x="4660" y="3283"/>
                  <a:pt x="4531" y="4434"/>
                </a:cubicBezTo>
                <a:cubicBezTo>
                  <a:pt x="4520" y="4553"/>
                  <a:pt x="4509" y="4660"/>
                  <a:pt x="4499" y="4779"/>
                </a:cubicBezTo>
                <a:cubicBezTo>
                  <a:pt x="4445" y="4456"/>
                  <a:pt x="4380" y="4144"/>
                  <a:pt x="4326" y="3821"/>
                </a:cubicBezTo>
                <a:cubicBezTo>
                  <a:pt x="4230" y="3240"/>
                  <a:pt x="4187" y="2648"/>
                  <a:pt x="4208" y="2067"/>
                </a:cubicBezTo>
                <a:lnTo>
                  <a:pt x="4208" y="2067"/>
                </a:lnTo>
                <a:cubicBezTo>
                  <a:pt x="4068" y="2820"/>
                  <a:pt x="4057" y="3584"/>
                  <a:pt x="4025" y="4305"/>
                </a:cubicBezTo>
                <a:cubicBezTo>
                  <a:pt x="3745" y="4790"/>
                  <a:pt x="3487" y="5285"/>
                  <a:pt x="3272" y="5801"/>
                </a:cubicBezTo>
                <a:cubicBezTo>
                  <a:pt x="3239" y="5317"/>
                  <a:pt x="3229" y="4843"/>
                  <a:pt x="3250" y="4370"/>
                </a:cubicBezTo>
                <a:cubicBezTo>
                  <a:pt x="3293" y="3240"/>
                  <a:pt x="3584" y="2121"/>
                  <a:pt x="4111" y="1120"/>
                </a:cubicBezTo>
                <a:lnTo>
                  <a:pt x="4111" y="1120"/>
                </a:lnTo>
                <a:cubicBezTo>
                  <a:pt x="3390" y="2099"/>
                  <a:pt x="2938" y="3229"/>
                  <a:pt x="2604" y="4305"/>
                </a:cubicBezTo>
                <a:cubicBezTo>
                  <a:pt x="2508" y="4607"/>
                  <a:pt x="2422" y="4897"/>
                  <a:pt x="2346" y="5188"/>
                </a:cubicBezTo>
                <a:cubicBezTo>
                  <a:pt x="2271" y="4499"/>
                  <a:pt x="2217" y="3799"/>
                  <a:pt x="2185" y="3068"/>
                </a:cubicBezTo>
                <a:cubicBezTo>
                  <a:pt x="2109" y="4015"/>
                  <a:pt x="2002" y="4919"/>
                  <a:pt x="1873" y="5769"/>
                </a:cubicBezTo>
                <a:cubicBezTo>
                  <a:pt x="1571" y="4779"/>
                  <a:pt x="1367" y="3767"/>
                  <a:pt x="1238" y="2745"/>
                </a:cubicBezTo>
                <a:lnTo>
                  <a:pt x="1238" y="2745"/>
                </a:lnTo>
                <a:cubicBezTo>
                  <a:pt x="1227" y="4165"/>
                  <a:pt x="1259" y="5511"/>
                  <a:pt x="1216" y="6727"/>
                </a:cubicBezTo>
                <a:cubicBezTo>
                  <a:pt x="1184" y="6673"/>
                  <a:pt x="1162" y="6630"/>
                  <a:pt x="1130" y="6576"/>
                </a:cubicBezTo>
                <a:cubicBezTo>
                  <a:pt x="1001" y="6296"/>
                  <a:pt x="904" y="6006"/>
                  <a:pt x="850" y="5694"/>
                </a:cubicBezTo>
                <a:cubicBezTo>
                  <a:pt x="796" y="5360"/>
                  <a:pt x="710" y="5037"/>
                  <a:pt x="613" y="4714"/>
                </a:cubicBezTo>
                <a:cubicBezTo>
                  <a:pt x="495" y="4370"/>
                  <a:pt x="291" y="4069"/>
                  <a:pt x="0" y="3843"/>
                </a:cubicBezTo>
                <a:lnTo>
                  <a:pt x="0" y="3843"/>
                </a:lnTo>
                <a:cubicBezTo>
                  <a:pt x="248" y="4101"/>
                  <a:pt x="409" y="4424"/>
                  <a:pt x="452" y="4779"/>
                </a:cubicBezTo>
                <a:cubicBezTo>
                  <a:pt x="484" y="5123"/>
                  <a:pt x="495" y="5457"/>
                  <a:pt x="463" y="5790"/>
                </a:cubicBezTo>
                <a:cubicBezTo>
                  <a:pt x="430" y="6146"/>
                  <a:pt x="441" y="6490"/>
                  <a:pt x="484" y="6834"/>
                </a:cubicBezTo>
                <a:cubicBezTo>
                  <a:pt x="506" y="6964"/>
                  <a:pt x="538" y="7082"/>
                  <a:pt x="570" y="7211"/>
                </a:cubicBezTo>
                <a:lnTo>
                  <a:pt x="570" y="7997"/>
                </a:lnTo>
                <a:lnTo>
                  <a:pt x="4606" y="7997"/>
                </a:lnTo>
                <a:lnTo>
                  <a:pt x="4639" y="8008"/>
                </a:lnTo>
                <a:lnTo>
                  <a:pt x="4639" y="7997"/>
                </a:lnTo>
                <a:lnTo>
                  <a:pt x="63142" y="7997"/>
                </a:lnTo>
                <a:lnTo>
                  <a:pt x="63132" y="7437"/>
                </a:lnTo>
                <a:cubicBezTo>
                  <a:pt x="63229" y="6705"/>
                  <a:pt x="63487" y="6006"/>
                  <a:pt x="63896" y="5392"/>
                </a:cubicBezTo>
                <a:lnTo>
                  <a:pt x="63896" y="5392"/>
                </a:lnTo>
                <a:cubicBezTo>
                  <a:pt x="63562" y="5790"/>
                  <a:pt x="63261" y="6199"/>
                  <a:pt x="62981" y="6641"/>
                </a:cubicBezTo>
                <a:cubicBezTo>
                  <a:pt x="62981" y="6544"/>
                  <a:pt x="62981" y="6436"/>
                  <a:pt x="62992" y="6339"/>
                </a:cubicBezTo>
                <a:cubicBezTo>
                  <a:pt x="63024" y="5909"/>
                  <a:pt x="63110" y="5489"/>
                  <a:pt x="63250" y="5080"/>
                </a:cubicBezTo>
                <a:cubicBezTo>
                  <a:pt x="63368" y="4639"/>
                  <a:pt x="63519" y="4187"/>
                  <a:pt x="63638" y="3724"/>
                </a:cubicBezTo>
                <a:cubicBezTo>
                  <a:pt x="63756" y="3251"/>
                  <a:pt x="63799" y="2756"/>
                  <a:pt x="63756" y="2271"/>
                </a:cubicBezTo>
                <a:lnTo>
                  <a:pt x="63756" y="2271"/>
                </a:lnTo>
                <a:cubicBezTo>
                  <a:pt x="63734" y="2756"/>
                  <a:pt x="63616" y="3240"/>
                  <a:pt x="63401" y="3681"/>
                </a:cubicBezTo>
                <a:cubicBezTo>
                  <a:pt x="63207" y="4101"/>
                  <a:pt x="62981" y="4510"/>
                  <a:pt x="62733" y="4897"/>
                </a:cubicBezTo>
                <a:cubicBezTo>
                  <a:pt x="62486" y="5295"/>
                  <a:pt x="62271" y="5704"/>
                  <a:pt x="62077" y="6135"/>
                </a:cubicBezTo>
                <a:cubicBezTo>
                  <a:pt x="62045" y="6199"/>
                  <a:pt x="62023" y="6264"/>
                  <a:pt x="62002" y="6329"/>
                </a:cubicBezTo>
                <a:cubicBezTo>
                  <a:pt x="62002" y="6221"/>
                  <a:pt x="62002" y="6103"/>
                  <a:pt x="62023" y="5995"/>
                </a:cubicBezTo>
                <a:cubicBezTo>
                  <a:pt x="62099" y="5403"/>
                  <a:pt x="62292" y="4843"/>
                  <a:pt x="62594" y="4338"/>
                </a:cubicBezTo>
                <a:lnTo>
                  <a:pt x="62594" y="4338"/>
                </a:lnTo>
                <a:cubicBezTo>
                  <a:pt x="62368" y="4628"/>
                  <a:pt x="62163" y="4940"/>
                  <a:pt x="61991" y="5263"/>
                </a:cubicBezTo>
                <a:cubicBezTo>
                  <a:pt x="62055" y="4456"/>
                  <a:pt x="62281" y="3670"/>
                  <a:pt x="62637" y="2949"/>
                </a:cubicBezTo>
                <a:lnTo>
                  <a:pt x="62637" y="2949"/>
                </a:lnTo>
                <a:cubicBezTo>
                  <a:pt x="62152" y="3681"/>
                  <a:pt x="61776" y="4477"/>
                  <a:pt x="61496" y="5306"/>
                </a:cubicBezTo>
                <a:cubicBezTo>
                  <a:pt x="61464" y="4639"/>
                  <a:pt x="61399" y="3982"/>
                  <a:pt x="61291" y="3326"/>
                </a:cubicBezTo>
                <a:lnTo>
                  <a:pt x="61291" y="3326"/>
                </a:lnTo>
                <a:cubicBezTo>
                  <a:pt x="61313" y="4122"/>
                  <a:pt x="61238" y="4930"/>
                  <a:pt x="61044" y="5704"/>
                </a:cubicBezTo>
                <a:cubicBezTo>
                  <a:pt x="60947" y="5231"/>
                  <a:pt x="60872" y="4747"/>
                  <a:pt x="60829" y="4262"/>
                </a:cubicBezTo>
                <a:cubicBezTo>
                  <a:pt x="60775" y="3703"/>
                  <a:pt x="60796" y="3132"/>
                  <a:pt x="60915" y="2583"/>
                </a:cubicBezTo>
                <a:cubicBezTo>
                  <a:pt x="61022" y="2002"/>
                  <a:pt x="61270" y="1453"/>
                  <a:pt x="61625" y="980"/>
                </a:cubicBezTo>
                <a:lnTo>
                  <a:pt x="61625" y="980"/>
                </a:lnTo>
                <a:cubicBezTo>
                  <a:pt x="61184" y="1432"/>
                  <a:pt x="60850" y="1959"/>
                  <a:pt x="60624" y="2540"/>
                </a:cubicBezTo>
                <a:cubicBezTo>
                  <a:pt x="60409" y="3100"/>
                  <a:pt x="60247" y="3692"/>
                  <a:pt x="60151" y="4284"/>
                </a:cubicBezTo>
                <a:cubicBezTo>
                  <a:pt x="60097" y="4607"/>
                  <a:pt x="60054" y="4919"/>
                  <a:pt x="60021" y="5231"/>
                </a:cubicBezTo>
                <a:cubicBezTo>
                  <a:pt x="60021" y="5112"/>
                  <a:pt x="60011" y="5005"/>
                  <a:pt x="60000" y="4886"/>
                </a:cubicBezTo>
                <a:cubicBezTo>
                  <a:pt x="59957" y="4391"/>
                  <a:pt x="59795" y="3929"/>
                  <a:pt x="59655" y="3477"/>
                </a:cubicBezTo>
                <a:cubicBezTo>
                  <a:pt x="59526" y="3035"/>
                  <a:pt x="59408" y="2551"/>
                  <a:pt x="59516" y="2067"/>
                </a:cubicBezTo>
                <a:lnTo>
                  <a:pt x="59516" y="2067"/>
                </a:lnTo>
                <a:cubicBezTo>
                  <a:pt x="59343" y="2551"/>
                  <a:pt x="59386" y="3078"/>
                  <a:pt x="59440" y="3552"/>
                </a:cubicBezTo>
                <a:cubicBezTo>
                  <a:pt x="59483" y="4025"/>
                  <a:pt x="59537" y="4488"/>
                  <a:pt x="59451" y="4908"/>
                </a:cubicBezTo>
                <a:cubicBezTo>
                  <a:pt x="59365" y="5338"/>
                  <a:pt x="59247" y="5769"/>
                  <a:pt x="59096" y="6178"/>
                </a:cubicBezTo>
                <a:cubicBezTo>
                  <a:pt x="59096" y="6113"/>
                  <a:pt x="59096" y="6049"/>
                  <a:pt x="59085" y="5973"/>
                </a:cubicBezTo>
                <a:cubicBezTo>
                  <a:pt x="59064" y="5435"/>
                  <a:pt x="59085" y="4843"/>
                  <a:pt x="59010" y="4230"/>
                </a:cubicBezTo>
                <a:cubicBezTo>
                  <a:pt x="58967" y="3918"/>
                  <a:pt x="58891" y="3617"/>
                  <a:pt x="58794" y="3326"/>
                </a:cubicBezTo>
                <a:cubicBezTo>
                  <a:pt x="58687" y="3035"/>
                  <a:pt x="58568" y="2766"/>
                  <a:pt x="58450" y="2497"/>
                </a:cubicBezTo>
                <a:cubicBezTo>
                  <a:pt x="58321" y="2228"/>
                  <a:pt x="58213" y="1948"/>
                  <a:pt x="58138" y="1669"/>
                </a:cubicBezTo>
                <a:cubicBezTo>
                  <a:pt x="58052" y="1378"/>
                  <a:pt x="58020" y="1077"/>
                  <a:pt x="58041" y="775"/>
                </a:cubicBezTo>
                <a:lnTo>
                  <a:pt x="58041" y="775"/>
                </a:lnTo>
                <a:cubicBezTo>
                  <a:pt x="57977" y="1087"/>
                  <a:pt x="57966" y="1399"/>
                  <a:pt x="58009" y="1722"/>
                </a:cubicBezTo>
                <a:cubicBezTo>
                  <a:pt x="58052" y="2024"/>
                  <a:pt x="58106" y="2325"/>
                  <a:pt x="58181" y="2626"/>
                </a:cubicBezTo>
                <a:cubicBezTo>
                  <a:pt x="58256" y="2906"/>
                  <a:pt x="58310" y="3197"/>
                  <a:pt x="58353" y="3487"/>
                </a:cubicBezTo>
                <a:cubicBezTo>
                  <a:pt x="58375" y="3756"/>
                  <a:pt x="58375" y="4025"/>
                  <a:pt x="58332" y="4295"/>
                </a:cubicBezTo>
                <a:cubicBezTo>
                  <a:pt x="58213" y="5145"/>
                  <a:pt x="57826" y="5952"/>
                  <a:pt x="57654" y="6910"/>
                </a:cubicBezTo>
                <a:cubicBezTo>
                  <a:pt x="57535" y="6253"/>
                  <a:pt x="57525" y="5597"/>
                  <a:pt x="57632" y="4940"/>
                </a:cubicBezTo>
                <a:lnTo>
                  <a:pt x="57632" y="4940"/>
                </a:lnTo>
                <a:cubicBezTo>
                  <a:pt x="57492" y="5425"/>
                  <a:pt x="57385" y="5887"/>
                  <a:pt x="57299" y="6339"/>
                </a:cubicBezTo>
                <a:cubicBezTo>
                  <a:pt x="57223" y="6038"/>
                  <a:pt x="57169" y="5715"/>
                  <a:pt x="57137" y="5403"/>
                </a:cubicBezTo>
                <a:cubicBezTo>
                  <a:pt x="57083" y="4564"/>
                  <a:pt x="57202" y="3713"/>
                  <a:pt x="57492" y="2928"/>
                </a:cubicBezTo>
                <a:lnTo>
                  <a:pt x="57492" y="2928"/>
                </a:lnTo>
                <a:cubicBezTo>
                  <a:pt x="57288" y="3315"/>
                  <a:pt x="57116" y="3724"/>
                  <a:pt x="56976" y="4133"/>
                </a:cubicBezTo>
                <a:cubicBezTo>
                  <a:pt x="56825" y="3326"/>
                  <a:pt x="56470" y="2562"/>
                  <a:pt x="55942" y="1927"/>
                </a:cubicBezTo>
                <a:lnTo>
                  <a:pt x="55942" y="1927"/>
                </a:lnTo>
                <a:cubicBezTo>
                  <a:pt x="56502" y="2777"/>
                  <a:pt x="56696" y="3810"/>
                  <a:pt x="56481" y="4811"/>
                </a:cubicBezTo>
                <a:cubicBezTo>
                  <a:pt x="56459" y="4919"/>
                  <a:pt x="56427" y="5037"/>
                  <a:pt x="56394" y="5145"/>
                </a:cubicBezTo>
                <a:cubicBezTo>
                  <a:pt x="56405" y="4854"/>
                  <a:pt x="56384" y="4574"/>
                  <a:pt x="56362" y="4295"/>
                </a:cubicBezTo>
                <a:cubicBezTo>
                  <a:pt x="56319" y="3907"/>
                  <a:pt x="56201" y="3520"/>
                  <a:pt x="56007" y="3186"/>
                </a:cubicBezTo>
                <a:lnTo>
                  <a:pt x="56007" y="3186"/>
                </a:lnTo>
                <a:cubicBezTo>
                  <a:pt x="56158" y="3541"/>
                  <a:pt x="56212" y="3939"/>
                  <a:pt x="56179" y="4327"/>
                </a:cubicBezTo>
                <a:cubicBezTo>
                  <a:pt x="56136" y="4693"/>
                  <a:pt x="56072" y="5059"/>
                  <a:pt x="55953" y="5414"/>
                </a:cubicBezTo>
                <a:lnTo>
                  <a:pt x="55932" y="5511"/>
                </a:lnTo>
                <a:cubicBezTo>
                  <a:pt x="55856" y="5026"/>
                  <a:pt x="55749" y="4553"/>
                  <a:pt x="55587" y="4090"/>
                </a:cubicBezTo>
                <a:cubicBezTo>
                  <a:pt x="55361" y="3509"/>
                  <a:pt x="55071" y="2992"/>
                  <a:pt x="54855" y="2433"/>
                </a:cubicBezTo>
                <a:cubicBezTo>
                  <a:pt x="54748" y="2153"/>
                  <a:pt x="54662" y="1862"/>
                  <a:pt x="54629" y="1572"/>
                </a:cubicBezTo>
                <a:cubicBezTo>
                  <a:pt x="54586" y="1260"/>
                  <a:pt x="54597" y="958"/>
                  <a:pt x="54683" y="657"/>
                </a:cubicBezTo>
                <a:lnTo>
                  <a:pt x="54683" y="657"/>
                </a:lnTo>
                <a:cubicBezTo>
                  <a:pt x="54554" y="958"/>
                  <a:pt x="54490" y="1270"/>
                  <a:pt x="54490" y="1604"/>
                </a:cubicBezTo>
                <a:cubicBezTo>
                  <a:pt x="54490" y="1916"/>
                  <a:pt x="54522" y="2239"/>
                  <a:pt x="54576" y="2551"/>
                </a:cubicBezTo>
                <a:cubicBezTo>
                  <a:pt x="54694" y="3175"/>
                  <a:pt x="54877" y="3756"/>
                  <a:pt x="54920" y="4305"/>
                </a:cubicBezTo>
                <a:cubicBezTo>
                  <a:pt x="54963" y="4833"/>
                  <a:pt x="54909" y="5360"/>
                  <a:pt x="54791" y="5887"/>
                </a:cubicBezTo>
                <a:cubicBezTo>
                  <a:pt x="54716" y="6189"/>
                  <a:pt x="54629" y="6490"/>
                  <a:pt x="54533" y="6781"/>
                </a:cubicBezTo>
                <a:cubicBezTo>
                  <a:pt x="54522" y="6307"/>
                  <a:pt x="54479" y="5844"/>
                  <a:pt x="54382" y="5382"/>
                </a:cubicBezTo>
                <a:cubicBezTo>
                  <a:pt x="54522" y="4973"/>
                  <a:pt x="54608" y="4553"/>
                  <a:pt x="54629" y="4133"/>
                </a:cubicBezTo>
                <a:lnTo>
                  <a:pt x="54629" y="4133"/>
                </a:lnTo>
                <a:cubicBezTo>
                  <a:pt x="54576" y="4434"/>
                  <a:pt x="54479" y="4736"/>
                  <a:pt x="54339" y="5005"/>
                </a:cubicBezTo>
                <a:cubicBezTo>
                  <a:pt x="54328" y="5026"/>
                  <a:pt x="54328" y="5037"/>
                  <a:pt x="54317" y="5059"/>
                </a:cubicBezTo>
                <a:cubicBezTo>
                  <a:pt x="54264" y="4833"/>
                  <a:pt x="54188" y="4617"/>
                  <a:pt x="54113" y="4391"/>
                </a:cubicBezTo>
                <a:cubicBezTo>
                  <a:pt x="54188" y="4176"/>
                  <a:pt x="54264" y="3950"/>
                  <a:pt x="54360" y="3724"/>
                </a:cubicBezTo>
                <a:lnTo>
                  <a:pt x="54360" y="3724"/>
                </a:lnTo>
                <a:cubicBezTo>
                  <a:pt x="54253" y="3896"/>
                  <a:pt x="54156" y="4079"/>
                  <a:pt x="54070" y="4262"/>
                </a:cubicBezTo>
                <a:cubicBezTo>
                  <a:pt x="54038" y="4176"/>
                  <a:pt x="54005" y="4090"/>
                  <a:pt x="53962" y="4015"/>
                </a:cubicBezTo>
                <a:lnTo>
                  <a:pt x="53962" y="4015"/>
                </a:lnTo>
                <a:cubicBezTo>
                  <a:pt x="53994" y="4112"/>
                  <a:pt x="54016" y="4208"/>
                  <a:pt x="54038" y="4316"/>
                </a:cubicBezTo>
                <a:cubicBezTo>
                  <a:pt x="53629" y="5123"/>
                  <a:pt x="53273" y="5952"/>
                  <a:pt x="52983" y="6813"/>
                </a:cubicBezTo>
                <a:cubicBezTo>
                  <a:pt x="52908" y="6199"/>
                  <a:pt x="52940" y="5575"/>
                  <a:pt x="53069" y="4983"/>
                </a:cubicBezTo>
                <a:cubicBezTo>
                  <a:pt x="53273" y="4047"/>
                  <a:pt x="53672" y="3175"/>
                  <a:pt x="54264" y="2422"/>
                </a:cubicBezTo>
                <a:lnTo>
                  <a:pt x="54264" y="2422"/>
                </a:lnTo>
                <a:cubicBezTo>
                  <a:pt x="53553" y="3132"/>
                  <a:pt x="52972" y="3950"/>
                  <a:pt x="52542" y="4843"/>
                </a:cubicBezTo>
                <a:cubicBezTo>
                  <a:pt x="52348" y="5242"/>
                  <a:pt x="52176" y="5640"/>
                  <a:pt x="52047" y="6060"/>
                </a:cubicBezTo>
                <a:cubicBezTo>
                  <a:pt x="52090" y="5069"/>
                  <a:pt x="52229" y="4090"/>
                  <a:pt x="52455" y="3132"/>
                </a:cubicBezTo>
                <a:lnTo>
                  <a:pt x="52455" y="3132"/>
                </a:lnTo>
                <a:cubicBezTo>
                  <a:pt x="52079" y="4144"/>
                  <a:pt x="51734" y="5123"/>
                  <a:pt x="51412" y="6027"/>
                </a:cubicBezTo>
                <a:cubicBezTo>
                  <a:pt x="51315" y="4381"/>
                  <a:pt x="51605" y="2734"/>
                  <a:pt x="52251" y="1217"/>
                </a:cubicBezTo>
                <a:lnTo>
                  <a:pt x="52251" y="1217"/>
                </a:lnTo>
                <a:cubicBezTo>
                  <a:pt x="51487" y="2540"/>
                  <a:pt x="50884" y="3961"/>
                  <a:pt x="50443" y="5425"/>
                </a:cubicBezTo>
                <a:cubicBezTo>
                  <a:pt x="50325" y="4660"/>
                  <a:pt x="50195" y="3886"/>
                  <a:pt x="50023" y="3089"/>
                </a:cubicBezTo>
                <a:lnTo>
                  <a:pt x="50023" y="3089"/>
                </a:lnTo>
                <a:cubicBezTo>
                  <a:pt x="50120" y="4273"/>
                  <a:pt x="50055" y="5468"/>
                  <a:pt x="49808" y="6630"/>
                </a:cubicBezTo>
                <a:cubicBezTo>
                  <a:pt x="49539" y="5780"/>
                  <a:pt x="49474" y="4876"/>
                  <a:pt x="49603" y="3993"/>
                </a:cubicBezTo>
                <a:cubicBezTo>
                  <a:pt x="49690" y="3380"/>
                  <a:pt x="49840" y="2734"/>
                  <a:pt x="49905" y="2056"/>
                </a:cubicBezTo>
                <a:cubicBezTo>
                  <a:pt x="49969" y="1389"/>
                  <a:pt x="49937" y="678"/>
                  <a:pt x="49647" y="54"/>
                </a:cubicBezTo>
                <a:lnTo>
                  <a:pt x="49647" y="54"/>
                </a:lnTo>
                <a:cubicBezTo>
                  <a:pt x="49743" y="377"/>
                  <a:pt x="49786" y="721"/>
                  <a:pt x="49765" y="1066"/>
                </a:cubicBezTo>
                <a:cubicBezTo>
                  <a:pt x="49743" y="1389"/>
                  <a:pt x="49679" y="1712"/>
                  <a:pt x="49582" y="2024"/>
                </a:cubicBezTo>
                <a:cubicBezTo>
                  <a:pt x="49388" y="2648"/>
                  <a:pt x="49098" y="3240"/>
                  <a:pt x="48850" y="3843"/>
                </a:cubicBezTo>
                <a:cubicBezTo>
                  <a:pt x="48710" y="4187"/>
                  <a:pt x="48592" y="4553"/>
                  <a:pt x="48484" y="4919"/>
                </a:cubicBezTo>
                <a:cubicBezTo>
                  <a:pt x="48452" y="4757"/>
                  <a:pt x="48420" y="4585"/>
                  <a:pt x="48398" y="4424"/>
                </a:cubicBezTo>
                <a:cubicBezTo>
                  <a:pt x="48247" y="3315"/>
                  <a:pt x="48290" y="2185"/>
                  <a:pt x="48527" y="1098"/>
                </a:cubicBezTo>
                <a:lnTo>
                  <a:pt x="48527" y="1098"/>
                </a:lnTo>
                <a:cubicBezTo>
                  <a:pt x="48140" y="2185"/>
                  <a:pt x="47892" y="3326"/>
                  <a:pt x="47763" y="4477"/>
                </a:cubicBezTo>
                <a:cubicBezTo>
                  <a:pt x="47688" y="5091"/>
                  <a:pt x="47655" y="5704"/>
                  <a:pt x="47655" y="6329"/>
                </a:cubicBezTo>
                <a:cubicBezTo>
                  <a:pt x="47494" y="5963"/>
                  <a:pt x="47365" y="5586"/>
                  <a:pt x="47279" y="5199"/>
                </a:cubicBezTo>
                <a:cubicBezTo>
                  <a:pt x="47247" y="5048"/>
                  <a:pt x="47214" y="4897"/>
                  <a:pt x="47193" y="4747"/>
                </a:cubicBezTo>
                <a:cubicBezTo>
                  <a:pt x="47300" y="4434"/>
                  <a:pt x="47419" y="4133"/>
                  <a:pt x="47559" y="3843"/>
                </a:cubicBezTo>
                <a:lnTo>
                  <a:pt x="47559" y="3843"/>
                </a:lnTo>
                <a:cubicBezTo>
                  <a:pt x="47419" y="4058"/>
                  <a:pt x="47279" y="4284"/>
                  <a:pt x="47160" y="4510"/>
                </a:cubicBezTo>
                <a:cubicBezTo>
                  <a:pt x="47074" y="3832"/>
                  <a:pt x="47085" y="3154"/>
                  <a:pt x="47193" y="2486"/>
                </a:cubicBezTo>
                <a:lnTo>
                  <a:pt x="47193" y="2486"/>
                </a:lnTo>
                <a:cubicBezTo>
                  <a:pt x="46934" y="3380"/>
                  <a:pt x="46784" y="4305"/>
                  <a:pt x="46762" y="5242"/>
                </a:cubicBezTo>
                <a:cubicBezTo>
                  <a:pt x="46665" y="5435"/>
                  <a:pt x="46579" y="5629"/>
                  <a:pt x="46493" y="5834"/>
                </a:cubicBezTo>
                <a:cubicBezTo>
                  <a:pt x="46461" y="5349"/>
                  <a:pt x="46461" y="4876"/>
                  <a:pt x="46482" y="4402"/>
                </a:cubicBezTo>
                <a:cubicBezTo>
                  <a:pt x="46525" y="3272"/>
                  <a:pt x="46816" y="2153"/>
                  <a:pt x="47333" y="1152"/>
                </a:cubicBezTo>
                <a:lnTo>
                  <a:pt x="47333" y="1152"/>
                </a:lnTo>
                <a:cubicBezTo>
                  <a:pt x="46622" y="2131"/>
                  <a:pt x="46170" y="3261"/>
                  <a:pt x="45826" y="4338"/>
                </a:cubicBezTo>
                <a:cubicBezTo>
                  <a:pt x="45740" y="4639"/>
                  <a:pt x="45654" y="4930"/>
                  <a:pt x="45578" y="5220"/>
                </a:cubicBezTo>
                <a:cubicBezTo>
                  <a:pt x="45503" y="4531"/>
                  <a:pt x="45449" y="3832"/>
                  <a:pt x="45406" y="3100"/>
                </a:cubicBezTo>
                <a:cubicBezTo>
                  <a:pt x="45331" y="4047"/>
                  <a:pt x="45223" y="4951"/>
                  <a:pt x="45094" y="5801"/>
                </a:cubicBezTo>
                <a:cubicBezTo>
                  <a:pt x="44803" y="4811"/>
                  <a:pt x="44588" y="3799"/>
                  <a:pt x="44470" y="2777"/>
                </a:cubicBezTo>
                <a:lnTo>
                  <a:pt x="44470" y="2777"/>
                </a:lnTo>
                <a:cubicBezTo>
                  <a:pt x="44448" y="4338"/>
                  <a:pt x="44491" y="5801"/>
                  <a:pt x="44438" y="7103"/>
                </a:cubicBezTo>
                <a:cubicBezTo>
                  <a:pt x="44287" y="6479"/>
                  <a:pt x="44179" y="5855"/>
                  <a:pt x="44104" y="5231"/>
                </a:cubicBezTo>
                <a:cubicBezTo>
                  <a:pt x="44104" y="5694"/>
                  <a:pt x="44082" y="6135"/>
                  <a:pt x="44050" y="6555"/>
                </a:cubicBezTo>
                <a:cubicBezTo>
                  <a:pt x="43846" y="5554"/>
                  <a:pt x="43867" y="4521"/>
                  <a:pt x="44136" y="3530"/>
                </a:cubicBezTo>
                <a:lnTo>
                  <a:pt x="44136" y="3530"/>
                </a:lnTo>
                <a:cubicBezTo>
                  <a:pt x="43889" y="4155"/>
                  <a:pt x="43684" y="4800"/>
                  <a:pt x="43555" y="5468"/>
                </a:cubicBezTo>
                <a:cubicBezTo>
                  <a:pt x="43437" y="4994"/>
                  <a:pt x="43308" y="4531"/>
                  <a:pt x="43135" y="4079"/>
                </a:cubicBezTo>
                <a:cubicBezTo>
                  <a:pt x="42726" y="2949"/>
                  <a:pt x="42167" y="1862"/>
                  <a:pt x="41618" y="721"/>
                </a:cubicBezTo>
                <a:lnTo>
                  <a:pt x="41618" y="721"/>
                </a:lnTo>
                <a:cubicBezTo>
                  <a:pt x="42027" y="1938"/>
                  <a:pt x="42371" y="3143"/>
                  <a:pt x="42468" y="4284"/>
                </a:cubicBezTo>
                <a:cubicBezTo>
                  <a:pt x="42554" y="5048"/>
                  <a:pt x="42490" y="5823"/>
                  <a:pt x="42296" y="6565"/>
                </a:cubicBezTo>
                <a:cubicBezTo>
                  <a:pt x="42242" y="6146"/>
                  <a:pt x="42188" y="5737"/>
                  <a:pt x="42124" y="5306"/>
                </a:cubicBezTo>
                <a:cubicBezTo>
                  <a:pt x="42081" y="4908"/>
                  <a:pt x="42016" y="4521"/>
                  <a:pt x="41908" y="4133"/>
                </a:cubicBezTo>
                <a:cubicBezTo>
                  <a:pt x="41887" y="4069"/>
                  <a:pt x="41865" y="4015"/>
                  <a:pt x="41844" y="3950"/>
                </a:cubicBezTo>
                <a:cubicBezTo>
                  <a:pt x="41865" y="3864"/>
                  <a:pt x="41887" y="3789"/>
                  <a:pt x="41898" y="3703"/>
                </a:cubicBezTo>
                <a:cubicBezTo>
                  <a:pt x="42016" y="3229"/>
                  <a:pt x="42059" y="2734"/>
                  <a:pt x="42005" y="2250"/>
                </a:cubicBezTo>
                <a:lnTo>
                  <a:pt x="42005" y="2250"/>
                </a:lnTo>
                <a:cubicBezTo>
                  <a:pt x="41995" y="2723"/>
                  <a:pt x="41887" y="3186"/>
                  <a:pt x="41693" y="3617"/>
                </a:cubicBezTo>
                <a:cubicBezTo>
                  <a:pt x="41596" y="3412"/>
                  <a:pt x="41456" y="3229"/>
                  <a:pt x="41306" y="3078"/>
                </a:cubicBezTo>
                <a:lnTo>
                  <a:pt x="41306" y="3078"/>
                </a:lnTo>
                <a:cubicBezTo>
                  <a:pt x="41456" y="3272"/>
                  <a:pt x="41564" y="3498"/>
                  <a:pt x="41629" y="3735"/>
                </a:cubicBezTo>
                <a:cubicBezTo>
                  <a:pt x="41446" y="4133"/>
                  <a:pt x="41241" y="4510"/>
                  <a:pt x="41015" y="4886"/>
                </a:cubicBezTo>
                <a:cubicBezTo>
                  <a:pt x="40778" y="5285"/>
                  <a:pt x="40563" y="5704"/>
                  <a:pt x="40380" y="6124"/>
                </a:cubicBezTo>
                <a:cubicBezTo>
                  <a:pt x="40326" y="6253"/>
                  <a:pt x="40283" y="6372"/>
                  <a:pt x="40240" y="6501"/>
                </a:cubicBezTo>
                <a:cubicBezTo>
                  <a:pt x="40186" y="6092"/>
                  <a:pt x="40165" y="5683"/>
                  <a:pt x="40197" y="5263"/>
                </a:cubicBezTo>
                <a:cubicBezTo>
                  <a:pt x="40262" y="4456"/>
                  <a:pt x="40466" y="3660"/>
                  <a:pt x="40821" y="2928"/>
                </a:cubicBezTo>
                <a:lnTo>
                  <a:pt x="40821" y="2928"/>
                </a:lnTo>
                <a:cubicBezTo>
                  <a:pt x="40143" y="3982"/>
                  <a:pt x="39670" y="5156"/>
                  <a:pt x="39412" y="6382"/>
                </a:cubicBezTo>
                <a:cubicBezTo>
                  <a:pt x="39239" y="5672"/>
                  <a:pt x="39110" y="4962"/>
                  <a:pt x="39024" y="4251"/>
                </a:cubicBezTo>
                <a:cubicBezTo>
                  <a:pt x="38960" y="3692"/>
                  <a:pt x="38981" y="3121"/>
                  <a:pt x="39089" y="2573"/>
                </a:cubicBezTo>
                <a:cubicBezTo>
                  <a:pt x="39196" y="1981"/>
                  <a:pt x="39433" y="1432"/>
                  <a:pt x="39788" y="958"/>
                </a:cubicBezTo>
                <a:lnTo>
                  <a:pt x="39788" y="958"/>
                </a:lnTo>
                <a:cubicBezTo>
                  <a:pt x="39358" y="1399"/>
                  <a:pt x="39013" y="1938"/>
                  <a:pt x="38798" y="2519"/>
                </a:cubicBezTo>
                <a:cubicBezTo>
                  <a:pt x="38594" y="3089"/>
                  <a:pt x="38443" y="3670"/>
                  <a:pt x="38357" y="4273"/>
                </a:cubicBezTo>
                <a:cubicBezTo>
                  <a:pt x="38303" y="4596"/>
                  <a:pt x="38260" y="4908"/>
                  <a:pt x="38228" y="5209"/>
                </a:cubicBezTo>
                <a:cubicBezTo>
                  <a:pt x="38228" y="5091"/>
                  <a:pt x="38217" y="4983"/>
                  <a:pt x="38195" y="4854"/>
                </a:cubicBezTo>
                <a:cubicBezTo>
                  <a:pt x="38152" y="4359"/>
                  <a:pt x="37980" y="3907"/>
                  <a:pt x="37840" y="3455"/>
                </a:cubicBezTo>
                <a:cubicBezTo>
                  <a:pt x="37700" y="3014"/>
                  <a:pt x="37582" y="2540"/>
                  <a:pt x="37679" y="2045"/>
                </a:cubicBezTo>
                <a:lnTo>
                  <a:pt x="37679" y="2045"/>
                </a:lnTo>
                <a:cubicBezTo>
                  <a:pt x="37517" y="2530"/>
                  <a:pt x="37571" y="3057"/>
                  <a:pt x="37625" y="3530"/>
                </a:cubicBezTo>
                <a:cubicBezTo>
                  <a:pt x="37679" y="4004"/>
                  <a:pt x="37733" y="4467"/>
                  <a:pt x="37657" y="4886"/>
                </a:cubicBezTo>
                <a:cubicBezTo>
                  <a:pt x="37571" y="5317"/>
                  <a:pt x="37464" y="5737"/>
                  <a:pt x="37313" y="6156"/>
                </a:cubicBezTo>
                <a:cubicBezTo>
                  <a:pt x="37313" y="6081"/>
                  <a:pt x="37302" y="6017"/>
                  <a:pt x="37302" y="5941"/>
                </a:cubicBezTo>
                <a:cubicBezTo>
                  <a:pt x="37270" y="5403"/>
                  <a:pt x="37291" y="4811"/>
                  <a:pt x="37205" y="4198"/>
                </a:cubicBezTo>
                <a:cubicBezTo>
                  <a:pt x="37162" y="3896"/>
                  <a:pt x="37087" y="3595"/>
                  <a:pt x="36979" y="3304"/>
                </a:cubicBezTo>
                <a:cubicBezTo>
                  <a:pt x="36872" y="3014"/>
                  <a:pt x="36743" y="2745"/>
                  <a:pt x="36624" y="2476"/>
                </a:cubicBezTo>
                <a:cubicBezTo>
                  <a:pt x="36495" y="2207"/>
                  <a:pt x="36387" y="1927"/>
                  <a:pt x="36301" y="1647"/>
                </a:cubicBezTo>
                <a:cubicBezTo>
                  <a:pt x="36215" y="1356"/>
                  <a:pt x="36183" y="1055"/>
                  <a:pt x="36204" y="765"/>
                </a:cubicBezTo>
                <a:lnTo>
                  <a:pt x="36204" y="765"/>
                </a:lnTo>
                <a:cubicBezTo>
                  <a:pt x="36140" y="1066"/>
                  <a:pt x="36129" y="1389"/>
                  <a:pt x="36172" y="1701"/>
                </a:cubicBezTo>
                <a:cubicBezTo>
                  <a:pt x="36215" y="2002"/>
                  <a:pt x="36280" y="2314"/>
                  <a:pt x="36366" y="2605"/>
                </a:cubicBezTo>
                <a:cubicBezTo>
                  <a:pt x="36441" y="2885"/>
                  <a:pt x="36495" y="3175"/>
                  <a:pt x="36538" y="3466"/>
                </a:cubicBezTo>
                <a:cubicBezTo>
                  <a:pt x="36570" y="3735"/>
                  <a:pt x="36570" y="4004"/>
                  <a:pt x="36538" y="4273"/>
                </a:cubicBezTo>
                <a:cubicBezTo>
                  <a:pt x="36420" y="5166"/>
                  <a:pt x="36021" y="5995"/>
                  <a:pt x="35860" y="7007"/>
                </a:cubicBezTo>
                <a:cubicBezTo>
                  <a:pt x="35720" y="6318"/>
                  <a:pt x="35709" y="5608"/>
                  <a:pt x="35817" y="4919"/>
                </a:cubicBezTo>
                <a:lnTo>
                  <a:pt x="35817" y="4919"/>
                </a:lnTo>
                <a:cubicBezTo>
                  <a:pt x="35752" y="5156"/>
                  <a:pt x="35688" y="5392"/>
                  <a:pt x="35634" y="5618"/>
                </a:cubicBezTo>
                <a:cubicBezTo>
                  <a:pt x="35634" y="5554"/>
                  <a:pt x="35656" y="5478"/>
                  <a:pt x="35656" y="5414"/>
                </a:cubicBezTo>
                <a:cubicBezTo>
                  <a:pt x="35752" y="4660"/>
                  <a:pt x="35925" y="3864"/>
                  <a:pt x="35957" y="3035"/>
                </a:cubicBezTo>
                <a:lnTo>
                  <a:pt x="35957" y="3035"/>
                </a:lnTo>
                <a:cubicBezTo>
                  <a:pt x="35817" y="3832"/>
                  <a:pt x="35526" y="4542"/>
                  <a:pt x="35247" y="5242"/>
                </a:cubicBezTo>
                <a:lnTo>
                  <a:pt x="35247" y="4779"/>
                </a:lnTo>
                <a:cubicBezTo>
                  <a:pt x="35204" y="3724"/>
                  <a:pt x="34816" y="2712"/>
                  <a:pt x="34138" y="1895"/>
                </a:cubicBezTo>
                <a:lnTo>
                  <a:pt x="34138" y="1895"/>
                </a:lnTo>
                <a:cubicBezTo>
                  <a:pt x="34687" y="2756"/>
                  <a:pt x="34881" y="3789"/>
                  <a:pt x="34665" y="4779"/>
                </a:cubicBezTo>
                <a:cubicBezTo>
                  <a:pt x="34644" y="4897"/>
                  <a:pt x="34612" y="5005"/>
                  <a:pt x="34579" y="5112"/>
                </a:cubicBezTo>
                <a:cubicBezTo>
                  <a:pt x="34590" y="4833"/>
                  <a:pt x="34579" y="4553"/>
                  <a:pt x="34547" y="4273"/>
                </a:cubicBezTo>
                <a:cubicBezTo>
                  <a:pt x="34515" y="3875"/>
                  <a:pt x="34386" y="3498"/>
                  <a:pt x="34192" y="3154"/>
                </a:cubicBezTo>
                <a:lnTo>
                  <a:pt x="34192" y="3154"/>
                </a:lnTo>
                <a:cubicBezTo>
                  <a:pt x="34343" y="3520"/>
                  <a:pt x="34396" y="3907"/>
                  <a:pt x="34364" y="4295"/>
                </a:cubicBezTo>
                <a:cubicBezTo>
                  <a:pt x="34332" y="4671"/>
                  <a:pt x="34256" y="5026"/>
                  <a:pt x="34149" y="5382"/>
                </a:cubicBezTo>
                <a:lnTo>
                  <a:pt x="34117" y="5478"/>
                </a:lnTo>
                <a:cubicBezTo>
                  <a:pt x="34052" y="4994"/>
                  <a:pt x="33934" y="4521"/>
                  <a:pt x="33772" y="4069"/>
                </a:cubicBezTo>
                <a:cubicBezTo>
                  <a:pt x="33557" y="3477"/>
                  <a:pt x="33256" y="2960"/>
                  <a:pt x="33040" y="2411"/>
                </a:cubicBezTo>
                <a:cubicBezTo>
                  <a:pt x="32933" y="2131"/>
                  <a:pt x="32857" y="1841"/>
                  <a:pt x="32814" y="1539"/>
                </a:cubicBezTo>
                <a:cubicBezTo>
                  <a:pt x="32771" y="1238"/>
                  <a:pt x="32793" y="926"/>
                  <a:pt x="32868" y="635"/>
                </a:cubicBezTo>
                <a:lnTo>
                  <a:pt x="32868" y="635"/>
                </a:lnTo>
                <a:cubicBezTo>
                  <a:pt x="32750" y="926"/>
                  <a:pt x="32685" y="1249"/>
                  <a:pt x="32674" y="1572"/>
                </a:cubicBezTo>
                <a:cubicBezTo>
                  <a:pt x="32674" y="1895"/>
                  <a:pt x="32707" y="2217"/>
                  <a:pt x="32771" y="2530"/>
                </a:cubicBezTo>
                <a:cubicBezTo>
                  <a:pt x="32890" y="3143"/>
                  <a:pt x="33062" y="3735"/>
                  <a:pt x="33105" y="4273"/>
                </a:cubicBezTo>
                <a:cubicBezTo>
                  <a:pt x="33148" y="4747"/>
                  <a:pt x="33105" y="5220"/>
                  <a:pt x="33008" y="5694"/>
                </a:cubicBezTo>
                <a:cubicBezTo>
                  <a:pt x="32879" y="5112"/>
                  <a:pt x="32674" y="4564"/>
                  <a:pt x="32416" y="4036"/>
                </a:cubicBezTo>
                <a:cubicBezTo>
                  <a:pt x="32448" y="3929"/>
                  <a:pt x="32491" y="3810"/>
                  <a:pt x="32545" y="3703"/>
                </a:cubicBezTo>
                <a:lnTo>
                  <a:pt x="32545" y="3703"/>
                </a:lnTo>
                <a:cubicBezTo>
                  <a:pt x="32491" y="3799"/>
                  <a:pt x="32438" y="3886"/>
                  <a:pt x="32384" y="3982"/>
                </a:cubicBezTo>
                <a:cubicBezTo>
                  <a:pt x="32244" y="3713"/>
                  <a:pt x="32093" y="3444"/>
                  <a:pt x="31921" y="3197"/>
                </a:cubicBezTo>
                <a:cubicBezTo>
                  <a:pt x="32072" y="2917"/>
                  <a:pt x="32255" y="2648"/>
                  <a:pt x="32448" y="2390"/>
                </a:cubicBezTo>
                <a:lnTo>
                  <a:pt x="32448" y="2390"/>
                </a:lnTo>
                <a:cubicBezTo>
                  <a:pt x="32233" y="2605"/>
                  <a:pt x="32029" y="2831"/>
                  <a:pt x="31835" y="3068"/>
                </a:cubicBezTo>
                <a:cubicBezTo>
                  <a:pt x="31663" y="2831"/>
                  <a:pt x="31480" y="2605"/>
                  <a:pt x="31275" y="2390"/>
                </a:cubicBezTo>
                <a:lnTo>
                  <a:pt x="31275" y="2390"/>
                </a:lnTo>
                <a:cubicBezTo>
                  <a:pt x="31458" y="2637"/>
                  <a:pt x="31620" y="2906"/>
                  <a:pt x="31749" y="3186"/>
                </a:cubicBezTo>
                <a:cubicBezTo>
                  <a:pt x="31351" y="3692"/>
                  <a:pt x="31006" y="4230"/>
                  <a:pt x="30726" y="4811"/>
                </a:cubicBezTo>
                <a:cubicBezTo>
                  <a:pt x="30533" y="5199"/>
                  <a:pt x="30371" y="5608"/>
                  <a:pt x="30231" y="6017"/>
                </a:cubicBezTo>
                <a:cubicBezTo>
                  <a:pt x="30285" y="5037"/>
                  <a:pt x="30425" y="4058"/>
                  <a:pt x="30651" y="3100"/>
                </a:cubicBezTo>
                <a:lnTo>
                  <a:pt x="30651" y="3100"/>
                </a:lnTo>
                <a:cubicBezTo>
                  <a:pt x="30264" y="4112"/>
                  <a:pt x="29919" y="5080"/>
                  <a:pt x="29596" y="5984"/>
                </a:cubicBezTo>
                <a:cubicBezTo>
                  <a:pt x="29499" y="4338"/>
                  <a:pt x="29790" y="2691"/>
                  <a:pt x="30436" y="1173"/>
                </a:cubicBezTo>
                <a:lnTo>
                  <a:pt x="30436" y="1173"/>
                </a:lnTo>
                <a:cubicBezTo>
                  <a:pt x="29672" y="2508"/>
                  <a:pt x="29069" y="3918"/>
                  <a:pt x="28639" y="5392"/>
                </a:cubicBezTo>
                <a:cubicBezTo>
                  <a:pt x="28520" y="4628"/>
                  <a:pt x="28380" y="3843"/>
                  <a:pt x="28208" y="3057"/>
                </a:cubicBezTo>
                <a:lnTo>
                  <a:pt x="28208" y="3057"/>
                </a:lnTo>
                <a:cubicBezTo>
                  <a:pt x="28316" y="4230"/>
                  <a:pt x="28240" y="5425"/>
                  <a:pt x="27993" y="6587"/>
                </a:cubicBezTo>
                <a:cubicBezTo>
                  <a:pt x="27734" y="5737"/>
                  <a:pt x="27659" y="4843"/>
                  <a:pt x="27788" y="3961"/>
                </a:cubicBezTo>
                <a:cubicBezTo>
                  <a:pt x="27874" y="3347"/>
                  <a:pt x="28025" y="2702"/>
                  <a:pt x="28100" y="2024"/>
                </a:cubicBezTo>
                <a:cubicBezTo>
                  <a:pt x="28165" y="1346"/>
                  <a:pt x="28133" y="635"/>
                  <a:pt x="27831" y="11"/>
                </a:cubicBezTo>
                <a:lnTo>
                  <a:pt x="27831" y="11"/>
                </a:lnTo>
                <a:cubicBezTo>
                  <a:pt x="27939" y="345"/>
                  <a:pt x="27982" y="689"/>
                  <a:pt x="27950" y="1023"/>
                </a:cubicBezTo>
                <a:cubicBezTo>
                  <a:pt x="27928" y="1356"/>
                  <a:pt x="27874" y="1679"/>
                  <a:pt x="27767" y="2002"/>
                </a:cubicBezTo>
                <a:cubicBezTo>
                  <a:pt x="27584" y="2626"/>
                  <a:pt x="27293" y="3208"/>
                  <a:pt x="27046" y="3821"/>
                </a:cubicBezTo>
                <a:cubicBezTo>
                  <a:pt x="26938" y="4090"/>
                  <a:pt x="26841" y="4370"/>
                  <a:pt x="26755" y="4639"/>
                </a:cubicBezTo>
                <a:cubicBezTo>
                  <a:pt x="26744" y="4521"/>
                  <a:pt x="26744" y="4402"/>
                  <a:pt x="26755" y="4284"/>
                </a:cubicBezTo>
                <a:cubicBezTo>
                  <a:pt x="26787" y="3907"/>
                  <a:pt x="26970" y="3520"/>
                  <a:pt x="26992" y="3111"/>
                </a:cubicBezTo>
                <a:lnTo>
                  <a:pt x="26992" y="3111"/>
                </a:lnTo>
                <a:cubicBezTo>
                  <a:pt x="26917" y="3520"/>
                  <a:pt x="26691" y="3853"/>
                  <a:pt x="26572" y="4241"/>
                </a:cubicBezTo>
                <a:cubicBezTo>
                  <a:pt x="26443" y="3186"/>
                  <a:pt x="26486" y="2110"/>
                  <a:pt x="26701" y="1077"/>
                </a:cubicBezTo>
                <a:lnTo>
                  <a:pt x="26701" y="1077"/>
                </a:lnTo>
                <a:cubicBezTo>
                  <a:pt x="26325" y="2164"/>
                  <a:pt x="26066" y="3304"/>
                  <a:pt x="25948" y="4456"/>
                </a:cubicBezTo>
                <a:cubicBezTo>
                  <a:pt x="25883" y="4983"/>
                  <a:pt x="25851" y="5511"/>
                  <a:pt x="25840" y="6027"/>
                </a:cubicBezTo>
                <a:cubicBezTo>
                  <a:pt x="25786" y="5866"/>
                  <a:pt x="25733" y="5715"/>
                  <a:pt x="25679" y="5564"/>
                </a:cubicBezTo>
                <a:cubicBezTo>
                  <a:pt x="25700" y="5446"/>
                  <a:pt x="25733" y="5328"/>
                  <a:pt x="25754" y="5209"/>
                </a:cubicBezTo>
                <a:cubicBezTo>
                  <a:pt x="25819" y="4994"/>
                  <a:pt x="25862" y="4768"/>
                  <a:pt x="25894" y="4542"/>
                </a:cubicBezTo>
                <a:cubicBezTo>
                  <a:pt x="25926" y="4305"/>
                  <a:pt x="25937" y="4079"/>
                  <a:pt x="25948" y="3843"/>
                </a:cubicBezTo>
                <a:cubicBezTo>
                  <a:pt x="25959" y="3380"/>
                  <a:pt x="25916" y="2917"/>
                  <a:pt x="25894" y="2454"/>
                </a:cubicBezTo>
                <a:cubicBezTo>
                  <a:pt x="25873" y="2917"/>
                  <a:pt x="25808" y="3391"/>
                  <a:pt x="25722" y="3853"/>
                </a:cubicBezTo>
                <a:cubicBezTo>
                  <a:pt x="25550" y="4112"/>
                  <a:pt x="25399" y="4370"/>
                  <a:pt x="25248" y="4628"/>
                </a:cubicBezTo>
                <a:cubicBezTo>
                  <a:pt x="25130" y="4402"/>
                  <a:pt x="25001" y="4176"/>
                  <a:pt x="24861" y="3961"/>
                </a:cubicBezTo>
                <a:lnTo>
                  <a:pt x="24861" y="3961"/>
                </a:lnTo>
                <a:cubicBezTo>
                  <a:pt x="24990" y="4219"/>
                  <a:pt x="25087" y="4488"/>
                  <a:pt x="25173" y="4768"/>
                </a:cubicBezTo>
                <a:cubicBezTo>
                  <a:pt x="24990" y="5112"/>
                  <a:pt x="24829" y="5457"/>
                  <a:pt x="24678" y="5801"/>
                </a:cubicBezTo>
                <a:cubicBezTo>
                  <a:pt x="24646" y="5328"/>
                  <a:pt x="24635" y="4854"/>
                  <a:pt x="24656" y="4381"/>
                </a:cubicBezTo>
                <a:cubicBezTo>
                  <a:pt x="24699" y="3251"/>
                  <a:pt x="24990" y="2131"/>
                  <a:pt x="25517" y="1130"/>
                </a:cubicBezTo>
                <a:lnTo>
                  <a:pt x="25517" y="1130"/>
                </a:lnTo>
                <a:cubicBezTo>
                  <a:pt x="24796" y="2110"/>
                  <a:pt x="24344" y="3229"/>
                  <a:pt x="24011" y="4316"/>
                </a:cubicBezTo>
                <a:cubicBezTo>
                  <a:pt x="23914" y="4607"/>
                  <a:pt x="23828" y="4908"/>
                  <a:pt x="23752" y="5199"/>
                </a:cubicBezTo>
                <a:cubicBezTo>
                  <a:pt x="23677" y="4510"/>
                  <a:pt x="23623" y="3799"/>
                  <a:pt x="23591" y="3078"/>
                </a:cubicBezTo>
                <a:cubicBezTo>
                  <a:pt x="23505" y="4025"/>
                  <a:pt x="23408" y="4930"/>
                  <a:pt x="23268" y="5780"/>
                </a:cubicBezTo>
                <a:cubicBezTo>
                  <a:pt x="22978" y="4790"/>
                  <a:pt x="22773" y="3778"/>
                  <a:pt x="22644" y="2745"/>
                </a:cubicBezTo>
                <a:cubicBezTo>
                  <a:pt x="22633" y="3584"/>
                  <a:pt x="22644" y="4391"/>
                  <a:pt x="22644" y="5156"/>
                </a:cubicBezTo>
                <a:cubicBezTo>
                  <a:pt x="22601" y="4930"/>
                  <a:pt x="22547" y="4714"/>
                  <a:pt x="22493" y="4488"/>
                </a:cubicBezTo>
                <a:lnTo>
                  <a:pt x="22493" y="4488"/>
                </a:lnTo>
                <a:cubicBezTo>
                  <a:pt x="22579" y="5177"/>
                  <a:pt x="22547" y="5877"/>
                  <a:pt x="22407" y="6555"/>
                </a:cubicBezTo>
                <a:cubicBezTo>
                  <a:pt x="22160" y="5521"/>
                  <a:pt x="22181" y="4434"/>
                  <a:pt x="22461" y="3401"/>
                </a:cubicBezTo>
                <a:lnTo>
                  <a:pt x="22461" y="3401"/>
                </a:lnTo>
                <a:cubicBezTo>
                  <a:pt x="22267" y="3875"/>
                  <a:pt x="22106" y="4359"/>
                  <a:pt x="21987" y="4854"/>
                </a:cubicBezTo>
                <a:cubicBezTo>
                  <a:pt x="21901" y="4585"/>
                  <a:pt x="21815" y="4316"/>
                  <a:pt x="21718" y="4058"/>
                </a:cubicBezTo>
                <a:cubicBezTo>
                  <a:pt x="21299" y="2917"/>
                  <a:pt x="20750" y="1830"/>
                  <a:pt x="20201" y="700"/>
                </a:cubicBezTo>
                <a:lnTo>
                  <a:pt x="20201" y="700"/>
                </a:lnTo>
                <a:cubicBezTo>
                  <a:pt x="20599" y="1916"/>
                  <a:pt x="20954" y="3121"/>
                  <a:pt x="21051" y="4262"/>
                </a:cubicBezTo>
                <a:cubicBezTo>
                  <a:pt x="21137" y="5026"/>
                  <a:pt x="21073" y="5790"/>
                  <a:pt x="20879" y="6533"/>
                </a:cubicBezTo>
                <a:cubicBezTo>
                  <a:pt x="20814" y="6124"/>
                  <a:pt x="20760" y="5704"/>
                  <a:pt x="20707" y="5274"/>
                </a:cubicBezTo>
                <a:cubicBezTo>
                  <a:pt x="20664" y="4886"/>
                  <a:pt x="20588" y="4488"/>
                  <a:pt x="20481" y="4112"/>
                </a:cubicBezTo>
                <a:cubicBezTo>
                  <a:pt x="20470" y="4047"/>
                  <a:pt x="20448" y="3982"/>
                  <a:pt x="20427" y="3929"/>
                </a:cubicBezTo>
                <a:cubicBezTo>
                  <a:pt x="20438" y="3843"/>
                  <a:pt x="20459" y="3756"/>
                  <a:pt x="20481" y="3681"/>
                </a:cubicBezTo>
                <a:cubicBezTo>
                  <a:pt x="20599" y="3208"/>
                  <a:pt x="20642" y="2712"/>
                  <a:pt x="20588" y="2228"/>
                </a:cubicBezTo>
                <a:lnTo>
                  <a:pt x="20588" y="2228"/>
                </a:lnTo>
                <a:cubicBezTo>
                  <a:pt x="20578" y="2702"/>
                  <a:pt x="20470" y="3164"/>
                  <a:pt x="20276" y="3595"/>
                </a:cubicBezTo>
                <a:cubicBezTo>
                  <a:pt x="20169" y="3391"/>
                  <a:pt x="20039" y="3208"/>
                  <a:pt x="19878" y="3057"/>
                </a:cubicBezTo>
                <a:lnTo>
                  <a:pt x="19878" y="3057"/>
                </a:lnTo>
                <a:cubicBezTo>
                  <a:pt x="20039" y="3251"/>
                  <a:pt x="20147" y="3477"/>
                  <a:pt x="20212" y="3713"/>
                </a:cubicBezTo>
                <a:cubicBezTo>
                  <a:pt x="20029" y="4122"/>
                  <a:pt x="19813" y="4488"/>
                  <a:pt x="19598" y="4865"/>
                </a:cubicBezTo>
                <a:cubicBezTo>
                  <a:pt x="19361" y="5263"/>
                  <a:pt x="19146" y="5672"/>
                  <a:pt x="18952" y="6103"/>
                </a:cubicBezTo>
                <a:cubicBezTo>
                  <a:pt x="18909" y="6221"/>
                  <a:pt x="18856" y="6350"/>
                  <a:pt x="18823" y="6479"/>
                </a:cubicBezTo>
                <a:cubicBezTo>
                  <a:pt x="18759" y="6070"/>
                  <a:pt x="18748" y="5651"/>
                  <a:pt x="18780" y="5242"/>
                </a:cubicBezTo>
                <a:cubicBezTo>
                  <a:pt x="18834" y="4424"/>
                  <a:pt x="19049" y="3638"/>
                  <a:pt x="19394" y="2906"/>
                </a:cubicBezTo>
                <a:lnTo>
                  <a:pt x="19394" y="2906"/>
                </a:lnTo>
                <a:cubicBezTo>
                  <a:pt x="18737" y="3929"/>
                  <a:pt x="18274" y="5069"/>
                  <a:pt x="18016" y="6264"/>
                </a:cubicBezTo>
                <a:cubicBezTo>
                  <a:pt x="17973" y="6135"/>
                  <a:pt x="17941" y="5995"/>
                  <a:pt x="17919" y="5866"/>
                </a:cubicBezTo>
                <a:cubicBezTo>
                  <a:pt x="17822" y="5295"/>
                  <a:pt x="17898" y="4714"/>
                  <a:pt x="18113" y="4187"/>
                </a:cubicBezTo>
                <a:lnTo>
                  <a:pt x="18113" y="4187"/>
                </a:lnTo>
                <a:cubicBezTo>
                  <a:pt x="17952" y="4477"/>
                  <a:pt x="17822" y="4790"/>
                  <a:pt x="17726" y="5112"/>
                </a:cubicBezTo>
                <a:cubicBezTo>
                  <a:pt x="17672" y="4822"/>
                  <a:pt x="17629" y="4521"/>
                  <a:pt x="17596" y="4219"/>
                </a:cubicBezTo>
                <a:cubicBezTo>
                  <a:pt x="17543" y="3660"/>
                  <a:pt x="17564" y="3100"/>
                  <a:pt x="17661" y="2551"/>
                </a:cubicBezTo>
                <a:cubicBezTo>
                  <a:pt x="17769" y="1959"/>
                  <a:pt x="18005" y="1410"/>
                  <a:pt x="18360" y="937"/>
                </a:cubicBezTo>
                <a:lnTo>
                  <a:pt x="18360" y="937"/>
                </a:lnTo>
                <a:cubicBezTo>
                  <a:pt x="17930" y="1378"/>
                  <a:pt x="17596" y="1916"/>
                  <a:pt x="17370" y="2497"/>
                </a:cubicBezTo>
                <a:cubicBezTo>
                  <a:pt x="17166" y="3057"/>
                  <a:pt x="17015" y="3649"/>
                  <a:pt x="16929" y="4241"/>
                </a:cubicBezTo>
                <a:cubicBezTo>
                  <a:pt x="16875" y="4564"/>
                  <a:pt x="16832" y="4886"/>
                  <a:pt x="16800" y="5188"/>
                </a:cubicBezTo>
                <a:cubicBezTo>
                  <a:pt x="16800" y="5069"/>
                  <a:pt x="16789" y="4951"/>
                  <a:pt x="16768" y="4833"/>
                </a:cubicBezTo>
                <a:cubicBezTo>
                  <a:pt x="16725" y="4338"/>
                  <a:pt x="16552" y="3886"/>
                  <a:pt x="16413" y="3434"/>
                </a:cubicBezTo>
                <a:cubicBezTo>
                  <a:pt x="16283" y="2982"/>
                  <a:pt x="16154" y="2508"/>
                  <a:pt x="16251" y="2024"/>
                </a:cubicBezTo>
                <a:lnTo>
                  <a:pt x="16251" y="2024"/>
                </a:lnTo>
                <a:cubicBezTo>
                  <a:pt x="16090" y="2508"/>
                  <a:pt x="16143" y="3035"/>
                  <a:pt x="16197" y="3509"/>
                </a:cubicBezTo>
                <a:cubicBezTo>
                  <a:pt x="16251" y="3982"/>
                  <a:pt x="16305" y="4445"/>
                  <a:pt x="16230" y="4865"/>
                </a:cubicBezTo>
                <a:cubicBezTo>
                  <a:pt x="16143" y="5295"/>
                  <a:pt x="16036" y="5715"/>
                  <a:pt x="15885" y="6135"/>
                </a:cubicBezTo>
                <a:cubicBezTo>
                  <a:pt x="15874" y="6060"/>
                  <a:pt x="15874" y="5984"/>
                  <a:pt x="15874" y="5909"/>
                </a:cubicBezTo>
                <a:cubicBezTo>
                  <a:pt x="15842" y="5371"/>
                  <a:pt x="15864" y="4790"/>
                  <a:pt x="15778" y="4176"/>
                </a:cubicBezTo>
                <a:cubicBezTo>
                  <a:pt x="15734" y="3864"/>
                  <a:pt x="15659" y="3563"/>
                  <a:pt x="15552" y="3272"/>
                </a:cubicBezTo>
                <a:cubicBezTo>
                  <a:pt x="15444" y="2992"/>
                  <a:pt x="15315" y="2723"/>
                  <a:pt x="15196" y="2454"/>
                </a:cubicBezTo>
                <a:cubicBezTo>
                  <a:pt x="15067" y="2185"/>
                  <a:pt x="14960" y="1905"/>
                  <a:pt x="14874" y="1625"/>
                </a:cubicBezTo>
                <a:cubicBezTo>
                  <a:pt x="14787" y="1335"/>
                  <a:pt x="14755" y="1034"/>
                  <a:pt x="14777" y="732"/>
                </a:cubicBezTo>
                <a:lnTo>
                  <a:pt x="14777" y="732"/>
                </a:lnTo>
                <a:cubicBezTo>
                  <a:pt x="14712" y="1044"/>
                  <a:pt x="14701" y="1367"/>
                  <a:pt x="14744" y="1679"/>
                </a:cubicBezTo>
                <a:cubicBezTo>
                  <a:pt x="14798" y="1981"/>
                  <a:pt x="14852" y="2282"/>
                  <a:pt x="14938" y="2583"/>
                </a:cubicBezTo>
                <a:cubicBezTo>
                  <a:pt x="15013" y="2863"/>
                  <a:pt x="15067" y="3154"/>
                  <a:pt x="15110" y="3444"/>
                </a:cubicBezTo>
                <a:cubicBezTo>
                  <a:pt x="15143" y="3703"/>
                  <a:pt x="15143" y="3982"/>
                  <a:pt x="15110" y="4251"/>
                </a:cubicBezTo>
                <a:cubicBezTo>
                  <a:pt x="15024" y="4962"/>
                  <a:pt x="14744" y="5629"/>
                  <a:pt x="14561" y="6382"/>
                </a:cubicBezTo>
                <a:cubicBezTo>
                  <a:pt x="14540" y="5973"/>
                  <a:pt x="14529" y="5575"/>
                  <a:pt x="14551" y="5166"/>
                </a:cubicBezTo>
                <a:cubicBezTo>
                  <a:pt x="14594" y="4725"/>
                  <a:pt x="14594" y="4284"/>
                  <a:pt x="14561" y="3843"/>
                </a:cubicBezTo>
                <a:cubicBezTo>
                  <a:pt x="14518" y="3391"/>
                  <a:pt x="14357" y="2917"/>
                  <a:pt x="14023" y="2594"/>
                </a:cubicBezTo>
                <a:lnTo>
                  <a:pt x="14023" y="2594"/>
                </a:lnTo>
                <a:cubicBezTo>
                  <a:pt x="14292" y="2960"/>
                  <a:pt x="14411" y="3423"/>
                  <a:pt x="14357" y="3864"/>
                </a:cubicBezTo>
                <a:cubicBezTo>
                  <a:pt x="14303" y="4295"/>
                  <a:pt x="14195" y="4714"/>
                  <a:pt x="14056" y="5123"/>
                </a:cubicBezTo>
                <a:cubicBezTo>
                  <a:pt x="13959" y="5435"/>
                  <a:pt x="13862" y="5747"/>
                  <a:pt x="13776" y="6060"/>
                </a:cubicBezTo>
                <a:cubicBezTo>
                  <a:pt x="13830" y="5629"/>
                  <a:pt x="13840" y="5188"/>
                  <a:pt x="13830" y="4757"/>
                </a:cubicBezTo>
                <a:cubicBezTo>
                  <a:pt x="13776" y="3692"/>
                  <a:pt x="13388" y="2680"/>
                  <a:pt x="12710" y="1873"/>
                </a:cubicBezTo>
                <a:lnTo>
                  <a:pt x="12710" y="1873"/>
                </a:lnTo>
                <a:cubicBezTo>
                  <a:pt x="13270" y="2723"/>
                  <a:pt x="13464" y="3756"/>
                  <a:pt x="13248" y="4757"/>
                </a:cubicBezTo>
                <a:cubicBezTo>
                  <a:pt x="13227" y="4865"/>
                  <a:pt x="13195" y="4983"/>
                  <a:pt x="13162" y="5091"/>
                </a:cubicBezTo>
                <a:cubicBezTo>
                  <a:pt x="13173" y="4811"/>
                  <a:pt x="13162" y="4521"/>
                  <a:pt x="13130" y="4241"/>
                </a:cubicBezTo>
                <a:cubicBezTo>
                  <a:pt x="13098" y="3853"/>
                  <a:pt x="12969" y="3477"/>
                  <a:pt x="12775" y="3132"/>
                </a:cubicBezTo>
                <a:lnTo>
                  <a:pt x="12775" y="3132"/>
                </a:lnTo>
                <a:cubicBezTo>
                  <a:pt x="12926" y="3487"/>
                  <a:pt x="12979" y="3886"/>
                  <a:pt x="12947" y="4273"/>
                </a:cubicBezTo>
                <a:cubicBezTo>
                  <a:pt x="12915" y="4639"/>
                  <a:pt x="12839" y="5005"/>
                  <a:pt x="12732" y="5360"/>
                </a:cubicBezTo>
                <a:cubicBezTo>
                  <a:pt x="12721" y="5392"/>
                  <a:pt x="12710" y="5425"/>
                  <a:pt x="12700" y="5457"/>
                </a:cubicBezTo>
                <a:cubicBezTo>
                  <a:pt x="12635" y="4973"/>
                  <a:pt x="12517" y="4499"/>
                  <a:pt x="12355" y="4036"/>
                </a:cubicBezTo>
                <a:cubicBezTo>
                  <a:pt x="12140" y="3455"/>
                  <a:pt x="11839" y="2938"/>
                  <a:pt x="11623" y="2379"/>
                </a:cubicBezTo>
                <a:cubicBezTo>
                  <a:pt x="11516" y="2099"/>
                  <a:pt x="11440" y="1808"/>
                  <a:pt x="11397" y="1518"/>
                </a:cubicBezTo>
                <a:cubicBezTo>
                  <a:pt x="11354" y="1217"/>
                  <a:pt x="11376" y="904"/>
                  <a:pt x="11451" y="603"/>
                </a:cubicBezTo>
                <a:lnTo>
                  <a:pt x="11451" y="603"/>
                </a:lnTo>
                <a:cubicBezTo>
                  <a:pt x="11333" y="904"/>
                  <a:pt x="11268" y="1227"/>
                  <a:pt x="11257" y="1550"/>
                </a:cubicBezTo>
                <a:cubicBezTo>
                  <a:pt x="11257" y="1862"/>
                  <a:pt x="11290" y="2185"/>
                  <a:pt x="11354" y="2497"/>
                </a:cubicBezTo>
                <a:cubicBezTo>
                  <a:pt x="11473" y="3121"/>
                  <a:pt x="11645" y="3703"/>
                  <a:pt x="11688" y="4251"/>
                </a:cubicBezTo>
                <a:cubicBezTo>
                  <a:pt x="11731" y="4779"/>
                  <a:pt x="11688" y="5317"/>
                  <a:pt x="11559" y="5834"/>
                </a:cubicBezTo>
                <a:cubicBezTo>
                  <a:pt x="11516" y="5995"/>
                  <a:pt x="11473" y="6156"/>
                  <a:pt x="11430" y="6318"/>
                </a:cubicBezTo>
                <a:cubicBezTo>
                  <a:pt x="11376" y="5984"/>
                  <a:pt x="11290" y="5661"/>
                  <a:pt x="11161" y="5349"/>
                </a:cubicBezTo>
                <a:cubicBezTo>
                  <a:pt x="11042" y="5048"/>
                  <a:pt x="10935" y="4736"/>
                  <a:pt x="10859" y="4413"/>
                </a:cubicBezTo>
                <a:cubicBezTo>
                  <a:pt x="10935" y="4165"/>
                  <a:pt x="11031" y="3918"/>
                  <a:pt x="11128" y="3670"/>
                </a:cubicBezTo>
                <a:lnTo>
                  <a:pt x="11128" y="3670"/>
                </a:lnTo>
                <a:cubicBezTo>
                  <a:pt x="11021" y="3853"/>
                  <a:pt x="10924" y="4036"/>
                  <a:pt x="10827" y="4219"/>
                </a:cubicBezTo>
                <a:cubicBezTo>
                  <a:pt x="10762" y="3853"/>
                  <a:pt x="10827" y="3487"/>
                  <a:pt x="10999" y="3154"/>
                </a:cubicBezTo>
                <a:lnTo>
                  <a:pt x="10999" y="3154"/>
                </a:lnTo>
                <a:cubicBezTo>
                  <a:pt x="10762" y="3498"/>
                  <a:pt x="10644" y="3896"/>
                  <a:pt x="10644" y="4316"/>
                </a:cubicBezTo>
                <a:lnTo>
                  <a:pt x="10644" y="4564"/>
                </a:lnTo>
                <a:cubicBezTo>
                  <a:pt x="10300" y="5274"/>
                  <a:pt x="9998" y="6006"/>
                  <a:pt x="9751" y="6759"/>
                </a:cubicBezTo>
                <a:cubicBezTo>
                  <a:pt x="9675" y="6146"/>
                  <a:pt x="9708" y="5532"/>
                  <a:pt x="9837" y="4930"/>
                </a:cubicBezTo>
                <a:cubicBezTo>
                  <a:pt x="10041" y="3993"/>
                  <a:pt x="10439" y="3121"/>
                  <a:pt x="11021" y="2368"/>
                </a:cubicBezTo>
                <a:lnTo>
                  <a:pt x="11021" y="2368"/>
                </a:lnTo>
                <a:cubicBezTo>
                  <a:pt x="10321" y="3078"/>
                  <a:pt x="9740" y="3896"/>
                  <a:pt x="9309" y="4790"/>
                </a:cubicBezTo>
                <a:cubicBezTo>
                  <a:pt x="9116" y="5188"/>
                  <a:pt x="8943" y="5586"/>
                  <a:pt x="8804" y="6006"/>
                </a:cubicBezTo>
                <a:cubicBezTo>
                  <a:pt x="8857" y="5016"/>
                  <a:pt x="8997" y="4036"/>
                  <a:pt x="9223" y="3078"/>
                </a:cubicBezTo>
                <a:lnTo>
                  <a:pt x="9223" y="3078"/>
                </a:lnTo>
                <a:cubicBezTo>
                  <a:pt x="8847" y="4101"/>
                  <a:pt x="8502" y="5069"/>
                  <a:pt x="8169" y="5973"/>
                </a:cubicBezTo>
                <a:cubicBezTo>
                  <a:pt x="8082" y="4327"/>
                  <a:pt x="8373" y="2680"/>
                  <a:pt x="9019" y="1163"/>
                </a:cubicBezTo>
                <a:lnTo>
                  <a:pt x="9019" y="1163"/>
                </a:lnTo>
                <a:cubicBezTo>
                  <a:pt x="8255" y="2486"/>
                  <a:pt x="7652" y="3907"/>
                  <a:pt x="7211" y="5371"/>
                </a:cubicBezTo>
                <a:cubicBezTo>
                  <a:pt x="7092" y="4617"/>
                  <a:pt x="6963" y="3832"/>
                  <a:pt x="6791" y="3035"/>
                </a:cubicBezTo>
                <a:lnTo>
                  <a:pt x="6791" y="3035"/>
                </a:lnTo>
                <a:cubicBezTo>
                  <a:pt x="6888" y="4219"/>
                  <a:pt x="6823" y="5414"/>
                  <a:pt x="6576" y="6576"/>
                </a:cubicBezTo>
                <a:cubicBezTo>
                  <a:pt x="6307" y="5726"/>
                  <a:pt x="6231" y="4822"/>
                  <a:pt x="6371" y="3950"/>
                </a:cubicBezTo>
                <a:cubicBezTo>
                  <a:pt x="6447" y="3326"/>
                  <a:pt x="6608" y="2680"/>
                  <a:pt x="6673" y="2013"/>
                </a:cubicBezTo>
                <a:cubicBezTo>
                  <a:pt x="6737" y="1335"/>
                  <a:pt x="6705" y="625"/>
                  <a:pt x="64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67755" tIns="167755" rIns="167755" bIns="16775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05"/>
          </a:p>
        </p:txBody>
      </p:sp>
    </p:spTree>
    <p:extLst>
      <p:ext uri="{BB962C8B-B14F-4D97-AF65-F5344CB8AC3E}">
        <p14:creationId xmlns:p14="http://schemas.microsoft.com/office/powerpoint/2010/main" val="341459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211388"/>
            <a:ext cx="15101888" cy="62531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3236327"/>
      </p:ext>
    </p:extLst>
  </p:cSld>
  <p:clrMapOvr>
    <a:masterClrMapping/>
  </p:clrMapOvr>
  <p:transition spd="slow" advTm="1000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25563" y="6089650"/>
            <a:ext cx="14262100" cy="188118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25563" y="4016375"/>
            <a:ext cx="14262100" cy="2073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736596297"/>
      </p:ext>
    </p:extLst>
  </p:cSld>
  <p:clrMapOvr>
    <a:masterClrMapping/>
  </p:clrMapOvr>
  <p:transition spd="slow" advTm="100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2211388"/>
            <a:ext cx="7473950" cy="62531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64550" y="2211388"/>
            <a:ext cx="7475538" cy="62531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7759813"/>
      </p:ext>
    </p:extLst>
  </p:cSld>
  <p:clrMapOvr>
    <a:masterClrMapping/>
  </p:clrMapOvr>
  <p:transition spd="slow" advTm="100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2120900"/>
            <a:ext cx="7413625" cy="8842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3005138"/>
            <a:ext cx="7413625" cy="54594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8523288" y="2120900"/>
            <a:ext cx="7416800" cy="8842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8523288" y="3005138"/>
            <a:ext cx="7416800" cy="54594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1414837"/>
      </p:ext>
    </p:extLst>
  </p:cSld>
  <p:clrMapOvr>
    <a:masterClrMapping/>
  </p:clrMapOvr>
  <p:transition spd="slow" advTm="100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3872010"/>
      </p:ext>
    </p:extLst>
  </p:cSld>
  <p:clrMapOvr>
    <a:masterClrMapping/>
  </p:clrMapOvr>
  <p:transition spd="slow" advTm="100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81827"/>
      </p:ext>
    </p:extLst>
  </p:cSld>
  <p:clrMapOvr>
    <a:masterClrMapping/>
  </p:clrMapOvr>
  <p:transition spd="slow" advTm="1000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7825"/>
            <a:ext cx="5521325" cy="160496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59550" y="377825"/>
            <a:ext cx="9380538" cy="80867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1982788"/>
            <a:ext cx="5521325" cy="648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159345517"/>
      </p:ext>
    </p:extLst>
  </p:cSld>
  <p:clrMapOvr>
    <a:masterClrMapping/>
  </p:clrMapOvr>
  <p:transition spd="slow" advTm="100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89300" y="6632575"/>
            <a:ext cx="10066338" cy="7842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289300" y="846138"/>
            <a:ext cx="10066338" cy="568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289300" y="7416800"/>
            <a:ext cx="10066338" cy="1111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609068657"/>
      </p:ext>
    </p:extLst>
  </p:cSld>
  <p:clrMapOvr>
    <a:masterClrMapping/>
  </p:clrMapOvr>
  <p:transition spd="slow" advTm="100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-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78288" cy="947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79413"/>
            <a:ext cx="15101888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 advTm="1000">
    <p:split orient="vert"/>
  </p:transition>
  <p:txStyles>
    <p:titleStyle>
      <a:lvl1pPr algn="ctr" defTabSz="1500188" rtl="0" eaLnBrk="0" fontAlgn="base" hangingPunct="0">
        <a:spcBef>
          <a:spcPct val="0"/>
        </a:spcBef>
        <a:spcAft>
          <a:spcPct val="0"/>
        </a:spcAft>
        <a:defRPr sz="72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defTabSz="1500188" rtl="0" eaLnBrk="0" fontAlgn="base" hangingPunct="0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2pPr>
      <a:lvl3pPr algn="ctr" defTabSz="1500188" rtl="0" eaLnBrk="0" fontAlgn="base" hangingPunct="0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3pPr>
      <a:lvl4pPr algn="ctr" defTabSz="1500188" rtl="0" eaLnBrk="0" fontAlgn="base" hangingPunct="0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4pPr>
      <a:lvl5pPr algn="ctr" defTabSz="1500188" rtl="0" eaLnBrk="0" fontAlgn="base" hangingPunct="0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defTabSz="1500188" rtl="0" fontAlgn="base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defTabSz="1500188" rtl="0" fontAlgn="base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defTabSz="1500188" rtl="0" fontAlgn="base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defTabSz="1500188" rtl="0" fontAlgn="base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561975" indent="-561975" algn="l" defTabSz="1500188" rtl="0" eaLnBrk="0" fontAlgn="base" hangingPunct="0">
        <a:spcBef>
          <a:spcPct val="20000"/>
        </a:spcBef>
        <a:spcAft>
          <a:spcPct val="0"/>
        </a:spcAft>
        <a:buChar char="•"/>
        <a:defRPr sz="5200">
          <a:solidFill>
            <a:schemeClr val="tx1"/>
          </a:solidFill>
          <a:latin typeface="+mn-lt"/>
          <a:ea typeface="+mn-ea"/>
          <a:cs typeface="+mn-cs"/>
        </a:defRPr>
      </a:lvl1pPr>
      <a:lvl2pPr marL="1219200" indent="-469900" algn="l" defTabSz="1500188" rtl="0" eaLnBrk="0" fontAlgn="base" hangingPunct="0">
        <a:spcBef>
          <a:spcPct val="20000"/>
        </a:spcBef>
        <a:spcAft>
          <a:spcPct val="0"/>
        </a:spcAft>
        <a:buChar char="–"/>
        <a:defRPr sz="4600">
          <a:solidFill>
            <a:schemeClr val="tx1"/>
          </a:solidFill>
          <a:latin typeface="+mn-lt"/>
          <a:ea typeface="+mn-ea"/>
        </a:defRPr>
      </a:lvl2pPr>
      <a:lvl3pPr marL="1874838" indent="-374650" algn="l" defTabSz="1500188" rtl="0" eaLnBrk="0" fontAlgn="base" hangingPunct="0">
        <a:spcBef>
          <a:spcPct val="20000"/>
        </a:spcBef>
        <a:spcAft>
          <a:spcPct val="0"/>
        </a:spcAft>
        <a:buChar char="•"/>
        <a:defRPr sz="3900">
          <a:solidFill>
            <a:schemeClr val="tx1"/>
          </a:solidFill>
          <a:latin typeface="+mn-lt"/>
          <a:ea typeface="+mn-ea"/>
        </a:defRPr>
      </a:lvl3pPr>
      <a:lvl4pPr marL="2625725" indent="-376238" algn="l" defTabSz="1500188" rtl="0" eaLnBrk="0" fontAlgn="base" hangingPunct="0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  <a:ea typeface="+mn-ea"/>
        </a:defRPr>
      </a:lvl4pPr>
      <a:lvl5pPr marL="3375025" indent="-374650" algn="l" defTabSz="1500188" rtl="0" eaLnBrk="0" fontAlgn="base" hangingPunct="0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  <a:ea typeface="+mn-ea"/>
        </a:defRPr>
      </a:lvl5pPr>
      <a:lvl6pPr marL="3832225" indent="-374650" algn="l" defTabSz="15001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  <a:ea typeface="+mn-ea"/>
        </a:defRPr>
      </a:lvl6pPr>
      <a:lvl7pPr marL="4289425" indent="-374650" algn="l" defTabSz="15001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  <a:ea typeface="+mn-ea"/>
        </a:defRPr>
      </a:lvl7pPr>
      <a:lvl8pPr marL="4746625" indent="-374650" algn="l" defTabSz="15001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  <a:ea typeface="+mn-ea"/>
        </a:defRPr>
      </a:lvl8pPr>
      <a:lvl9pPr marL="5203825" indent="-374650" algn="l" defTabSz="15001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jpg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4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9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jpg"/><Relationship Id="rId11" Type="http://schemas.openxmlformats.org/officeDocument/2006/relationships/image" Target="../media/image23.png"/><Relationship Id="rId5" Type="http://schemas.openxmlformats.org/officeDocument/2006/relationships/image" Target="../media/image17.jpg"/><Relationship Id="rId10" Type="http://schemas.openxmlformats.org/officeDocument/2006/relationships/image" Target="../media/image22.jp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1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4150"/>
            <a:ext cx="16775113" cy="802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588" y="633413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561975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993775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2306;p35"/>
          <p:cNvSpPr>
            <a:spLocks noGrp="1"/>
          </p:cNvSpPr>
          <p:nvPr>
            <p:ph type="ctrTitle"/>
          </p:nvPr>
        </p:nvSpPr>
        <p:spPr>
          <a:xfrm>
            <a:off x="4356100" y="5602288"/>
            <a:ext cx="8497888" cy="2232025"/>
          </a:xfrm>
        </p:spPr>
        <p:txBody>
          <a:bodyPr lIns="91423" tIns="91423" rIns="91423" bIns="91423"/>
          <a:lstStyle/>
          <a:p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CHỦ ĐỀ 2:</a:t>
            </a:r>
            <a:b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</a:b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CUỘC SỐNG TƯƠI ĐẸP</a:t>
            </a:r>
          </a:p>
        </p:txBody>
      </p:sp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5619750" y="8337550"/>
            <a:ext cx="55356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GV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: THCS Minh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Quang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ẪU LUYỆN THANH - CHỦ ĐỀ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00712" y="2577654"/>
            <a:ext cx="9217024" cy="544407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70374" y="1337834"/>
            <a:ext cx="5331909" cy="85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4954" b="1" dirty="0">
                <a:solidFill>
                  <a:srgbClr val="000099"/>
                </a:solidFill>
                <a:latin typeface="Times New Roman" panose="02020603050405020304" pitchFamily="18" charset="0"/>
              </a:rPr>
              <a:t>4</a:t>
            </a:r>
            <a:r>
              <a:rPr lang="en-US" altLang="en-US" sz="4954" b="1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4954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Khởi</a:t>
            </a:r>
            <a:r>
              <a:rPr lang="en-US" altLang="en-US" sz="4954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954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4954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954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giọng</a:t>
            </a:r>
            <a:endParaRPr lang="en-US" altLang="en-US" sz="4954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65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5" descr="1-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24" y="-412660"/>
            <a:ext cx="4669297" cy="272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08624" y="363402"/>
            <a:ext cx="9623847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3200">
                <a:latin typeface="Times New Roman" pitchFamily="18" charset="0"/>
                <a:cs typeface="Times New Roman" pitchFamily="18" charset="0"/>
              </a:rPr>
              <a:t>Nghe lại bài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hát:</a:t>
            </a:r>
            <a:r>
              <a:rPr lang="en-US" sz="3200" i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>
                <a:latin typeface="Times New Roman" pitchFamily="18" charset="0"/>
                <a:cs typeface="Times New Roman" pitchFamily="18" charset="0"/>
              </a:rPr>
              <a:t>sống không già vì có chúng em</a:t>
            </a:r>
          </a:p>
        </p:txBody>
      </p:sp>
      <p:pic>
        <p:nvPicPr>
          <p:cNvPr id="9" name="ĐỜI SỐNG KHÔNG GIÀ VÌ CÓ CHÚNG EM- Học liệu Âm nhạc 6. Kết nối tri thức với cuộc sống. [Có lời]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76376" y="1713458"/>
            <a:ext cx="14401599" cy="7341561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89888"/>
            <a:ext cx="167782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3775"/>
            <a:ext cx="13322300" cy="835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148263" y="2811463"/>
            <a:ext cx="324167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sz="3600">
                <a:latin typeface="Times New Roman" pitchFamily="18" charset="0"/>
                <a:cs typeface="Times New Roman" pitchFamily="18" charset="0"/>
              </a:rPr>
              <a:t>Học sinh luyện tập với các hình thức như hát lĩnh xướng, nối tiếp, hòa giọng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96288" y="247650"/>
            <a:ext cx="4464050" cy="7699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400" b="1"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4" descr="1-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309563"/>
            <a:ext cx="16792576" cy="926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 descr="1-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0050" y="6754813"/>
            <a:ext cx="4418013" cy="30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 descr="1-5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3013" y="5946775"/>
            <a:ext cx="3852862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DOI SONG KHONG GI VI CO CHUNG EM NHAC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91" end="1561.68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9356" y="8258969"/>
            <a:ext cx="609600" cy="609600"/>
          </a:xfrm>
          <a:prstGeom prst="rect">
            <a:avLst/>
          </a:prstGeom>
        </p:spPr>
      </p:pic>
      <p:sp>
        <p:nvSpPr>
          <p:cNvPr id="23" name="Right Arrow Callout 22"/>
          <p:cNvSpPr/>
          <p:nvPr/>
        </p:nvSpPr>
        <p:spPr>
          <a:xfrm>
            <a:off x="1413952" y="2281738"/>
            <a:ext cx="4011266" cy="483937"/>
          </a:xfrm>
          <a:prstGeom prst="right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ight Arrow Callout 23"/>
          <p:cNvSpPr/>
          <p:nvPr/>
        </p:nvSpPr>
        <p:spPr>
          <a:xfrm>
            <a:off x="1413950" y="3122568"/>
            <a:ext cx="4011268" cy="483937"/>
          </a:xfrm>
          <a:prstGeom prst="rightArrowCallou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ight Arrow Callout 24"/>
          <p:cNvSpPr/>
          <p:nvPr/>
        </p:nvSpPr>
        <p:spPr>
          <a:xfrm>
            <a:off x="1413950" y="4006722"/>
            <a:ext cx="4011268" cy="483937"/>
          </a:xfrm>
          <a:prstGeom prst="rightArrowCallout">
            <a:avLst/>
          </a:prstGeom>
          <a:solidFill>
            <a:srgbClr val="0070C0"/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ight Arrow Callout 25"/>
          <p:cNvSpPr/>
          <p:nvPr/>
        </p:nvSpPr>
        <p:spPr>
          <a:xfrm>
            <a:off x="1413950" y="4901054"/>
            <a:ext cx="4011268" cy="483937"/>
          </a:xfrm>
          <a:prstGeom prst="rightArrowCallout">
            <a:avLst/>
          </a:prstGeom>
          <a:solidFill>
            <a:srgbClr val="FF0000"/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 LỚP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12879" y="1778015"/>
            <a:ext cx="8320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b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24848" y="2793678"/>
            <a:ext cx="92890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24848" y="3942681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endParaRPr lang="en-US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24848" y="4874359"/>
            <a:ext cx="81002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màu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xanh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trên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địa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cầu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chim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còn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hát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mãi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ngàn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sau</a:t>
            </a:r>
            <a:endParaRPr lang="en-US" b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" name="Right Arrow Callout 47"/>
          <p:cNvSpPr/>
          <p:nvPr/>
        </p:nvSpPr>
        <p:spPr>
          <a:xfrm>
            <a:off x="1425548" y="2281738"/>
            <a:ext cx="4011266" cy="483937"/>
          </a:xfrm>
          <a:prstGeom prst="right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613930" y="1773906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b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b="1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Vì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0" name="Right Arrow Callout 49"/>
          <p:cNvSpPr/>
          <p:nvPr/>
        </p:nvSpPr>
        <p:spPr>
          <a:xfrm>
            <a:off x="1413950" y="3119996"/>
            <a:ext cx="4011268" cy="483937"/>
          </a:xfrm>
          <a:prstGeom prst="rightArrowCallou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21701" y="2797840"/>
            <a:ext cx="91481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2" name="Right Arrow Callout 51"/>
          <p:cNvSpPr/>
          <p:nvPr/>
        </p:nvSpPr>
        <p:spPr>
          <a:xfrm>
            <a:off x="1425548" y="4023879"/>
            <a:ext cx="4011268" cy="483937"/>
          </a:xfrm>
          <a:prstGeom prst="rightArrowCallout">
            <a:avLst/>
          </a:prstGeom>
          <a:solidFill>
            <a:srgbClr val="0070C0"/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724848" y="3938255"/>
            <a:ext cx="97237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endParaRPr lang="en-US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995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33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mph" presetSubtype="0" repeatCount="10000" fill="hold" grpId="2" nodeType="withEffect">
                                  <p:stCondLst>
                                    <p:cond delay="331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3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33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33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grpId="1" nodeType="withEffect">
                                  <p:stCondLst>
                                    <p:cond delay="347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26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26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26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mph" presetSubtype="0" fill="hold" grpId="1" nodeType="withEffect">
                                  <p:stCondLst>
                                    <p:cond delay="347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26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26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26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xit" presetSubtype="32" fill="hold" grpId="1" nodeType="withEffect">
                                  <p:stCondLst>
                                    <p:cond delay="418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" presetClass="exit" presetSubtype="32" fill="hold" grpId="2" nodeType="withEffect">
                                  <p:stCondLst>
                                    <p:cond delay="41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49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" presetClass="exit" presetSubtype="32" fill="hold" grpId="2" nodeType="withEffect">
                                  <p:stCondLst>
                                    <p:cond delay="41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52" dur="1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40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5" presetClass="emph" presetSubtype="0" repeatCount="10000" fill="hold" grpId="1" nodeType="withEffect">
                                  <p:stCondLst>
                                    <p:cond delay="409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409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mph" presetSubtype="0" fill="hold" grpId="1" nodeType="withEffect">
                                  <p:stCondLst>
                                    <p:cond delay="41800"/>
                                  </p:stCondLst>
                                  <p:iterate type="lt">
                                    <p:tmPct val="2159"/>
                                  </p:iterate>
                                  <p:childTnLst>
                                    <p:set>
                                      <p:cBhvr override="childStyle">
                                        <p:cTn id="66" dur="4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4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4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6" presetClass="exit" presetSubtype="32" fill="hold" grpId="2" nodeType="withEffect">
                                  <p:stCondLst>
                                    <p:cond delay="487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xit" presetSubtype="32" fill="hold" grpId="2" nodeType="withEffect">
                                  <p:stCondLst>
                                    <p:cond delay="48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7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477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1" presetClass="emph" presetSubtype="0" repeatCount="10000" fill="hold" grpId="1" nodeType="withEffect">
                                  <p:stCondLst>
                                    <p:cond delay="49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48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mph" presetSubtype="0" fill="hold" grpId="1" nodeType="withEffect">
                                  <p:stCondLst>
                                    <p:cond delay="49000"/>
                                  </p:stCondLst>
                                  <p:iterate type="lt">
                                    <p:tmPct val="3311"/>
                                  </p:iterate>
                                  <p:childTnLst>
                                    <p:set>
                                      <p:cBhvr override="childStyle">
                                        <p:cTn id="87" dur="38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8" dur="38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38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6" presetClass="exit" presetSubtype="32" fill="hold" grpId="2" nodeType="withEffect">
                                  <p:stCondLst>
                                    <p:cond delay="597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6" presetClass="exit" presetSubtype="32" fill="hold" grpId="2" nodeType="withEffect">
                                  <p:stCondLst>
                                    <p:cond delay="597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9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599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1" presetClass="emph" presetSubtype="0" repeatCount="10000" fill="hold" grpId="2" nodeType="withEffect">
                                  <p:stCondLst>
                                    <p:cond delay="617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608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60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60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mph" presetSubtype="0" fill="hold" grpId="1" nodeType="withEffect">
                                  <p:stCondLst>
                                    <p:cond delay="63500"/>
                                  </p:stCondLst>
                                  <p:iterate type="lt">
                                    <p:tmPct val="2343"/>
                                  </p:iterate>
                                  <p:childTnLst>
                                    <p:set>
                                      <p:cBhvr override="childStyle">
                                        <p:cTn id="114" dur="42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5" dur="42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6" dur="42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mph" presetSubtype="0" fill="hold" grpId="1" nodeType="withEffect">
                                  <p:stCondLst>
                                    <p:cond delay="63500"/>
                                  </p:stCondLst>
                                  <p:iterate type="lt">
                                    <p:tmPct val="2343"/>
                                  </p:iterate>
                                  <p:childTnLst>
                                    <p:set>
                                      <p:cBhvr override="childStyle">
                                        <p:cTn id="118" dur="42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42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42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6" presetClass="exit" presetSubtype="32" fill="hold" grpId="1" nodeType="withEffect">
                                  <p:stCondLst>
                                    <p:cond delay="70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6" presetClass="exit" presetSubtype="32" fill="hold" grpId="2" nodeType="withEffect">
                                  <p:stCondLst>
                                    <p:cond delay="70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25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6" presetClass="exit" presetSubtype="32" fill="hold" grpId="2" nodeType="withEffect">
                                  <p:stCondLst>
                                    <p:cond delay="70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28" dur="1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69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5" presetClass="emph" presetSubtype="0" repeatCount="10000" fill="hold" grpId="1" nodeType="withEffect">
                                  <p:stCondLst>
                                    <p:cond delay="698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69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mph" presetSubtype="0" fill="hold" grpId="1" nodeType="withEffect">
                                  <p:stCondLst>
                                    <p:cond delay="70700"/>
                                  </p:stCondLst>
                                  <p:iterate type="lt">
                                    <p:tmPct val="2159"/>
                                  </p:iterate>
                                  <p:childTnLst>
                                    <p:set>
                                      <p:cBhvr override="childStyle">
                                        <p:cTn id="142" dur="4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3" dur="4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4" dur="4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6" presetClass="exit" presetSubtype="32" fill="hold" grpId="2" nodeType="withEffect">
                                  <p:stCondLst>
                                    <p:cond delay="79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6" presetClass="exit" presetSubtype="32" fill="hold" grpId="2" nodeType="withEffect">
                                  <p:stCondLst>
                                    <p:cond delay="79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772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1" presetClass="emph" presetSubtype="0" repeatCount="10000" fill="hold" grpId="1" nodeType="withEffect">
                                  <p:stCondLst>
                                    <p:cond delay="788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78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mph" presetSubtype="0" fill="hold" grpId="1" nodeType="withEffect">
                                  <p:stCondLst>
                                    <p:cond delay="78900"/>
                                  </p:stCondLst>
                                  <p:iterate type="lt">
                                    <p:tmPct val="2674"/>
                                  </p:iterate>
                                  <p:childTnLst>
                                    <p:set>
                                      <p:cBhvr override="childStyle">
                                        <p:cTn id="163" dur="38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4" dur="38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5" dur="38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6" presetClass="exit" presetSubtype="32" fill="hold" grpId="2" nodeType="withEffect">
                                  <p:stCondLst>
                                    <p:cond delay="867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6" presetClass="exit" presetSubtype="32" fill="hold" grpId="2" nodeType="withEffect">
                                  <p:stCondLst>
                                    <p:cond delay="867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7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863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4" presetClass="emph" presetSubtype="0" repeatCount="10000" fill="hold" grpId="1" nodeType="withEffect">
                                  <p:stCondLst>
                                    <p:cond delay="864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863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6" presetClass="emph" presetSubtype="0" fill="hold" grpId="1" nodeType="withEffect">
                                  <p:stCondLst>
                                    <p:cond delay="86800"/>
                                  </p:stCondLst>
                                  <p:iterate type="lt">
                                    <p:tmPct val="4581"/>
                                  </p:iterate>
                                  <p:childTnLst>
                                    <p:set>
                                      <p:cBhvr override="childStyle">
                                        <p:cTn id="18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6" presetClass="exit" presetSubtype="32" fill="hold" grpId="2" nodeType="withEffect">
                                  <p:stCondLst>
                                    <p:cond delay="965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6" presetClass="exit" presetSubtype="32" fill="hold" grpId="2" nodeType="withEffect">
                                  <p:stCondLst>
                                    <p:cond delay="96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9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/>
      <p:bldP spid="27" grpId="1" build="allAtOnce"/>
      <p:bldP spid="27" grpId="2" build="allAtOnce"/>
      <p:bldP spid="45" grpId="0"/>
      <p:bldP spid="45" grpId="1"/>
      <p:bldP spid="45" grpId="2"/>
      <p:bldP spid="46" grpId="0"/>
      <p:bldP spid="46" grpId="1"/>
      <p:bldP spid="46" grpId="2"/>
      <p:bldP spid="47" grpId="0"/>
      <p:bldP spid="47" grpId="1"/>
      <p:bldP spid="47" grpId="2"/>
      <p:bldP spid="48" grpId="0" animBg="1"/>
      <p:bldP spid="48" grpId="1" animBg="1"/>
      <p:bldP spid="48" grpId="2" animBg="1"/>
      <p:bldP spid="49" grpId="0"/>
      <p:bldP spid="49" grpId="1" build="allAtOnce"/>
      <p:bldP spid="49" grpId="2" build="allAtOnce"/>
      <p:bldP spid="50" grpId="0" animBg="1"/>
      <p:bldP spid="50" grpId="1" animBg="1"/>
      <p:bldP spid="50" grpId="2" animBg="1"/>
      <p:bldP spid="51" grpId="0"/>
      <p:bldP spid="51" grpId="1"/>
      <p:bldP spid="51" grpId="2"/>
      <p:bldP spid="52" grpId="0" animBg="1"/>
      <p:bldP spid="52" grpId="1" animBg="1"/>
      <p:bldP spid="52" grpId="2" animBg="1"/>
      <p:bldP spid="53" grpId="0"/>
      <p:bldP spid="53" grpId="1"/>
      <p:bldP spid="53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1-4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298450"/>
            <a:ext cx="16792576" cy="926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1-5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9504" y="4537174"/>
            <a:ext cx="5487491" cy="502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00338" y="-14634"/>
            <a:ext cx="11880850" cy="855662"/>
          </a:xfrm>
          <a:solidFill>
            <a:schemeClr val="accent1">
              <a:lumMod val="90000"/>
            </a:schemeClr>
          </a:solidFill>
        </p:spPr>
        <p:txBody>
          <a:bodyPr rtlCol="0">
            <a:normAutofit fontScale="90000"/>
          </a:bodyPr>
          <a:lstStyle/>
          <a:p>
            <a:pPr defTabSz="1500165" fontAlgn="auto">
              <a:spcAft>
                <a:spcPts val="0"/>
              </a:spcAft>
              <a:defRPr/>
            </a:pPr>
            <a:r>
              <a:rPr lang="en-US" sz="48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48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vi-VN" sz="48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hát kết hợp vận động cơ thể theo nhịp điệu </a:t>
            </a:r>
            <a:r>
              <a:rPr lang="en-US" sz="4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smtClean="0">
                <a:latin typeface="Times New Roman" pitchFamily="18" charset="0"/>
                <a:cs typeface="Times New Roman" pitchFamily="18" charset="0"/>
              </a:rPr>
            </a:br>
            <a:endParaRPr lang="en-US" sz="4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52" y="921470"/>
            <a:ext cx="5524500" cy="251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656" y="3401734"/>
            <a:ext cx="5524500" cy="2657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976" y="6106046"/>
            <a:ext cx="5524500" cy="246697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045328" y="2001590"/>
            <a:ext cx="6170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https://www.youtube.com/watch?v=tZFKvHFUa3Y</a:t>
            </a:r>
          </a:p>
        </p:txBody>
      </p:sp>
      <p:pic>
        <p:nvPicPr>
          <p:cNvPr id="9" name="DOI SONG KHONG GI VI CO CHUNG EM NHAC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91" end="1561.68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99356" y="8258969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99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4" descr="1-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309563"/>
            <a:ext cx="16792576" cy="926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 descr="1-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0050" y="6754813"/>
            <a:ext cx="4418013" cy="30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 descr="1-5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3013" y="5946775"/>
            <a:ext cx="3852862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DOI SONG KHONG GI VI CO CHUNG EM NHAC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91" end="1561.68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9356" y="8258969"/>
            <a:ext cx="609600" cy="609600"/>
          </a:xfrm>
          <a:prstGeom prst="rect">
            <a:avLst/>
          </a:prstGeom>
        </p:spPr>
      </p:pic>
      <p:sp>
        <p:nvSpPr>
          <p:cNvPr id="23" name="Right Arrow Callout 22"/>
          <p:cNvSpPr/>
          <p:nvPr/>
        </p:nvSpPr>
        <p:spPr>
          <a:xfrm>
            <a:off x="1413952" y="2281738"/>
            <a:ext cx="4011266" cy="483937"/>
          </a:xfrm>
          <a:prstGeom prst="right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ight Arrow Callout 23"/>
          <p:cNvSpPr/>
          <p:nvPr/>
        </p:nvSpPr>
        <p:spPr>
          <a:xfrm>
            <a:off x="1413950" y="3122568"/>
            <a:ext cx="4011268" cy="483937"/>
          </a:xfrm>
          <a:prstGeom prst="rightArrowCallou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ight Arrow Callout 24"/>
          <p:cNvSpPr/>
          <p:nvPr/>
        </p:nvSpPr>
        <p:spPr>
          <a:xfrm>
            <a:off x="1413950" y="4006722"/>
            <a:ext cx="4011268" cy="483937"/>
          </a:xfrm>
          <a:prstGeom prst="rightArrowCallout">
            <a:avLst/>
          </a:prstGeom>
          <a:solidFill>
            <a:srgbClr val="0070C0"/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ight Arrow Callout 25"/>
          <p:cNvSpPr/>
          <p:nvPr/>
        </p:nvSpPr>
        <p:spPr>
          <a:xfrm>
            <a:off x="1413950" y="4901054"/>
            <a:ext cx="4011268" cy="483937"/>
          </a:xfrm>
          <a:prstGeom prst="rightArrowCallout">
            <a:avLst/>
          </a:prstGeom>
          <a:solidFill>
            <a:srgbClr val="FF0000"/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 LỚP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12879" y="1778015"/>
            <a:ext cx="83208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Vì có chúng em nên còn giấc mơ thanh bình.</a:t>
            </a:r>
          </a:p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Vì có chúng em nên tình yêu bỗng nhiều thêm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24848" y="2793678"/>
            <a:ext cx="92890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Mầm xanh trên những cây già, và lá chuối non vườn xưa.</a:t>
            </a:r>
          </a:p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Và búp sen con bên hồ, là ánh nắng mai bên người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24848" y="3942681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Vì có chúng em nên đời sống có gia đình</a:t>
            </a:r>
          </a:p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Vì có chúng em nên lửa bếp đã hồng hơn.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724848" y="4874359"/>
            <a:ext cx="81002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nên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màu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xanh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trên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địa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cầu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chim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còn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hát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mãi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ngàn</a:t>
            </a:r>
            <a:r>
              <a:rPr lang="en-US" b="1" dirty="0">
                <a:solidFill>
                  <a:srgbClr val="333399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33399"/>
                </a:solidFill>
                <a:latin typeface="Times New Roman" panose="02020603050405020304" pitchFamily="18" charset="0"/>
              </a:rPr>
              <a:t>sau</a:t>
            </a:r>
            <a:endParaRPr lang="en-US" b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" name="Right Arrow Callout 47"/>
          <p:cNvSpPr/>
          <p:nvPr/>
        </p:nvSpPr>
        <p:spPr>
          <a:xfrm>
            <a:off x="1425548" y="2281738"/>
            <a:ext cx="4011266" cy="483937"/>
          </a:xfrm>
          <a:prstGeom prst="right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600287" y="1787018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Vì có chúng em nên còn giấc mơ thanh bình.</a:t>
            </a:r>
          </a:p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Vì có chúng em nên tình yêu bỗng nhiều thêm</a:t>
            </a:r>
          </a:p>
        </p:txBody>
      </p:sp>
      <p:sp>
        <p:nvSpPr>
          <p:cNvPr id="50" name="Right Arrow Callout 49"/>
          <p:cNvSpPr/>
          <p:nvPr/>
        </p:nvSpPr>
        <p:spPr>
          <a:xfrm>
            <a:off x="1413950" y="3119996"/>
            <a:ext cx="4011268" cy="483937"/>
          </a:xfrm>
          <a:prstGeom prst="rightArrowCallou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21701" y="2793678"/>
            <a:ext cx="9148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Mầm xanh trên những cây già, và lá chuối non vườn xưa.</a:t>
            </a:r>
          </a:p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Và búp sen con bên hồ, là ánh nắng mai bên người</a:t>
            </a:r>
          </a:p>
        </p:txBody>
      </p:sp>
      <p:sp>
        <p:nvSpPr>
          <p:cNvPr id="52" name="Right Arrow Callout 51"/>
          <p:cNvSpPr/>
          <p:nvPr/>
        </p:nvSpPr>
        <p:spPr>
          <a:xfrm>
            <a:off x="1425548" y="4023879"/>
            <a:ext cx="4011268" cy="483937"/>
          </a:xfrm>
          <a:prstGeom prst="rightArrowCallout">
            <a:avLst/>
          </a:prstGeom>
          <a:solidFill>
            <a:srgbClr val="0070C0"/>
          </a:solidFill>
          <a:ln>
            <a:solidFill>
              <a:srgbClr val="92D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722137" y="3941446"/>
            <a:ext cx="97237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Vì có chúng em nên đời sống có gia đình</a:t>
            </a:r>
          </a:p>
          <a:p>
            <a:r>
              <a:rPr lang="en-US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Vì có chúng em nên lửa bếp đã hồng hơn.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08956" y="849462"/>
            <a:ext cx="1683644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 2: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3008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995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33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mph" presetSubtype="0" repeatCount="10000" fill="hold" grpId="2" nodeType="withEffect">
                                  <p:stCondLst>
                                    <p:cond delay="331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3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33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33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mph" presetSubtype="0" fill="hold" grpId="1" nodeType="withEffect">
                                  <p:stCondLst>
                                    <p:cond delay="347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26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26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26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mph" presetSubtype="0" fill="hold" grpId="1" nodeType="withEffect">
                                  <p:stCondLst>
                                    <p:cond delay="347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26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26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26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xit" presetSubtype="32" fill="hold" grpId="1" nodeType="withEffect">
                                  <p:stCondLst>
                                    <p:cond delay="418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" presetClass="exit" presetSubtype="32" fill="hold" grpId="2" nodeType="withEffect">
                                  <p:stCondLst>
                                    <p:cond delay="41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49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" presetClass="exit" presetSubtype="32" fill="hold" grpId="2" nodeType="withEffect">
                                  <p:stCondLst>
                                    <p:cond delay="41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52" dur="1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40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5" presetClass="emph" presetSubtype="0" repeatCount="10000" fill="hold" grpId="1" nodeType="withEffect">
                                  <p:stCondLst>
                                    <p:cond delay="409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409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mph" presetSubtype="0" fill="hold" grpId="1" nodeType="withEffect">
                                  <p:stCondLst>
                                    <p:cond delay="41800"/>
                                  </p:stCondLst>
                                  <p:iterate type="lt">
                                    <p:tmPct val="2159"/>
                                  </p:iterate>
                                  <p:childTnLst>
                                    <p:set>
                                      <p:cBhvr override="childStyle">
                                        <p:cTn id="66" dur="4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4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4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6" presetClass="exit" presetSubtype="32" fill="hold" grpId="2" nodeType="withEffect">
                                  <p:stCondLst>
                                    <p:cond delay="487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" presetClass="exit" presetSubtype="32" fill="hold" grpId="2" nodeType="withEffect">
                                  <p:stCondLst>
                                    <p:cond delay="48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7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477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1" presetClass="emph" presetSubtype="0" repeatCount="10000" fill="hold" grpId="1" nodeType="withEffect">
                                  <p:stCondLst>
                                    <p:cond delay="49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48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mph" presetSubtype="0" fill="hold" grpId="1" nodeType="withEffect">
                                  <p:stCondLst>
                                    <p:cond delay="49000"/>
                                  </p:stCondLst>
                                  <p:iterate type="lt">
                                    <p:tmPct val="3311"/>
                                  </p:iterate>
                                  <p:childTnLst>
                                    <p:set>
                                      <p:cBhvr override="childStyle">
                                        <p:cTn id="87" dur="38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8" dur="38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38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6" presetClass="exit" presetSubtype="32" fill="hold" grpId="2" nodeType="withEffect">
                                  <p:stCondLst>
                                    <p:cond delay="597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6" presetClass="exit" presetSubtype="32" fill="hold" grpId="2" nodeType="withEffect">
                                  <p:stCondLst>
                                    <p:cond delay="597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9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599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1" presetClass="emph" presetSubtype="0" repeatCount="10000" fill="hold" grpId="2" nodeType="withEffect">
                                  <p:stCondLst>
                                    <p:cond delay="617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608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60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608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mph" presetSubtype="0" fill="hold" grpId="1" nodeType="withEffect">
                                  <p:stCondLst>
                                    <p:cond delay="63500"/>
                                  </p:stCondLst>
                                  <p:iterate type="lt">
                                    <p:tmPct val="2343"/>
                                  </p:iterate>
                                  <p:childTnLst>
                                    <p:set>
                                      <p:cBhvr override="childStyle">
                                        <p:cTn id="114" dur="42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5" dur="42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6" dur="42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mph" presetSubtype="0" fill="hold" grpId="1" nodeType="withEffect">
                                  <p:stCondLst>
                                    <p:cond delay="63500"/>
                                  </p:stCondLst>
                                  <p:iterate type="lt">
                                    <p:tmPct val="2343"/>
                                  </p:iterate>
                                  <p:childTnLst>
                                    <p:set>
                                      <p:cBhvr override="childStyle">
                                        <p:cTn id="118" dur="42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42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42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6" presetClass="exit" presetSubtype="32" fill="hold" grpId="1" nodeType="withEffect">
                                  <p:stCondLst>
                                    <p:cond delay="70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6" presetClass="exit" presetSubtype="32" fill="hold" grpId="2" nodeType="withEffect">
                                  <p:stCondLst>
                                    <p:cond delay="70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25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6" presetClass="exit" presetSubtype="32" fill="hold" grpId="2" nodeType="withEffect">
                                  <p:stCondLst>
                                    <p:cond delay="70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28" dur="1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69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5" presetClass="emph" presetSubtype="0" repeatCount="10000" fill="hold" grpId="1" nodeType="withEffect">
                                  <p:stCondLst>
                                    <p:cond delay="698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69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mph" presetSubtype="0" fill="hold" grpId="1" nodeType="withEffect">
                                  <p:stCondLst>
                                    <p:cond delay="70700"/>
                                  </p:stCondLst>
                                  <p:iterate type="lt">
                                    <p:tmPct val="2159"/>
                                  </p:iterate>
                                  <p:childTnLst>
                                    <p:set>
                                      <p:cBhvr override="childStyle">
                                        <p:cTn id="142" dur="4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3" dur="4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4" dur="4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6" presetClass="exit" presetSubtype="32" fill="hold" grpId="2" nodeType="withEffect">
                                  <p:stCondLst>
                                    <p:cond delay="790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6" presetClass="exit" presetSubtype="32" fill="hold" grpId="2" nodeType="withEffect">
                                  <p:stCondLst>
                                    <p:cond delay="79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772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1" presetClass="emph" presetSubtype="0" repeatCount="10000" fill="hold" grpId="1" nodeType="withEffect">
                                  <p:stCondLst>
                                    <p:cond delay="788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78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mph" presetSubtype="0" fill="hold" grpId="1" nodeType="withEffect">
                                  <p:stCondLst>
                                    <p:cond delay="78900"/>
                                  </p:stCondLst>
                                  <p:iterate type="lt">
                                    <p:tmPct val="2674"/>
                                  </p:iterate>
                                  <p:childTnLst>
                                    <p:set>
                                      <p:cBhvr override="childStyle">
                                        <p:cTn id="163" dur="38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4" dur="38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5" dur="38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6" presetClass="exit" presetSubtype="32" fill="hold" grpId="2" nodeType="withEffect">
                                  <p:stCondLst>
                                    <p:cond delay="867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6" presetClass="exit" presetSubtype="32" fill="hold" grpId="2" nodeType="withEffect">
                                  <p:stCondLst>
                                    <p:cond delay="867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7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863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4" presetClass="emph" presetSubtype="0" repeatCount="10000" fill="hold" grpId="1" nodeType="withEffect">
                                  <p:stCondLst>
                                    <p:cond delay="864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863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6" presetClass="emph" presetSubtype="0" fill="hold" grpId="1" nodeType="withEffect">
                                  <p:stCondLst>
                                    <p:cond delay="86800"/>
                                  </p:stCondLst>
                                  <p:iterate type="lt">
                                    <p:tmPct val="4581"/>
                                  </p:iterate>
                                  <p:childTnLst>
                                    <p:set>
                                      <p:cBhvr override="childStyle">
                                        <p:cTn id="18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6" presetClass="exit" presetSubtype="32" fill="hold" grpId="2" nodeType="withEffect">
                                  <p:stCondLst>
                                    <p:cond delay="965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6" presetClass="exit" presetSubtype="32" fill="hold" grpId="2" nodeType="withEffect">
                                  <p:stCondLst>
                                    <p:cond delay="96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9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/>
      <p:bldP spid="27" grpId="1" build="allAtOnce"/>
      <p:bldP spid="27" grpId="2" build="allAtOnce"/>
      <p:bldP spid="45" grpId="0"/>
      <p:bldP spid="45" grpId="1"/>
      <p:bldP spid="45" grpId="2"/>
      <p:bldP spid="46" grpId="0"/>
      <p:bldP spid="46" grpId="1"/>
      <p:bldP spid="46" grpId="2"/>
      <p:bldP spid="47" grpId="0"/>
      <p:bldP spid="47" grpId="1"/>
      <p:bldP spid="47" grpId="2"/>
      <p:bldP spid="48" grpId="0" animBg="1"/>
      <p:bldP spid="48" grpId="1" animBg="1"/>
      <p:bldP spid="48" grpId="2" animBg="1"/>
      <p:bldP spid="49" grpId="0"/>
      <p:bldP spid="49" grpId="1" build="allAtOnce"/>
      <p:bldP spid="49" grpId="2" build="allAtOnce"/>
      <p:bldP spid="50" grpId="0" animBg="1"/>
      <p:bldP spid="50" grpId="1" animBg="1"/>
      <p:bldP spid="50" grpId="2" animBg="1"/>
      <p:bldP spid="51" grpId="0"/>
      <p:bldP spid="51" grpId="1"/>
      <p:bldP spid="51" grpId="2"/>
      <p:bldP spid="52" grpId="0" animBg="1"/>
      <p:bldP spid="52" grpId="1" animBg="1"/>
      <p:bldP spid="52" grpId="2" animBg="1"/>
      <p:bldP spid="53" grpId="0"/>
      <p:bldP spid="53" grpId="1"/>
      <p:bldP spid="53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5622925"/>
            <a:ext cx="16886238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1-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46075"/>
            <a:ext cx="10514012" cy="857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1-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863" y="611188"/>
            <a:ext cx="6229350" cy="916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7" descr="1-3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3450"/>
            <a:ext cx="5608638" cy="727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784725" y="2811463"/>
            <a:ext cx="771236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VẬN DỤNG</a:t>
            </a: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đệm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phách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đệm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89888"/>
            <a:ext cx="167782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78288" cy="979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8450" y="3665538"/>
            <a:ext cx="3133725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3924300" y="1857375"/>
            <a:ext cx="7958138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1500188" eaLnBrk="1" hangingPunct="1">
              <a:defRPr/>
            </a:pPr>
            <a:r>
              <a:rPr lang="en-US" sz="4400" b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DẶN DÒ, CHUẨN BỊ BÀI MỚI</a:t>
            </a:r>
            <a:endParaRPr lang="zh-CN" altLang="en-US" sz="4400">
              <a:latin typeface="Times New Roman" pitchFamily="18" charset="0"/>
              <a:ea typeface="宋体" charset="-122"/>
              <a:cs typeface="Times New Roman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836738" y="3154363"/>
            <a:ext cx="10045700" cy="410368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en-US" sz="36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H</a:t>
            </a:r>
            <a:r>
              <a:rPr lang="vi-VN" sz="36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ệ thống lại các nội dung cần ghi nhớ.</a:t>
            </a:r>
            <a:endParaRPr lang="en-US" sz="360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36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6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Chuẩn bị tiết học sau: Tìm hiểu nội dung bài mới qua sgk và dùng mã code do GV cung cấp để khai thác học liệu điện tử về lí thuyết âm nhạc</a:t>
            </a:r>
            <a:endParaRPr lang="en-US" sz="360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vi-VN" sz="36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Ôn  luyện các kiến thức, kĩ năng về nhạc cụ giai điệu đã học từ cấp tiểu học</a:t>
            </a:r>
            <a:endParaRPr lang="en-US" sz="360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9" name="Picture 19" descr="1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4150"/>
            <a:ext cx="16775113" cy="802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4719638" y="5889625"/>
            <a:ext cx="7993062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 biệt các em!</a:t>
            </a:r>
          </a:p>
          <a:p>
            <a:pPr algn="ctr" eaLnBrk="1" hangingPunct="1"/>
            <a:r>
              <a:rPr lang="en-US" altLang="zh-CN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 các em học tốt!</a:t>
            </a:r>
            <a:endParaRPr lang="zh-CN" altLang="en-US" sz="7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82" name="Picture 22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588" y="633413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3" name="Picture 23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561975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4" name="Picture 24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993775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588" y="633413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561975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993775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2306;p35"/>
          <p:cNvSpPr>
            <a:spLocks noGrp="1"/>
          </p:cNvSpPr>
          <p:nvPr>
            <p:ph type="ctrTitle"/>
          </p:nvPr>
        </p:nvSpPr>
        <p:spPr>
          <a:xfrm>
            <a:off x="4356100" y="5602288"/>
            <a:ext cx="8497888" cy="2232025"/>
          </a:xfrm>
        </p:spPr>
        <p:txBody>
          <a:bodyPr lIns="91423" tIns="91423" rIns="91423" bIns="91423"/>
          <a:lstStyle/>
          <a:p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CHỦ ĐỀ 2:</a:t>
            </a:r>
            <a:b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</a:b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CUỘC SỐNG TƯƠI ĐẸP</a:t>
            </a:r>
          </a:p>
        </p:txBody>
      </p:sp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5619750" y="8337550"/>
            <a:ext cx="55356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GV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: THCS Minh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Quang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668505588858008891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52640" y="0"/>
            <a:ext cx="8856984" cy="970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3774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3375"/>
            <a:ext cx="14978063" cy="902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138238"/>
            <a:ext cx="1465263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88" y="4718050"/>
            <a:ext cx="7740650" cy="475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7380288" y="1712913"/>
            <a:ext cx="27368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在此输入文字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628900" y="3513138"/>
            <a:ext cx="1368425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sz="7200" b="1">
              <a:solidFill>
                <a:srgbClr val="3399FF"/>
              </a:solidFill>
              <a:latin typeface="SimHei" pitchFamily="49" charset="-122"/>
              <a:ea typeface="SimHei" pitchFamily="49" charset="-122"/>
            </a:endParaRPr>
          </a:p>
          <a:p>
            <a:pPr eaLnBrk="1" hangingPunct="1">
              <a:spcBef>
                <a:spcPct val="50000"/>
              </a:spcBef>
            </a:pPr>
            <a:endParaRPr lang="zh-CN" altLang="en-US" sz="7200" b="1">
              <a:solidFill>
                <a:srgbClr val="3399FF"/>
              </a:solidFill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7308850" y="3441700"/>
            <a:ext cx="27368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在此输入文字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7380288" y="5241925"/>
            <a:ext cx="27368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在此输入文字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7380288" y="6970713"/>
            <a:ext cx="27368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在此输入文字</a:t>
            </a:r>
          </a:p>
        </p:txBody>
      </p:sp>
      <p:sp>
        <p:nvSpPr>
          <p:cNvPr id="16" name="Google Shape;2306;p35"/>
          <p:cNvSpPr txBox="1">
            <a:spLocks/>
          </p:cNvSpPr>
          <p:nvPr/>
        </p:nvSpPr>
        <p:spPr bwMode="auto">
          <a:xfrm>
            <a:off x="2628900" y="3009900"/>
            <a:ext cx="126015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91423" rIns="91423" bIns="91423"/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Tiết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6: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Nghe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nhạc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Tác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phẩm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The Blue Danube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Ôn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bài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hát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Đời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sống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không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già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vì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chúng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em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ea typeface="华文新魏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  <p:bldP spid="3084" grpId="0"/>
      <p:bldP spid="3085" grpId="0"/>
      <p:bldP spid="3086" grpId="0"/>
      <p:bldP spid="3087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5710238"/>
            <a:ext cx="16775113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1-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746375"/>
            <a:ext cx="15695613" cy="67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1-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31763"/>
            <a:ext cx="4394201" cy="95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7" descr="1-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588" y="633413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8" descr="1-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785938"/>
            <a:ext cx="195103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9" descr="1-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1463" y="5056188"/>
            <a:ext cx="4724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10" descr="1-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94375"/>
            <a:ext cx="4370388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Google Shape;2306;p35"/>
          <p:cNvSpPr txBox="1">
            <a:spLocks/>
          </p:cNvSpPr>
          <p:nvPr/>
        </p:nvSpPr>
        <p:spPr bwMode="auto">
          <a:xfrm>
            <a:off x="2160588" y="4449763"/>
            <a:ext cx="126015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91423" rIns="91423" bIns="91423"/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Nội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dung 1: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Nghe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nhạc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Tác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phẩm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The Blue Danube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4235B26-0F5F-42F8-924E-9756C5F34070}"/>
              </a:ext>
            </a:extLst>
          </p:cNvPr>
          <p:cNvSpPr txBox="1"/>
          <p:nvPr/>
        </p:nvSpPr>
        <p:spPr>
          <a:xfrm>
            <a:off x="2227935" y="564062"/>
            <a:ext cx="13519188" cy="1447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237055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4404" b="1">
                <a:solidFill>
                  <a:schemeClr val="tx2">
                    <a:lumMod val="75000"/>
                  </a:schemeClr>
                </a:solidFill>
                <a:latin typeface="+mn-lt"/>
              </a:rPr>
              <a:t>NỘI DUNG 1: NGHE TÁC PHẨM</a:t>
            </a:r>
            <a:r>
              <a:rPr lang="vi-VN" sz="4404" b="1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endParaRPr lang="en-US" sz="4404" b="1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defTabSz="2237055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en-US" sz="4404" b="1">
                <a:solidFill>
                  <a:schemeClr val="tx2">
                    <a:lumMod val="75000"/>
                  </a:schemeClr>
                </a:solidFill>
                <a:latin typeface="+mn-lt"/>
              </a:rPr>
              <a:t>THE BLUE DANUBE – JOHANN STRAUSS II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1D3F1E-ADBE-4F96-89B8-7C24F34817C4}"/>
              </a:ext>
            </a:extLst>
          </p:cNvPr>
          <p:cNvSpPr txBox="1"/>
          <p:nvPr/>
        </p:nvSpPr>
        <p:spPr>
          <a:xfrm>
            <a:off x="9046142" y="8629357"/>
            <a:ext cx="7732146" cy="2633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505"/>
              <a:t>https://www.youtube.com/watch?v=IDaJ7rFg66A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FD5DD75-F14B-41BD-85BE-C80A0834AB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1726" y="5599879"/>
            <a:ext cx="3825411" cy="2516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324324C-53BF-45F1-AD8A-D093169407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96246" y="5599879"/>
            <a:ext cx="3825411" cy="2516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6CC7BDC-54EE-449E-87ED-B9B942B26ED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095"/>
          <a:stretch/>
        </p:blipFill>
        <p:spPr>
          <a:xfrm>
            <a:off x="1123420" y="5599879"/>
            <a:ext cx="3825411" cy="2499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598B95-5E92-40C0-83F8-CF91935700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96246" y="2308389"/>
            <a:ext cx="3825411" cy="2516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C115D22-8956-4EBF-8D2B-0B22794C7C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61724" y="2308389"/>
            <a:ext cx="3825411" cy="2516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31F2E41-DF93-424F-8B6B-964C852C2F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3420" y="2291060"/>
            <a:ext cx="3827305" cy="2516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Danube (Andre Rieu)(con)">
            <a:hlinkClick r:id="" action="ppaction://media"/>
            <a:extLst>
              <a:ext uri="{FF2B5EF4-FFF2-40B4-BE49-F238E27FC236}">
                <a16:creationId xmlns:a16="http://schemas.microsoft.com/office/drawing/2014/main" xmlns="" id="{6892E1A7-0856-4BE3-9F76-C0E03A9B9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9160" y="8512608"/>
            <a:ext cx="894260" cy="89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7617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39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5622925"/>
            <a:ext cx="17102138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 descr="1-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14288"/>
            <a:ext cx="300513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 descr="1-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5" y="4162425"/>
            <a:ext cx="534035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8" descr="1-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838" y="495300"/>
            <a:ext cx="5472112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0" descr="1-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575" y="849313"/>
            <a:ext cx="8567738" cy="862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Box 1"/>
          <p:cNvSpPr txBox="1">
            <a:spLocks noChangeArrowheads="1"/>
          </p:cNvSpPr>
          <p:nvPr/>
        </p:nvSpPr>
        <p:spPr bwMode="auto">
          <a:xfrm>
            <a:off x="6030913" y="5884863"/>
            <a:ext cx="439261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b="1"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989263" y="2217738"/>
            <a:ext cx="31670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Hãy nêu</a:t>
            </a:r>
            <a:r>
              <a:rPr lang="vi-VN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800" b="1">
                <a:latin typeface="Times New Roman" pitchFamily="18" charset="0"/>
                <a:cs typeface="Times New Roman" pitchFamily="18" charset="0"/>
              </a:rPr>
              <a:t>ảm nhận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của em sau khi nghe </a:t>
            </a:r>
            <a:r>
              <a:rPr lang="vi-VN" sz="2800" b="1">
                <a:latin typeface="Times New Roman" pitchFamily="18" charset="0"/>
                <a:cs typeface="Times New Roman" pitchFamily="18" charset="0"/>
              </a:rPr>
              <a:t>tác phẩm </a:t>
            </a:r>
            <a:r>
              <a:rPr lang="vi-VN" sz="2800" b="1" i="1">
                <a:latin typeface="Times New Roman" pitchFamily="18" charset="0"/>
                <a:cs typeface="Times New Roman" pitchFamily="18" charset="0"/>
              </a:rPr>
              <a:t>The Blue Danube</a:t>
            </a:r>
            <a:endParaRPr lang="en-US" sz="2800" b="1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225088" y="3143250"/>
            <a:ext cx="4789487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Giai điệu uyển chuyển , nhịp nhàng,</a:t>
            </a:r>
            <a:r>
              <a:rPr lang="en-US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gợi lên bức tranh êm đềm, hiền hòa</a:t>
            </a:r>
            <a:r>
              <a:rPr lang="en-US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 dòng sông xanh Danube như toát</a:t>
            </a:r>
            <a:r>
              <a:rPr lang="en-US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lên vẻ hiện đại , sống động của thành</a:t>
            </a:r>
            <a:r>
              <a:rPr lang="en-US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phố Viên, trung tâm nước Áo nơi có</a:t>
            </a:r>
            <a:r>
              <a:rPr lang="en-US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dòng sông Danube chảy qua</a:t>
            </a:r>
            <a:endParaRPr lang="en-US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1-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5622925"/>
            <a:ext cx="16886238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 descr="1-3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544" y="1134864"/>
            <a:ext cx="12025336" cy="785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 descr="1-3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8913" y="3154363"/>
            <a:ext cx="388937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1-3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2095500"/>
            <a:ext cx="4687888" cy="746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60352" y="357600"/>
            <a:ext cx="1440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uyện tập bước nhảy theo nhịp điệu bản nhạc</a:t>
            </a:r>
            <a:endParaRPr lang="en-US" sz="4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TỔNG HỢP CÁC ĐỘNG TÁC VẬN ĐỘNG TÁC PHẨM THE BLUE DANUYP - NGHE NHẠC - CĐ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35474" y="2793332"/>
            <a:ext cx="9210254" cy="5040906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112" y="-3175"/>
            <a:ext cx="10009112" cy="947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89888"/>
            <a:ext cx="167782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93200" y="3859143"/>
            <a:ext cx="7128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i="1" u="sng" dirty="0" smtClean="0">
                <a:latin typeface="Times New Roman" pitchFamily="18" charset="0"/>
                <a:cs typeface="Times New Roman" pitchFamily="18" charset="0"/>
              </a:rPr>
              <a:t>The Blue Danube- Johann Strauss II 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36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Danube (Andre Rieu)(con)">
            <a:hlinkClick r:id="" action="ppaction://media"/>
            <a:extLst>
              <a:ext uri="{FF2B5EF4-FFF2-40B4-BE49-F238E27FC236}">
                <a16:creationId xmlns:a16="http://schemas.microsoft.com/office/drawing/2014/main" xmlns="" id="{6892E1A7-0856-4BE3-9F76-C0E03A9B9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9160" y="8512608"/>
            <a:ext cx="894260" cy="8942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598B95-5E92-40C0-83F8-CF91935700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530" y="1929583"/>
            <a:ext cx="7276550" cy="6321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22856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343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5710238"/>
            <a:ext cx="16775113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1-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746375"/>
            <a:ext cx="15695613" cy="67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1-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31763"/>
            <a:ext cx="4394201" cy="95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7" descr="1-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588" y="633413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8" descr="1-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785938"/>
            <a:ext cx="195103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9" descr="1-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1463" y="5359400"/>
            <a:ext cx="4724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10" descr="1-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94375"/>
            <a:ext cx="4370388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Google Shape;2306;p35"/>
          <p:cNvSpPr txBox="1">
            <a:spLocks/>
          </p:cNvSpPr>
          <p:nvPr/>
        </p:nvSpPr>
        <p:spPr bwMode="auto">
          <a:xfrm>
            <a:off x="2185194" y="4462462"/>
            <a:ext cx="126015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91423" rIns="91423" bIns="91423"/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Nội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dung 2:</a:t>
            </a:r>
          </a:p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Ôn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bài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hát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Đời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sống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không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già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vì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chúng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em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ISPRING_PRESENTATION_TITLE" val="幻灯片 1"/>
  <p:tag name="MMPROD_NEXTUNIQUEID" val="10010"/>
  <p:tag name="MMPROD_UIDATA" val="&lt;database version=&quot;10.0&quot;&gt;&lt;object type=&quot;1&quot; unique_id=&quot;10001&quot;&gt;&lt;object type=&quot;2&quot; unique_id=&quot;18570&quot;&gt;&lt;object type=&quot;3&quot; unique_id=&quot;18572&quot;&gt;&lt;property id=&quot;20148&quot; value=&quot;5&quot;/&gt;&lt;property id=&quot;20300&quot; value=&quot;Slide 2&quot;/&gt;&lt;property id=&quot;20307&quot; value=&quot;257&quot;/&gt;&lt;/object&gt;&lt;object type=&quot;3&quot; unique_id=&quot;18573&quot;&gt;&lt;property id=&quot;20148&quot; value=&quot;5&quot;/&gt;&lt;property id=&quot;20300&quot; value=&quot;Slide 4&quot;/&gt;&lt;property id=&quot;20307&quot; value=&quot;258&quot;/&gt;&lt;/object&gt;&lt;object type=&quot;3&quot; unique_id=&quot;18574&quot;&gt;&lt;property id=&quot;20148&quot; value=&quot;5&quot;/&gt;&lt;property id=&quot;20300&quot; value=&quot;Slide 3&quot;/&gt;&lt;property id=&quot;20307&quot; value=&quot;270&quot;/&gt;&lt;/object&gt;&lt;object type=&quot;3&quot; unique_id=&quot;18575&quot;&gt;&lt;property id=&quot;20148&quot; value=&quot;5&quot;/&gt;&lt;property id=&quot;20300&quot; value=&quot;Slide 5&quot;/&gt;&lt;property id=&quot;20307&quot; value=&quot;271&quot;/&gt;&lt;/object&gt;&lt;object type=&quot;3&quot; unique_id=&quot;18577&quot;&gt;&lt;property id=&quot;20148&quot; value=&quot;5&quot;/&gt;&lt;property id=&quot;20300&quot; value=&quot;Slide 6&quot;/&gt;&lt;property id=&quot;20307&quot; value=&quot;273&quot;/&gt;&lt;/object&gt;&lt;object type=&quot;3&quot; unique_id=&quot;18579&quot;&gt;&lt;property id=&quot;20148&quot; value=&quot;5&quot;/&gt;&lt;property id=&quot;20300&quot; value=&quot;Slide 15&quot;/&gt;&lt;property id=&quot;20307&quot; value=&quot;277&quot;/&gt;&lt;/object&gt;&lt;object type=&quot;3&quot; unique_id=&quot;19713&quot;&gt;&lt;property id=&quot;20148&quot; value=&quot;5&quot;/&gt;&lt;property id=&quot;20300&quot; value=&quot;Slide 1 - &amp;quot;CHỦ ĐỀ 2: CUỘC SỐNG TƯƠI ĐẸP&amp;quot;&quot;/&gt;&lt;property id=&quot;20307&quot; value=&quot;283&quot;/&gt;&lt;/object&gt;&lt;object type=&quot;3&quot; unique_id=&quot;19714&quot;&gt;&lt;property id=&quot;20148&quot; value=&quot;5&quot;/&gt;&lt;property id=&quot;20300&quot; value=&quot;Slide 8&quot;/&gt;&lt;property id=&quot;20307&quot; value=&quot;284&quot;/&gt;&lt;/object&gt;&lt;object type=&quot;3&quot; unique_id=&quot;19716&quot;&gt;&lt;property id=&quot;20148&quot; value=&quot;5&quot;/&gt;&lt;property id=&quot;20300&quot; value=&quot;Slide 10&quot;/&gt;&lt;property id=&quot;20307&quot; value=&quot;286&quot;/&gt;&lt;/object&gt;&lt;object type=&quot;3&quot; unique_id=&quot;19717&quot;&gt;&lt;property id=&quot;20148&quot; value=&quot;5&quot;/&gt;&lt;property id=&quot;20300&quot; value=&quot;Slide 11&quot;/&gt;&lt;property id=&quot;20307&quot; value=&quot;287&quot;/&gt;&lt;/object&gt;&lt;object type=&quot;3&quot; unique_id=&quot;19719&quot;&gt;&lt;property id=&quot;20148&quot; value=&quot;5&quot;/&gt;&lt;property id=&quot;20300&quot; value=&quot;Slide 14 - &amp;quot; HS hát kết hợp vận động cơ thể theo nhịp điệu  &amp;quot;&quot;/&gt;&lt;property id=&quot;20307&quot; value=&quot;289&quot;/&gt;&lt;/object&gt;&lt;object type=&quot;3&quot; unique_id=&quot;19720&quot;&gt;&lt;property id=&quot;20148&quot; value=&quot;5&quot;/&gt;&lt;property id=&quot;20300&quot; value=&quot;Slide 16&quot;/&gt;&lt;property id=&quot;20307&quot; value=&quot;290&quot;/&gt;&lt;/object&gt;&lt;object type=&quot;3&quot; unique_id=&quot;19721&quot;&gt;&lt;property id=&quot;20148&quot; value=&quot;5&quot;/&gt;&lt;property id=&quot;20300&quot; value=&quot;Slide 17&quot;/&gt;&lt;property id=&quot;20307&quot; value=&quot;291&quot;/&gt;&lt;/object&gt;&lt;object type=&quot;3&quot; unique_id=&quot;19963&quot;&gt;&lt;property id=&quot;20148&quot; value=&quot;5&quot;/&gt;&lt;property id=&quot;20300&quot; value=&quot;Slide 12&quot;/&gt;&lt;property id=&quot;20307&quot; value=&quot;292&quot;/&gt;&lt;/object&gt;&lt;object type=&quot;3&quot; unique_id=&quot;20223&quot;&gt;&lt;property id=&quot;20148&quot; value=&quot;5&quot;/&gt;&lt;property id=&quot;20300&quot; value=&quot;Slide 13&quot;/&gt;&lt;property id=&quot;20307&quot; value=&quot;295&quot;/&gt;&lt;/object&gt;&lt;object type=&quot;3&quot; unique_id=&quot;20433&quot;&gt;&lt;property id=&quot;20148&quot; value=&quot;5&quot;/&gt;&lt;property id=&quot;20300&quot; value=&quot;Slide 7&quot;/&gt;&lt;property id=&quot;20307&quot; value=&quot;296&quot;/&gt;&lt;/object&gt;&lt;object type=&quot;3&quot; unique_id=&quot;20549&quot;&gt;&lt;property id=&quot;20148&quot; value=&quot;5&quot;/&gt;&lt;property id=&quot;20300&quot; value=&quot;Slide 9&quot;/&gt;&lt;property id=&quot;20307&quot; value=&quot;297&quot;/&gt;&lt;/object&gt;&lt;/object&gt;&lt;object type=&quot;8&quot; unique_id=&quot;1862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00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00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773</Words>
  <Application>Microsoft Office PowerPoint</Application>
  <PresentationFormat>Custom</PresentationFormat>
  <Paragraphs>101</Paragraphs>
  <Slides>18</Slides>
  <Notes>16</Notes>
  <HiddenSlides>0</HiddenSlides>
  <MMClips>9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SimHei</vt:lpstr>
      <vt:lpstr>宋体</vt:lpstr>
      <vt:lpstr>Arial</vt:lpstr>
      <vt:lpstr>华文新魏</vt:lpstr>
      <vt:lpstr>Times New Roman</vt:lpstr>
      <vt:lpstr>等线</vt:lpstr>
      <vt:lpstr>默认设计模板</vt:lpstr>
      <vt:lpstr>CHỦ ĐỀ 2: CUỘC SỐNG TƯƠI ĐẸP</vt:lpstr>
      <vt:lpstr>CHỦ ĐỀ 2: CUỘC SỐNG TƯƠI ĐẸP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HS hát kết hợp vận động cơ thể theo nhịp điệu  </vt:lpstr>
      <vt:lpstr>PowerPoint Presentation</vt:lpstr>
      <vt:lpstr>PowerPoint Presentation</vt:lpstr>
      <vt:lpstr>PowerPoint Presentation</vt:lpstr>
      <vt:lpstr>PowerPoint Presentation</vt:lpstr>
    </vt:vector>
  </TitlesOfParts>
  <Company>MC SYSTEM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AutoBVT</cp:lastModifiedBy>
  <cp:revision>67</cp:revision>
  <dcterms:created xsi:type="dcterms:W3CDTF">2015-09-14T06:10:05Z</dcterms:created>
  <dcterms:modified xsi:type="dcterms:W3CDTF">2021-10-10T05:13:01Z</dcterms:modified>
</cp:coreProperties>
</file>