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13" r:id="rId2"/>
    <p:sldId id="559" r:id="rId3"/>
    <p:sldId id="560" r:id="rId4"/>
    <p:sldId id="561" r:id="rId5"/>
    <p:sldId id="562" r:id="rId6"/>
    <p:sldId id="563" r:id="rId7"/>
    <p:sldId id="532" r:id="rId8"/>
    <p:sldId id="533" r:id="rId9"/>
    <p:sldId id="534" r:id="rId10"/>
    <p:sldId id="535" r:id="rId11"/>
    <p:sldId id="536" r:id="rId12"/>
    <p:sldId id="537" r:id="rId13"/>
    <p:sldId id="538" r:id="rId14"/>
    <p:sldId id="539" r:id="rId15"/>
    <p:sldId id="540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DA3F2-3ABC-48A1-90E6-6D6024541E6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6D268-94D6-499B-AB7A-0F356062C2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57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09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83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762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94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6502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48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41A8-67AE-4995-A586-156B7EC65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172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41A8-67AE-4995-A586-156B7EC65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266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41A8-67AE-4995-A586-156B7EC65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456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41A8-67AE-4995-A586-156B7EC65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2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D741A8-67AE-4995-A586-156B7EC65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082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546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94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6D268-94D6-499B-AB7A-0F356062C2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9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467A3-8FB1-5E43-7B4A-22ECCF818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960FCC-0E77-BFA4-AC0E-E326DFE40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8E3AC-0530-86EF-AE85-115126B50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540BD-0BF6-8E5E-3A61-2511D0CF7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8BF6A-B8FE-D81B-8F07-C860E99C2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8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D381B-F77F-3442-A0B6-A1B10486E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97609-004F-98DB-1879-46DA95E315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345C7-860E-4BEA-6DD2-FC024DF8D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F647F-257F-254F-1EA9-C780B680D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7EF37-17B4-B2CF-70A3-456EC918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0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CA5E8C-A3ED-580A-FD64-E493199960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B69DA-515A-4F0F-B4D2-6349BCC96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69FDE-E772-C830-2400-622EF8F09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3D81A-F084-443F-416F-C59361BF7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8CC88-486D-449D-A4D7-74C0CB19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17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17D62-C404-4BA2-863B-92645E411DB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30/04/2023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202A5-6257-4BD6-AAD6-25FA617D9C1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92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B0B32-A8F4-24D7-F738-EA53142D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69069-A811-922D-EE27-E03554815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FC274F-4180-04A4-41C2-6D665F3A0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541F1-DE8B-B803-436B-1D62C986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B0590-19E8-0DC8-7F8E-96120890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56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80394-E01A-52DA-6CFC-3DDF2993D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CF540-A1DD-A081-8023-114152CE0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CF674-52F5-1873-3E03-E30DBEC02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AD0BF-E319-6093-10BA-3E171CFDB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4510B-AEE6-2D44-6708-1FA9E476B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06D9D-9153-8B18-6CEE-D2424DD7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9795E-5DB3-45BB-3F22-E9EB9C722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4B93A-5582-C87C-3DF1-C8E57AF9E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4B3AE-19D2-B972-30B5-AF0CFE1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AB2B2D-C7CC-E0EC-E41B-800858A05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357AF-70C3-FE41-6A5D-29343D2FE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88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E0BAE-F86A-CD39-B292-09A91581F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A4410-D8B4-4966-1CA1-384799F0D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A634A-3E06-85AE-D49C-06947CCD8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2F642D-3CBC-227C-A499-E057CBFEB1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5ECDA-FD85-ADE8-7633-C0A96693A4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B24C11-1E1E-E947-7591-E8DAF3C2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7F6204-61FE-A498-0C40-74CEDF03E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D8C5D2-6DF4-F64E-9BFD-A9E4AC1B0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17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7511-81E3-EEFF-A3EA-4D30B618F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661760-5304-6441-B805-D375A52E6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54271-E03F-CC5B-56FE-59666FC3B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7AC5BA-E268-13C1-1F3B-9B7F805E6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13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6E9AD-79C7-2F7F-FF6E-B562AF287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D230A-2FFF-7B2B-675B-03983CD0A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374E2-367D-A911-D637-F62B83EF0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5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9066C-1FE7-B1DB-4DE1-E5020D80F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26D46-D830-2832-6102-C04545CFBD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4E8F2-A585-609D-1A4F-D62627143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19C268-CDAA-13A4-5A0B-EA7C21AA4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1ABFB-9025-966E-5CE6-288C64BF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91BCC-EF4E-7D44-3133-03593713C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2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DE27C-FEC3-EF18-A724-3DD589EF3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39A62-1E88-EBD5-DFED-02B2ADBE3F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C30AB5-2528-E5CE-DE3B-936066C1D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5823E3-DFC3-59AF-F647-687B47841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32F2A-503F-8C47-9ADB-A59E51F51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31970-7A0E-0973-5313-5A586E60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34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C4C94C-B3A5-6F91-E6A0-324749FB9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026C8-2F07-EFF3-8060-EE992B734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85D28-5985-1BB1-89A3-C0318FC45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9B519-1447-41A6-B23D-8A452007190D}" type="datetimeFigureOut">
              <a:rPr lang="en-US" smtClean="0"/>
              <a:t>30/04/2023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82FCA-2D35-353B-D756-A50838009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98DB3-4B61-088E-663F-69D7B99AC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86C9B-9596-4674-AC1F-99C92D501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488" y="458788"/>
            <a:ext cx="829945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5" descr="tac-pham-gio-lanh-dau-mu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" y="538163"/>
            <a:ext cx="837088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29" y="-48734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7502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TIẾT:38.GIÓ LẠNH ĐẦU MÙA (</a:t>
            </a:r>
            <a:r>
              <a:rPr kumimoji="0" lang="en-US" sz="28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773488" y="1052513"/>
            <a:ext cx="487045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HOẠT ÐỘNG KHỞI ÐỘNG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9404" y="1774040"/>
            <a:ext cx="3141868" cy="32794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0664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914400" y="223838"/>
            <a:ext cx="10850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Tấm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lòng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những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người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mẹ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453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7" y="1303338"/>
            <a:ext cx="11063287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2112963" y="1978025"/>
            <a:ext cx="3867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7510463" y="2009775"/>
            <a:ext cx="2443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Mẹ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Hiên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7358063" y="2744788"/>
            <a:ext cx="3062287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nói:xưng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nhường,tôn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nép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2008188" y="2338388"/>
            <a:ext cx="422751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mắng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ôm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con. . </a:t>
            </a:r>
          </a:p>
        </p:txBody>
      </p:sp>
      <p:sp>
        <p:nvSpPr>
          <p:cNvPr id="104458" name="Text Box 10"/>
          <p:cNvSpPr txBox="1">
            <a:spLocks noChangeArrowheads="1"/>
          </p:cNvSpPr>
          <p:nvPr/>
        </p:nvSpPr>
        <p:spPr bwMode="auto">
          <a:xfrm>
            <a:off x="1874838" y="4244975"/>
            <a:ext cx="45132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272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4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4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4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4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4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4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4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4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4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4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4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4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4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4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3875088" y="0"/>
            <a:ext cx="4429125" cy="1385888"/>
          </a:xfrm>
          <a:prstGeom prst="diamon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III.TỔNG KẾT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0038" y="603250"/>
            <a:ext cx="2690812" cy="782638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5888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1.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Nghệ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thuật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5478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725" y="1593850"/>
            <a:ext cx="11979275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1925884" y="2931510"/>
            <a:ext cx="832753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xúc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tâm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huống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sắc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03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5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5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54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5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5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54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5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5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54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3898900" y="0"/>
            <a:ext cx="4429125" cy="1387366"/>
          </a:xfrm>
          <a:prstGeom prst="diamond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III.TỔNG KẾT</a:t>
            </a:r>
          </a:p>
        </p:txBody>
      </p:sp>
      <p:pic>
        <p:nvPicPr>
          <p:cNvPr id="107524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8" y="1658938"/>
            <a:ext cx="11979275" cy="519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5" name="Text Box 5"/>
          <p:cNvSpPr txBox="1">
            <a:spLocks noChangeArrowheads="1"/>
          </p:cNvSpPr>
          <p:nvPr/>
        </p:nvSpPr>
        <p:spPr bwMode="auto">
          <a:xfrm>
            <a:off x="2444750" y="3073400"/>
            <a:ext cx="7869238" cy="324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anose="020B0600070205080204" pitchFamily="34" charset="-128"/>
                <a:cs typeface="Arial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Ca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ngợi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tình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yêu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thương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chia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sẻ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ấm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áp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trong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trẻo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con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người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với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con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người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,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đặc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biệt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tình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yêu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thương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vô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tư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trẻ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thơ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00038" y="729549"/>
            <a:ext cx="2690812" cy="782638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5888" algn="l"/>
              </a:tabLst>
              <a:defRPr/>
            </a:pPr>
            <a:r>
              <a:rPr lang="en-US" sz="2800" b="1" dirty="0">
                <a:solidFill>
                  <a:srgbClr val="0D0D0D"/>
                </a:solidFill>
                <a:latin typeface="Times New Roman" pitchFamily="18" charset="0"/>
                <a:ea typeface="MS Mincho" pitchFamily="49" charset="-128"/>
                <a:cs typeface="Arial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Nội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Times New Roman" pitchFamily="18" charset="0"/>
                <a:ea typeface="MS Mincho" pitchFamily="49" charset="-128"/>
                <a:cs typeface="Arial" charset="0"/>
              </a:rPr>
              <a:t> dung: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007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7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600075" y="390525"/>
            <a:ext cx="32369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0598" name="AutoShape 6"/>
          <p:cNvSpPr>
            <a:spLocks noChangeArrowheads="1"/>
          </p:cNvSpPr>
          <p:nvPr/>
        </p:nvSpPr>
        <p:spPr bwMode="auto">
          <a:xfrm>
            <a:off x="3836988" y="1316524"/>
            <a:ext cx="5770562" cy="3929062"/>
          </a:xfrm>
          <a:prstGeom prst="flowChartAlternateProcess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10603" name="Text Box 11"/>
          <p:cNvSpPr txBox="1">
            <a:spLocks noChangeArrowheads="1"/>
          </p:cNvSpPr>
          <p:nvPr/>
        </p:nvSpPr>
        <p:spPr bwMode="auto">
          <a:xfrm>
            <a:off x="4250587" y="1480562"/>
            <a:ext cx="4437062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Cloud Callout 4"/>
          <p:cNvSpPr>
            <a:spLocks noChangeArrowheads="1"/>
          </p:cNvSpPr>
          <p:nvPr/>
        </p:nvSpPr>
        <p:spPr bwMode="auto">
          <a:xfrm>
            <a:off x="3514780" y="2709286"/>
            <a:ext cx="5908675" cy="2700338"/>
          </a:xfrm>
          <a:prstGeom prst="cloudCallout">
            <a:avLst>
              <a:gd name="adj1" fmla="val -14319"/>
              <a:gd name="adj2" fmla="val 46958"/>
            </a:avLst>
          </a:prstGeom>
          <a:solidFill>
            <a:schemeClr val="bg1"/>
          </a:solidFill>
          <a:ln w="12700" algn="ctr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5888" algn="l"/>
              </a:tabLst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 vài điểm giống nhau và khác nhau giữa hai nhân vật cô bé bán diêm (</a:t>
            </a:r>
            <a:r>
              <a:rPr kumimoji="0" lang="vi-VN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 bé bán diêm)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và Hiên </a:t>
            </a:r>
            <a:r>
              <a:rPr kumimoji="0" lang="vi-VN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(Gió lạnh đầu mùa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385888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LUẬN NHÓM(2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33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8" grpId="0" animBg="1"/>
      <p:bldP spid="110603" grpId="0"/>
      <p:bldP spid="8" grpId="0" animBg="1"/>
      <p:bldP spid="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8" name="Text Box 4"/>
          <p:cNvSpPr txBox="1">
            <a:spLocks noChangeArrowheads="1"/>
          </p:cNvSpPr>
          <p:nvPr/>
        </p:nvSpPr>
        <p:spPr bwMode="auto">
          <a:xfrm>
            <a:off x="600075" y="390525"/>
            <a:ext cx="32369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8549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" y="1054100"/>
            <a:ext cx="11063288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0" name="Text Box 6"/>
          <p:cNvSpPr txBox="1">
            <a:spLocks noChangeArrowheads="1"/>
          </p:cNvSpPr>
          <p:nvPr/>
        </p:nvSpPr>
        <p:spPr bwMode="auto">
          <a:xfrm>
            <a:off x="1242616" y="1277709"/>
            <a:ext cx="5138737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diêm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bi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kịch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chông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nghiệt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8551" name="Text Box 7"/>
          <p:cNvSpPr txBox="1">
            <a:spLocks noChangeArrowheads="1"/>
          </p:cNvSpPr>
          <p:nvPr/>
        </p:nvSpPr>
        <p:spPr bwMode="auto">
          <a:xfrm>
            <a:off x="7065963" y="1875659"/>
            <a:ext cx="3171825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marR="0" lvl="1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     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bụng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đùm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68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8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8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8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8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8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85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8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8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85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2"/>
          <p:cNvSpPr txBox="1">
            <a:spLocks noChangeArrowheads="1"/>
          </p:cNvSpPr>
          <p:nvPr/>
        </p:nvSpPr>
        <p:spPr bwMode="auto">
          <a:xfrm>
            <a:off x="476250" y="290923"/>
            <a:ext cx="32369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957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" y="1017587"/>
            <a:ext cx="11226800" cy="517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3" name="Rectangle 5"/>
          <p:cNvSpPr>
            <a:spLocks noChangeArrowheads="1"/>
          </p:cNvSpPr>
          <p:nvPr/>
        </p:nvSpPr>
        <p:spPr bwMode="auto">
          <a:xfrm>
            <a:off x="1299999" y="1696203"/>
            <a:ext cx="4091809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385723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6511159" y="1696203"/>
            <a:ext cx="4776951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5- 7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Lan…)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385723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573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9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9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9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9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488" y="458788"/>
            <a:ext cx="829945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5" descr="tac-pham-gio-lanh-dau-mu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" y="538163"/>
            <a:ext cx="837088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7" y="-165201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-8264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GIÓ LẠNH ĐẦU 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676400" y="817563"/>
            <a:ext cx="84391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endParaRPr kumimoji="0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a.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Cảm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xúc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vào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buổi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sáng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chớm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đông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hái độ của chị em Sơn với các bạn nhỏ: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400" y="2712820"/>
            <a:ext cx="3212870" cy="28775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365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488" y="458788"/>
            <a:ext cx="8299450" cy="607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5" descr="tac-pham-gio-lanh-dau-mu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" y="538163"/>
            <a:ext cx="8370888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7" y="-165201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-8264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GIÓ LẠNH ĐẦU 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676400" y="817563"/>
            <a:ext cx="84391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US" altLang="ja-JP" sz="2800" b="1" dirty="0" err="1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endParaRPr kumimoji="0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a.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Cảm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xúc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vào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buổi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sáng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chớm</a:t>
            </a:r>
            <a:r>
              <a:rPr kumimoji="0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đông</a:t>
            </a:r>
            <a:endParaRPr kumimoji="0" lang="en-US" altLang="ja-JP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hái độ của chị em Sơn với các bạn nhỏ: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8459" y="2899010"/>
            <a:ext cx="2769476" cy="2489842"/>
          </a:xfrm>
          <a:prstGeom prst="rect">
            <a:avLst/>
          </a:prstGeom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414345" y="2602518"/>
            <a:ext cx="6468285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chợ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run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dám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vồ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vập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403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65201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-8264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GIÓ LẠNH ĐẦU 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676400" y="817563"/>
            <a:ext cx="84391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prstClr val="black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a.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Cảm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xúc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của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vào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buổi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sáng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chớm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đông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hái độ của chị em Sơn với các bạn nhỏ: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959" y="2834307"/>
            <a:ext cx="3042744" cy="2763218"/>
          </a:xfrm>
          <a:prstGeom prst="rect">
            <a:avLst/>
          </a:prstGeom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635062" y="2834307"/>
            <a:ext cx="618938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đứa con gái bên hàng xóm, bạn chơi 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 và Duyên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 ro đứng bên cột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chỉ mặc 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manh áo rách tả tơi hở cả lưng và tay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497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-165201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-8264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GIÓ LẠNH ĐẦU 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676400" y="817563"/>
            <a:ext cx="84391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338" y="749300"/>
            <a:ext cx="3042744" cy="2656052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397027" y="2735035"/>
            <a:ext cx="2517228" cy="181588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Sự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đối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lập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hoàn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toàn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giữa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chị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em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và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bọn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trẻ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xóm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chợ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4775995" y="1595402"/>
            <a:ext cx="3262048" cy="18158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4798795" y="3906875"/>
            <a:ext cx="3216448" cy="181588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rưới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thốn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4" name="Straight Arrow Connector 3"/>
          <p:cNvCxnSpPr>
            <a:stCxn id="9" idx="3"/>
          </p:cNvCxnSpPr>
          <p:nvPr/>
        </p:nvCxnSpPr>
        <p:spPr>
          <a:xfrm flipV="1">
            <a:off x="3914255" y="2270234"/>
            <a:ext cx="861740" cy="13727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9" idx="3"/>
          </p:cNvCxnSpPr>
          <p:nvPr/>
        </p:nvCxnSpPr>
        <p:spPr>
          <a:xfrm>
            <a:off x="3914255" y="3642976"/>
            <a:ext cx="861740" cy="1171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09796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WordArt 7"/>
          <p:cNvSpPr>
            <a:spLocks noChangeArrowheads="1" noChangeShapeType="1" noTextEdit="1"/>
          </p:cNvSpPr>
          <p:nvPr/>
        </p:nvSpPr>
        <p:spPr bwMode="auto">
          <a:xfrm>
            <a:off x="9147175" y="817563"/>
            <a:ext cx="1936750" cy="4779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GIÓ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LẠNH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ĐẦU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>
                <a:ln w="9525">
                  <a:solidFill>
                    <a:prstClr val="black"/>
                  </a:solidFill>
                  <a:round/>
                  <a:headEnd/>
                  <a:tailEnd/>
                </a:ln>
                <a:solidFill>
                  <a:prstClr val="blac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MÙA</a:t>
            </a:r>
          </a:p>
        </p:txBody>
      </p:sp>
      <p:sp>
        <p:nvSpPr>
          <p:cNvPr id="81924" name="Text Box 8"/>
          <p:cNvSpPr txBox="1">
            <a:spLocks noChangeArrowheads="1"/>
          </p:cNvSpPr>
          <p:nvPr/>
        </p:nvSpPr>
        <p:spPr bwMode="auto">
          <a:xfrm>
            <a:off x="9534525" y="749300"/>
            <a:ext cx="1797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6245"/>
            <a:ext cx="12193057" cy="7023201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87612" y="-8264"/>
            <a:ext cx="646588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GIÓ LẠNH ĐẦU MÙA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5715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Thạch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Lam)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676400" y="817563"/>
            <a:ext cx="84391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1531870" y="1693717"/>
            <a:ext cx="60452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defRPr/>
            </a:pPr>
            <a:r>
              <a:rPr lang="en-US" altLang="ja-JP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vi-VN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8460" y="845163"/>
            <a:ext cx="3126868" cy="2651633"/>
          </a:xfrm>
          <a:prstGeom prst="rect">
            <a:avLst/>
          </a:prstGeom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1373695" y="2159143"/>
            <a:ext cx="73446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khỉnh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đùa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..)</a:t>
            </a: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1263296" y="3941285"/>
            <a:ext cx="885225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dơ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vẫy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nãy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Sao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894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61" name="Text Box 13"/>
          <p:cNvSpPr txBox="1">
            <a:spLocks noChangeArrowheads="1"/>
          </p:cNvSpPr>
          <p:nvPr/>
        </p:nvSpPr>
        <p:spPr bwMode="auto">
          <a:xfrm>
            <a:off x="215846" y="85546"/>
            <a:ext cx="65928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4469" name="Picture 21" descr="206976399_573163270514972_2604933891202557425_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899" y="1689100"/>
            <a:ext cx="4068763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70" name="AutoShape 22"/>
          <p:cNvSpPr>
            <a:spLocks noChangeArrowheads="1"/>
          </p:cNvSpPr>
          <p:nvPr/>
        </p:nvSpPr>
        <p:spPr bwMode="auto">
          <a:xfrm>
            <a:off x="4046538" y="1689100"/>
            <a:ext cx="7585075" cy="4727466"/>
          </a:xfrm>
          <a:prstGeom prst="flowChartAlternateProcess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4472" name="Rectangle 24"/>
          <p:cNvSpPr>
            <a:spLocks noChangeArrowheads="1"/>
          </p:cNvSpPr>
          <p:nvPr/>
        </p:nvSpPr>
        <p:spPr bwMode="auto">
          <a:xfrm>
            <a:off x="4371975" y="1876425"/>
            <a:ext cx="70770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Ý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mò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sắm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104473" name="Text Box 25"/>
          <p:cNvSpPr txBox="1">
            <a:spLocks noChangeArrowheads="1"/>
          </p:cNvSpPr>
          <p:nvPr/>
        </p:nvSpPr>
        <p:spPr bwMode="auto">
          <a:xfrm>
            <a:off x="4391025" y="3349487"/>
            <a:ext cx="73072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“ý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thoảng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qua”…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thầm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Duyên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453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4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4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4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4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4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44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1" grpId="0"/>
      <p:bldP spid="104470" grpId="0" animBg="1"/>
      <p:bldP spid="1044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2"/>
          <p:cNvSpPr txBox="1">
            <a:spLocks noChangeArrowheads="1"/>
          </p:cNvSpPr>
          <p:nvPr/>
        </p:nvSpPr>
        <p:spPr bwMode="auto">
          <a:xfrm>
            <a:off x="420797" y="198536"/>
            <a:ext cx="659288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*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7523" name="Picture 3" descr="206976399_573163270514972_2604933891202557425_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0797" y="2202371"/>
            <a:ext cx="3750359" cy="367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4" name="AutoShape 4"/>
          <p:cNvSpPr>
            <a:spLocks noChangeArrowheads="1"/>
          </p:cNvSpPr>
          <p:nvPr/>
        </p:nvSpPr>
        <p:spPr bwMode="auto">
          <a:xfrm>
            <a:off x="4273549" y="2380592"/>
            <a:ext cx="7585075" cy="3552799"/>
          </a:xfrm>
          <a:prstGeom prst="flowChartAlternateProcess">
            <a:avLst/>
          </a:prstGeom>
          <a:noFill/>
          <a:ln w="2857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4425406" y="2654060"/>
            <a:ext cx="7077075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pt-BR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 cùng chị Lan mang chiếc áo bông cũ cho Hiên,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02406" name="AutoShape 9"/>
          <p:cNvSpPr>
            <a:spLocks noChangeArrowheads="1"/>
          </p:cNvSpPr>
          <p:nvPr/>
        </p:nvSpPr>
        <p:spPr bwMode="auto">
          <a:xfrm>
            <a:off x="10958513" y="6415088"/>
            <a:ext cx="644525" cy="88900"/>
          </a:xfrm>
          <a:prstGeom prst="rightArrow">
            <a:avLst>
              <a:gd name="adj1" fmla="val 50000"/>
              <a:gd name="adj2" fmla="val 18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40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4" grpId="0" animBg="1"/>
      <p:bldP spid="1075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ext Box 4"/>
          <p:cNvSpPr txBox="1">
            <a:spLocks noChangeArrowheads="1"/>
          </p:cNvSpPr>
          <p:nvPr/>
        </p:nvSpPr>
        <p:spPr bwMode="auto">
          <a:xfrm>
            <a:off x="0" y="144225"/>
            <a:ext cx="1156001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="1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II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Đọc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hiểu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văn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bản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Nhân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vật</a:t>
            </a:r>
            <a:r>
              <a:rPr kumimoji="0" lang="en-US" altLang="ja-JP" sz="28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altLang="ja-JP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Sơn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>
                <a:solidFill>
                  <a:srgbClr val="3333FF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c.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vú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800" b="0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527981" y="2410253"/>
            <a:ext cx="5140325" cy="95410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 flipH="1">
            <a:off x="527980" y="3820674"/>
            <a:ext cx="5140325" cy="94615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2857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đòi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22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 animBg="1"/>
      <p:bldP spid="10343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3776643-DFEE-4229-922D-5095D9FFC36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2ɹ\uFFFD{9CC946EF-D0BF-4F84-805F-30C2B6AADC12}&quot;,&quot;D:\\NĂM HỌC 22 - 23\\TÀI NGUYÊN THÔNG TIN\\Ngữ Văn\\khối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1. Bài thao giảng"/>
  <p:tag name="ISPRING_FIRST_PUBLISH" val="1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D4CF8D-FEED-4B34-A7E0-A01D927AEF80}:53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AF9249-ECAC-4D8B-9397-E5A8B81BF20F}:5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D3A3CC-688D-4EC8-8535-4DC7AB89D8A7}:53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90E0C4-681D-4499-8953-E36A0888F89C}:53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8C3A00-BB41-42CA-BC00-12E600E95233}:53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A475BDA-5623-4560-A146-8E1D40DB4C80}:53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278741-84C4-4FB6-AB6E-2128588A9478}:5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98B529-DD7A-4FDB-9AFB-128951031A82}:51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7AE329-E668-4E9E-9000-9A1767DEF4A1}:5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AEFFC8-EB4E-4914-9226-235E0D18EA58}:5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5E5685-EBA9-4B63-9576-E9B574110569}:5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F00B4E-39F5-4B48-9F1B-536753168BEE}:5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E8E6A3-0420-43F7-931D-E0B8F5CEE20E}:56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AA71B7-165A-45EF-8528-161FC7AB2161}:53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E80D9C-E5EC-4236-8D00-D5D4CD327195}:53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1293</Words>
  <Application>Microsoft Office PowerPoint</Application>
  <PresentationFormat>Widescreen</PresentationFormat>
  <Paragraphs>136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ＭＳ Ｐゴシック</vt:lpstr>
      <vt:lpstr>游ゴシック</vt:lpstr>
      <vt:lpstr>Arial</vt:lpstr>
      <vt:lpstr>Calibri</vt:lpstr>
      <vt:lpstr>Calibri Light</vt:lpstr>
      <vt:lpstr>Courier New</vt:lpstr>
      <vt:lpstr>MS Mincho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Bài thao giảng</dc:title>
  <dc:creator>Phạm Quang Tuân</dc:creator>
  <cp:lastModifiedBy>PCGPT</cp:lastModifiedBy>
  <cp:revision>17</cp:revision>
  <dcterms:created xsi:type="dcterms:W3CDTF">2022-11-02T14:08:35Z</dcterms:created>
  <dcterms:modified xsi:type="dcterms:W3CDTF">2023-04-30T08:29:35Z</dcterms:modified>
</cp:coreProperties>
</file>