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media/audio4.wav" ContentType="audio/wav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tags/tag32.xml" ContentType="application/vnd.openxmlformats-officedocument.presentationml.tags+xml"/>
  <Override PartName="/ppt/notesSlides/notesSlide31.xml" ContentType="application/vnd.openxmlformats-officedocument.presentationml.notesSlide+xml"/>
  <Override PartName="/ppt/tags/tag33.xml" ContentType="application/vnd.openxmlformats-officedocument.presentationml.tags+xml"/>
  <Override PartName="/ppt/notesSlides/notesSlide32.xml" ContentType="application/vnd.openxmlformats-officedocument.presentationml.notesSlide+xml"/>
  <Override PartName="/ppt/tags/tag34.xml" ContentType="application/vnd.openxmlformats-officedocument.presentationml.tags+xml"/>
  <Override PartName="/ppt/notesSlides/notesSlide33.xml" ContentType="application/vnd.openxmlformats-officedocument.presentationml.notesSlide+xml"/>
  <Override PartName="/ppt/tags/tag35.xml" ContentType="application/vnd.openxmlformats-officedocument.presentationml.tags+xml"/>
  <Override PartName="/ppt/notesSlides/notesSlide34.xml" ContentType="application/vnd.openxmlformats-officedocument.presentationml.notesSlide+xml"/>
  <Override PartName="/ppt/tags/tag36.xml" ContentType="application/vnd.openxmlformats-officedocument.presentationml.tags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5e00c1fe92f2446a" Type="http://schemas.microsoft.com/office/2007/relationships/ui/extensibility" Target="customUI/customUI14.xml"/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37"/>
  </p:notesMasterIdLst>
  <p:sldIdLst>
    <p:sldId id="256" r:id="rId2"/>
    <p:sldId id="348" r:id="rId3"/>
    <p:sldId id="349" r:id="rId4"/>
    <p:sldId id="266" r:id="rId5"/>
    <p:sldId id="353" r:id="rId6"/>
    <p:sldId id="343" r:id="rId7"/>
    <p:sldId id="344" r:id="rId8"/>
    <p:sldId id="361" r:id="rId9"/>
    <p:sldId id="351" r:id="rId10"/>
    <p:sldId id="352" r:id="rId11"/>
    <p:sldId id="362" r:id="rId12"/>
    <p:sldId id="355" r:id="rId13"/>
    <p:sldId id="356" r:id="rId14"/>
    <p:sldId id="363" r:id="rId15"/>
    <p:sldId id="340" r:id="rId16"/>
    <p:sldId id="357" r:id="rId17"/>
    <p:sldId id="359" r:id="rId18"/>
    <p:sldId id="360" r:id="rId19"/>
    <p:sldId id="341" r:id="rId20"/>
    <p:sldId id="342" r:id="rId21"/>
    <p:sldId id="277" r:id="rId22"/>
    <p:sldId id="319" r:id="rId23"/>
    <p:sldId id="280" r:id="rId24"/>
    <p:sldId id="320" r:id="rId25"/>
    <p:sldId id="321" r:id="rId26"/>
    <p:sldId id="322" r:id="rId27"/>
    <p:sldId id="323" r:id="rId28"/>
    <p:sldId id="324" r:id="rId29"/>
    <p:sldId id="325" r:id="rId30"/>
    <p:sldId id="328" r:id="rId31"/>
    <p:sldId id="327" r:id="rId32"/>
    <p:sldId id="329" r:id="rId33"/>
    <p:sldId id="330" r:id="rId34"/>
    <p:sldId id="331" r:id="rId35"/>
    <p:sldId id="332" r:id="rId36"/>
  </p:sldIdLst>
  <p:sldSz cx="9144000" cy="5143500" type="screen16x9"/>
  <p:notesSz cx="6858000" cy="9144000"/>
  <p:embeddedFontLst>
    <p:embeddedFont>
      <p:font typeface="宋体" panose="02010600030101010101" pitchFamily="2" charset="-122"/>
      <p:regular r:id="rId38"/>
    </p:embeddedFont>
    <p:embeddedFont>
      <p:font typeface="Odibee Sans" panose="020B0604020202020204" charset="0"/>
      <p:regular r:id="rId39"/>
    </p:embeddedFont>
    <p:embeddedFont>
      <p:font typeface="Tiger Expert" panose="020B0604020202020204" charset="0"/>
      <p:regular r:id="rId40"/>
    </p:embeddedFont>
    <p:embeddedFont>
      <p:font typeface="Arial Unicode MS" panose="020B0604020202020204" charset="-128"/>
      <p:regular r:id="rId41"/>
    </p:embeddedFont>
    <p:embeddedFont>
      <p:font typeface="Palatino Linotype" panose="02040502050505030304" pitchFamily="18" charset="0"/>
      <p:regular r:id="rId42"/>
      <p:bold r:id="rId43"/>
      <p:italic r:id="rId44"/>
      <p:boldItalic r:id="rId45"/>
    </p:embeddedFont>
    <p:embeddedFont>
      <p:font typeface="Nunito" panose="00000500000000000000" pitchFamily="2" charset="0"/>
      <p:regular r:id="rId46"/>
      <p:bold r:id="rId47"/>
      <p:italic r:id="rId48"/>
      <p:boldItalic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微软雅黑" panose="020B0503020204020204" pitchFamily="34" charset="-122"/>
      <p:regular r:id="rId54"/>
      <p:bold r:id="rId55"/>
    </p:embeddedFont>
    <p:embeddedFont>
      <p:font typeface="Cambria Math" panose="02040503050406030204" pitchFamily="18" charset="0"/>
      <p:regular r:id="rId56"/>
    </p:embeddedFont>
  </p:embeddedFontLst>
  <p:custDataLst>
    <p:tags r:id="rId57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ễn Trường Giang (Quản lý Nam Hồng)" initials="NTG(lNH" lastIdx="1" clrIdx="0">
    <p:extLst>
      <p:ext uri="{19B8F6BF-5375-455C-9EA6-DF929625EA0E}">
        <p15:presenceInfo xmlns:p15="http://schemas.microsoft.com/office/powerpoint/2012/main" userId="Nguyễn Trường Giang (Quản lý Nam Hồng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9366613-6FB8-42C9-9DE6-BB8D002EEF47}">
  <a:tblStyle styleId="{D9366613-6FB8-42C9-9DE6-BB8D002EEF4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8" autoAdjust="0"/>
  </p:normalViewPr>
  <p:slideViewPr>
    <p:cSldViewPr snapToGrid="0">
      <p:cViewPr varScale="1">
        <p:scale>
          <a:sx n="124" d="100"/>
          <a:sy n="124" d="100"/>
        </p:scale>
        <p:origin x="274" y="11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font" Target="fonts/font1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font" Target="fonts/font19.fntdata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57" Type="http://schemas.openxmlformats.org/officeDocument/2006/relationships/tags" Target="tags/tag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Relationship Id="rId6" Type="http://schemas.openxmlformats.org/officeDocument/2006/relationships/image" Target="../media/image53.wmf"/><Relationship Id="rId5" Type="http://schemas.openxmlformats.org/officeDocument/2006/relationships/image" Target="../media/image52.wmf"/><Relationship Id="rId4" Type="http://schemas.openxmlformats.org/officeDocument/2006/relationships/image" Target="../media/image5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5" Type="http://schemas.openxmlformats.org/officeDocument/2006/relationships/image" Target="../media/image60.wmf"/><Relationship Id="rId4" Type="http://schemas.openxmlformats.org/officeDocument/2006/relationships/image" Target="../media/image5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3" Type="http://schemas.openxmlformats.org/officeDocument/2006/relationships/image" Target="../media/image71.wmf"/><Relationship Id="rId7" Type="http://schemas.openxmlformats.org/officeDocument/2006/relationships/image" Target="../media/image75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Relationship Id="rId6" Type="http://schemas.openxmlformats.org/officeDocument/2006/relationships/image" Target="../media/image74.wmf"/><Relationship Id="rId5" Type="http://schemas.openxmlformats.org/officeDocument/2006/relationships/image" Target="../media/image73.wmf"/><Relationship Id="rId10" Type="http://schemas.openxmlformats.org/officeDocument/2006/relationships/image" Target="../media/image78.wmf"/><Relationship Id="rId4" Type="http://schemas.openxmlformats.org/officeDocument/2006/relationships/image" Target="../media/image72.wmf"/><Relationship Id="rId9" Type="http://schemas.openxmlformats.org/officeDocument/2006/relationships/image" Target="../media/image7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27.wmf"/><Relationship Id="rId7" Type="http://schemas.openxmlformats.org/officeDocument/2006/relationships/image" Target="../media/image32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11" Type="http://schemas.openxmlformats.org/officeDocument/2006/relationships/image" Target="../media/image36.wmf"/><Relationship Id="rId5" Type="http://schemas.openxmlformats.org/officeDocument/2006/relationships/image" Target="../media/image29.wmf"/><Relationship Id="rId10" Type="http://schemas.openxmlformats.org/officeDocument/2006/relationships/image" Target="../media/image35.wmf"/><Relationship Id="rId4" Type="http://schemas.openxmlformats.org/officeDocument/2006/relationships/image" Target="../media/image28.wmf"/><Relationship Id="rId9" Type="http://schemas.openxmlformats.org/officeDocument/2006/relationships/image" Target="../media/image3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4" Type="http://schemas.openxmlformats.org/officeDocument/2006/relationships/image" Target="../media/image41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image" Target="../media/image42.wmf"/><Relationship Id="rId7" Type="http://schemas.openxmlformats.org/officeDocument/2006/relationships/image" Target="../media/image41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6" Type="http://schemas.openxmlformats.org/officeDocument/2006/relationships/image" Target="../media/image44.wmf"/><Relationship Id="rId5" Type="http://schemas.openxmlformats.org/officeDocument/2006/relationships/image" Target="../media/image40.wmf"/><Relationship Id="rId4" Type="http://schemas.openxmlformats.org/officeDocument/2006/relationships/image" Target="../media/image4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488664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gdca4aed9f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3" name="Google Shape;1743;gdca4aed9f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8232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4887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6651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485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070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8830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573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83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8984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867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32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2809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0502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7" name="Google Shape;2257;gdaa80c8bc4_0_9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8" name="Google Shape;2258;gdaa80c8bc4_0_9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17364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7578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" name="Google Shape;2314;gdaa80c8bc4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5" name="Google Shape;2315;gdaa80c8bc4_0_3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524778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538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3147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5651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4121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428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686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9218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500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8835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8309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Google Shape;2068;gdca4a8c5cd_0_6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9" name="Google Shape;2069;gdca4a8c5cd_0_6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74571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Google Shape;2068;gdca4a8c5cd_0_6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9" name="Google Shape;2069;gdca4a8c5cd_0_6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62956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F0F8C-13CA-4C7D-9CC2-30ED92607B24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2921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daa80c8bc4_0_9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daa80c8bc4_0_9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2253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386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386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787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469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359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99500" y="0"/>
            <a:ext cx="9280299" cy="5143438"/>
            <a:chOff x="-99500" y="0"/>
            <a:chExt cx="9280299" cy="5143438"/>
          </a:xfrm>
        </p:grpSpPr>
        <p:sp>
          <p:nvSpPr>
            <p:cNvPr id="10" name="Google Shape;10;p2"/>
            <p:cNvSpPr/>
            <p:nvPr/>
          </p:nvSpPr>
          <p:spPr>
            <a:xfrm>
              <a:off x="212325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84408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757115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029198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301857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573988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84664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119306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39143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664096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936179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20888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1" y="1"/>
                  </a:lnTo>
                  <a:lnTo>
                    <a:pt x="71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48097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753048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025131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97838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569921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842580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114711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38737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5660029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593216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204819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476902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6749609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1" y="1"/>
                  </a:lnTo>
                  <a:lnTo>
                    <a:pt x="71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021692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7293771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565854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7838561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110644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383303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8655434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928093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99500" y="1344112"/>
              <a:ext cx="9280299" cy="3457"/>
            </a:xfrm>
            <a:custGeom>
              <a:avLst/>
              <a:gdLst/>
              <a:ahLst/>
              <a:cxnLst/>
              <a:rect l="l" t="t" r="r" b="b"/>
              <a:pathLst>
                <a:path w="190453" h="72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99500" y="1616195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99500" y="1888854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99500" y="2160985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99500" y="2433644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99500" y="2705727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99500" y="2978435"/>
              <a:ext cx="9280299" cy="3457"/>
            </a:xfrm>
            <a:custGeom>
              <a:avLst/>
              <a:gdLst/>
              <a:ahLst/>
              <a:cxnLst/>
              <a:rect l="l" t="t" r="r" b="b"/>
              <a:pathLst>
                <a:path w="190453" h="72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99500" y="3250518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99500" y="3523177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99500" y="3795308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" name="Google Shape;53;p2"/>
          <p:cNvSpPr txBox="1">
            <a:spLocks noGrp="1"/>
          </p:cNvSpPr>
          <p:nvPr>
            <p:ph type="ctrTitle"/>
          </p:nvPr>
        </p:nvSpPr>
        <p:spPr>
          <a:xfrm>
            <a:off x="720000" y="1424661"/>
            <a:ext cx="7704000" cy="158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800" b="1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4" name="Google Shape;54;p2"/>
          <p:cNvSpPr txBox="1">
            <a:spLocks noGrp="1"/>
          </p:cNvSpPr>
          <p:nvPr>
            <p:ph type="subTitle" idx="1"/>
          </p:nvPr>
        </p:nvSpPr>
        <p:spPr>
          <a:xfrm>
            <a:off x="720000" y="3133847"/>
            <a:ext cx="7704000" cy="42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 b="1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5" name="Google Shape;55;p2"/>
          <p:cNvSpPr txBox="1">
            <a:spLocks noGrp="1"/>
          </p:cNvSpPr>
          <p:nvPr>
            <p:ph type="subTitle" idx="2"/>
          </p:nvPr>
        </p:nvSpPr>
        <p:spPr>
          <a:xfrm>
            <a:off x="6955350" y="250175"/>
            <a:ext cx="1468500" cy="67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latin typeface="Odibee Sans"/>
                <a:ea typeface="Odibee Sans"/>
                <a:cs typeface="Odibee Sans"/>
                <a:sym typeface="Odibee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585888" y="-1093962"/>
            <a:ext cx="1149000" cy="229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713511" y="35711"/>
            <a:ext cx="875098" cy="697376"/>
          </a:xfrm>
          <a:custGeom>
            <a:avLst/>
            <a:gdLst/>
            <a:ahLst/>
            <a:cxnLst/>
            <a:rect l="l" t="t" r="r" b="b"/>
            <a:pathLst>
              <a:path w="26230" h="20903" extrusionOk="0">
                <a:moveTo>
                  <a:pt x="20529" y="298"/>
                </a:moveTo>
                <a:cubicBezTo>
                  <a:pt x="20662" y="298"/>
                  <a:pt x="20797" y="312"/>
                  <a:pt x="20931" y="341"/>
                </a:cubicBezTo>
                <a:cubicBezTo>
                  <a:pt x="21419" y="448"/>
                  <a:pt x="21848" y="745"/>
                  <a:pt x="22122" y="1174"/>
                </a:cubicBezTo>
                <a:cubicBezTo>
                  <a:pt x="25884" y="7020"/>
                  <a:pt x="24182" y="14842"/>
                  <a:pt x="18336" y="18605"/>
                </a:cubicBezTo>
                <a:cubicBezTo>
                  <a:pt x="16300" y="19914"/>
                  <a:pt x="13942" y="20617"/>
                  <a:pt x="11537" y="20617"/>
                </a:cubicBezTo>
                <a:cubicBezTo>
                  <a:pt x="10644" y="20617"/>
                  <a:pt x="9727" y="20510"/>
                  <a:pt x="8846" y="20319"/>
                </a:cubicBezTo>
                <a:cubicBezTo>
                  <a:pt x="5548" y="19605"/>
                  <a:pt x="2727" y="17652"/>
                  <a:pt x="905" y="14819"/>
                </a:cubicBezTo>
                <a:cubicBezTo>
                  <a:pt x="345" y="13937"/>
                  <a:pt x="595" y="12759"/>
                  <a:pt x="1476" y="12199"/>
                </a:cubicBezTo>
                <a:cubicBezTo>
                  <a:pt x="1786" y="11997"/>
                  <a:pt x="2143" y="11902"/>
                  <a:pt x="2500" y="11902"/>
                </a:cubicBezTo>
                <a:cubicBezTo>
                  <a:pt x="2631" y="11902"/>
                  <a:pt x="2762" y="11913"/>
                  <a:pt x="2905" y="11949"/>
                </a:cubicBezTo>
                <a:cubicBezTo>
                  <a:pt x="3393" y="12056"/>
                  <a:pt x="3822" y="12342"/>
                  <a:pt x="4096" y="12771"/>
                </a:cubicBezTo>
                <a:cubicBezTo>
                  <a:pt x="5370" y="14747"/>
                  <a:pt x="7334" y="16116"/>
                  <a:pt x="9644" y="16616"/>
                </a:cubicBezTo>
                <a:cubicBezTo>
                  <a:pt x="10275" y="16754"/>
                  <a:pt x="10912" y="16822"/>
                  <a:pt x="11544" y="16822"/>
                </a:cubicBezTo>
                <a:cubicBezTo>
                  <a:pt x="13214" y="16822"/>
                  <a:pt x="14854" y="16347"/>
                  <a:pt x="16288" y="15414"/>
                </a:cubicBezTo>
                <a:cubicBezTo>
                  <a:pt x="20384" y="12783"/>
                  <a:pt x="21574" y="7318"/>
                  <a:pt x="18943" y="3222"/>
                </a:cubicBezTo>
                <a:cubicBezTo>
                  <a:pt x="18371" y="2341"/>
                  <a:pt x="18621" y="1162"/>
                  <a:pt x="19503" y="603"/>
                </a:cubicBezTo>
                <a:cubicBezTo>
                  <a:pt x="19816" y="402"/>
                  <a:pt x="20167" y="298"/>
                  <a:pt x="20529" y="298"/>
                </a:cubicBezTo>
                <a:close/>
                <a:moveTo>
                  <a:pt x="20512" y="0"/>
                </a:moveTo>
                <a:cubicBezTo>
                  <a:pt x="20101" y="0"/>
                  <a:pt x="19700" y="121"/>
                  <a:pt x="19348" y="352"/>
                </a:cubicBezTo>
                <a:cubicBezTo>
                  <a:pt x="18324" y="1007"/>
                  <a:pt x="18038" y="2365"/>
                  <a:pt x="18693" y="3377"/>
                </a:cubicBezTo>
                <a:cubicBezTo>
                  <a:pt x="21229" y="7330"/>
                  <a:pt x="20086" y="12616"/>
                  <a:pt x="16133" y="15164"/>
                </a:cubicBezTo>
                <a:cubicBezTo>
                  <a:pt x="14738" y="16065"/>
                  <a:pt x="13148" y="16525"/>
                  <a:pt x="11527" y="16525"/>
                </a:cubicBezTo>
                <a:cubicBezTo>
                  <a:pt x="10920" y="16525"/>
                  <a:pt x="10310" y="16460"/>
                  <a:pt x="9704" y="16331"/>
                </a:cubicBezTo>
                <a:cubicBezTo>
                  <a:pt x="7477" y="15842"/>
                  <a:pt x="5572" y="14521"/>
                  <a:pt x="4346" y="12604"/>
                </a:cubicBezTo>
                <a:cubicBezTo>
                  <a:pt x="4024" y="12116"/>
                  <a:pt x="3536" y="11771"/>
                  <a:pt x="2965" y="11651"/>
                </a:cubicBezTo>
                <a:cubicBezTo>
                  <a:pt x="2807" y="11619"/>
                  <a:pt x="2649" y="11602"/>
                  <a:pt x="2491" y="11602"/>
                </a:cubicBezTo>
                <a:cubicBezTo>
                  <a:pt x="2078" y="11602"/>
                  <a:pt x="1672" y="11716"/>
                  <a:pt x="1310" y="11949"/>
                </a:cubicBezTo>
                <a:cubicBezTo>
                  <a:pt x="298" y="12604"/>
                  <a:pt x="0" y="13961"/>
                  <a:pt x="655" y="14973"/>
                </a:cubicBezTo>
                <a:cubicBezTo>
                  <a:pt x="2524" y="17878"/>
                  <a:pt x="5406" y="19879"/>
                  <a:pt x="8775" y="20605"/>
                </a:cubicBezTo>
                <a:cubicBezTo>
                  <a:pt x="9692" y="20807"/>
                  <a:pt x="10620" y="20903"/>
                  <a:pt x="11537" y="20903"/>
                </a:cubicBezTo>
                <a:cubicBezTo>
                  <a:pt x="14002" y="20903"/>
                  <a:pt x="16407" y="20200"/>
                  <a:pt x="18502" y="18843"/>
                </a:cubicBezTo>
                <a:cubicBezTo>
                  <a:pt x="24491" y="14997"/>
                  <a:pt x="26230" y="6996"/>
                  <a:pt x="22372" y="1007"/>
                </a:cubicBezTo>
                <a:cubicBezTo>
                  <a:pt x="22050" y="519"/>
                  <a:pt x="21562" y="174"/>
                  <a:pt x="20991" y="55"/>
                </a:cubicBezTo>
                <a:cubicBezTo>
                  <a:pt x="20831" y="18"/>
                  <a:pt x="20671" y="0"/>
                  <a:pt x="2051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625301" y="40649"/>
            <a:ext cx="863221" cy="687668"/>
          </a:xfrm>
          <a:custGeom>
            <a:avLst/>
            <a:gdLst/>
            <a:ahLst/>
            <a:cxnLst/>
            <a:rect l="l" t="t" r="r" b="b"/>
            <a:pathLst>
              <a:path w="25874" h="20612" extrusionOk="0">
                <a:moveTo>
                  <a:pt x="20350" y="1"/>
                </a:moveTo>
                <a:cubicBezTo>
                  <a:pt x="19973" y="1"/>
                  <a:pt x="19591" y="105"/>
                  <a:pt x="19253" y="324"/>
                </a:cubicBezTo>
                <a:cubicBezTo>
                  <a:pt x="18301" y="931"/>
                  <a:pt x="18027" y="2205"/>
                  <a:pt x="18634" y="3145"/>
                </a:cubicBezTo>
                <a:cubicBezTo>
                  <a:pt x="21230" y="7170"/>
                  <a:pt x="20063" y="12551"/>
                  <a:pt x="16039" y="15135"/>
                </a:cubicBezTo>
                <a:cubicBezTo>
                  <a:pt x="14617" y="16053"/>
                  <a:pt x="13001" y="16524"/>
                  <a:pt x="11354" y="16524"/>
                </a:cubicBezTo>
                <a:cubicBezTo>
                  <a:pt x="10738" y="16524"/>
                  <a:pt x="10118" y="16458"/>
                  <a:pt x="9502" y="16326"/>
                </a:cubicBezTo>
                <a:cubicBezTo>
                  <a:pt x="7240" y="15837"/>
                  <a:pt x="5299" y="14492"/>
                  <a:pt x="4049" y="12539"/>
                </a:cubicBezTo>
                <a:cubicBezTo>
                  <a:pt x="3654" y="11932"/>
                  <a:pt x="2998" y="11601"/>
                  <a:pt x="2331" y="11601"/>
                </a:cubicBezTo>
                <a:cubicBezTo>
                  <a:pt x="1951" y="11601"/>
                  <a:pt x="1568" y="11708"/>
                  <a:pt x="1227" y="11932"/>
                </a:cubicBezTo>
                <a:cubicBezTo>
                  <a:pt x="275" y="12539"/>
                  <a:pt x="1" y="13801"/>
                  <a:pt x="608" y="14754"/>
                </a:cubicBezTo>
                <a:cubicBezTo>
                  <a:pt x="2454" y="17611"/>
                  <a:pt x="5299" y="19588"/>
                  <a:pt x="8633" y="20314"/>
                </a:cubicBezTo>
                <a:cubicBezTo>
                  <a:pt x="9538" y="20517"/>
                  <a:pt x="10455" y="20612"/>
                  <a:pt x="11371" y="20612"/>
                </a:cubicBezTo>
                <a:cubicBezTo>
                  <a:pt x="13788" y="20612"/>
                  <a:pt x="16158" y="19921"/>
                  <a:pt x="18241" y="18576"/>
                </a:cubicBezTo>
                <a:cubicBezTo>
                  <a:pt x="24159" y="14766"/>
                  <a:pt x="25873" y="6860"/>
                  <a:pt x="22075" y="943"/>
                </a:cubicBezTo>
                <a:cubicBezTo>
                  <a:pt x="21686" y="333"/>
                  <a:pt x="21024" y="1"/>
                  <a:pt x="2035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1204072" y="907737"/>
            <a:ext cx="162876" cy="288519"/>
          </a:xfrm>
          <a:custGeom>
            <a:avLst/>
            <a:gdLst/>
            <a:ahLst/>
            <a:cxnLst/>
            <a:rect l="l" t="t" r="r" b="b"/>
            <a:pathLst>
              <a:path w="4882" h="8648" extrusionOk="0">
                <a:moveTo>
                  <a:pt x="821" y="0"/>
                </a:moveTo>
                <a:cubicBezTo>
                  <a:pt x="654" y="0"/>
                  <a:pt x="486" y="55"/>
                  <a:pt x="346" y="170"/>
                </a:cubicBezTo>
                <a:cubicBezTo>
                  <a:pt x="167" y="313"/>
                  <a:pt x="84" y="527"/>
                  <a:pt x="84" y="742"/>
                </a:cubicBezTo>
                <a:cubicBezTo>
                  <a:pt x="84" y="908"/>
                  <a:pt x="131" y="1075"/>
                  <a:pt x="250" y="1218"/>
                </a:cubicBezTo>
                <a:lnTo>
                  <a:pt x="3060" y="4623"/>
                </a:lnTo>
                <a:lnTo>
                  <a:pt x="298" y="7373"/>
                </a:lnTo>
                <a:cubicBezTo>
                  <a:pt x="12" y="7671"/>
                  <a:pt x="0" y="8135"/>
                  <a:pt x="298" y="8433"/>
                </a:cubicBezTo>
                <a:cubicBezTo>
                  <a:pt x="441" y="8576"/>
                  <a:pt x="631" y="8647"/>
                  <a:pt x="822" y="8647"/>
                </a:cubicBezTo>
                <a:cubicBezTo>
                  <a:pt x="1012" y="8647"/>
                  <a:pt x="1203" y="8576"/>
                  <a:pt x="1346" y="8433"/>
                </a:cubicBezTo>
                <a:lnTo>
                  <a:pt x="4584" y="5194"/>
                </a:lnTo>
                <a:cubicBezTo>
                  <a:pt x="4858" y="4933"/>
                  <a:pt x="4882" y="4492"/>
                  <a:pt x="4632" y="4206"/>
                </a:cubicBezTo>
                <a:lnTo>
                  <a:pt x="1393" y="265"/>
                </a:lnTo>
                <a:cubicBezTo>
                  <a:pt x="1246" y="91"/>
                  <a:pt x="1035" y="0"/>
                  <a:pt x="82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953821" y="907737"/>
            <a:ext cx="162876" cy="288519"/>
          </a:xfrm>
          <a:custGeom>
            <a:avLst/>
            <a:gdLst/>
            <a:ahLst/>
            <a:cxnLst/>
            <a:rect l="l" t="t" r="r" b="b"/>
            <a:pathLst>
              <a:path w="4882" h="8648" extrusionOk="0">
                <a:moveTo>
                  <a:pt x="821" y="0"/>
                </a:moveTo>
                <a:cubicBezTo>
                  <a:pt x="655" y="0"/>
                  <a:pt x="486" y="55"/>
                  <a:pt x="346" y="170"/>
                </a:cubicBezTo>
                <a:cubicBezTo>
                  <a:pt x="167" y="313"/>
                  <a:pt x="72" y="527"/>
                  <a:pt x="72" y="742"/>
                </a:cubicBezTo>
                <a:cubicBezTo>
                  <a:pt x="72" y="908"/>
                  <a:pt x="131" y="1075"/>
                  <a:pt x="238" y="1218"/>
                </a:cubicBezTo>
                <a:lnTo>
                  <a:pt x="3060" y="4623"/>
                </a:lnTo>
                <a:lnTo>
                  <a:pt x="298" y="7373"/>
                </a:lnTo>
                <a:cubicBezTo>
                  <a:pt x="0" y="7671"/>
                  <a:pt x="0" y="8135"/>
                  <a:pt x="298" y="8433"/>
                </a:cubicBezTo>
                <a:cubicBezTo>
                  <a:pt x="441" y="8576"/>
                  <a:pt x="628" y="8647"/>
                  <a:pt x="817" y="8647"/>
                </a:cubicBezTo>
                <a:cubicBezTo>
                  <a:pt x="1006" y="8647"/>
                  <a:pt x="1197" y="8576"/>
                  <a:pt x="1346" y="8433"/>
                </a:cubicBezTo>
                <a:lnTo>
                  <a:pt x="4584" y="5194"/>
                </a:lnTo>
                <a:cubicBezTo>
                  <a:pt x="4858" y="4933"/>
                  <a:pt x="4882" y="4492"/>
                  <a:pt x="4632" y="4206"/>
                </a:cubicBezTo>
                <a:lnTo>
                  <a:pt x="1393" y="265"/>
                </a:lnTo>
                <a:cubicBezTo>
                  <a:pt x="1246" y="91"/>
                  <a:pt x="1035" y="0"/>
                  <a:pt x="82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1078929" y="907737"/>
            <a:ext cx="162909" cy="288519"/>
          </a:xfrm>
          <a:custGeom>
            <a:avLst/>
            <a:gdLst/>
            <a:ahLst/>
            <a:cxnLst/>
            <a:rect l="l" t="t" r="r" b="b"/>
            <a:pathLst>
              <a:path w="4883" h="8648" extrusionOk="0">
                <a:moveTo>
                  <a:pt x="822" y="0"/>
                </a:moveTo>
                <a:cubicBezTo>
                  <a:pt x="655" y="0"/>
                  <a:pt x="487" y="55"/>
                  <a:pt x="346" y="170"/>
                </a:cubicBezTo>
                <a:cubicBezTo>
                  <a:pt x="168" y="313"/>
                  <a:pt x="72" y="527"/>
                  <a:pt x="72" y="742"/>
                </a:cubicBezTo>
                <a:cubicBezTo>
                  <a:pt x="72" y="908"/>
                  <a:pt x="132" y="1075"/>
                  <a:pt x="251" y="1218"/>
                </a:cubicBezTo>
                <a:lnTo>
                  <a:pt x="3061" y="4623"/>
                </a:lnTo>
                <a:lnTo>
                  <a:pt x="298" y="7373"/>
                </a:lnTo>
                <a:cubicBezTo>
                  <a:pt x="1" y="7671"/>
                  <a:pt x="1" y="8135"/>
                  <a:pt x="298" y="8433"/>
                </a:cubicBezTo>
                <a:cubicBezTo>
                  <a:pt x="441" y="8576"/>
                  <a:pt x="629" y="8647"/>
                  <a:pt x="818" y="8647"/>
                </a:cubicBezTo>
                <a:cubicBezTo>
                  <a:pt x="1007" y="8647"/>
                  <a:pt x="1197" y="8576"/>
                  <a:pt x="1346" y="8433"/>
                </a:cubicBezTo>
                <a:lnTo>
                  <a:pt x="4585" y="5194"/>
                </a:lnTo>
                <a:cubicBezTo>
                  <a:pt x="4859" y="4933"/>
                  <a:pt x="4882" y="4492"/>
                  <a:pt x="4632" y="4206"/>
                </a:cubicBezTo>
                <a:lnTo>
                  <a:pt x="1394" y="265"/>
                </a:lnTo>
                <a:cubicBezTo>
                  <a:pt x="1247" y="91"/>
                  <a:pt x="1035" y="0"/>
                  <a:pt x="82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3514300" y="-437925"/>
            <a:ext cx="1222500" cy="1222500"/>
          </a:xfrm>
          <a:prstGeom prst="donut">
            <a:avLst>
              <a:gd name="adj" fmla="val 25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2"/>
          <p:cNvGrpSpPr/>
          <p:nvPr/>
        </p:nvGrpSpPr>
        <p:grpSpPr>
          <a:xfrm>
            <a:off x="194863" y="3229838"/>
            <a:ext cx="1354800" cy="1751375"/>
            <a:chOff x="194863" y="3229838"/>
            <a:chExt cx="1354800" cy="1751375"/>
          </a:xfrm>
        </p:grpSpPr>
        <p:sp>
          <p:nvSpPr>
            <p:cNvPr id="64" name="Google Shape;64;p2"/>
            <p:cNvSpPr/>
            <p:nvPr/>
          </p:nvSpPr>
          <p:spPr>
            <a:xfrm>
              <a:off x="194863" y="3229850"/>
              <a:ext cx="167400" cy="167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94863" y="3625841"/>
              <a:ext cx="167400" cy="167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94863" y="4021831"/>
              <a:ext cx="167400" cy="167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94863" y="4417822"/>
              <a:ext cx="167400" cy="167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94863" y="4813813"/>
              <a:ext cx="167400" cy="167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88563" y="3229838"/>
              <a:ext cx="167400" cy="167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788563" y="3625828"/>
              <a:ext cx="167400" cy="167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88563" y="4021819"/>
              <a:ext cx="167400" cy="167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8563" y="4417809"/>
              <a:ext cx="167400" cy="167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88563" y="4813800"/>
              <a:ext cx="167400" cy="167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382263" y="3229838"/>
              <a:ext cx="167400" cy="167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382263" y="3625828"/>
              <a:ext cx="167400" cy="167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382263" y="4021819"/>
              <a:ext cx="167400" cy="167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1382263" y="4417809"/>
              <a:ext cx="167400" cy="167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382263" y="4813800"/>
              <a:ext cx="167400" cy="167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" name="Google Shape;79;p2"/>
          <p:cNvSpPr/>
          <p:nvPr/>
        </p:nvSpPr>
        <p:spPr>
          <a:xfrm>
            <a:off x="7472404" y="4027598"/>
            <a:ext cx="156375" cy="155882"/>
          </a:xfrm>
          <a:custGeom>
            <a:avLst/>
            <a:gdLst/>
            <a:ahLst/>
            <a:cxnLst/>
            <a:rect l="l" t="t" r="r" b="b"/>
            <a:pathLst>
              <a:path w="3811" h="3799" extrusionOk="0">
                <a:moveTo>
                  <a:pt x="1906" y="0"/>
                </a:moveTo>
                <a:cubicBezTo>
                  <a:pt x="858" y="0"/>
                  <a:pt x="1" y="846"/>
                  <a:pt x="1" y="1893"/>
                </a:cubicBezTo>
                <a:cubicBezTo>
                  <a:pt x="1" y="2953"/>
                  <a:pt x="858" y="3798"/>
                  <a:pt x="1906" y="3798"/>
                </a:cubicBezTo>
                <a:cubicBezTo>
                  <a:pt x="2954" y="3798"/>
                  <a:pt x="3811" y="2953"/>
                  <a:pt x="3811" y="1893"/>
                </a:cubicBezTo>
                <a:cubicBezTo>
                  <a:pt x="3811" y="846"/>
                  <a:pt x="2954" y="0"/>
                  <a:pt x="190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6916175" y="3775875"/>
            <a:ext cx="2116500" cy="1222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" name="Google Shape;81;p2"/>
          <p:cNvGrpSpPr/>
          <p:nvPr/>
        </p:nvGrpSpPr>
        <p:grpSpPr>
          <a:xfrm>
            <a:off x="7819649" y="3794986"/>
            <a:ext cx="1182803" cy="1184280"/>
            <a:chOff x="5623313" y="1574950"/>
            <a:chExt cx="720650" cy="721550"/>
          </a:xfrm>
        </p:grpSpPr>
        <p:sp>
          <p:nvSpPr>
            <p:cNvPr id="82" name="Google Shape;82;p2"/>
            <p:cNvSpPr/>
            <p:nvPr/>
          </p:nvSpPr>
          <p:spPr>
            <a:xfrm>
              <a:off x="5967688" y="1574950"/>
              <a:ext cx="309300" cy="150650"/>
            </a:xfrm>
            <a:custGeom>
              <a:avLst/>
              <a:gdLst/>
              <a:ahLst/>
              <a:cxnLst/>
              <a:rect l="l" t="t" r="r" b="b"/>
              <a:pathLst>
                <a:path w="12372" h="6026" extrusionOk="0">
                  <a:moveTo>
                    <a:pt x="644" y="1"/>
                  </a:moveTo>
                  <a:cubicBezTo>
                    <a:pt x="429" y="1"/>
                    <a:pt x="215" y="13"/>
                    <a:pt x="1" y="25"/>
                  </a:cubicBezTo>
                  <a:lnTo>
                    <a:pt x="12371" y="6025"/>
                  </a:lnTo>
                  <a:cubicBezTo>
                    <a:pt x="11990" y="5490"/>
                    <a:pt x="11585" y="5002"/>
                    <a:pt x="11145" y="4525"/>
                  </a:cubicBezTo>
                  <a:lnTo>
                    <a:pt x="1941" y="60"/>
                  </a:lnTo>
                  <a:cubicBezTo>
                    <a:pt x="1513" y="25"/>
                    <a:pt x="1084" y="1"/>
                    <a:pt x="6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5859638" y="1588050"/>
              <a:ext cx="467350" cy="235775"/>
            </a:xfrm>
            <a:custGeom>
              <a:avLst/>
              <a:gdLst/>
              <a:ahLst/>
              <a:cxnLst/>
              <a:rect l="l" t="t" r="r" b="b"/>
              <a:pathLst>
                <a:path w="18694" h="9431" extrusionOk="0">
                  <a:moveTo>
                    <a:pt x="1108" y="1"/>
                  </a:moveTo>
                  <a:cubicBezTo>
                    <a:pt x="739" y="108"/>
                    <a:pt x="358" y="227"/>
                    <a:pt x="1" y="358"/>
                  </a:cubicBezTo>
                  <a:lnTo>
                    <a:pt x="18693" y="9431"/>
                  </a:lnTo>
                  <a:cubicBezTo>
                    <a:pt x="18574" y="9061"/>
                    <a:pt x="18432" y="8692"/>
                    <a:pt x="18289" y="8335"/>
                  </a:cubicBezTo>
                  <a:lnTo>
                    <a:pt x="11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5784938" y="1622300"/>
              <a:ext cx="558425" cy="283675"/>
            </a:xfrm>
            <a:custGeom>
              <a:avLst/>
              <a:gdLst/>
              <a:ahLst/>
              <a:cxnLst/>
              <a:rect l="l" t="t" r="r" b="b"/>
              <a:pathLst>
                <a:path w="22337" h="11347" extrusionOk="0">
                  <a:moveTo>
                    <a:pt x="810" y="0"/>
                  </a:moveTo>
                  <a:cubicBezTo>
                    <a:pt x="536" y="155"/>
                    <a:pt x="262" y="321"/>
                    <a:pt x="0" y="500"/>
                  </a:cubicBezTo>
                  <a:lnTo>
                    <a:pt x="22336" y="11347"/>
                  </a:lnTo>
                  <a:cubicBezTo>
                    <a:pt x="22313" y="11025"/>
                    <a:pt x="22277" y="10704"/>
                    <a:pt x="22229" y="10394"/>
                  </a:cubicBezTo>
                  <a:lnTo>
                    <a:pt x="81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5728088" y="1666650"/>
              <a:ext cx="615875" cy="312550"/>
            </a:xfrm>
            <a:custGeom>
              <a:avLst/>
              <a:gdLst/>
              <a:ahLst/>
              <a:cxnLst/>
              <a:rect l="l" t="t" r="r" b="b"/>
              <a:pathLst>
                <a:path w="24635" h="12502" extrusionOk="0">
                  <a:moveTo>
                    <a:pt x="631" y="0"/>
                  </a:moveTo>
                  <a:cubicBezTo>
                    <a:pt x="417" y="191"/>
                    <a:pt x="203" y="381"/>
                    <a:pt x="0" y="583"/>
                  </a:cubicBezTo>
                  <a:lnTo>
                    <a:pt x="24563" y="12502"/>
                  </a:lnTo>
                  <a:cubicBezTo>
                    <a:pt x="24598" y="12216"/>
                    <a:pt x="24622" y="11942"/>
                    <a:pt x="24634" y="11644"/>
                  </a:cubicBezTo>
                  <a:lnTo>
                    <a:pt x="6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5684613" y="1717825"/>
              <a:ext cx="648625" cy="328350"/>
            </a:xfrm>
            <a:custGeom>
              <a:avLst/>
              <a:gdLst/>
              <a:ahLst/>
              <a:cxnLst/>
              <a:rect l="l" t="t" r="r" b="b"/>
              <a:pathLst>
                <a:path w="25945" h="13134" extrusionOk="0">
                  <a:moveTo>
                    <a:pt x="477" y="1"/>
                  </a:moveTo>
                  <a:cubicBezTo>
                    <a:pt x="310" y="215"/>
                    <a:pt x="156" y="430"/>
                    <a:pt x="1" y="656"/>
                  </a:cubicBezTo>
                  <a:lnTo>
                    <a:pt x="25718" y="13133"/>
                  </a:lnTo>
                  <a:cubicBezTo>
                    <a:pt x="25802" y="12883"/>
                    <a:pt x="25873" y="12622"/>
                    <a:pt x="25945" y="12360"/>
                  </a:cubicBezTo>
                  <a:lnTo>
                    <a:pt x="47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5652463" y="1774675"/>
              <a:ext cx="657850" cy="333125"/>
            </a:xfrm>
            <a:custGeom>
              <a:avLst/>
              <a:gdLst/>
              <a:ahLst/>
              <a:cxnLst/>
              <a:rect l="l" t="t" r="r" b="b"/>
              <a:pathLst>
                <a:path w="26314" h="13325" extrusionOk="0">
                  <a:moveTo>
                    <a:pt x="346" y="1"/>
                  </a:moveTo>
                  <a:cubicBezTo>
                    <a:pt x="227" y="239"/>
                    <a:pt x="108" y="477"/>
                    <a:pt x="1" y="727"/>
                  </a:cubicBezTo>
                  <a:lnTo>
                    <a:pt x="25957" y="13324"/>
                  </a:lnTo>
                  <a:cubicBezTo>
                    <a:pt x="26088" y="13086"/>
                    <a:pt x="26207" y="12848"/>
                    <a:pt x="26314" y="12598"/>
                  </a:cubicBezTo>
                  <a:lnTo>
                    <a:pt x="3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5631938" y="1836900"/>
              <a:ext cx="644450" cy="326550"/>
            </a:xfrm>
            <a:custGeom>
              <a:avLst/>
              <a:gdLst/>
              <a:ahLst/>
              <a:cxnLst/>
              <a:rect l="l" t="t" r="r" b="b"/>
              <a:pathLst>
                <a:path w="25778" h="13062" extrusionOk="0">
                  <a:moveTo>
                    <a:pt x="203" y="0"/>
                  </a:moveTo>
                  <a:cubicBezTo>
                    <a:pt x="119" y="262"/>
                    <a:pt x="60" y="536"/>
                    <a:pt x="0" y="798"/>
                  </a:cubicBezTo>
                  <a:lnTo>
                    <a:pt x="25277" y="13062"/>
                  </a:lnTo>
                  <a:cubicBezTo>
                    <a:pt x="25444" y="12859"/>
                    <a:pt x="25611" y="12633"/>
                    <a:pt x="25777" y="12419"/>
                  </a:cubicBezTo>
                  <a:lnTo>
                    <a:pt x="2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5623313" y="1905050"/>
              <a:ext cx="607225" cy="308700"/>
            </a:xfrm>
            <a:custGeom>
              <a:avLst/>
              <a:gdLst/>
              <a:ahLst/>
              <a:cxnLst/>
              <a:rect l="l" t="t" r="r" b="b"/>
              <a:pathLst>
                <a:path w="24289" h="12348" extrusionOk="0">
                  <a:moveTo>
                    <a:pt x="48" y="1"/>
                  </a:moveTo>
                  <a:cubicBezTo>
                    <a:pt x="24" y="287"/>
                    <a:pt x="12" y="584"/>
                    <a:pt x="0" y="870"/>
                  </a:cubicBezTo>
                  <a:lnTo>
                    <a:pt x="23634" y="12348"/>
                  </a:lnTo>
                  <a:cubicBezTo>
                    <a:pt x="23860" y="12157"/>
                    <a:pt x="24075" y="11967"/>
                    <a:pt x="24289" y="11764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FFDE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5625688" y="1979775"/>
              <a:ext cx="545325" cy="276550"/>
            </a:xfrm>
            <a:custGeom>
              <a:avLst/>
              <a:gdLst/>
              <a:ahLst/>
              <a:cxnLst/>
              <a:rect l="l" t="t" r="r" b="b"/>
              <a:pathLst>
                <a:path w="21813" h="11062" extrusionOk="0">
                  <a:moveTo>
                    <a:pt x="0" y="0"/>
                  </a:moveTo>
                  <a:cubicBezTo>
                    <a:pt x="48" y="322"/>
                    <a:pt x="96" y="643"/>
                    <a:pt x="155" y="965"/>
                  </a:cubicBezTo>
                  <a:lnTo>
                    <a:pt x="20955" y="11061"/>
                  </a:lnTo>
                  <a:cubicBezTo>
                    <a:pt x="21253" y="10906"/>
                    <a:pt x="21539" y="10752"/>
                    <a:pt x="21813" y="1058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5646513" y="2064000"/>
              <a:ext cx="445625" cy="224175"/>
            </a:xfrm>
            <a:custGeom>
              <a:avLst/>
              <a:gdLst/>
              <a:ahLst/>
              <a:cxnLst/>
              <a:rect l="l" t="t" r="r" b="b"/>
              <a:pathLst>
                <a:path w="17825" h="8967" extrusionOk="0">
                  <a:moveTo>
                    <a:pt x="1" y="1"/>
                  </a:moveTo>
                  <a:lnTo>
                    <a:pt x="1" y="1"/>
                  </a:lnTo>
                  <a:cubicBezTo>
                    <a:pt x="144" y="382"/>
                    <a:pt x="310" y="763"/>
                    <a:pt x="477" y="1120"/>
                  </a:cubicBezTo>
                  <a:lnTo>
                    <a:pt x="16634" y="8966"/>
                  </a:lnTo>
                  <a:cubicBezTo>
                    <a:pt x="17039" y="8871"/>
                    <a:pt x="17432" y="8764"/>
                    <a:pt x="17824" y="864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5707238" y="2167600"/>
              <a:ext cx="265550" cy="128900"/>
            </a:xfrm>
            <a:custGeom>
              <a:avLst/>
              <a:gdLst/>
              <a:ahLst/>
              <a:cxnLst/>
              <a:rect l="l" t="t" r="r" b="b"/>
              <a:pathLst>
                <a:path w="10622" h="5156" extrusionOk="0">
                  <a:moveTo>
                    <a:pt x="1" y="0"/>
                  </a:moveTo>
                  <a:lnTo>
                    <a:pt x="1" y="0"/>
                  </a:lnTo>
                  <a:cubicBezTo>
                    <a:pt x="525" y="619"/>
                    <a:pt x="1096" y="1191"/>
                    <a:pt x="1715" y="1727"/>
                  </a:cubicBezTo>
                  <a:lnTo>
                    <a:pt x="8228" y="4882"/>
                  </a:lnTo>
                  <a:cubicBezTo>
                    <a:pt x="9014" y="5037"/>
                    <a:pt x="9811" y="5132"/>
                    <a:pt x="10621" y="5156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2"/>
          <p:cNvSpPr/>
          <p:nvPr/>
        </p:nvSpPr>
        <p:spPr>
          <a:xfrm>
            <a:off x="7149966" y="4531279"/>
            <a:ext cx="344960" cy="345453"/>
          </a:xfrm>
          <a:custGeom>
            <a:avLst/>
            <a:gdLst/>
            <a:ahLst/>
            <a:cxnLst/>
            <a:rect l="l" t="t" r="r" b="b"/>
            <a:pathLst>
              <a:path w="8407" h="8419" extrusionOk="0">
                <a:moveTo>
                  <a:pt x="1" y="1"/>
                </a:moveTo>
                <a:lnTo>
                  <a:pt x="1" y="8418"/>
                </a:lnTo>
                <a:lnTo>
                  <a:pt x="8406" y="8418"/>
                </a:lnTo>
                <a:lnTo>
                  <a:pt x="840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032734" y="4455573"/>
            <a:ext cx="357639" cy="357639"/>
          </a:xfrm>
          <a:custGeom>
            <a:avLst/>
            <a:gdLst/>
            <a:ahLst/>
            <a:cxnLst/>
            <a:rect l="l" t="t" r="r" b="b"/>
            <a:pathLst>
              <a:path w="8716" h="8716" extrusionOk="0">
                <a:moveTo>
                  <a:pt x="8418" y="298"/>
                </a:moveTo>
                <a:lnTo>
                  <a:pt x="8418" y="8418"/>
                </a:lnTo>
                <a:lnTo>
                  <a:pt x="298" y="8418"/>
                </a:lnTo>
                <a:lnTo>
                  <a:pt x="298" y="298"/>
                </a:lnTo>
                <a:close/>
                <a:moveTo>
                  <a:pt x="0" y="0"/>
                </a:moveTo>
                <a:lnTo>
                  <a:pt x="0" y="8715"/>
                </a:lnTo>
                <a:lnTo>
                  <a:pt x="8716" y="8715"/>
                </a:lnTo>
                <a:lnTo>
                  <a:pt x="871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108933" y="4001214"/>
            <a:ext cx="81614" cy="81614"/>
          </a:xfrm>
          <a:custGeom>
            <a:avLst/>
            <a:gdLst/>
            <a:ahLst/>
            <a:cxnLst/>
            <a:rect l="l" t="t" r="r" b="b"/>
            <a:pathLst>
              <a:path w="1989" h="1989" extrusionOk="0">
                <a:moveTo>
                  <a:pt x="1001" y="0"/>
                </a:moveTo>
                <a:cubicBezTo>
                  <a:pt x="441" y="0"/>
                  <a:pt x="1" y="441"/>
                  <a:pt x="1" y="989"/>
                </a:cubicBezTo>
                <a:cubicBezTo>
                  <a:pt x="1" y="1548"/>
                  <a:pt x="453" y="1989"/>
                  <a:pt x="1001" y="1989"/>
                </a:cubicBezTo>
                <a:cubicBezTo>
                  <a:pt x="1548" y="1989"/>
                  <a:pt x="1989" y="1548"/>
                  <a:pt x="1989" y="989"/>
                </a:cubicBezTo>
                <a:cubicBezTo>
                  <a:pt x="1989" y="441"/>
                  <a:pt x="1548" y="0"/>
                  <a:pt x="100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 txBox="1">
            <a:spLocks noGrp="1"/>
          </p:cNvSpPr>
          <p:nvPr>
            <p:ph type="subTitle" idx="3"/>
          </p:nvPr>
        </p:nvSpPr>
        <p:spPr>
          <a:xfrm>
            <a:off x="720000" y="3628038"/>
            <a:ext cx="7704000" cy="32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FF7DAC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90AC2C-89A7-5B45-AA29-0F43CAD17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0F5861-FF02-9541-AD80-582F18648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655C0A-AF44-4240-926F-CF039BC8D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AFDC4E-8BFD-B54A-BF9A-81919CC72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9656241-BFAA-974E-8319-98CB08180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64315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1291" cy="5143500"/>
          </a:xfrm>
          <a:prstGeom prst="rect">
            <a:avLst/>
          </a:prstGeom>
        </p:spPr>
      </p:pic>
      <p:sp>
        <p:nvSpPr>
          <p:cNvPr id="8" name="TextBox 11"/>
          <p:cNvSpPr txBox="1"/>
          <p:nvPr userDrawn="1"/>
        </p:nvSpPr>
        <p:spPr>
          <a:xfrm>
            <a:off x="653143" y="222891"/>
            <a:ext cx="2011569" cy="4801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t>输入标题文本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"/>
            <a:ext cx="653143" cy="7030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437"/>
          <a:stretch/>
        </p:blipFill>
        <p:spPr>
          <a:xfrm>
            <a:off x="756" y="4227779"/>
            <a:ext cx="9143244" cy="91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18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" name="Google Shape;323;p7"/>
          <p:cNvGrpSpPr/>
          <p:nvPr/>
        </p:nvGrpSpPr>
        <p:grpSpPr>
          <a:xfrm>
            <a:off x="-99500" y="0"/>
            <a:ext cx="9280299" cy="5143438"/>
            <a:chOff x="-99500" y="0"/>
            <a:chExt cx="9280299" cy="5143438"/>
          </a:xfrm>
        </p:grpSpPr>
        <p:sp>
          <p:nvSpPr>
            <p:cNvPr id="324" name="Google Shape;324;p7"/>
            <p:cNvSpPr/>
            <p:nvPr/>
          </p:nvSpPr>
          <p:spPr>
            <a:xfrm>
              <a:off x="212325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484408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757115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7"/>
            <p:cNvSpPr/>
            <p:nvPr/>
          </p:nvSpPr>
          <p:spPr>
            <a:xfrm>
              <a:off x="1029198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1301857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7"/>
            <p:cNvSpPr/>
            <p:nvPr/>
          </p:nvSpPr>
          <p:spPr>
            <a:xfrm>
              <a:off x="1573988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184664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7"/>
            <p:cNvSpPr/>
            <p:nvPr/>
          </p:nvSpPr>
          <p:spPr>
            <a:xfrm>
              <a:off x="2119306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7"/>
            <p:cNvSpPr/>
            <p:nvPr/>
          </p:nvSpPr>
          <p:spPr>
            <a:xfrm>
              <a:off x="239143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7"/>
            <p:cNvSpPr/>
            <p:nvPr/>
          </p:nvSpPr>
          <p:spPr>
            <a:xfrm>
              <a:off x="2664096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7"/>
            <p:cNvSpPr/>
            <p:nvPr/>
          </p:nvSpPr>
          <p:spPr>
            <a:xfrm>
              <a:off x="2936179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7"/>
            <p:cNvSpPr/>
            <p:nvPr/>
          </p:nvSpPr>
          <p:spPr>
            <a:xfrm>
              <a:off x="320888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1" y="1"/>
                  </a:lnTo>
                  <a:lnTo>
                    <a:pt x="71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348097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7"/>
            <p:cNvSpPr/>
            <p:nvPr/>
          </p:nvSpPr>
          <p:spPr>
            <a:xfrm>
              <a:off x="3753048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7"/>
            <p:cNvSpPr/>
            <p:nvPr/>
          </p:nvSpPr>
          <p:spPr>
            <a:xfrm>
              <a:off x="4025131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7"/>
            <p:cNvSpPr/>
            <p:nvPr/>
          </p:nvSpPr>
          <p:spPr>
            <a:xfrm>
              <a:off x="4297838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7"/>
            <p:cNvSpPr/>
            <p:nvPr/>
          </p:nvSpPr>
          <p:spPr>
            <a:xfrm>
              <a:off x="4569921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7"/>
            <p:cNvSpPr/>
            <p:nvPr/>
          </p:nvSpPr>
          <p:spPr>
            <a:xfrm>
              <a:off x="4842580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7"/>
            <p:cNvSpPr/>
            <p:nvPr/>
          </p:nvSpPr>
          <p:spPr>
            <a:xfrm>
              <a:off x="5114711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7"/>
            <p:cNvSpPr/>
            <p:nvPr/>
          </p:nvSpPr>
          <p:spPr>
            <a:xfrm>
              <a:off x="538737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7"/>
            <p:cNvSpPr/>
            <p:nvPr/>
          </p:nvSpPr>
          <p:spPr>
            <a:xfrm>
              <a:off x="5660029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7"/>
            <p:cNvSpPr/>
            <p:nvPr/>
          </p:nvSpPr>
          <p:spPr>
            <a:xfrm>
              <a:off x="593216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7"/>
            <p:cNvSpPr/>
            <p:nvPr/>
          </p:nvSpPr>
          <p:spPr>
            <a:xfrm>
              <a:off x="6204819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6476902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7"/>
            <p:cNvSpPr/>
            <p:nvPr/>
          </p:nvSpPr>
          <p:spPr>
            <a:xfrm>
              <a:off x="6749609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1" y="1"/>
                  </a:lnTo>
                  <a:lnTo>
                    <a:pt x="71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7"/>
            <p:cNvSpPr/>
            <p:nvPr/>
          </p:nvSpPr>
          <p:spPr>
            <a:xfrm>
              <a:off x="7021692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7"/>
            <p:cNvSpPr/>
            <p:nvPr/>
          </p:nvSpPr>
          <p:spPr>
            <a:xfrm>
              <a:off x="7293771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7"/>
            <p:cNvSpPr/>
            <p:nvPr/>
          </p:nvSpPr>
          <p:spPr>
            <a:xfrm>
              <a:off x="7565854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7"/>
            <p:cNvSpPr/>
            <p:nvPr/>
          </p:nvSpPr>
          <p:spPr>
            <a:xfrm>
              <a:off x="7838561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7"/>
            <p:cNvSpPr/>
            <p:nvPr/>
          </p:nvSpPr>
          <p:spPr>
            <a:xfrm>
              <a:off x="8110644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7"/>
            <p:cNvSpPr/>
            <p:nvPr/>
          </p:nvSpPr>
          <p:spPr>
            <a:xfrm>
              <a:off x="8383303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7"/>
            <p:cNvSpPr/>
            <p:nvPr/>
          </p:nvSpPr>
          <p:spPr>
            <a:xfrm>
              <a:off x="8655434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7"/>
            <p:cNvSpPr/>
            <p:nvPr/>
          </p:nvSpPr>
          <p:spPr>
            <a:xfrm>
              <a:off x="8928093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7"/>
            <p:cNvSpPr/>
            <p:nvPr/>
          </p:nvSpPr>
          <p:spPr>
            <a:xfrm>
              <a:off x="-99500" y="1344112"/>
              <a:ext cx="9280299" cy="3457"/>
            </a:xfrm>
            <a:custGeom>
              <a:avLst/>
              <a:gdLst/>
              <a:ahLst/>
              <a:cxnLst/>
              <a:rect l="l" t="t" r="r" b="b"/>
              <a:pathLst>
                <a:path w="190453" h="72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7"/>
            <p:cNvSpPr/>
            <p:nvPr/>
          </p:nvSpPr>
          <p:spPr>
            <a:xfrm>
              <a:off x="-99500" y="1616195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7"/>
            <p:cNvSpPr/>
            <p:nvPr/>
          </p:nvSpPr>
          <p:spPr>
            <a:xfrm>
              <a:off x="-99500" y="1888854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7"/>
            <p:cNvSpPr/>
            <p:nvPr/>
          </p:nvSpPr>
          <p:spPr>
            <a:xfrm>
              <a:off x="-99500" y="2160985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7"/>
            <p:cNvSpPr/>
            <p:nvPr/>
          </p:nvSpPr>
          <p:spPr>
            <a:xfrm>
              <a:off x="-99500" y="2433644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7"/>
            <p:cNvSpPr/>
            <p:nvPr/>
          </p:nvSpPr>
          <p:spPr>
            <a:xfrm>
              <a:off x="-99500" y="2705727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7"/>
            <p:cNvSpPr/>
            <p:nvPr/>
          </p:nvSpPr>
          <p:spPr>
            <a:xfrm>
              <a:off x="-99500" y="2978435"/>
              <a:ext cx="9280299" cy="3457"/>
            </a:xfrm>
            <a:custGeom>
              <a:avLst/>
              <a:gdLst/>
              <a:ahLst/>
              <a:cxnLst/>
              <a:rect l="l" t="t" r="r" b="b"/>
              <a:pathLst>
                <a:path w="190453" h="72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7"/>
            <p:cNvSpPr/>
            <p:nvPr/>
          </p:nvSpPr>
          <p:spPr>
            <a:xfrm>
              <a:off x="-99500" y="3250518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7"/>
            <p:cNvSpPr/>
            <p:nvPr/>
          </p:nvSpPr>
          <p:spPr>
            <a:xfrm>
              <a:off x="-99500" y="3523177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7"/>
            <p:cNvSpPr/>
            <p:nvPr/>
          </p:nvSpPr>
          <p:spPr>
            <a:xfrm>
              <a:off x="-99500" y="3795308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7" name="Google Shape;367;p7"/>
          <p:cNvSpPr txBox="1">
            <a:spLocks noGrp="1"/>
          </p:cNvSpPr>
          <p:nvPr>
            <p:ph type="title"/>
          </p:nvPr>
        </p:nvSpPr>
        <p:spPr>
          <a:xfrm>
            <a:off x="1080300" y="540000"/>
            <a:ext cx="6983400" cy="599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8" name="Google Shape;368;p7"/>
          <p:cNvSpPr txBox="1">
            <a:spLocks noGrp="1"/>
          </p:cNvSpPr>
          <p:nvPr>
            <p:ph type="body" idx="1"/>
          </p:nvPr>
        </p:nvSpPr>
        <p:spPr>
          <a:xfrm>
            <a:off x="1687500" y="1424100"/>
            <a:ext cx="5769000" cy="277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369" name="Google Shape;369;p7"/>
          <p:cNvGrpSpPr/>
          <p:nvPr/>
        </p:nvGrpSpPr>
        <p:grpSpPr>
          <a:xfrm>
            <a:off x="-306900" y="98907"/>
            <a:ext cx="9728750" cy="4658868"/>
            <a:chOff x="-306900" y="98907"/>
            <a:chExt cx="9728750" cy="4658868"/>
          </a:xfrm>
        </p:grpSpPr>
        <p:sp>
          <p:nvSpPr>
            <p:cNvPr id="370" name="Google Shape;370;p7"/>
            <p:cNvSpPr/>
            <p:nvPr/>
          </p:nvSpPr>
          <p:spPr>
            <a:xfrm>
              <a:off x="8199350" y="3535275"/>
              <a:ext cx="1222500" cy="1222500"/>
            </a:xfrm>
            <a:prstGeom prst="donut">
              <a:avLst>
                <a:gd name="adj" fmla="val 25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7"/>
            <p:cNvSpPr/>
            <p:nvPr/>
          </p:nvSpPr>
          <p:spPr>
            <a:xfrm rot="5400000">
              <a:off x="-682500" y="709500"/>
              <a:ext cx="1778100" cy="1026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7"/>
            <p:cNvSpPr/>
            <p:nvPr/>
          </p:nvSpPr>
          <p:spPr>
            <a:xfrm>
              <a:off x="258700" y="2038025"/>
              <a:ext cx="477300" cy="4773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7"/>
            <p:cNvSpPr/>
            <p:nvPr/>
          </p:nvSpPr>
          <p:spPr>
            <a:xfrm>
              <a:off x="381246" y="2160571"/>
              <a:ext cx="477300" cy="477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4" name="Google Shape;374;p7"/>
            <p:cNvGrpSpPr/>
            <p:nvPr/>
          </p:nvGrpSpPr>
          <p:grpSpPr>
            <a:xfrm rot="-5400000">
              <a:off x="8508806" y="172487"/>
              <a:ext cx="745582" cy="598421"/>
              <a:chOff x="5707045" y="2821600"/>
              <a:chExt cx="657480" cy="527708"/>
            </a:xfrm>
          </p:grpSpPr>
          <p:sp>
            <p:nvSpPr>
              <p:cNvPr id="375" name="Google Shape;375;p7"/>
              <p:cNvSpPr/>
              <p:nvPr/>
            </p:nvSpPr>
            <p:spPr>
              <a:xfrm>
                <a:off x="6236405" y="2821600"/>
                <a:ext cx="128119" cy="527708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7311" extrusionOk="0">
                    <a:moveTo>
                      <a:pt x="1" y="1"/>
                    </a:moveTo>
                    <a:lnTo>
                      <a:pt x="1" y="7311"/>
                    </a:lnTo>
                    <a:lnTo>
                      <a:pt x="1775" y="7311"/>
                    </a:lnTo>
                    <a:lnTo>
                      <a:pt x="177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7"/>
              <p:cNvSpPr/>
              <p:nvPr/>
            </p:nvSpPr>
            <p:spPr>
              <a:xfrm>
                <a:off x="5971725" y="2821600"/>
                <a:ext cx="128119" cy="527708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7311" extrusionOk="0">
                    <a:moveTo>
                      <a:pt x="1" y="1"/>
                    </a:moveTo>
                    <a:lnTo>
                      <a:pt x="1" y="7311"/>
                    </a:lnTo>
                    <a:lnTo>
                      <a:pt x="1775" y="7311"/>
                    </a:lnTo>
                    <a:lnTo>
                      <a:pt x="177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7"/>
              <p:cNvSpPr/>
              <p:nvPr/>
            </p:nvSpPr>
            <p:spPr>
              <a:xfrm>
                <a:off x="5707045" y="2821600"/>
                <a:ext cx="128986" cy="527708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7311" extrusionOk="0">
                    <a:moveTo>
                      <a:pt x="0" y="1"/>
                    </a:moveTo>
                    <a:lnTo>
                      <a:pt x="0" y="7311"/>
                    </a:lnTo>
                    <a:lnTo>
                      <a:pt x="1786" y="7311"/>
                    </a:lnTo>
                    <a:lnTo>
                      <a:pt x="178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39039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3"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6" name="Google Shape;846;p16"/>
          <p:cNvGrpSpPr/>
          <p:nvPr/>
        </p:nvGrpSpPr>
        <p:grpSpPr>
          <a:xfrm>
            <a:off x="-99500" y="0"/>
            <a:ext cx="9280299" cy="5143438"/>
            <a:chOff x="-99500" y="0"/>
            <a:chExt cx="9280299" cy="5143438"/>
          </a:xfrm>
        </p:grpSpPr>
        <p:sp>
          <p:nvSpPr>
            <p:cNvPr id="847" name="Google Shape;847;p16"/>
            <p:cNvSpPr/>
            <p:nvPr/>
          </p:nvSpPr>
          <p:spPr>
            <a:xfrm>
              <a:off x="212325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16"/>
            <p:cNvSpPr/>
            <p:nvPr/>
          </p:nvSpPr>
          <p:spPr>
            <a:xfrm>
              <a:off x="484408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16"/>
            <p:cNvSpPr/>
            <p:nvPr/>
          </p:nvSpPr>
          <p:spPr>
            <a:xfrm>
              <a:off x="757115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16"/>
            <p:cNvSpPr/>
            <p:nvPr/>
          </p:nvSpPr>
          <p:spPr>
            <a:xfrm>
              <a:off x="1029198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16"/>
            <p:cNvSpPr/>
            <p:nvPr/>
          </p:nvSpPr>
          <p:spPr>
            <a:xfrm>
              <a:off x="1301857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16"/>
            <p:cNvSpPr/>
            <p:nvPr/>
          </p:nvSpPr>
          <p:spPr>
            <a:xfrm>
              <a:off x="1573988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16"/>
            <p:cNvSpPr/>
            <p:nvPr/>
          </p:nvSpPr>
          <p:spPr>
            <a:xfrm>
              <a:off x="184664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16"/>
            <p:cNvSpPr/>
            <p:nvPr/>
          </p:nvSpPr>
          <p:spPr>
            <a:xfrm>
              <a:off x="2119306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16"/>
            <p:cNvSpPr/>
            <p:nvPr/>
          </p:nvSpPr>
          <p:spPr>
            <a:xfrm>
              <a:off x="239143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16"/>
            <p:cNvSpPr/>
            <p:nvPr/>
          </p:nvSpPr>
          <p:spPr>
            <a:xfrm>
              <a:off x="2664096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6"/>
            <p:cNvSpPr/>
            <p:nvPr/>
          </p:nvSpPr>
          <p:spPr>
            <a:xfrm>
              <a:off x="2936179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6"/>
            <p:cNvSpPr/>
            <p:nvPr/>
          </p:nvSpPr>
          <p:spPr>
            <a:xfrm>
              <a:off x="320888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1" y="1"/>
                  </a:lnTo>
                  <a:lnTo>
                    <a:pt x="71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6"/>
            <p:cNvSpPr/>
            <p:nvPr/>
          </p:nvSpPr>
          <p:spPr>
            <a:xfrm>
              <a:off x="348097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16"/>
            <p:cNvSpPr/>
            <p:nvPr/>
          </p:nvSpPr>
          <p:spPr>
            <a:xfrm>
              <a:off x="3753048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16"/>
            <p:cNvSpPr/>
            <p:nvPr/>
          </p:nvSpPr>
          <p:spPr>
            <a:xfrm>
              <a:off x="4025131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16"/>
            <p:cNvSpPr/>
            <p:nvPr/>
          </p:nvSpPr>
          <p:spPr>
            <a:xfrm>
              <a:off x="4297838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16"/>
            <p:cNvSpPr/>
            <p:nvPr/>
          </p:nvSpPr>
          <p:spPr>
            <a:xfrm>
              <a:off x="4569921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16"/>
            <p:cNvSpPr/>
            <p:nvPr/>
          </p:nvSpPr>
          <p:spPr>
            <a:xfrm>
              <a:off x="4842580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16"/>
            <p:cNvSpPr/>
            <p:nvPr/>
          </p:nvSpPr>
          <p:spPr>
            <a:xfrm>
              <a:off x="5114711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16"/>
            <p:cNvSpPr/>
            <p:nvPr/>
          </p:nvSpPr>
          <p:spPr>
            <a:xfrm>
              <a:off x="538737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16"/>
            <p:cNvSpPr/>
            <p:nvPr/>
          </p:nvSpPr>
          <p:spPr>
            <a:xfrm>
              <a:off x="5660029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16"/>
            <p:cNvSpPr/>
            <p:nvPr/>
          </p:nvSpPr>
          <p:spPr>
            <a:xfrm>
              <a:off x="593216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16"/>
            <p:cNvSpPr/>
            <p:nvPr/>
          </p:nvSpPr>
          <p:spPr>
            <a:xfrm>
              <a:off x="6204819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16"/>
            <p:cNvSpPr/>
            <p:nvPr/>
          </p:nvSpPr>
          <p:spPr>
            <a:xfrm>
              <a:off x="6476902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16"/>
            <p:cNvSpPr/>
            <p:nvPr/>
          </p:nvSpPr>
          <p:spPr>
            <a:xfrm>
              <a:off x="6749609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1" y="1"/>
                  </a:lnTo>
                  <a:lnTo>
                    <a:pt x="71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16"/>
            <p:cNvSpPr/>
            <p:nvPr/>
          </p:nvSpPr>
          <p:spPr>
            <a:xfrm>
              <a:off x="7021692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16"/>
            <p:cNvSpPr/>
            <p:nvPr/>
          </p:nvSpPr>
          <p:spPr>
            <a:xfrm>
              <a:off x="7293771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16"/>
            <p:cNvSpPr/>
            <p:nvPr/>
          </p:nvSpPr>
          <p:spPr>
            <a:xfrm>
              <a:off x="7565854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16"/>
            <p:cNvSpPr/>
            <p:nvPr/>
          </p:nvSpPr>
          <p:spPr>
            <a:xfrm>
              <a:off x="7838561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16"/>
            <p:cNvSpPr/>
            <p:nvPr/>
          </p:nvSpPr>
          <p:spPr>
            <a:xfrm>
              <a:off x="8110644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16"/>
            <p:cNvSpPr/>
            <p:nvPr/>
          </p:nvSpPr>
          <p:spPr>
            <a:xfrm>
              <a:off x="8383303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16"/>
            <p:cNvSpPr/>
            <p:nvPr/>
          </p:nvSpPr>
          <p:spPr>
            <a:xfrm>
              <a:off x="8655434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16"/>
            <p:cNvSpPr/>
            <p:nvPr/>
          </p:nvSpPr>
          <p:spPr>
            <a:xfrm>
              <a:off x="8928093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16"/>
            <p:cNvSpPr/>
            <p:nvPr/>
          </p:nvSpPr>
          <p:spPr>
            <a:xfrm>
              <a:off x="-99500" y="1344112"/>
              <a:ext cx="9280299" cy="3457"/>
            </a:xfrm>
            <a:custGeom>
              <a:avLst/>
              <a:gdLst/>
              <a:ahLst/>
              <a:cxnLst/>
              <a:rect l="l" t="t" r="r" b="b"/>
              <a:pathLst>
                <a:path w="190453" h="72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16"/>
            <p:cNvSpPr/>
            <p:nvPr/>
          </p:nvSpPr>
          <p:spPr>
            <a:xfrm>
              <a:off x="-99500" y="1616195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16"/>
            <p:cNvSpPr/>
            <p:nvPr/>
          </p:nvSpPr>
          <p:spPr>
            <a:xfrm>
              <a:off x="-99500" y="1888854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16"/>
            <p:cNvSpPr/>
            <p:nvPr/>
          </p:nvSpPr>
          <p:spPr>
            <a:xfrm>
              <a:off x="-99500" y="2160985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16"/>
            <p:cNvSpPr/>
            <p:nvPr/>
          </p:nvSpPr>
          <p:spPr>
            <a:xfrm>
              <a:off x="-99500" y="2433644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16"/>
            <p:cNvSpPr/>
            <p:nvPr/>
          </p:nvSpPr>
          <p:spPr>
            <a:xfrm>
              <a:off x="-99500" y="2705727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16"/>
            <p:cNvSpPr/>
            <p:nvPr/>
          </p:nvSpPr>
          <p:spPr>
            <a:xfrm>
              <a:off x="-99500" y="2978435"/>
              <a:ext cx="9280299" cy="3457"/>
            </a:xfrm>
            <a:custGeom>
              <a:avLst/>
              <a:gdLst/>
              <a:ahLst/>
              <a:cxnLst/>
              <a:rect l="l" t="t" r="r" b="b"/>
              <a:pathLst>
                <a:path w="190453" h="72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16"/>
            <p:cNvSpPr/>
            <p:nvPr/>
          </p:nvSpPr>
          <p:spPr>
            <a:xfrm>
              <a:off x="-99500" y="3250518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16"/>
            <p:cNvSpPr/>
            <p:nvPr/>
          </p:nvSpPr>
          <p:spPr>
            <a:xfrm>
              <a:off x="-99500" y="3523177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16"/>
            <p:cNvSpPr/>
            <p:nvPr/>
          </p:nvSpPr>
          <p:spPr>
            <a:xfrm>
              <a:off x="-99500" y="3795308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0" name="Google Shape;890;p16"/>
          <p:cNvSpPr txBox="1">
            <a:spLocks noGrp="1"/>
          </p:cNvSpPr>
          <p:nvPr>
            <p:ph type="subTitle" idx="1"/>
          </p:nvPr>
        </p:nvSpPr>
        <p:spPr>
          <a:xfrm>
            <a:off x="974900" y="2845875"/>
            <a:ext cx="3112500" cy="108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1" name="Google Shape;891;p16"/>
          <p:cNvSpPr txBox="1">
            <a:spLocks noGrp="1"/>
          </p:cNvSpPr>
          <p:nvPr>
            <p:ph type="title"/>
          </p:nvPr>
        </p:nvSpPr>
        <p:spPr>
          <a:xfrm>
            <a:off x="974900" y="1141300"/>
            <a:ext cx="3112500" cy="162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92" name="Google Shape;892;p16"/>
          <p:cNvGrpSpPr/>
          <p:nvPr/>
        </p:nvGrpSpPr>
        <p:grpSpPr>
          <a:xfrm>
            <a:off x="302555" y="132289"/>
            <a:ext cx="8325641" cy="4833917"/>
            <a:chOff x="302555" y="132289"/>
            <a:chExt cx="8325641" cy="4833917"/>
          </a:xfrm>
        </p:grpSpPr>
        <p:sp>
          <p:nvSpPr>
            <p:cNvPr id="893" name="Google Shape;893;p16"/>
            <p:cNvSpPr/>
            <p:nvPr/>
          </p:nvSpPr>
          <p:spPr>
            <a:xfrm rot="-5110726">
              <a:off x="443372" y="3812210"/>
              <a:ext cx="1004340" cy="1205830"/>
            </a:xfrm>
            <a:custGeom>
              <a:avLst/>
              <a:gdLst/>
              <a:ahLst/>
              <a:cxnLst/>
              <a:rect l="l" t="t" r="r" b="b"/>
              <a:pathLst>
                <a:path w="16765" h="21444" extrusionOk="0">
                  <a:moveTo>
                    <a:pt x="16372" y="1"/>
                  </a:moveTo>
                  <a:cubicBezTo>
                    <a:pt x="6478" y="1929"/>
                    <a:pt x="1" y="11550"/>
                    <a:pt x="1930" y="21444"/>
                  </a:cubicBezTo>
                  <a:lnTo>
                    <a:pt x="3966" y="21039"/>
                  </a:lnTo>
                  <a:cubicBezTo>
                    <a:pt x="2263" y="12276"/>
                    <a:pt x="8002" y="3751"/>
                    <a:pt x="16765" y="2049"/>
                  </a:cubicBezTo>
                  <a:lnTo>
                    <a:pt x="163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94" name="Google Shape;894;p16"/>
            <p:cNvGrpSpPr/>
            <p:nvPr/>
          </p:nvGrpSpPr>
          <p:grpSpPr>
            <a:xfrm>
              <a:off x="7812279" y="212574"/>
              <a:ext cx="815918" cy="654858"/>
              <a:chOff x="7819972" y="2816525"/>
              <a:chExt cx="604025" cy="484792"/>
            </a:xfrm>
          </p:grpSpPr>
          <p:sp>
            <p:nvSpPr>
              <p:cNvPr id="895" name="Google Shape;895;p16"/>
              <p:cNvSpPr/>
              <p:nvPr/>
            </p:nvSpPr>
            <p:spPr>
              <a:xfrm>
                <a:off x="8306297" y="2816525"/>
                <a:ext cx="117700" cy="484792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7311" extrusionOk="0">
                    <a:moveTo>
                      <a:pt x="1" y="1"/>
                    </a:moveTo>
                    <a:lnTo>
                      <a:pt x="1" y="7311"/>
                    </a:lnTo>
                    <a:lnTo>
                      <a:pt x="1775" y="7311"/>
                    </a:lnTo>
                    <a:lnTo>
                      <a:pt x="1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16"/>
              <p:cNvSpPr/>
              <p:nvPr/>
            </p:nvSpPr>
            <p:spPr>
              <a:xfrm>
                <a:off x="8063135" y="2816525"/>
                <a:ext cx="117700" cy="484792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7311" extrusionOk="0">
                    <a:moveTo>
                      <a:pt x="1" y="1"/>
                    </a:moveTo>
                    <a:lnTo>
                      <a:pt x="1" y="7311"/>
                    </a:lnTo>
                    <a:lnTo>
                      <a:pt x="1775" y="7311"/>
                    </a:lnTo>
                    <a:lnTo>
                      <a:pt x="17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16"/>
              <p:cNvSpPr/>
              <p:nvPr/>
            </p:nvSpPr>
            <p:spPr>
              <a:xfrm>
                <a:off x="7819972" y="2816525"/>
                <a:ext cx="118496" cy="484792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7311" extrusionOk="0">
                    <a:moveTo>
                      <a:pt x="0" y="1"/>
                    </a:moveTo>
                    <a:lnTo>
                      <a:pt x="0" y="7311"/>
                    </a:lnTo>
                    <a:lnTo>
                      <a:pt x="1786" y="7311"/>
                    </a:lnTo>
                    <a:lnTo>
                      <a:pt x="17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98" name="Google Shape;898;p16"/>
            <p:cNvGrpSpPr/>
            <p:nvPr/>
          </p:nvGrpSpPr>
          <p:grpSpPr>
            <a:xfrm rot="-7799738">
              <a:off x="458307" y="217688"/>
              <a:ext cx="524006" cy="645565"/>
              <a:chOff x="8908257" y="678472"/>
              <a:chExt cx="288846" cy="355852"/>
            </a:xfrm>
          </p:grpSpPr>
          <p:sp>
            <p:nvSpPr>
              <p:cNvPr id="899" name="Google Shape;899;p16"/>
              <p:cNvSpPr/>
              <p:nvPr/>
            </p:nvSpPr>
            <p:spPr>
              <a:xfrm rot="-5400000">
                <a:off x="8917627" y="669102"/>
                <a:ext cx="270105" cy="288846"/>
              </a:xfrm>
              <a:custGeom>
                <a:avLst/>
                <a:gdLst/>
                <a:ahLst/>
                <a:cxnLst/>
                <a:rect l="l" t="t" r="r" b="b"/>
                <a:pathLst>
                  <a:path w="7538" h="8061" extrusionOk="0">
                    <a:moveTo>
                      <a:pt x="1096" y="0"/>
                    </a:moveTo>
                    <a:lnTo>
                      <a:pt x="548" y="4025"/>
                    </a:lnTo>
                    <a:lnTo>
                      <a:pt x="1" y="8061"/>
                    </a:lnTo>
                    <a:lnTo>
                      <a:pt x="3775" y="6525"/>
                    </a:lnTo>
                    <a:lnTo>
                      <a:pt x="7537" y="4977"/>
                    </a:lnTo>
                    <a:lnTo>
                      <a:pt x="4323" y="2489"/>
                    </a:lnTo>
                    <a:lnTo>
                      <a:pt x="1096" y="0"/>
                    </a:lnTo>
                    <a:close/>
                  </a:path>
                </a:pathLst>
              </a:custGeom>
              <a:solidFill>
                <a:srgbClr val="1213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16"/>
              <p:cNvSpPr/>
              <p:nvPr/>
            </p:nvSpPr>
            <p:spPr>
              <a:xfrm rot="-5400000">
                <a:off x="8917627" y="754848"/>
                <a:ext cx="270105" cy="288846"/>
              </a:xfrm>
              <a:custGeom>
                <a:avLst/>
                <a:gdLst/>
                <a:ahLst/>
                <a:cxnLst/>
                <a:rect l="l" t="t" r="r" b="b"/>
                <a:pathLst>
                  <a:path w="7538" h="8061" extrusionOk="0">
                    <a:moveTo>
                      <a:pt x="1096" y="0"/>
                    </a:moveTo>
                    <a:lnTo>
                      <a:pt x="548" y="4025"/>
                    </a:lnTo>
                    <a:lnTo>
                      <a:pt x="1" y="8061"/>
                    </a:lnTo>
                    <a:lnTo>
                      <a:pt x="3763" y="6525"/>
                    </a:lnTo>
                    <a:lnTo>
                      <a:pt x="7537" y="4977"/>
                    </a:lnTo>
                    <a:lnTo>
                      <a:pt x="4311" y="2489"/>
                    </a:lnTo>
                    <a:lnTo>
                      <a:pt x="109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">
    <p:spTree>
      <p:nvGrpSpPr>
        <p:cNvPr id="1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7" name="Google Shape;1387;p24"/>
          <p:cNvGrpSpPr/>
          <p:nvPr/>
        </p:nvGrpSpPr>
        <p:grpSpPr>
          <a:xfrm>
            <a:off x="-99500" y="0"/>
            <a:ext cx="9280299" cy="5143438"/>
            <a:chOff x="-99500" y="0"/>
            <a:chExt cx="9280299" cy="5143438"/>
          </a:xfrm>
        </p:grpSpPr>
        <p:sp>
          <p:nvSpPr>
            <p:cNvPr id="1388" name="Google Shape;1388;p24"/>
            <p:cNvSpPr/>
            <p:nvPr/>
          </p:nvSpPr>
          <p:spPr>
            <a:xfrm>
              <a:off x="212325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24"/>
            <p:cNvSpPr/>
            <p:nvPr/>
          </p:nvSpPr>
          <p:spPr>
            <a:xfrm>
              <a:off x="484408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24"/>
            <p:cNvSpPr/>
            <p:nvPr/>
          </p:nvSpPr>
          <p:spPr>
            <a:xfrm>
              <a:off x="757115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24"/>
            <p:cNvSpPr/>
            <p:nvPr/>
          </p:nvSpPr>
          <p:spPr>
            <a:xfrm>
              <a:off x="1029198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24"/>
            <p:cNvSpPr/>
            <p:nvPr/>
          </p:nvSpPr>
          <p:spPr>
            <a:xfrm>
              <a:off x="1301857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24"/>
            <p:cNvSpPr/>
            <p:nvPr/>
          </p:nvSpPr>
          <p:spPr>
            <a:xfrm>
              <a:off x="1573988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24"/>
            <p:cNvSpPr/>
            <p:nvPr/>
          </p:nvSpPr>
          <p:spPr>
            <a:xfrm>
              <a:off x="184664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24"/>
            <p:cNvSpPr/>
            <p:nvPr/>
          </p:nvSpPr>
          <p:spPr>
            <a:xfrm>
              <a:off x="2119306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24"/>
            <p:cNvSpPr/>
            <p:nvPr/>
          </p:nvSpPr>
          <p:spPr>
            <a:xfrm>
              <a:off x="239143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24"/>
            <p:cNvSpPr/>
            <p:nvPr/>
          </p:nvSpPr>
          <p:spPr>
            <a:xfrm>
              <a:off x="2664096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24"/>
            <p:cNvSpPr/>
            <p:nvPr/>
          </p:nvSpPr>
          <p:spPr>
            <a:xfrm>
              <a:off x="2936179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24"/>
            <p:cNvSpPr/>
            <p:nvPr/>
          </p:nvSpPr>
          <p:spPr>
            <a:xfrm>
              <a:off x="320888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1" y="1"/>
                  </a:lnTo>
                  <a:lnTo>
                    <a:pt x="71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24"/>
            <p:cNvSpPr/>
            <p:nvPr/>
          </p:nvSpPr>
          <p:spPr>
            <a:xfrm>
              <a:off x="348097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4"/>
            <p:cNvSpPr/>
            <p:nvPr/>
          </p:nvSpPr>
          <p:spPr>
            <a:xfrm>
              <a:off x="3753048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4"/>
            <p:cNvSpPr/>
            <p:nvPr/>
          </p:nvSpPr>
          <p:spPr>
            <a:xfrm>
              <a:off x="4025131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4"/>
            <p:cNvSpPr/>
            <p:nvPr/>
          </p:nvSpPr>
          <p:spPr>
            <a:xfrm>
              <a:off x="4297838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4"/>
            <p:cNvSpPr/>
            <p:nvPr/>
          </p:nvSpPr>
          <p:spPr>
            <a:xfrm>
              <a:off x="4569921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24"/>
            <p:cNvSpPr/>
            <p:nvPr/>
          </p:nvSpPr>
          <p:spPr>
            <a:xfrm>
              <a:off x="4842580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24"/>
            <p:cNvSpPr/>
            <p:nvPr/>
          </p:nvSpPr>
          <p:spPr>
            <a:xfrm>
              <a:off x="5114711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4"/>
            <p:cNvSpPr/>
            <p:nvPr/>
          </p:nvSpPr>
          <p:spPr>
            <a:xfrm>
              <a:off x="538737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24"/>
            <p:cNvSpPr/>
            <p:nvPr/>
          </p:nvSpPr>
          <p:spPr>
            <a:xfrm>
              <a:off x="5660029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24"/>
            <p:cNvSpPr/>
            <p:nvPr/>
          </p:nvSpPr>
          <p:spPr>
            <a:xfrm>
              <a:off x="593216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24"/>
            <p:cNvSpPr/>
            <p:nvPr/>
          </p:nvSpPr>
          <p:spPr>
            <a:xfrm>
              <a:off x="6204819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4"/>
            <p:cNvSpPr/>
            <p:nvPr/>
          </p:nvSpPr>
          <p:spPr>
            <a:xfrm>
              <a:off x="6476902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4"/>
            <p:cNvSpPr/>
            <p:nvPr/>
          </p:nvSpPr>
          <p:spPr>
            <a:xfrm>
              <a:off x="6749609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1" y="1"/>
                  </a:lnTo>
                  <a:lnTo>
                    <a:pt x="71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4"/>
            <p:cNvSpPr/>
            <p:nvPr/>
          </p:nvSpPr>
          <p:spPr>
            <a:xfrm>
              <a:off x="7021692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4"/>
            <p:cNvSpPr/>
            <p:nvPr/>
          </p:nvSpPr>
          <p:spPr>
            <a:xfrm>
              <a:off x="7293771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4"/>
            <p:cNvSpPr/>
            <p:nvPr/>
          </p:nvSpPr>
          <p:spPr>
            <a:xfrm>
              <a:off x="7565854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24"/>
            <p:cNvSpPr/>
            <p:nvPr/>
          </p:nvSpPr>
          <p:spPr>
            <a:xfrm>
              <a:off x="7838561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24"/>
            <p:cNvSpPr/>
            <p:nvPr/>
          </p:nvSpPr>
          <p:spPr>
            <a:xfrm>
              <a:off x="8110644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4"/>
            <p:cNvSpPr/>
            <p:nvPr/>
          </p:nvSpPr>
          <p:spPr>
            <a:xfrm>
              <a:off x="8383303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4"/>
            <p:cNvSpPr/>
            <p:nvPr/>
          </p:nvSpPr>
          <p:spPr>
            <a:xfrm>
              <a:off x="8655434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24"/>
            <p:cNvSpPr/>
            <p:nvPr/>
          </p:nvSpPr>
          <p:spPr>
            <a:xfrm>
              <a:off x="8928093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4"/>
            <p:cNvSpPr/>
            <p:nvPr/>
          </p:nvSpPr>
          <p:spPr>
            <a:xfrm>
              <a:off x="-99500" y="1344112"/>
              <a:ext cx="9280299" cy="3457"/>
            </a:xfrm>
            <a:custGeom>
              <a:avLst/>
              <a:gdLst/>
              <a:ahLst/>
              <a:cxnLst/>
              <a:rect l="l" t="t" r="r" b="b"/>
              <a:pathLst>
                <a:path w="190453" h="72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24"/>
            <p:cNvSpPr/>
            <p:nvPr/>
          </p:nvSpPr>
          <p:spPr>
            <a:xfrm>
              <a:off x="-99500" y="1616195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24"/>
            <p:cNvSpPr/>
            <p:nvPr/>
          </p:nvSpPr>
          <p:spPr>
            <a:xfrm>
              <a:off x="-99500" y="1888854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24"/>
            <p:cNvSpPr/>
            <p:nvPr/>
          </p:nvSpPr>
          <p:spPr>
            <a:xfrm>
              <a:off x="-99500" y="2160985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24"/>
            <p:cNvSpPr/>
            <p:nvPr/>
          </p:nvSpPr>
          <p:spPr>
            <a:xfrm>
              <a:off x="-99500" y="2433644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24"/>
            <p:cNvSpPr/>
            <p:nvPr/>
          </p:nvSpPr>
          <p:spPr>
            <a:xfrm>
              <a:off x="-99500" y="2705727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24"/>
            <p:cNvSpPr/>
            <p:nvPr/>
          </p:nvSpPr>
          <p:spPr>
            <a:xfrm>
              <a:off x="-99500" y="2978435"/>
              <a:ext cx="9280299" cy="3457"/>
            </a:xfrm>
            <a:custGeom>
              <a:avLst/>
              <a:gdLst/>
              <a:ahLst/>
              <a:cxnLst/>
              <a:rect l="l" t="t" r="r" b="b"/>
              <a:pathLst>
                <a:path w="190453" h="72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24"/>
            <p:cNvSpPr/>
            <p:nvPr/>
          </p:nvSpPr>
          <p:spPr>
            <a:xfrm>
              <a:off x="-99500" y="3250518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24"/>
            <p:cNvSpPr/>
            <p:nvPr/>
          </p:nvSpPr>
          <p:spPr>
            <a:xfrm>
              <a:off x="-99500" y="3523177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24"/>
            <p:cNvSpPr/>
            <p:nvPr/>
          </p:nvSpPr>
          <p:spPr>
            <a:xfrm>
              <a:off x="-99500" y="3795308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1" name="Google Shape;1431;p24"/>
          <p:cNvSpPr txBox="1">
            <a:spLocks noGrp="1"/>
          </p:cNvSpPr>
          <p:nvPr>
            <p:ph type="title"/>
          </p:nvPr>
        </p:nvSpPr>
        <p:spPr>
          <a:xfrm>
            <a:off x="311700" y="540000"/>
            <a:ext cx="85206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432" name="Google Shape;1432;p24"/>
          <p:cNvGrpSpPr/>
          <p:nvPr/>
        </p:nvGrpSpPr>
        <p:grpSpPr>
          <a:xfrm>
            <a:off x="7069188" y="4283813"/>
            <a:ext cx="1354800" cy="959394"/>
            <a:chOff x="194863" y="3229838"/>
            <a:chExt cx="1354800" cy="959394"/>
          </a:xfrm>
        </p:grpSpPr>
        <p:sp>
          <p:nvSpPr>
            <p:cNvPr id="1433" name="Google Shape;1433;p24"/>
            <p:cNvSpPr/>
            <p:nvPr/>
          </p:nvSpPr>
          <p:spPr>
            <a:xfrm>
              <a:off x="194863" y="3229850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24"/>
            <p:cNvSpPr/>
            <p:nvPr/>
          </p:nvSpPr>
          <p:spPr>
            <a:xfrm>
              <a:off x="194863" y="3625841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24"/>
            <p:cNvSpPr/>
            <p:nvPr/>
          </p:nvSpPr>
          <p:spPr>
            <a:xfrm>
              <a:off x="194863" y="4021831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24"/>
            <p:cNvSpPr/>
            <p:nvPr/>
          </p:nvSpPr>
          <p:spPr>
            <a:xfrm>
              <a:off x="788563" y="3229838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24"/>
            <p:cNvSpPr/>
            <p:nvPr/>
          </p:nvSpPr>
          <p:spPr>
            <a:xfrm>
              <a:off x="788563" y="3625828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24"/>
            <p:cNvSpPr/>
            <p:nvPr/>
          </p:nvSpPr>
          <p:spPr>
            <a:xfrm>
              <a:off x="788563" y="4021819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24"/>
            <p:cNvSpPr/>
            <p:nvPr/>
          </p:nvSpPr>
          <p:spPr>
            <a:xfrm>
              <a:off x="1382263" y="3229838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24"/>
            <p:cNvSpPr/>
            <p:nvPr/>
          </p:nvSpPr>
          <p:spPr>
            <a:xfrm>
              <a:off x="1382263" y="3625828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24"/>
            <p:cNvSpPr/>
            <p:nvPr/>
          </p:nvSpPr>
          <p:spPr>
            <a:xfrm>
              <a:off x="1382263" y="4021819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2" name="Google Shape;1442;p24"/>
          <p:cNvGrpSpPr/>
          <p:nvPr/>
        </p:nvGrpSpPr>
        <p:grpSpPr>
          <a:xfrm>
            <a:off x="8581972" y="2816525"/>
            <a:ext cx="604025" cy="484792"/>
            <a:chOff x="8581972" y="2816525"/>
            <a:chExt cx="604025" cy="484792"/>
          </a:xfrm>
        </p:grpSpPr>
        <p:sp>
          <p:nvSpPr>
            <p:cNvPr id="1443" name="Google Shape;1443;p24"/>
            <p:cNvSpPr/>
            <p:nvPr/>
          </p:nvSpPr>
          <p:spPr>
            <a:xfrm>
              <a:off x="9068297" y="2816525"/>
              <a:ext cx="117700" cy="484792"/>
            </a:xfrm>
            <a:custGeom>
              <a:avLst/>
              <a:gdLst/>
              <a:ahLst/>
              <a:cxnLst/>
              <a:rect l="l" t="t" r="r" b="b"/>
              <a:pathLst>
                <a:path w="1775" h="7311" extrusionOk="0">
                  <a:moveTo>
                    <a:pt x="1" y="1"/>
                  </a:moveTo>
                  <a:lnTo>
                    <a:pt x="1" y="7311"/>
                  </a:lnTo>
                  <a:lnTo>
                    <a:pt x="1775" y="7311"/>
                  </a:lnTo>
                  <a:lnTo>
                    <a:pt x="1775" y="1"/>
                  </a:lnTo>
                  <a:close/>
                </a:path>
              </a:pathLst>
            </a:custGeom>
            <a:solidFill>
              <a:srgbClr val="E87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24"/>
            <p:cNvSpPr/>
            <p:nvPr/>
          </p:nvSpPr>
          <p:spPr>
            <a:xfrm>
              <a:off x="8825135" y="2816525"/>
              <a:ext cx="117700" cy="484792"/>
            </a:xfrm>
            <a:custGeom>
              <a:avLst/>
              <a:gdLst/>
              <a:ahLst/>
              <a:cxnLst/>
              <a:rect l="l" t="t" r="r" b="b"/>
              <a:pathLst>
                <a:path w="1775" h="7311" extrusionOk="0">
                  <a:moveTo>
                    <a:pt x="1" y="1"/>
                  </a:moveTo>
                  <a:lnTo>
                    <a:pt x="1" y="7311"/>
                  </a:lnTo>
                  <a:lnTo>
                    <a:pt x="1775" y="7311"/>
                  </a:lnTo>
                  <a:lnTo>
                    <a:pt x="1775" y="1"/>
                  </a:lnTo>
                  <a:close/>
                </a:path>
              </a:pathLst>
            </a:custGeom>
            <a:solidFill>
              <a:srgbClr val="E87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24"/>
            <p:cNvSpPr/>
            <p:nvPr/>
          </p:nvSpPr>
          <p:spPr>
            <a:xfrm>
              <a:off x="8581972" y="2816525"/>
              <a:ext cx="118496" cy="484792"/>
            </a:xfrm>
            <a:custGeom>
              <a:avLst/>
              <a:gdLst/>
              <a:ahLst/>
              <a:cxnLst/>
              <a:rect l="l" t="t" r="r" b="b"/>
              <a:pathLst>
                <a:path w="1787" h="7311" extrusionOk="0">
                  <a:moveTo>
                    <a:pt x="0" y="1"/>
                  </a:moveTo>
                  <a:lnTo>
                    <a:pt x="0" y="7311"/>
                  </a:lnTo>
                  <a:lnTo>
                    <a:pt x="1786" y="7311"/>
                  </a:lnTo>
                  <a:lnTo>
                    <a:pt x="1786" y="1"/>
                  </a:lnTo>
                  <a:close/>
                </a:path>
              </a:pathLst>
            </a:custGeom>
            <a:solidFill>
              <a:srgbClr val="E87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7" name="Google Shape;1387;p24"/>
          <p:cNvGrpSpPr/>
          <p:nvPr/>
        </p:nvGrpSpPr>
        <p:grpSpPr>
          <a:xfrm>
            <a:off x="-99500" y="0"/>
            <a:ext cx="9280299" cy="5143438"/>
            <a:chOff x="-99500" y="0"/>
            <a:chExt cx="9280299" cy="5143438"/>
          </a:xfrm>
        </p:grpSpPr>
        <p:sp>
          <p:nvSpPr>
            <p:cNvPr id="1388" name="Google Shape;1388;p24"/>
            <p:cNvSpPr/>
            <p:nvPr/>
          </p:nvSpPr>
          <p:spPr>
            <a:xfrm>
              <a:off x="212325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24"/>
            <p:cNvSpPr/>
            <p:nvPr/>
          </p:nvSpPr>
          <p:spPr>
            <a:xfrm>
              <a:off x="484408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24"/>
            <p:cNvSpPr/>
            <p:nvPr/>
          </p:nvSpPr>
          <p:spPr>
            <a:xfrm>
              <a:off x="757115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24"/>
            <p:cNvSpPr/>
            <p:nvPr/>
          </p:nvSpPr>
          <p:spPr>
            <a:xfrm>
              <a:off x="1029198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24"/>
            <p:cNvSpPr/>
            <p:nvPr/>
          </p:nvSpPr>
          <p:spPr>
            <a:xfrm>
              <a:off x="1301857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24"/>
            <p:cNvSpPr/>
            <p:nvPr/>
          </p:nvSpPr>
          <p:spPr>
            <a:xfrm>
              <a:off x="1573988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24"/>
            <p:cNvSpPr/>
            <p:nvPr/>
          </p:nvSpPr>
          <p:spPr>
            <a:xfrm>
              <a:off x="184664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24"/>
            <p:cNvSpPr/>
            <p:nvPr/>
          </p:nvSpPr>
          <p:spPr>
            <a:xfrm>
              <a:off x="2119306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24"/>
            <p:cNvSpPr/>
            <p:nvPr/>
          </p:nvSpPr>
          <p:spPr>
            <a:xfrm>
              <a:off x="239143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24"/>
            <p:cNvSpPr/>
            <p:nvPr/>
          </p:nvSpPr>
          <p:spPr>
            <a:xfrm>
              <a:off x="2664096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24"/>
            <p:cNvSpPr/>
            <p:nvPr/>
          </p:nvSpPr>
          <p:spPr>
            <a:xfrm>
              <a:off x="2936179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24"/>
            <p:cNvSpPr/>
            <p:nvPr/>
          </p:nvSpPr>
          <p:spPr>
            <a:xfrm>
              <a:off x="320888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1" y="1"/>
                  </a:lnTo>
                  <a:lnTo>
                    <a:pt x="71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24"/>
            <p:cNvSpPr/>
            <p:nvPr/>
          </p:nvSpPr>
          <p:spPr>
            <a:xfrm>
              <a:off x="348097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4"/>
            <p:cNvSpPr/>
            <p:nvPr/>
          </p:nvSpPr>
          <p:spPr>
            <a:xfrm>
              <a:off x="3753048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4"/>
            <p:cNvSpPr/>
            <p:nvPr/>
          </p:nvSpPr>
          <p:spPr>
            <a:xfrm>
              <a:off x="4025131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4"/>
            <p:cNvSpPr/>
            <p:nvPr/>
          </p:nvSpPr>
          <p:spPr>
            <a:xfrm>
              <a:off x="4297838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4"/>
            <p:cNvSpPr/>
            <p:nvPr/>
          </p:nvSpPr>
          <p:spPr>
            <a:xfrm>
              <a:off x="4569921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24"/>
            <p:cNvSpPr/>
            <p:nvPr/>
          </p:nvSpPr>
          <p:spPr>
            <a:xfrm>
              <a:off x="4842580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24"/>
            <p:cNvSpPr/>
            <p:nvPr/>
          </p:nvSpPr>
          <p:spPr>
            <a:xfrm>
              <a:off x="5114711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4"/>
            <p:cNvSpPr/>
            <p:nvPr/>
          </p:nvSpPr>
          <p:spPr>
            <a:xfrm>
              <a:off x="538737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24"/>
            <p:cNvSpPr/>
            <p:nvPr/>
          </p:nvSpPr>
          <p:spPr>
            <a:xfrm>
              <a:off x="5660029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24"/>
            <p:cNvSpPr/>
            <p:nvPr/>
          </p:nvSpPr>
          <p:spPr>
            <a:xfrm>
              <a:off x="593216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24"/>
            <p:cNvSpPr/>
            <p:nvPr/>
          </p:nvSpPr>
          <p:spPr>
            <a:xfrm>
              <a:off x="6204819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4"/>
            <p:cNvSpPr/>
            <p:nvPr/>
          </p:nvSpPr>
          <p:spPr>
            <a:xfrm>
              <a:off x="6476902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4"/>
            <p:cNvSpPr/>
            <p:nvPr/>
          </p:nvSpPr>
          <p:spPr>
            <a:xfrm>
              <a:off x="6749609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1" y="1"/>
                  </a:lnTo>
                  <a:lnTo>
                    <a:pt x="71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4"/>
            <p:cNvSpPr/>
            <p:nvPr/>
          </p:nvSpPr>
          <p:spPr>
            <a:xfrm>
              <a:off x="7021692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4"/>
            <p:cNvSpPr/>
            <p:nvPr/>
          </p:nvSpPr>
          <p:spPr>
            <a:xfrm>
              <a:off x="7293771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4"/>
            <p:cNvSpPr/>
            <p:nvPr/>
          </p:nvSpPr>
          <p:spPr>
            <a:xfrm>
              <a:off x="7565854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24"/>
            <p:cNvSpPr/>
            <p:nvPr/>
          </p:nvSpPr>
          <p:spPr>
            <a:xfrm>
              <a:off x="7838561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24"/>
            <p:cNvSpPr/>
            <p:nvPr/>
          </p:nvSpPr>
          <p:spPr>
            <a:xfrm>
              <a:off x="8110644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4"/>
            <p:cNvSpPr/>
            <p:nvPr/>
          </p:nvSpPr>
          <p:spPr>
            <a:xfrm>
              <a:off x="8383303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4"/>
            <p:cNvSpPr/>
            <p:nvPr/>
          </p:nvSpPr>
          <p:spPr>
            <a:xfrm>
              <a:off x="8655434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24"/>
            <p:cNvSpPr/>
            <p:nvPr/>
          </p:nvSpPr>
          <p:spPr>
            <a:xfrm>
              <a:off x="8928093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4"/>
            <p:cNvSpPr/>
            <p:nvPr/>
          </p:nvSpPr>
          <p:spPr>
            <a:xfrm>
              <a:off x="-99500" y="1344112"/>
              <a:ext cx="9280299" cy="3457"/>
            </a:xfrm>
            <a:custGeom>
              <a:avLst/>
              <a:gdLst/>
              <a:ahLst/>
              <a:cxnLst/>
              <a:rect l="l" t="t" r="r" b="b"/>
              <a:pathLst>
                <a:path w="190453" h="72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24"/>
            <p:cNvSpPr/>
            <p:nvPr/>
          </p:nvSpPr>
          <p:spPr>
            <a:xfrm>
              <a:off x="-99500" y="1616195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24"/>
            <p:cNvSpPr/>
            <p:nvPr/>
          </p:nvSpPr>
          <p:spPr>
            <a:xfrm>
              <a:off x="-99500" y="1888854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24"/>
            <p:cNvSpPr/>
            <p:nvPr/>
          </p:nvSpPr>
          <p:spPr>
            <a:xfrm>
              <a:off x="-99500" y="2160985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24"/>
            <p:cNvSpPr/>
            <p:nvPr/>
          </p:nvSpPr>
          <p:spPr>
            <a:xfrm>
              <a:off x="-99500" y="2433644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24"/>
            <p:cNvSpPr/>
            <p:nvPr/>
          </p:nvSpPr>
          <p:spPr>
            <a:xfrm>
              <a:off x="-99500" y="2705727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24"/>
            <p:cNvSpPr/>
            <p:nvPr/>
          </p:nvSpPr>
          <p:spPr>
            <a:xfrm>
              <a:off x="-99500" y="2978435"/>
              <a:ext cx="9280299" cy="3457"/>
            </a:xfrm>
            <a:custGeom>
              <a:avLst/>
              <a:gdLst/>
              <a:ahLst/>
              <a:cxnLst/>
              <a:rect l="l" t="t" r="r" b="b"/>
              <a:pathLst>
                <a:path w="190453" h="72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24"/>
            <p:cNvSpPr/>
            <p:nvPr/>
          </p:nvSpPr>
          <p:spPr>
            <a:xfrm>
              <a:off x="-99500" y="3250518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24"/>
            <p:cNvSpPr/>
            <p:nvPr/>
          </p:nvSpPr>
          <p:spPr>
            <a:xfrm>
              <a:off x="-99500" y="3523177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24"/>
            <p:cNvSpPr/>
            <p:nvPr/>
          </p:nvSpPr>
          <p:spPr>
            <a:xfrm>
              <a:off x="-99500" y="3795308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1" name="Google Shape;1431;p24"/>
          <p:cNvSpPr txBox="1">
            <a:spLocks noGrp="1"/>
          </p:cNvSpPr>
          <p:nvPr>
            <p:ph type="title"/>
          </p:nvPr>
        </p:nvSpPr>
        <p:spPr>
          <a:xfrm>
            <a:off x="311700" y="540000"/>
            <a:ext cx="85206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432" name="Google Shape;1432;p24"/>
          <p:cNvGrpSpPr/>
          <p:nvPr/>
        </p:nvGrpSpPr>
        <p:grpSpPr>
          <a:xfrm>
            <a:off x="7069188" y="4283813"/>
            <a:ext cx="1354800" cy="959394"/>
            <a:chOff x="194863" y="3229838"/>
            <a:chExt cx="1354800" cy="959394"/>
          </a:xfrm>
        </p:grpSpPr>
        <p:sp>
          <p:nvSpPr>
            <p:cNvPr id="1433" name="Google Shape;1433;p24"/>
            <p:cNvSpPr/>
            <p:nvPr/>
          </p:nvSpPr>
          <p:spPr>
            <a:xfrm>
              <a:off x="194863" y="3229850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24"/>
            <p:cNvSpPr/>
            <p:nvPr/>
          </p:nvSpPr>
          <p:spPr>
            <a:xfrm>
              <a:off x="194863" y="3625841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24"/>
            <p:cNvSpPr/>
            <p:nvPr/>
          </p:nvSpPr>
          <p:spPr>
            <a:xfrm>
              <a:off x="194863" y="4021831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24"/>
            <p:cNvSpPr/>
            <p:nvPr/>
          </p:nvSpPr>
          <p:spPr>
            <a:xfrm>
              <a:off x="788563" y="3229838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24"/>
            <p:cNvSpPr/>
            <p:nvPr/>
          </p:nvSpPr>
          <p:spPr>
            <a:xfrm>
              <a:off x="788563" y="3625828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24"/>
            <p:cNvSpPr/>
            <p:nvPr/>
          </p:nvSpPr>
          <p:spPr>
            <a:xfrm>
              <a:off x="788563" y="4021819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24"/>
            <p:cNvSpPr/>
            <p:nvPr/>
          </p:nvSpPr>
          <p:spPr>
            <a:xfrm>
              <a:off x="1382263" y="3229838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24"/>
            <p:cNvSpPr/>
            <p:nvPr/>
          </p:nvSpPr>
          <p:spPr>
            <a:xfrm>
              <a:off x="1382263" y="3625828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24"/>
            <p:cNvSpPr/>
            <p:nvPr/>
          </p:nvSpPr>
          <p:spPr>
            <a:xfrm>
              <a:off x="1382263" y="4021819"/>
              <a:ext cx="167400" cy="167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2" name="Google Shape;1442;p24"/>
          <p:cNvGrpSpPr/>
          <p:nvPr/>
        </p:nvGrpSpPr>
        <p:grpSpPr>
          <a:xfrm>
            <a:off x="8581972" y="2816525"/>
            <a:ext cx="604025" cy="484792"/>
            <a:chOff x="8581972" y="2816525"/>
            <a:chExt cx="604025" cy="484792"/>
          </a:xfrm>
        </p:grpSpPr>
        <p:sp>
          <p:nvSpPr>
            <p:cNvPr id="1443" name="Google Shape;1443;p24"/>
            <p:cNvSpPr/>
            <p:nvPr/>
          </p:nvSpPr>
          <p:spPr>
            <a:xfrm>
              <a:off x="9068297" y="2816525"/>
              <a:ext cx="117700" cy="484792"/>
            </a:xfrm>
            <a:custGeom>
              <a:avLst/>
              <a:gdLst/>
              <a:ahLst/>
              <a:cxnLst/>
              <a:rect l="l" t="t" r="r" b="b"/>
              <a:pathLst>
                <a:path w="1775" h="7311" extrusionOk="0">
                  <a:moveTo>
                    <a:pt x="1" y="1"/>
                  </a:moveTo>
                  <a:lnTo>
                    <a:pt x="1" y="7311"/>
                  </a:lnTo>
                  <a:lnTo>
                    <a:pt x="1775" y="7311"/>
                  </a:lnTo>
                  <a:lnTo>
                    <a:pt x="1775" y="1"/>
                  </a:lnTo>
                  <a:close/>
                </a:path>
              </a:pathLst>
            </a:custGeom>
            <a:solidFill>
              <a:srgbClr val="E87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24"/>
            <p:cNvSpPr/>
            <p:nvPr/>
          </p:nvSpPr>
          <p:spPr>
            <a:xfrm>
              <a:off x="8825135" y="2816525"/>
              <a:ext cx="117700" cy="484792"/>
            </a:xfrm>
            <a:custGeom>
              <a:avLst/>
              <a:gdLst/>
              <a:ahLst/>
              <a:cxnLst/>
              <a:rect l="l" t="t" r="r" b="b"/>
              <a:pathLst>
                <a:path w="1775" h="7311" extrusionOk="0">
                  <a:moveTo>
                    <a:pt x="1" y="1"/>
                  </a:moveTo>
                  <a:lnTo>
                    <a:pt x="1" y="7311"/>
                  </a:lnTo>
                  <a:lnTo>
                    <a:pt x="1775" y="7311"/>
                  </a:lnTo>
                  <a:lnTo>
                    <a:pt x="1775" y="1"/>
                  </a:lnTo>
                  <a:close/>
                </a:path>
              </a:pathLst>
            </a:custGeom>
            <a:solidFill>
              <a:srgbClr val="E87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24"/>
            <p:cNvSpPr/>
            <p:nvPr/>
          </p:nvSpPr>
          <p:spPr>
            <a:xfrm>
              <a:off x="8581972" y="2816525"/>
              <a:ext cx="118496" cy="484792"/>
            </a:xfrm>
            <a:custGeom>
              <a:avLst/>
              <a:gdLst/>
              <a:ahLst/>
              <a:cxnLst/>
              <a:rect l="l" t="t" r="r" b="b"/>
              <a:pathLst>
                <a:path w="1787" h="7311" extrusionOk="0">
                  <a:moveTo>
                    <a:pt x="0" y="1"/>
                  </a:moveTo>
                  <a:lnTo>
                    <a:pt x="0" y="7311"/>
                  </a:lnTo>
                  <a:lnTo>
                    <a:pt x="1786" y="7311"/>
                  </a:lnTo>
                  <a:lnTo>
                    <a:pt x="1786" y="1"/>
                  </a:lnTo>
                  <a:close/>
                </a:path>
              </a:pathLst>
            </a:custGeom>
            <a:solidFill>
              <a:srgbClr val="E87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08280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_2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26"/>
          <p:cNvGrpSpPr/>
          <p:nvPr/>
        </p:nvGrpSpPr>
        <p:grpSpPr>
          <a:xfrm>
            <a:off x="-99500" y="0"/>
            <a:ext cx="9280299" cy="5143438"/>
            <a:chOff x="-99500" y="0"/>
            <a:chExt cx="9280299" cy="5143438"/>
          </a:xfrm>
        </p:grpSpPr>
        <p:sp>
          <p:nvSpPr>
            <p:cNvPr id="1509" name="Google Shape;1509;p26"/>
            <p:cNvSpPr/>
            <p:nvPr/>
          </p:nvSpPr>
          <p:spPr>
            <a:xfrm>
              <a:off x="212325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26"/>
            <p:cNvSpPr/>
            <p:nvPr/>
          </p:nvSpPr>
          <p:spPr>
            <a:xfrm>
              <a:off x="484408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26"/>
            <p:cNvSpPr/>
            <p:nvPr/>
          </p:nvSpPr>
          <p:spPr>
            <a:xfrm>
              <a:off x="757115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26"/>
            <p:cNvSpPr/>
            <p:nvPr/>
          </p:nvSpPr>
          <p:spPr>
            <a:xfrm>
              <a:off x="1029198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26"/>
            <p:cNvSpPr/>
            <p:nvPr/>
          </p:nvSpPr>
          <p:spPr>
            <a:xfrm>
              <a:off x="1301857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26"/>
            <p:cNvSpPr/>
            <p:nvPr/>
          </p:nvSpPr>
          <p:spPr>
            <a:xfrm>
              <a:off x="1573988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26"/>
            <p:cNvSpPr/>
            <p:nvPr/>
          </p:nvSpPr>
          <p:spPr>
            <a:xfrm>
              <a:off x="184664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26"/>
            <p:cNvSpPr/>
            <p:nvPr/>
          </p:nvSpPr>
          <p:spPr>
            <a:xfrm>
              <a:off x="2119306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26"/>
            <p:cNvSpPr/>
            <p:nvPr/>
          </p:nvSpPr>
          <p:spPr>
            <a:xfrm>
              <a:off x="239143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26"/>
            <p:cNvSpPr/>
            <p:nvPr/>
          </p:nvSpPr>
          <p:spPr>
            <a:xfrm>
              <a:off x="2664096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26"/>
            <p:cNvSpPr/>
            <p:nvPr/>
          </p:nvSpPr>
          <p:spPr>
            <a:xfrm>
              <a:off x="2936179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26"/>
            <p:cNvSpPr/>
            <p:nvPr/>
          </p:nvSpPr>
          <p:spPr>
            <a:xfrm>
              <a:off x="3208887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1" y="1"/>
                  </a:lnTo>
                  <a:lnTo>
                    <a:pt x="71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26"/>
            <p:cNvSpPr/>
            <p:nvPr/>
          </p:nvSpPr>
          <p:spPr>
            <a:xfrm>
              <a:off x="348097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26"/>
            <p:cNvSpPr/>
            <p:nvPr/>
          </p:nvSpPr>
          <p:spPr>
            <a:xfrm>
              <a:off x="3753048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26"/>
            <p:cNvSpPr/>
            <p:nvPr/>
          </p:nvSpPr>
          <p:spPr>
            <a:xfrm>
              <a:off x="4025131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26"/>
            <p:cNvSpPr/>
            <p:nvPr/>
          </p:nvSpPr>
          <p:spPr>
            <a:xfrm>
              <a:off x="4297838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26"/>
            <p:cNvSpPr/>
            <p:nvPr/>
          </p:nvSpPr>
          <p:spPr>
            <a:xfrm>
              <a:off x="4569921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26"/>
            <p:cNvSpPr/>
            <p:nvPr/>
          </p:nvSpPr>
          <p:spPr>
            <a:xfrm>
              <a:off x="4842580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26"/>
            <p:cNvSpPr/>
            <p:nvPr/>
          </p:nvSpPr>
          <p:spPr>
            <a:xfrm>
              <a:off x="5114711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26"/>
            <p:cNvSpPr/>
            <p:nvPr/>
          </p:nvSpPr>
          <p:spPr>
            <a:xfrm>
              <a:off x="538737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26"/>
            <p:cNvSpPr/>
            <p:nvPr/>
          </p:nvSpPr>
          <p:spPr>
            <a:xfrm>
              <a:off x="5660029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26"/>
            <p:cNvSpPr/>
            <p:nvPr/>
          </p:nvSpPr>
          <p:spPr>
            <a:xfrm>
              <a:off x="5932160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26"/>
            <p:cNvSpPr/>
            <p:nvPr/>
          </p:nvSpPr>
          <p:spPr>
            <a:xfrm>
              <a:off x="6204819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26"/>
            <p:cNvSpPr/>
            <p:nvPr/>
          </p:nvSpPr>
          <p:spPr>
            <a:xfrm>
              <a:off x="6476902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26"/>
            <p:cNvSpPr/>
            <p:nvPr/>
          </p:nvSpPr>
          <p:spPr>
            <a:xfrm>
              <a:off x="6749609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1" y="1"/>
                  </a:lnTo>
                  <a:lnTo>
                    <a:pt x="71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26"/>
            <p:cNvSpPr/>
            <p:nvPr/>
          </p:nvSpPr>
          <p:spPr>
            <a:xfrm>
              <a:off x="7021692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26"/>
            <p:cNvSpPr/>
            <p:nvPr/>
          </p:nvSpPr>
          <p:spPr>
            <a:xfrm>
              <a:off x="7293771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26"/>
            <p:cNvSpPr/>
            <p:nvPr/>
          </p:nvSpPr>
          <p:spPr>
            <a:xfrm>
              <a:off x="7565854" y="0"/>
              <a:ext cx="4081" cy="5143438"/>
            </a:xfrm>
            <a:custGeom>
              <a:avLst/>
              <a:gdLst/>
              <a:ahLst/>
              <a:cxnLst/>
              <a:rect l="l" t="t" r="r" b="b"/>
              <a:pathLst>
                <a:path w="85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26"/>
            <p:cNvSpPr/>
            <p:nvPr/>
          </p:nvSpPr>
          <p:spPr>
            <a:xfrm>
              <a:off x="7838561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26"/>
            <p:cNvSpPr/>
            <p:nvPr/>
          </p:nvSpPr>
          <p:spPr>
            <a:xfrm>
              <a:off x="8110644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1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26"/>
            <p:cNvSpPr/>
            <p:nvPr/>
          </p:nvSpPr>
          <p:spPr>
            <a:xfrm>
              <a:off x="8383303" y="0"/>
              <a:ext cx="3505" cy="5143438"/>
            </a:xfrm>
            <a:custGeom>
              <a:avLst/>
              <a:gdLst/>
              <a:ahLst/>
              <a:cxnLst/>
              <a:rect l="l" t="t" r="r" b="b"/>
              <a:pathLst>
                <a:path w="73" h="125076" extrusionOk="0">
                  <a:moveTo>
                    <a:pt x="1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1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26"/>
            <p:cNvSpPr/>
            <p:nvPr/>
          </p:nvSpPr>
          <p:spPr>
            <a:xfrm>
              <a:off x="8655434" y="0"/>
              <a:ext cx="4033" cy="5143438"/>
            </a:xfrm>
            <a:custGeom>
              <a:avLst/>
              <a:gdLst/>
              <a:ahLst/>
              <a:cxnLst/>
              <a:rect l="l" t="t" r="r" b="b"/>
              <a:pathLst>
                <a:path w="84" h="125076" extrusionOk="0">
                  <a:moveTo>
                    <a:pt x="0" y="1"/>
                  </a:moveTo>
                  <a:lnTo>
                    <a:pt x="84" y="1"/>
                  </a:lnTo>
                  <a:lnTo>
                    <a:pt x="84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26"/>
            <p:cNvSpPr/>
            <p:nvPr/>
          </p:nvSpPr>
          <p:spPr>
            <a:xfrm>
              <a:off x="8928093" y="0"/>
              <a:ext cx="3457" cy="5143438"/>
            </a:xfrm>
            <a:custGeom>
              <a:avLst/>
              <a:gdLst/>
              <a:ahLst/>
              <a:cxnLst/>
              <a:rect l="l" t="t" r="r" b="b"/>
              <a:pathLst>
                <a:path w="72" h="125076" extrusionOk="0">
                  <a:moveTo>
                    <a:pt x="0" y="1"/>
                  </a:moveTo>
                  <a:lnTo>
                    <a:pt x="72" y="1"/>
                  </a:lnTo>
                  <a:lnTo>
                    <a:pt x="72" y="125076"/>
                  </a:lnTo>
                  <a:lnTo>
                    <a:pt x="0" y="125076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26"/>
            <p:cNvSpPr/>
            <p:nvPr/>
          </p:nvSpPr>
          <p:spPr>
            <a:xfrm>
              <a:off x="-99500" y="1344112"/>
              <a:ext cx="9280299" cy="3457"/>
            </a:xfrm>
            <a:custGeom>
              <a:avLst/>
              <a:gdLst/>
              <a:ahLst/>
              <a:cxnLst/>
              <a:rect l="l" t="t" r="r" b="b"/>
              <a:pathLst>
                <a:path w="190453" h="72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26"/>
            <p:cNvSpPr/>
            <p:nvPr/>
          </p:nvSpPr>
          <p:spPr>
            <a:xfrm>
              <a:off x="-99500" y="1616195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26"/>
            <p:cNvSpPr/>
            <p:nvPr/>
          </p:nvSpPr>
          <p:spPr>
            <a:xfrm>
              <a:off x="-99500" y="1888854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26"/>
            <p:cNvSpPr/>
            <p:nvPr/>
          </p:nvSpPr>
          <p:spPr>
            <a:xfrm>
              <a:off x="-99500" y="2160985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26"/>
            <p:cNvSpPr/>
            <p:nvPr/>
          </p:nvSpPr>
          <p:spPr>
            <a:xfrm>
              <a:off x="-99500" y="2433644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26"/>
            <p:cNvSpPr/>
            <p:nvPr/>
          </p:nvSpPr>
          <p:spPr>
            <a:xfrm>
              <a:off x="-99500" y="2705727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26"/>
            <p:cNvSpPr/>
            <p:nvPr/>
          </p:nvSpPr>
          <p:spPr>
            <a:xfrm>
              <a:off x="-99500" y="2978435"/>
              <a:ext cx="9280299" cy="3457"/>
            </a:xfrm>
            <a:custGeom>
              <a:avLst/>
              <a:gdLst/>
              <a:ahLst/>
              <a:cxnLst/>
              <a:rect l="l" t="t" r="r" b="b"/>
              <a:pathLst>
                <a:path w="190453" h="72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26"/>
            <p:cNvSpPr/>
            <p:nvPr/>
          </p:nvSpPr>
          <p:spPr>
            <a:xfrm>
              <a:off x="-99500" y="3250518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26"/>
            <p:cNvSpPr/>
            <p:nvPr/>
          </p:nvSpPr>
          <p:spPr>
            <a:xfrm>
              <a:off x="-99500" y="3523177"/>
              <a:ext cx="9280299" cy="3505"/>
            </a:xfrm>
            <a:custGeom>
              <a:avLst/>
              <a:gdLst/>
              <a:ahLst/>
              <a:cxnLst/>
              <a:rect l="l" t="t" r="r" b="b"/>
              <a:pathLst>
                <a:path w="190453" h="73" extrusionOk="0">
                  <a:moveTo>
                    <a:pt x="0" y="1"/>
                  </a:moveTo>
                  <a:lnTo>
                    <a:pt x="190453" y="1"/>
                  </a:lnTo>
                  <a:lnTo>
                    <a:pt x="190453" y="72"/>
                  </a:lnTo>
                  <a:lnTo>
                    <a:pt x="0" y="72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26"/>
            <p:cNvSpPr/>
            <p:nvPr/>
          </p:nvSpPr>
          <p:spPr>
            <a:xfrm>
              <a:off x="-99500" y="3795308"/>
              <a:ext cx="9280299" cy="4033"/>
            </a:xfrm>
            <a:custGeom>
              <a:avLst/>
              <a:gdLst/>
              <a:ahLst/>
              <a:cxnLst/>
              <a:rect l="l" t="t" r="r" b="b"/>
              <a:pathLst>
                <a:path w="190453" h="84" extrusionOk="0">
                  <a:moveTo>
                    <a:pt x="0" y="0"/>
                  </a:moveTo>
                  <a:lnTo>
                    <a:pt x="190453" y="0"/>
                  </a:lnTo>
                  <a:lnTo>
                    <a:pt x="190453" y="8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2" name="Google Shape;1552;p26"/>
          <p:cNvSpPr txBox="1">
            <a:spLocks noGrp="1"/>
          </p:cNvSpPr>
          <p:nvPr>
            <p:ph type="title"/>
          </p:nvPr>
        </p:nvSpPr>
        <p:spPr>
          <a:xfrm>
            <a:off x="311700" y="540000"/>
            <a:ext cx="8520600" cy="47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553" name="Google Shape;1553;p26"/>
          <p:cNvGrpSpPr/>
          <p:nvPr/>
        </p:nvGrpSpPr>
        <p:grpSpPr>
          <a:xfrm>
            <a:off x="-699300" y="-41321"/>
            <a:ext cx="9979375" cy="5138698"/>
            <a:chOff x="-699300" y="-41321"/>
            <a:chExt cx="9979375" cy="5138698"/>
          </a:xfrm>
        </p:grpSpPr>
        <p:grpSp>
          <p:nvGrpSpPr>
            <p:cNvPr id="1554" name="Google Shape;1554;p26"/>
            <p:cNvGrpSpPr/>
            <p:nvPr/>
          </p:nvGrpSpPr>
          <p:grpSpPr>
            <a:xfrm rot="10800000">
              <a:off x="8310038" y="-41321"/>
              <a:ext cx="970037" cy="1254160"/>
              <a:chOff x="194863" y="3229838"/>
              <a:chExt cx="1354800" cy="1751375"/>
            </a:xfrm>
          </p:grpSpPr>
          <p:sp>
            <p:nvSpPr>
              <p:cNvPr id="1555" name="Google Shape;1555;p26"/>
              <p:cNvSpPr/>
              <p:nvPr/>
            </p:nvSpPr>
            <p:spPr>
              <a:xfrm>
                <a:off x="194863" y="3229850"/>
                <a:ext cx="167400" cy="167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6" name="Google Shape;1556;p26"/>
              <p:cNvSpPr/>
              <p:nvPr/>
            </p:nvSpPr>
            <p:spPr>
              <a:xfrm>
                <a:off x="194863" y="3625841"/>
                <a:ext cx="167400" cy="167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26"/>
              <p:cNvSpPr/>
              <p:nvPr/>
            </p:nvSpPr>
            <p:spPr>
              <a:xfrm>
                <a:off x="194863" y="4021831"/>
                <a:ext cx="167400" cy="167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26"/>
              <p:cNvSpPr/>
              <p:nvPr/>
            </p:nvSpPr>
            <p:spPr>
              <a:xfrm>
                <a:off x="194863" y="4417822"/>
                <a:ext cx="167400" cy="167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26"/>
              <p:cNvSpPr/>
              <p:nvPr/>
            </p:nvSpPr>
            <p:spPr>
              <a:xfrm>
                <a:off x="194863" y="4813813"/>
                <a:ext cx="167400" cy="167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0" name="Google Shape;1560;p26"/>
              <p:cNvSpPr/>
              <p:nvPr/>
            </p:nvSpPr>
            <p:spPr>
              <a:xfrm>
                <a:off x="788563" y="3229838"/>
                <a:ext cx="167400" cy="167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1" name="Google Shape;1561;p26"/>
              <p:cNvSpPr/>
              <p:nvPr/>
            </p:nvSpPr>
            <p:spPr>
              <a:xfrm>
                <a:off x="788563" y="3625828"/>
                <a:ext cx="167400" cy="167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2" name="Google Shape;1562;p26"/>
              <p:cNvSpPr/>
              <p:nvPr/>
            </p:nvSpPr>
            <p:spPr>
              <a:xfrm>
                <a:off x="788563" y="4021819"/>
                <a:ext cx="167400" cy="167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3" name="Google Shape;1563;p26"/>
              <p:cNvSpPr/>
              <p:nvPr/>
            </p:nvSpPr>
            <p:spPr>
              <a:xfrm>
                <a:off x="788563" y="4417809"/>
                <a:ext cx="167400" cy="167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4" name="Google Shape;1564;p26"/>
              <p:cNvSpPr/>
              <p:nvPr/>
            </p:nvSpPr>
            <p:spPr>
              <a:xfrm>
                <a:off x="788563" y="4813800"/>
                <a:ext cx="167400" cy="167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565;p26"/>
              <p:cNvSpPr/>
              <p:nvPr/>
            </p:nvSpPr>
            <p:spPr>
              <a:xfrm>
                <a:off x="1382263" y="3229838"/>
                <a:ext cx="167400" cy="167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566;p26"/>
              <p:cNvSpPr/>
              <p:nvPr/>
            </p:nvSpPr>
            <p:spPr>
              <a:xfrm>
                <a:off x="1382263" y="3625828"/>
                <a:ext cx="167400" cy="167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567;p26"/>
              <p:cNvSpPr/>
              <p:nvPr/>
            </p:nvSpPr>
            <p:spPr>
              <a:xfrm>
                <a:off x="1382263" y="4021819"/>
                <a:ext cx="167400" cy="167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8" name="Google Shape;1568;p26"/>
              <p:cNvSpPr/>
              <p:nvPr/>
            </p:nvSpPr>
            <p:spPr>
              <a:xfrm>
                <a:off x="1382263" y="4417809"/>
                <a:ext cx="167400" cy="167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9" name="Google Shape;1569;p26"/>
              <p:cNvSpPr/>
              <p:nvPr/>
            </p:nvSpPr>
            <p:spPr>
              <a:xfrm>
                <a:off x="1382263" y="4813800"/>
                <a:ext cx="167400" cy="167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70" name="Google Shape;1570;p26"/>
            <p:cNvGrpSpPr/>
            <p:nvPr/>
          </p:nvGrpSpPr>
          <p:grpSpPr>
            <a:xfrm>
              <a:off x="-88333" y="4424596"/>
              <a:ext cx="1364421" cy="510100"/>
              <a:chOff x="6532638" y="1585075"/>
              <a:chExt cx="619150" cy="170300"/>
            </a:xfrm>
          </p:grpSpPr>
          <p:sp>
            <p:nvSpPr>
              <p:cNvPr id="1571" name="Google Shape;1571;p26"/>
              <p:cNvSpPr/>
              <p:nvPr/>
            </p:nvSpPr>
            <p:spPr>
              <a:xfrm>
                <a:off x="6532638" y="1585075"/>
                <a:ext cx="619150" cy="170300"/>
              </a:xfrm>
              <a:custGeom>
                <a:avLst/>
                <a:gdLst/>
                <a:ahLst/>
                <a:cxnLst/>
                <a:rect l="l" t="t" r="r" b="b"/>
                <a:pathLst>
                  <a:path w="24766" h="6812" extrusionOk="0">
                    <a:moveTo>
                      <a:pt x="1" y="1"/>
                    </a:moveTo>
                    <a:lnTo>
                      <a:pt x="1" y="6811"/>
                    </a:lnTo>
                    <a:lnTo>
                      <a:pt x="24766" y="6811"/>
                    </a:lnTo>
                    <a:lnTo>
                      <a:pt x="2476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2" name="Google Shape;1572;p26"/>
              <p:cNvSpPr/>
              <p:nvPr/>
            </p:nvSpPr>
            <p:spPr>
              <a:xfrm>
                <a:off x="6555263" y="1585075"/>
                <a:ext cx="14325" cy="170300"/>
              </a:xfrm>
              <a:custGeom>
                <a:avLst/>
                <a:gdLst/>
                <a:ahLst/>
                <a:cxnLst/>
                <a:rect l="l" t="t" r="r" b="b"/>
                <a:pathLst>
                  <a:path w="573" h="6812" extrusionOk="0">
                    <a:moveTo>
                      <a:pt x="1" y="1"/>
                    </a:moveTo>
                    <a:lnTo>
                      <a:pt x="1" y="6811"/>
                    </a:lnTo>
                    <a:lnTo>
                      <a:pt x="572" y="6811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rgbClr val="1213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573;p26"/>
              <p:cNvSpPr/>
              <p:nvPr/>
            </p:nvSpPr>
            <p:spPr>
              <a:xfrm>
                <a:off x="6595738" y="1585075"/>
                <a:ext cx="14325" cy="170300"/>
              </a:xfrm>
              <a:custGeom>
                <a:avLst/>
                <a:gdLst/>
                <a:ahLst/>
                <a:cxnLst/>
                <a:rect l="l" t="t" r="r" b="b"/>
                <a:pathLst>
                  <a:path w="573" h="6812" extrusionOk="0">
                    <a:moveTo>
                      <a:pt x="1" y="1"/>
                    </a:moveTo>
                    <a:lnTo>
                      <a:pt x="1" y="6811"/>
                    </a:lnTo>
                    <a:lnTo>
                      <a:pt x="572" y="6811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rgbClr val="1213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574;p26"/>
              <p:cNvSpPr/>
              <p:nvPr/>
            </p:nvSpPr>
            <p:spPr>
              <a:xfrm>
                <a:off x="6636238" y="1585075"/>
                <a:ext cx="14300" cy="17030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6812" extrusionOk="0">
                    <a:moveTo>
                      <a:pt x="0" y="1"/>
                    </a:moveTo>
                    <a:lnTo>
                      <a:pt x="0" y="6811"/>
                    </a:lnTo>
                    <a:lnTo>
                      <a:pt x="572" y="6811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rgbClr val="1213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5" name="Google Shape;1575;p26"/>
              <p:cNvSpPr/>
              <p:nvPr/>
            </p:nvSpPr>
            <p:spPr>
              <a:xfrm>
                <a:off x="6676713" y="1585075"/>
                <a:ext cx="14300" cy="17030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6812" extrusionOk="0">
                    <a:moveTo>
                      <a:pt x="0" y="1"/>
                    </a:moveTo>
                    <a:lnTo>
                      <a:pt x="0" y="6811"/>
                    </a:lnTo>
                    <a:lnTo>
                      <a:pt x="572" y="6811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rgbClr val="1213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6" name="Google Shape;1576;p26"/>
              <p:cNvSpPr/>
              <p:nvPr/>
            </p:nvSpPr>
            <p:spPr>
              <a:xfrm>
                <a:off x="6717188" y="1585075"/>
                <a:ext cx="14325" cy="170300"/>
              </a:xfrm>
              <a:custGeom>
                <a:avLst/>
                <a:gdLst/>
                <a:ahLst/>
                <a:cxnLst/>
                <a:rect l="l" t="t" r="r" b="b"/>
                <a:pathLst>
                  <a:path w="573" h="6812" extrusionOk="0">
                    <a:moveTo>
                      <a:pt x="1" y="1"/>
                    </a:moveTo>
                    <a:lnTo>
                      <a:pt x="1" y="6811"/>
                    </a:lnTo>
                    <a:lnTo>
                      <a:pt x="572" y="6811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rgbClr val="1213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577;p26"/>
              <p:cNvSpPr/>
              <p:nvPr/>
            </p:nvSpPr>
            <p:spPr>
              <a:xfrm>
                <a:off x="6757663" y="1585075"/>
                <a:ext cx="14325" cy="170300"/>
              </a:xfrm>
              <a:custGeom>
                <a:avLst/>
                <a:gdLst/>
                <a:ahLst/>
                <a:cxnLst/>
                <a:rect l="l" t="t" r="r" b="b"/>
                <a:pathLst>
                  <a:path w="573" h="6812" extrusionOk="0">
                    <a:moveTo>
                      <a:pt x="1" y="1"/>
                    </a:moveTo>
                    <a:lnTo>
                      <a:pt x="1" y="6811"/>
                    </a:lnTo>
                    <a:lnTo>
                      <a:pt x="572" y="6811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rgbClr val="1213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8" name="Google Shape;1578;p26"/>
              <p:cNvSpPr/>
              <p:nvPr/>
            </p:nvSpPr>
            <p:spPr>
              <a:xfrm>
                <a:off x="6798163" y="1585075"/>
                <a:ext cx="14300" cy="17030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6812" extrusionOk="0">
                    <a:moveTo>
                      <a:pt x="0" y="1"/>
                    </a:moveTo>
                    <a:lnTo>
                      <a:pt x="0" y="6811"/>
                    </a:lnTo>
                    <a:lnTo>
                      <a:pt x="572" y="6811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rgbClr val="1213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9" name="Google Shape;1579;p26"/>
              <p:cNvSpPr/>
              <p:nvPr/>
            </p:nvSpPr>
            <p:spPr>
              <a:xfrm>
                <a:off x="6838638" y="1585075"/>
                <a:ext cx="14300" cy="17030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6812" extrusionOk="0">
                    <a:moveTo>
                      <a:pt x="0" y="1"/>
                    </a:moveTo>
                    <a:lnTo>
                      <a:pt x="0" y="6811"/>
                    </a:lnTo>
                    <a:lnTo>
                      <a:pt x="572" y="6811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rgbClr val="1213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0" name="Google Shape;1580;p26"/>
              <p:cNvSpPr/>
              <p:nvPr/>
            </p:nvSpPr>
            <p:spPr>
              <a:xfrm>
                <a:off x="6879113" y="1585075"/>
                <a:ext cx="14325" cy="170300"/>
              </a:xfrm>
              <a:custGeom>
                <a:avLst/>
                <a:gdLst/>
                <a:ahLst/>
                <a:cxnLst/>
                <a:rect l="l" t="t" r="r" b="b"/>
                <a:pathLst>
                  <a:path w="573" h="6812" extrusionOk="0">
                    <a:moveTo>
                      <a:pt x="1" y="1"/>
                    </a:moveTo>
                    <a:lnTo>
                      <a:pt x="1" y="6811"/>
                    </a:lnTo>
                    <a:lnTo>
                      <a:pt x="572" y="6811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rgbClr val="1213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26"/>
              <p:cNvSpPr/>
              <p:nvPr/>
            </p:nvSpPr>
            <p:spPr>
              <a:xfrm>
                <a:off x="6919588" y="1585075"/>
                <a:ext cx="14325" cy="170300"/>
              </a:xfrm>
              <a:custGeom>
                <a:avLst/>
                <a:gdLst/>
                <a:ahLst/>
                <a:cxnLst/>
                <a:rect l="l" t="t" r="r" b="b"/>
                <a:pathLst>
                  <a:path w="573" h="6812" extrusionOk="0">
                    <a:moveTo>
                      <a:pt x="1" y="1"/>
                    </a:moveTo>
                    <a:lnTo>
                      <a:pt x="1" y="6811"/>
                    </a:lnTo>
                    <a:lnTo>
                      <a:pt x="572" y="6811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rgbClr val="1213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26"/>
              <p:cNvSpPr/>
              <p:nvPr/>
            </p:nvSpPr>
            <p:spPr>
              <a:xfrm>
                <a:off x="6960088" y="1585075"/>
                <a:ext cx="14300" cy="17030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6812" extrusionOk="0">
                    <a:moveTo>
                      <a:pt x="0" y="1"/>
                    </a:moveTo>
                    <a:lnTo>
                      <a:pt x="0" y="6811"/>
                    </a:lnTo>
                    <a:lnTo>
                      <a:pt x="572" y="6811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rgbClr val="1213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26"/>
              <p:cNvSpPr/>
              <p:nvPr/>
            </p:nvSpPr>
            <p:spPr>
              <a:xfrm>
                <a:off x="7000563" y="1585075"/>
                <a:ext cx="14300" cy="170300"/>
              </a:xfrm>
              <a:custGeom>
                <a:avLst/>
                <a:gdLst/>
                <a:ahLst/>
                <a:cxnLst/>
                <a:rect l="l" t="t" r="r" b="b"/>
                <a:pathLst>
                  <a:path w="572" h="6812" extrusionOk="0">
                    <a:moveTo>
                      <a:pt x="0" y="1"/>
                    </a:moveTo>
                    <a:lnTo>
                      <a:pt x="0" y="6811"/>
                    </a:lnTo>
                    <a:lnTo>
                      <a:pt x="572" y="6811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rgbClr val="1213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26"/>
              <p:cNvSpPr/>
              <p:nvPr/>
            </p:nvSpPr>
            <p:spPr>
              <a:xfrm>
                <a:off x="7041038" y="1585075"/>
                <a:ext cx="14325" cy="170300"/>
              </a:xfrm>
              <a:custGeom>
                <a:avLst/>
                <a:gdLst/>
                <a:ahLst/>
                <a:cxnLst/>
                <a:rect l="l" t="t" r="r" b="b"/>
                <a:pathLst>
                  <a:path w="573" h="6812" extrusionOk="0">
                    <a:moveTo>
                      <a:pt x="1" y="1"/>
                    </a:moveTo>
                    <a:lnTo>
                      <a:pt x="1" y="6811"/>
                    </a:lnTo>
                    <a:lnTo>
                      <a:pt x="572" y="6811"/>
                    </a:lnTo>
                    <a:lnTo>
                      <a:pt x="572" y="1"/>
                    </a:lnTo>
                    <a:close/>
                  </a:path>
                </a:pathLst>
              </a:custGeom>
              <a:solidFill>
                <a:srgbClr val="1213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26"/>
              <p:cNvSpPr/>
              <p:nvPr/>
            </p:nvSpPr>
            <p:spPr>
              <a:xfrm>
                <a:off x="7081213" y="1585075"/>
                <a:ext cx="14625" cy="170300"/>
              </a:xfrm>
              <a:custGeom>
                <a:avLst/>
                <a:gdLst/>
                <a:ahLst/>
                <a:cxnLst/>
                <a:rect l="l" t="t" r="r" b="b"/>
                <a:pathLst>
                  <a:path w="585" h="6812" extrusionOk="0">
                    <a:moveTo>
                      <a:pt x="1" y="1"/>
                    </a:moveTo>
                    <a:lnTo>
                      <a:pt x="1" y="6811"/>
                    </a:lnTo>
                    <a:lnTo>
                      <a:pt x="584" y="6811"/>
                    </a:lnTo>
                    <a:lnTo>
                      <a:pt x="584" y="1"/>
                    </a:lnTo>
                    <a:close/>
                  </a:path>
                </a:pathLst>
              </a:custGeom>
              <a:solidFill>
                <a:srgbClr val="1213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26"/>
              <p:cNvSpPr/>
              <p:nvPr/>
            </p:nvSpPr>
            <p:spPr>
              <a:xfrm>
                <a:off x="7121713" y="1585075"/>
                <a:ext cx="14600" cy="170300"/>
              </a:xfrm>
              <a:custGeom>
                <a:avLst/>
                <a:gdLst/>
                <a:ahLst/>
                <a:cxnLst/>
                <a:rect l="l" t="t" r="r" b="b"/>
                <a:pathLst>
                  <a:path w="584" h="6812" extrusionOk="0">
                    <a:moveTo>
                      <a:pt x="0" y="1"/>
                    </a:moveTo>
                    <a:lnTo>
                      <a:pt x="0" y="6811"/>
                    </a:lnTo>
                    <a:lnTo>
                      <a:pt x="584" y="6811"/>
                    </a:lnTo>
                    <a:lnTo>
                      <a:pt x="584" y="1"/>
                    </a:lnTo>
                    <a:close/>
                  </a:path>
                </a:pathLst>
              </a:custGeom>
              <a:solidFill>
                <a:srgbClr val="1213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87" name="Google Shape;1587;p26"/>
            <p:cNvGrpSpPr/>
            <p:nvPr/>
          </p:nvGrpSpPr>
          <p:grpSpPr>
            <a:xfrm>
              <a:off x="8128576" y="4261914"/>
              <a:ext cx="859777" cy="835462"/>
              <a:chOff x="5109838" y="3156700"/>
              <a:chExt cx="306625" cy="297975"/>
            </a:xfrm>
          </p:grpSpPr>
          <p:sp>
            <p:nvSpPr>
              <p:cNvPr id="1588" name="Google Shape;1588;p26"/>
              <p:cNvSpPr/>
              <p:nvPr/>
            </p:nvSpPr>
            <p:spPr>
              <a:xfrm>
                <a:off x="5246763" y="3180825"/>
                <a:ext cx="65525" cy="273850"/>
              </a:xfrm>
              <a:custGeom>
                <a:avLst/>
                <a:gdLst/>
                <a:ahLst/>
                <a:cxnLst/>
                <a:rect l="l" t="t" r="r" b="b"/>
                <a:pathLst>
                  <a:path w="2621" h="10954" extrusionOk="0">
                    <a:moveTo>
                      <a:pt x="1" y="0"/>
                    </a:moveTo>
                    <a:lnTo>
                      <a:pt x="1" y="10954"/>
                    </a:lnTo>
                    <a:lnTo>
                      <a:pt x="2620" y="10954"/>
                    </a:lnTo>
                    <a:lnTo>
                      <a:pt x="262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26"/>
              <p:cNvSpPr/>
              <p:nvPr/>
            </p:nvSpPr>
            <p:spPr>
              <a:xfrm>
                <a:off x="5142888" y="3285000"/>
                <a:ext cx="273575" cy="65500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2620" extrusionOk="0">
                    <a:moveTo>
                      <a:pt x="0" y="0"/>
                    </a:moveTo>
                    <a:lnTo>
                      <a:pt x="0" y="2620"/>
                    </a:lnTo>
                    <a:lnTo>
                      <a:pt x="10942" y="2620"/>
                    </a:lnTo>
                    <a:lnTo>
                      <a:pt x="1094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26"/>
              <p:cNvSpPr/>
              <p:nvPr/>
            </p:nvSpPr>
            <p:spPr>
              <a:xfrm>
                <a:off x="5214038" y="3156700"/>
                <a:ext cx="65500" cy="273575"/>
              </a:xfrm>
              <a:custGeom>
                <a:avLst/>
                <a:gdLst/>
                <a:ahLst/>
                <a:cxnLst/>
                <a:rect l="l" t="t" r="r" b="b"/>
                <a:pathLst>
                  <a:path w="2620" h="10943" extrusionOk="0">
                    <a:moveTo>
                      <a:pt x="0" y="1"/>
                    </a:moveTo>
                    <a:lnTo>
                      <a:pt x="0" y="10942"/>
                    </a:lnTo>
                    <a:lnTo>
                      <a:pt x="2619" y="10942"/>
                    </a:lnTo>
                    <a:lnTo>
                      <a:pt x="261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26"/>
              <p:cNvSpPr/>
              <p:nvPr/>
            </p:nvSpPr>
            <p:spPr>
              <a:xfrm>
                <a:off x="5109838" y="3260575"/>
                <a:ext cx="273875" cy="65525"/>
              </a:xfrm>
              <a:custGeom>
                <a:avLst/>
                <a:gdLst/>
                <a:ahLst/>
                <a:cxnLst/>
                <a:rect l="l" t="t" r="r" b="b"/>
                <a:pathLst>
                  <a:path w="10955" h="2621" extrusionOk="0">
                    <a:moveTo>
                      <a:pt x="1" y="1"/>
                    </a:moveTo>
                    <a:lnTo>
                      <a:pt x="1" y="2620"/>
                    </a:lnTo>
                    <a:lnTo>
                      <a:pt x="10955" y="2620"/>
                    </a:lnTo>
                    <a:lnTo>
                      <a:pt x="1095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92" name="Google Shape;1592;p26"/>
            <p:cNvSpPr/>
            <p:nvPr/>
          </p:nvSpPr>
          <p:spPr>
            <a:xfrm>
              <a:off x="-699300" y="242575"/>
              <a:ext cx="1419300" cy="1419300"/>
            </a:xfrm>
            <a:prstGeom prst="donut">
              <a:avLst>
                <a:gd name="adj" fmla="val 25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4" name="Google Shape;1594;p27"/>
          <p:cNvGrpSpPr/>
          <p:nvPr/>
        </p:nvGrpSpPr>
        <p:grpSpPr>
          <a:xfrm>
            <a:off x="-99500" y="0"/>
            <a:ext cx="9280299" cy="5143438"/>
            <a:chOff x="-99500" y="0"/>
            <a:chExt cx="9280299" cy="5143438"/>
          </a:xfrm>
        </p:grpSpPr>
        <p:grpSp>
          <p:nvGrpSpPr>
            <p:cNvPr id="1595" name="Google Shape;1595;p27"/>
            <p:cNvGrpSpPr/>
            <p:nvPr/>
          </p:nvGrpSpPr>
          <p:grpSpPr>
            <a:xfrm>
              <a:off x="-99500" y="0"/>
              <a:ext cx="9280299" cy="5143438"/>
              <a:chOff x="-99500" y="0"/>
              <a:chExt cx="9280299" cy="5143438"/>
            </a:xfrm>
          </p:grpSpPr>
          <p:sp>
            <p:nvSpPr>
              <p:cNvPr id="1596" name="Google Shape;1596;p27"/>
              <p:cNvSpPr/>
              <p:nvPr/>
            </p:nvSpPr>
            <p:spPr>
              <a:xfrm>
                <a:off x="212325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27"/>
              <p:cNvSpPr/>
              <p:nvPr/>
            </p:nvSpPr>
            <p:spPr>
              <a:xfrm>
                <a:off x="484408" y="0"/>
                <a:ext cx="4081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5" h="125076" extrusionOk="0">
                    <a:moveTo>
                      <a:pt x="1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27"/>
              <p:cNvSpPr/>
              <p:nvPr/>
            </p:nvSpPr>
            <p:spPr>
              <a:xfrm>
                <a:off x="757115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27"/>
              <p:cNvSpPr/>
              <p:nvPr/>
            </p:nvSpPr>
            <p:spPr>
              <a:xfrm>
                <a:off x="1029198" y="0"/>
                <a:ext cx="4033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4" h="125076" extrusionOk="0">
                    <a:moveTo>
                      <a:pt x="1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27"/>
              <p:cNvSpPr/>
              <p:nvPr/>
            </p:nvSpPr>
            <p:spPr>
              <a:xfrm>
                <a:off x="1301857" y="0"/>
                <a:ext cx="3505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3" h="125076" extrusionOk="0">
                    <a:moveTo>
                      <a:pt x="1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27"/>
              <p:cNvSpPr/>
              <p:nvPr/>
            </p:nvSpPr>
            <p:spPr>
              <a:xfrm>
                <a:off x="1573988" y="0"/>
                <a:ext cx="4033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4" h="125076" extrusionOk="0">
                    <a:moveTo>
                      <a:pt x="0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27"/>
              <p:cNvSpPr/>
              <p:nvPr/>
            </p:nvSpPr>
            <p:spPr>
              <a:xfrm>
                <a:off x="1846647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27"/>
              <p:cNvSpPr/>
              <p:nvPr/>
            </p:nvSpPr>
            <p:spPr>
              <a:xfrm>
                <a:off x="2119306" y="0"/>
                <a:ext cx="3505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3" h="125076" extrusionOk="0">
                    <a:moveTo>
                      <a:pt x="1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27"/>
              <p:cNvSpPr/>
              <p:nvPr/>
            </p:nvSpPr>
            <p:spPr>
              <a:xfrm>
                <a:off x="2391437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27"/>
              <p:cNvSpPr/>
              <p:nvPr/>
            </p:nvSpPr>
            <p:spPr>
              <a:xfrm>
                <a:off x="2664096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27"/>
              <p:cNvSpPr/>
              <p:nvPr/>
            </p:nvSpPr>
            <p:spPr>
              <a:xfrm>
                <a:off x="2936179" y="0"/>
                <a:ext cx="3505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3" h="125076" extrusionOk="0">
                    <a:moveTo>
                      <a:pt x="1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27"/>
              <p:cNvSpPr/>
              <p:nvPr/>
            </p:nvSpPr>
            <p:spPr>
              <a:xfrm>
                <a:off x="3208887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1" y="1"/>
                    </a:lnTo>
                    <a:lnTo>
                      <a:pt x="71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27"/>
              <p:cNvSpPr/>
              <p:nvPr/>
            </p:nvSpPr>
            <p:spPr>
              <a:xfrm>
                <a:off x="3480970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27"/>
              <p:cNvSpPr/>
              <p:nvPr/>
            </p:nvSpPr>
            <p:spPr>
              <a:xfrm>
                <a:off x="3753048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27"/>
              <p:cNvSpPr/>
              <p:nvPr/>
            </p:nvSpPr>
            <p:spPr>
              <a:xfrm>
                <a:off x="4025131" y="0"/>
                <a:ext cx="4081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5" h="125076" extrusionOk="0">
                    <a:moveTo>
                      <a:pt x="1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27"/>
              <p:cNvSpPr/>
              <p:nvPr/>
            </p:nvSpPr>
            <p:spPr>
              <a:xfrm>
                <a:off x="4297838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27"/>
              <p:cNvSpPr/>
              <p:nvPr/>
            </p:nvSpPr>
            <p:spPr>
              <a:xfrm>
                <a:off x="4569921" y="0"/>
                <a:ext cx="4033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4" h="125076" extrusionOk="0">
                    <a:moveTo>
                      <a:pt x="1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27"/>
              <p:cNvSpPr/>
              <p:nvPr/>
            </p:nvSpPr>
            <p:spPr>
              <a:xfrm>
                <a:off x="4842580" y="0"/>
                <a:ext cx="3505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3" h="125076" extrusionOk="0">
                    <a:moveTo>
                      <a:pt x="1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27"/>
              <p:cNvSpPr/>
              <p:nvPr/>
            </p:nvSpPr>
            <p:spPr>
              <a:xfrm>
                <a:off x="5114711" y="0"/>
                <a:ext cx="4033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4" h="125076" extrusionOk="0">
                    <a:moveTo>
                      <a:pt x="0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27"/>
              <p:cNvSpPr/>
              <p:nvPr/>
            </p:nvSpPr>
            <p:spPr>
              <a:xfrm>
                <a:off x="5387370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27"/>
              <p:cNvSpPr/>
              <p:nvPr/>
            </p:nvSpPr>
            <p:spPr>
              <a:xfrm>
                <a:off x="5660029" y="0"/>
                <a:ext cx="3505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3" h="125076" extrusionOk="0">
                    <a:moveTo>
                      <a:pt x="1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27"/>
              <p:cNvSpPr/>
              <p:nvPr/>
            </p:nvSpPr>
            <p:spPr>
              <a:xfrm>
                <a:off x="5932160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27"/>
              <p:cNvSpPr/>
              <p:nvPr/>
            </p:nvSpPr>
            <p:spPr>
              <a:xfrm>
                <a:off x="6204819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27"/>
              <p:cNvSpPr/>
              <p:nvPr/>
            </p:nvSpPr>
            <p:spPr>
              <a:xfrm>
                <a:off x="6476902" y="0"/>
                <a:ext cx="3505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3" h="125076" extrusionOk="0">
                    <a:moveTo>
                      <a:pt x="1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27"/>
              <p:cNvSpPr/>
              <p:nvPr/>
            </p:nvSpPr>
            <p:spPr>
              <a:xfrm>
                <a:off x="6749609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1" y="1"/>
                    </a:lnTo>
                    <a:lnTo>
                      <a:pt x="71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27"/>
              <p:cNvSpPr/>
              <p:nvPr/>
            </p:nvSpPr>
            <p:spPr>
              <a:xfrm>
                <a:off x="7021692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27"/>
              <p:cNvSpPr/>
              <p:nvPr/>
            </p:nvSpPr>
            <p:spPr>
              <a:xfrm>
                <a:off x="7293771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27"/>
              <p:cNvSpPr/>
              <p:nvPr/>
            </p:nvSpPr>
            <p:spPr>
              <a:xfrm>
                <a:off x="7565854" y="0"/>
                <a:ext cx="4081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5" h="125076" extrusionOk="0">
                    <a:moveTo>
                      <a:pt x="1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27"/>
              <p:cNvSpPr/>
              <p:nvPr/>
            </p:nvSpPr>
            <p:spPr>
              <a:xfrm>
                <a:off x="7838561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27"/>
              <p:cNvSpPr/>
              <p:nvPr/>
            </p:nvSpPr>
            <p:spPr>
              <a:xfrm>
                <a:off x="8110644" y="0"/>
                <a:ext cx="4033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4" h="125076" extrusionOk="0">
                    <a:moveTo>
                      <a:pt x="1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27"/>
              <p:cNvSpPr/>
              <p:nvPr/>
            </p:nvSpPr>
            <p:spPr>
              <a:xfrm>
                <a:off x="8383303" y="0"/>
                <a:ext cx="3505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3" h="125076" extrusionOk="0">
                    <a:moveTo>
                      <a:pt x="1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27"/>
              <p:cNvSpPr/>
              <p:nvPr/>
            </p:nvSpPr>
            <p:spPr>
              <a:xfrm>
                <a:off x="8655434" y="0"/>
                <a:ext cx="4033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4" h="125076" extrusionOk="0">
                    <a:moveTo>
                      <a:pt x="0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27"/>
              <p:cNvSpPr/>
              <p:nvPr/>
            </p:nvSpPr>
            <p:spPr>
              <a:xfrm>
                <a:off x="8928093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27"/>
              <p:cNvSpPr/>
              <p:nvPr/>
            </p:nvSpPr>
            <p:spPr>
              <a:xfrm>
                <a:off x="-99500" y="1344112"/>
                <a:ext cx="9280299" cy="3457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72" extrusionOk="0">
                    <a:moveTo>
                      <a:pt x="0" y="0"/>
                    </a:moveTo>
                    <a:lnTo>
                      <a:pt x="190453" y="0"/>
                    </a:lnTo>
                    <a:lnTo>
                      <a:pt x="190453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27"/>
              <p:cNvSpPr/>
              <p:nvPr/>
            </p:nvSpPr>
            <p:spPr>
              <a:xfrm>
                <a:off x="-99500" y="1616195"/>
                <a:ext cx="9280299" cy="3505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73" extrusionOk="0">
                    <a:moveTo>
                      <a:pt x="0" y="1"/>
                    </a:moveTo>
                    <a:lnTo>
                      <a:pt x="190453" y="1"/>
                    </a:lnTo>
                    <a:lnTo>
                      <a:pt x="190453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27"/>
              <p:cNvSpPr/>
              <p:nvPr/>
            </p:nvSpPr>
            <p:spPr>
              <a:xfrm>
                <a:off x="-99500" y="1888854"/>
                <a:ext cx="9280299" cy="3505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73" extrusionOk="0">
                    <a:moveTo>
                      <a:pt x="0" y="1"/>
                    </a:moveTo>
                    <a:lnTo>
                      <a:pt x="190453" y="1"/>
                    </a:lnTo>
                    <a:lnTo>
                      <a:pt x="190453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27"/>
              <p:cNvSpPr/>
              <p:nvPr/>
            </p:nvSpPr>
            <p:spPr>
              <a:xfrm>
                <a:off x="-99500" y="2160985"/>
                <a:ext cx="9280299" cy="4033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84" extrusionOk="0">
                    <a:moveTo>
                      <a:pt x="0" y="0"/>
                    </a:moveTo>
                    <a:lnTo>
                      <a:pt x="190453" y="0"/>
                    </a:lnTo>
                    <a:lnTo>
                      <a:pt x="190453" y="84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27"/>
              <p:cNvSpPr/>
              <p:nvPr/>
            </p:nvSpPr>
            <p:spPr>
              <a:xfrm>
                <a:off x="-99500" y="2433644"/>
                <a:ext cx="9280299" cy="3505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73" extrusionOk="0">
                    <a:moveTo>
                      <a:pt x="0" y="1"/>
                    </a:moveTo>
                    <a:lnTo>
                      <a:pt x="190453" y="1"/>
                    </a:lnTo>
                    <a:lnTo>
                      <a:pt x="190453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27"/>
              <p:cNvSpPr/>
              <p:nvPr/>
            </p:nvSpPr>
            <p:spPr>
              <a:xfrm>
                <a:off x="-99500" y="2705727"/>
                <a:ext cx="9280299" cy="3505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73" extrusionOk="0">
                    <a:moveTo>
                      <a:pt x="0" y="1"/>
                    </a:moveTo>
                    <a:lnTo>
                      <a:pt x="190453" y="1"/>
                    </a:lnTo>
                    <a:lnTo>
                      <a:pt x="190453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27"/>
              <p:cNvSpPr/>
              <p:nvPr/>
            </p:nvSpPr>
            <p:spPr>
              <a:xfrm>
                <a:off x="-99500" y="2978435"/>
                <a:ext cx="9280299" cy="3457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72" extrusionOk="0">
                    <a:moveTo>
                      <a:pt x="0" y="0"/>
                    </a:moveTo>
                    <a:lnTo>
                      <a:pt x="190453" y="0"/>
                    </a:lnTo>
                    <a:lnTo>
                      <a:pt x="190453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27"/>
              <p:cNvSpPr/>
              <p:nvPr/>
            </p:nvSpPr>
            <p:spPr>
              <a:xfrm>
                <a:off x="-99500" y="3250518"/>
                <a:ext cx="9280299" cy="4033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84" extrusionOk="0">
                    <a:moveTo>
                      <a:pt x="0" y="1"/>
                    </a:moveTo>
                    <a:lnTo>
                      <a:pt x="190453" y="1"/>
                    </a:lnTo>
                    <a:lnTo>
                      <a:pt x="190453" y="84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27"/>
              <p:cNvSpPr/>
              <p:nvPr/>
            </p:nvSpPr>
            <p:spPr>
              <a:xfrm>
                <a:off x="-99500" y="3523177"/>
                <a:ext cx="9280299" cy="3505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73" extrusionOk="0">
                    <a:moveTo>
                      <a:pt x="0" y="1"/>
                    </a:moveTo>
                    <a:lnTo>
                      <a:pt x="190453" y="1"/>
                    </a:lnTo>
                    <a:lnTo>
                      <a:pt x="190453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27"/>
              <p:cNvSpPr/>
              <p:nvPr/>
            </p:nvSpPr>
            <p:spPr>
              <a:xfrm>
                <a:off x="-99500" y="3795308"/>
                <a:ext cx="9280299" cy="4033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84" extrusionOk="0">
                    <a:moveTo>
                      <a:pt x="0" y="0"/>
                    </a:moveTo>
                    <a:lnTo>
                      <a:pt x="190453" y="0"/>
                    </a:lnTo>
                    <a:lnTo>
                      <a:pt x="190453" y="84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9" name="Google Shape;1639;p27"/>
            <p:cNvGrpSpPr/>
            <p:nvPr/>
          </p:nvGrpSpPr>
          <p:grpSpPr>
            <a:xfrm>
              <a:off x="117287" y="100756"/>
              <a:ext cx="8722065" cy="4363753"/>
              <a:chOff x="117287" y="100756"/>
              <a:chExt cx="8722065" cy="4363753"/>
            </a:xfrm>
          </p:grpSpPr>
          <p:grpSp>
            <p:nvGrpSpPr>
              <p:cNvPr id="1640" name="Google Shape;1640;p27"/>
              <p:cNvGrpSpPr/>
              <p:nvPr/>
            </p:nvGrpSpPr>
            <p:grpSpPr>
              <a:xfrm>
                <a:off x="7867306" y="202825"/>
                <a:ext cx="972046" cy="1342812"/>
                <a:chOff x="2673045" y="-67517"/>
                <a:chExt cx="665238" cy="918916"/>
              </a:xfrm>
            </p:grpSpPr>
            <p:sp>
              <p:nvSpPr>
                <p:cNvPr id="1641" name="Google Shape;1641;p27"/>
                <p:cNvSpPr/>
                <p:nvPr/>
              </p:nvSpPr>
              <p:spPr>
                <a:xfrm rot="-5400000">
                  <a:off x="2594024" y="111691"/>
                  <a:ext cx="823440" cy="6559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74" h="20612" extrusionOk="0">
                      <a:moveTo>
                        <a:pt x="20350" y="1"/>
                      </a:moveTo>
                      <a:cubicBezTo>
                        <a:pt x="19973" y="1"/>
                        <a:pt x="19591" y="105"/>
                        <a:pt x="19253" y="324"/>
                      </a:cubicBezTo>
                      <a:cubicBezTo>
                        <a:pt x="18301" y="931"/>
                        <a:pt x="18027" y="2205"/>
                        <a:pt x="18634" y="3145"/>
                      </a:cubicBezTo>
                      <a:cubicBezTo>
                        <a:pt x="21230" y="7170"/>
                        <a:pt x="20063" y="12551"/>
                        <a:pt x="16039" y="15135"/>
                      </a:cubicBezTo>
                      <a:cubicBezTo>
                        <a:pt x="14617" y="16053"/>
                        <a:pt x="13001" y="16524"/>
                        <a:pt x="11354" y="16524"/>
                      </a:cubicBezTo>
                      <a:cubicBezTo>
                        <a:pt x="10738" y="16524"/>
                        <a:pt x="10118" y="16458"/>
                        <a:pt x="9502" y="16326"/>
                      </a:cubicBezTo>
                      <a:cubicBezTo>
                        <a:pt x="7240" y="15837"/>
                        <a:pt x="5299" y="14492"/>
                        <a:pt x="4049" y="12539"/>
                      </a:cubicBezTo>
                      <a:cubicBezTo>
                        <a:pt x="3654" y="11932"/>
                        <a:pt x="2998" y="11601"/>
                        <a:pt x="2331" y="11601"/>
                      </a:cubicBezTo>
                      <a:cubicBezTo>
                        <a:pt x="1951" y="11601"/>
                        <a:pt x="1568" y="11708"/>
                        <a:pt x="1227" y="11932"/>
                      </a:cubicBezTo>
                      <a:cubicBezTo>
                        <a:pt x="275" y="12539"/>
                        <a:pt x="1" y="13801"/>
                        <a:pt x="608" y="14754"/>
                      </a:cubicBezTo>
                      <a:cubicBezTo>
                        <a:pt x="2454" y="17611"/>
                        <a:pt x="5299" y="19588"/>
                        <a:pt x="8633" y="20314"/>
                      </a:cubicBezTo>
                      <a:cubicBezTo>
                        <a:pt x="9538" y="20517"/>
                        <a:pt x="10455" y="20612"/>
                        <a:pt x="11371" y="20612"/>
                      </a:cubicBezTo>
                      <a:cubicBezTo>
                        <a:pt x="13788" y="20612"/>
                        <a:pt x="16158" y="19921"/>
                        <a:pt x="18241" y="18576"/>
                      </a:cubicBezTo>
                      <a:cubicBezTo>
                        <a:pt x="24159" y="14766"/>
                        <a:pt x="25873" y="6860"/>
                        <a:pt x="22075" y="943"/>
                      </a:cubicBezTo>
                      <a:cubicBezTo>
                        <a:pt x="21686" y="333"/>
                        <a:pt x="21024" y="1"/>
                        <a:pt x="20350" y="1"/>
                      </a:cubicBezTo>
                      <a:close/>
                    </a:path>
                  </a:pathLst>
                </a:custGeom>
                <a:solidFill>
                  <a:srgbClr val="2DD5E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2" name="Google Shape;1642;p27"/>
                <p:cNvSpPr/>
                <p:nvPr/>
              </p:nvSpPr>
              <p:spPr>
                <a:xfrm rot="-5400000">
                  <a:off x="2588279" y="17249"/>
                  <a:ext cx="834770" cy="6652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30" h="20903" extrusionOk="0">
                      <a:moveTo>
                        <a:pt x="20529" y="298"/>
                      </a:moveTo>
                      <a:cubicBezTo>
                        <a:pt x="20662" y="298"/>
                        <a:pt x="20797" y="312"/>
                        <a:pt x="20931" y="341"/>
                      </a:cubicBezTo>
                      <a:cubicBezTo>
                        <a:pt x="21419" y="448"/>
                        <a:pt x="21848" y="745"/>
                        <a:pt x="22122" y="1174"/>
                      </a:cubicBezTo>
                      <a:cubicBezTo>
                        <a:pt x="25884" y="7020"/>
                        <a:pt x="24182" y="14842"/>
                        <a:pt x="18336" y="18605"/>
                      </a:cubicBezTo>
                      <a:cubicBezTo>
                        <a:pt x="16300" y="19914"/>
                        <a:pt x="13942" y="20617"/>
                        <a:pt x="11537" y="20617"/>
                      </a:cubicBezTo>
                      <a:cubicBezTo>
                        <a:pt x="10644" y="20617"/>
                        <a:pt x="9727" y="20510"/>
                        <a:pt x="8846" y="20319"/>
                      </a:cubicBezTo>
                      <a:cubicBezTo>
                        <a:pt x="5548" y="19605"/>
                        <a:pt x="2727" y="17652"/>
                        <a:pt x="905" y="14819"/>
                      </a:cubicBezTo>
                      <a:cubicBezTo>
                        <a:pt x="345" y="13937"/>
                        <a:pt x="595" y="12759"/>
                        <a:pt x="1476" y="12199"/>
                      </a:cubicBezTo>
                      <a:cubicBezTo>
                        <a:pt x="1786" y="11997"/>
                        <a:pt x="2143" y="11902"/>
                        <a:pt x="2500" y="11902"/>
                      </a:cubicBezTo>
                      <a:cubicBezTo>
                        <a:pt x="2631" y="11902"/>
                        <a:pt x="2762" y="11913"/>
                        <a:pt x="2905" y="11949"/>
                      </a:cubicBezTo>
                      <a:cubicBezTo>
                        <a:pt x="3393" y="12056"/>
                        <a:pt x="3822" y="12342"/>
                        <a:pt x="4096" y="12771"/>
                      </a:cubicBezTo>
                      <a:cubicBezTo>
                        <a:pt x="5370" y="14747"/>
                        <a:pt x="7334" y="16116"/>
                        <a:pt x="9644" y="16616"/>
                      </a:cubicBezTo>
                      <a:cubicBezTo>
                        <a:pt x="10275" y="16754"/>
                        <a:pt x="10912" y="16822"/>
                        <a:pt x="11544" y="16822"/>
                      </a:cubicBezTo>
                      <a:cubicBezTo>
                        <a:pt x="13214" y="16822"/>
                        <a:pt x="14854" y="16347"/>
                        <a:pt x="16288" y="15414"/>
                      </a:cubicBezTo>
                      <a:cubicBezTo>
                        <a:pt x="20384" y="12783"/>
                        <a:pt x="21574" y="7318"/>
                        <a:pt x="18943" y="3222"/>
                      </a:cubicBezTo>
                      <a:cubicBezTo>
                        <a:pt x="18371" y="2341"/>
                        <a:pt x="18621" y="1162"/>
                        <a:pt x="19503" y="603"/>
                      </a:cubicBezTo>
                      <a:cubicBezTo>
                        <a:pt x="19816" y="402"/>
                        <a:pt x="20167" y="298"/>
                        <a:pt x="20529" y="298"/>
                      </a:cubicBezTo>
                      <a:close/>
                      <a:moveTo>
                        <a:pt x="20512" y="0"/>
                      </a:moveTo>
                      <a:cubicBezTo>
                        <a:pt x="20101" y="0"/>
                        <a:pt x="19700" y="121"/>
                        <a:pt x="19348" y="352"/>
                      </a:cubicBezTo>
                      <a:cubicBezTo>
                        <a:pt x="18324" y="1007"/>
                        <a:pt x="18038" y="2365"/>
                        <a:pt x="18693" y="3377"/>
                      </a:cubicBezTo>
                      <a:cubicBezTo>
                        <a:pt x="21229" y="7330"/>
                        <a:pt x="20086" y="12616"/>
                        <a:pt x="16133" y="15164"/>
                      </a:cubicBezTo>
                      <a:cubicBezTo>
                        <a:pt x="14738" y="16065"/>
                        <a:pt x="13148" y="16525"/>
                        <a:pt x="11527" y="16525"/>
                      </a:cubicBezTo>
                      <a:cubicBezTo>
                        <a:pt x="10920" y="16525"/>
                        <a:pt x="10310" y="16460"/>
                        <a:pt x="9704" y="16331"/>
                      </a:cubicBezTo>
                      <a:cubicBezTo>
                        <a:pt x="7477" y="15842"/>
                        <a:pt x="5572" y="14521"/>
                        <a:pt x="4346" y="12604"/>
                      </a:cubicBezTo>
                      <a:cubicBezTo>
                        <a:pt x="4024" y="12116"/>
                        <a:pt x="3536" y="11771"/>
                        <a:pt x="2965" y="11651"/>
                      </a:cubicBezTo>
                      <a:cubicBezTo>
                        <a:pt x="2807" y="11619"/>
                        <a:pt x="2649" y="11602"/>
                        <a:pt x="2491" y="11602"/>
                      </a:cubicBezTo>
                      <a:cubicBezTo>
                        <a:pt x="2078" y="11602"/>
                        <a:pt x="1672" y="11716"/>
                        <a:pt x="1310" y="11949"/>
                      </a:cubicBezTo>
                      <a:cubicBezTo>
                        <a:pt x="298" y="12604"/>
                        <a:pt x="0" y="13961"/>
                        <a:pt x="655" y="14973"/>
                      </a:cubicBezTo>
                      <a:cubicBezTo>
                        <a:pt x="2524" y="17878"/>
                        <a:pt x="5406" y="19879"/>
                        <a:pt x="8775" y="20605"/>
                      </a:cubicBezTo>
                      <a:cubicBezTo>
                        <a:pt x="9692" y="20807"/>
                        <a:pt x="10620" y="20903"/>
                        <a:pt x="11537" y="20903"/>
                      </a:cubicBezTo>
                      <a:cubicBezTo>
                        <a:pt x="14002" y="20903"/>
                        <a:pt x="16407" y="20200"/>
                        <a:pt x="18502" y="18843"/>
                      </a:cubicBezTo>
                      <a:cubicBezTo>
                        <a:pt x="24491" y="14997"/>
                        <a:pt x="26230" y="6996"/>
                        <a:pt x="22372" y="1007"/>
                      </a:cubicBezTo>
                      <a:cubicBezTo>
                        <a:pt x="22050" y="519"/>
                        <a:pt x="21562" y="174"/>
                        <a:pt x="20991" y="55"/>
                      </a:cubicBezTo>
                      <a:cubicBezTo>
                        <a:pt x="20831" y="18"/>
                        <a:pt x="20671" y="0"/>
                        <a:pt x="20512" y="0"/>
                      </a:cubicBezTo>
                      <a:close/>
                    </a:path>
                  </a:pathLst>
                </a:custGeom>
                <a:solidFill>
                  <a:srgbClr val="12131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43" name="Google Shape;1643;p27"/>
              <p:cNvGrpSpPr/>
              <p:nvPr/>
            </p:nvGrpSpPr>
            <p:grpSpPr>
              <a:xfrm rot="-5400000">
                <a:off x="121212" y="3813335"/>
                <a:ext cx="766800" cy="535549"/>
                <a:chOff x="5059762" y="4251410"/>
                <a:chExt cx="766800" cy="535549"/>
              </a:xfrm>
            </p:grpSpPr>
            <p:sp>
              <p:nvSpPr>
                <p:cNvPr id="1644" name="Google Shape;1644;p27"/>
                <p:cNvSpPr/>
                <p:nvPr/>
              </p:nvSpPr>
              <p:spPr>
                <a:xfrm>
                  <a:off x="5524244" y="4251410"/>
                  <a:ext cx="302318" cy="535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2" h="8648" extrusionOk="0">
                      <a:moveTo>
                        <a:pt x="821" y="0"/>
                      </a:moveTo>
                      <a:cubicBezTo>
                        <a:pt x="654" y="0"/>
                        <a:pt x="486" y="55"/>
                        <a:pt x="346" y="170"/>
                      </a:cubicBezTo>
                      <a:cubicBezTo>
                        <a:pt x="167" y="313"/>
                        <a:pt x="84" y="527"/>
                        <a:pt x="84" y="742"/>
                      </a:cubicBezTo>
                      <a:cubicBezTo>
                        <a:pt x="84" y="908"/>
                        <a:pt x="131" y="1075"/>
                        <a:pt x="250" y="1218"/>
                      </a:cubicBezTo>
                      <a:lnTo>
                        <a:pt x="3060" y="4623"/>
                      </a:lnTo>
                      <a:lnTo>
                        <a:pt x="298" y="7373"/>
                      </a:lnTo>
                      <a:cubicBezTo>
                        <a:pt x="12" y="7671"/>
                        <a:pt x="0" y="8135"/>
                        <a:pt x="298" y="8433"/>
                      </a:cubicBezTo>
                      <a:cubicBezTo>
                        <a:pt x="441" y="8576"/>
                        <a:pt x="631" y="8647"/>
                        <a:pt x="822" y="8647"/>
                      </a:cubicBezTo>
                      <a:cubicBezTo>
                        <a:pt x="1012" y="8647"/>
                        <a:pt x="1203" y="8576"/>
                        <a:pt x="1346" y="8433"/>
                      </a:cubicBezTo>
                      <a:lnTo>
                        <a:pt x="4584" y="5194"/>
                      </a:lnTo>
                      <a:cubicBezTo>
                        <a:pt x="4858" y="4933"/>
                        <a:pt x="4882" y="4492"/>
                        <a:pt x="4632" y="4206"/>
                      </a:cubicBezTo>
                      <a:lnTo>
                        <a:pt x="1393" y="265"/>
                      </a:lnTo>
                      <a:cubicBezTo>
                        <a:pt x="1246" y="91"/>
                        <a:pt x="1035" y="0"/>
                        <a:pt x="8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5" name="Google Shape;1645;p27"/>
                <p:cNvSpPr/>
                <p:nvPr/>
              </p:nvSpPr>
              <p:spPr>
                <a:xfrm>
                  <a:off x="5291972" y="4251410"/>
                  <a:ext cx="302380" cy="535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3" h="8648" extrusionOk="0">
                      <a:moveTo>
                        <a:pt x="822" y="0"/>
                      </a:moveTo>
                      <a:cubicBezTo>
                        <a:pt x="655" y="0"/>
                        <a:pt x="487" y="55"/>
                        <a:pt x="346" y="170"/>
                      </a:cubicBezTo>
                      <a:cubicBezTo>
                        <a:pt x="168" y="313"/>
                        <a:pt x="72" y="527"/>
                        <a:pt x="72" y="742"/>
                      </a:cubicBezTo>
                      <a:cubicBezTo>
                        <a:pt x="72" y="908"/>
                        <a:pt x="132" y="1075"/>
                        <a:pt x="251" y="1218"/>
                      </a:cubicBezTo>
                      <a:lnTo>
                        <a:pt x="3061" y="4623"/>
                      </a:lnTo>
                      <a:lnTo>
                        <a:pt x="298" y="7373"/>
                      </a:lnTo>
                      <a:cubicBezTo>
                        <a:pt x="1" y="7671"/>
                        <a:pt x="1" y="8135"/>
                        <a:pt x="298" y="8433"/>
                      </a:cubicBezTo>
                      <a:cubicBezTo>
                        <a:pt x="441" y="8576"/>
                        <a:pt x="629" y="8647"/>
                        <a:pt x="818" y="8647"/>
                      </a:cubicBezTo>
                      <a:cubicBezTo>
                        <a:pt x="1007" y="8647"/>
                        <a:pt x="1197" y="8576"/>
                        <a:pt x="1346" y="8433"/>
                      </a:cubicBezTo>
                      <a:lnTo>
                        <a:pt x="4585" y="5194"/>
                      </a:lnTo>
                      <a:cubicBezTo>
                        <a:pt x="4859" y="4933"/>
                        <a:pt x="4882" y="4492"/>
                        <a:pt x="4632" y="4206"/>
                      </a:cubicBezTo>
                      <a:lnTo>
                        <a:pt x="1394" y="265"/>
                      </a:lnTo>
                      <a:cubicBezTo>
                        <a:pt x="1247" y="91"/>
                        <a:pt x="1035" y="0"/>
                        <a:pt x="82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6" name="Google Shape;1646;p27"/>
                <p:cNvSpPr/>
                <p:nvPr/>
              </p:nvSpPr>
              <p:spPr>
                <a:xfrm>
                  <a:off x="5059762" y="4251410"/>
                  <a:ext cx="302318" cy="535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2" h="8648" extrusionOk="0">
                      <a:moveTo>
                        <a:pt x="821" y="0"/>
                      </a:moveTo>
                      <a:cubicBezTo>
                        <a:pt x="655" y="0"/>
                        <a:pt x="486" y="55"/>
                        <a:pt x="346" y="170"/>
                      </a:cubicBezTo>
                      <a:cubicBezTo>
                        <a:pt x="167" y="313"/>
                        <a:pt x="72" y="527"/>
                        <a:pt x="72" y="742"/>
                      </a:cubicBezTo>
                      <a:cubicBezTo>
                        <a:pt x="72" y="908"/>
                        <a:pt x="131" y="1075"/>
                        <a:pt x="238" y="1218"/>
                      </a:cubicBezTo>
                      <a:lnTo>
                        <a:pt x="3060" y="4623"/>
                      </a:lnTo>
                      <a:lnTo>
                        <a:pt x="298" y="7373"/>
                      </a:lnTo>
                      <a:cubicBezTo>
                        <a:pt x="0" y="7671"/>
                        <a:pt x="0" y="8135"/>
                        <a:pt x="298" y="8433"/>
                      </a:cubicBezTo>
                      <a:cubicBezTo>
                        <a:pt x="441" y="8576"/>
                        <a:pt x="628" y="8647"/>
                        <a:pt x="817" y="8647"/>
                      </a:cubicBezTo>
                      <a:cubicBezTo>
                        <a:pt x="1006" y="8647"/>
                        <a:pt x="1197" y="8576"/>
                        <a:pt x="1346" y="8433"/>
                      </a:cubicBezTo>
                      <a:lnTo>
                        <a:pt x="4584" y="5194"/>
                      </a:lnTo>
                      <a:cubicBezTo>
                        <a:pt x="4858" y="4933"/>
                        <a:pt x="4882" y="4492"/>
                        <a:pt x="4632" y="4206"/>
                      </a:cubicBezTo>
                      <a:lnTo>
                        <a:pt x="1393" y="265"/>
                      </a:lnTo>
                      <a:cubicBezTo>
                        <a:pt x="1246" y="91"/>
                        <a:pt x="1035" y="0"/>
                        <a:pt x="8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47" name="Google Shape;1647;p27"/>
              <p:cNvGrpSpPr/>
              <p:nvPr/>
            </p:nvGrpSpPr>
            <p:grpSpPr>
              <a:xfrm rot="5400000">
                <a:off x="218632" y="-589"/>
                <a:ext cx="692438" cy="895128"/>
                <a:chOff x="194863" y="3229838"/>
                <a:chExt cx="1354800" cy="1751375"/>
              </a:xfrm>
            </p:grpSpPr>
            <p:sp>
              <p:nvSpPr>
                <p:cNvPr id="1648" name="Google Shape;1648;p27"/>
                <p:cNvSpPr/>
                <p:nvPr/>
              </p:nvSpPr>
              <p:spPr>
                <a:xfrm>
                  <a:off x="194863" y="3229850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9" name="Google Shape;1649;p27"/>
                <p:cNvSpPr/>
                <p:nvPr/>
              </p:nvSpPr>
              <p:spPr>
                <a:xfrm>
                  <a:off x="194863" y="3625841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0" name="Google Shape;1650;p27"/>
                <p:cNvSpPr/>
                <p:nvPr/>
              </p:nvSpPr>
              <p:spPr>
                <a:xfrm>
                  <a:off x="194863" y="4021831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1" name="Google Shape;1651;p27"/>
                <p:cNvSpPr/>
                <p:nvPr/>
              </p:nvSpPr>
              <p:spPr>
                <a:xfrm>
                  <a:off x="194863" y="4417822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2" name="Google Shape;1652;p27"/>
                <p:cNvSpPr/>
                <p:nvPr/>
              </p:nvSpPr>
              <p:spPr>
                <a:xfrm>
                  <a:off x="194863" y="4813813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3" name="Google Shape;1653;p27"/>
                <p:cNvSpPr/>
                <p:nvPr/>
              </p:nvSpPr>
              <p:spPr>
                <a:xfrm>
                  <a:off x="788563" y="3229838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4" name="Google Shape;1654;p27"/>
                <p:cNvSpPr/>
                <p:nvPr/>
              </p:nvSpPr>
              <p:spPr>
                <a:xfrm>
                  <a:off x="788563" y="3625828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5" name="Google Shape;1655;p27"/>
                <p:cNvSpPr/>
                <p:nvPr/>
              </p:nvSpPr>
              <p:spPr>
                <a:xfrm>
                  <a:off x="788563" y="4021819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6" name="Google Shape;1656;p27"/>
                <p:cNvSpPr/>
                <p:nvPr/>
              </p:nvSpPr>
              <p:spPr>
                <a:xfrm>
                  <a:off x="788563" y="4417809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7" name="Google Shape;1657;p27"/>
                <p:cNvSpPr/>
                <p:nvPr/>
              </p:nvSpPr>
              <p:spPr>
                <a:xfrm>
                  <a:off x="788563" y="4813800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8" name="Google Shape;1658;p27"/>
                <p:cNvSpPr/>
                <p:nvPr/>
              </p:nvSpPr>
              <p:spPr>
                <a:xfrm>
                  <a:off x="1382263" y="3229838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9" name="Google Shape;1659;p27"/>
                <p:cNvSpPr/>
                <p:nvPr/>
              </p:nvSpPr>
              <p:spPr>
                <a:xfrm>
                  <a:off x="1382263" y="3625828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0" name="Google Shape;1660;p27"/>
                <p:cNvSpPr/>
                <p:nvPr/>
              </p:nvSpPr>
              <p:spPr>
                <a:xfrm>
                  <a:off x="1382263" y="4021819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1" name="Google Shape;1661;p27"/>
                <p:cNvSpPr/>
                <p:nvPr/>
              </p:nvSpPr>
              <p:spPr>
                <a:xfrm>
                  <a:off x="1382263" y="4417809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2" name="Google Shape;1662;p27"/>
                <p:cNvSpPr/>
                <p:nvPr/>
              </p:nvSpPr>
              <p:spPr>
                <a:xfrm>
                  <a:off x="1382263" y="4813800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">
    <p:spTree>
      <p:nvGrpSpPr>
        <p:cNvPr id="1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4" name="Google Shape;1664;p28"/>
          <p:cNvGrpSpPr/>
          <p:nvPr/>
        </p:nvGrpSpPr>
        <p:grpSpPr>
          <a:xfrm>
            <a:off x="-99500" y="0"/>
            <a:ext cx="9280299" cy="5143438"/>
            <a:chOff x="-99500" y="0"/>
            <a:chExt cx="9280299" cy="5143438"/>
          </a:xfrm>
        </p:grpSpPr>
        <p:grpSp>
          <p:nvGrpSpPr>
            <p:cNvPr id="1665" name="Google Shape;1665;p28"/>
            <p:cNvGrpSpPr/>
            <p:nvPr/>
          </p:nvGrpSpPr>
          <p:grpSpPr>
            <a:xfrm>
              <a:off x="-99500" y="0"/>
              <a:ext cx="9280299" cy="5143438"/>
              <a:chOff x="-99500" y="0"/>
              <a:chExt cx="9280299" cy="5143438"/>
            </a:xfrm>
          </p:grpSpPr>
          <p:sp>
            <p:nvSpPr>
              <p:cNvPr id="1666" name="Google Shape;1666;p28"/>
              <p:cNvSpPr/>
              <p:nvPr/>
            </p:nvSpPr>
            <p:spPr>
              <a:xfrm>
                <a:off x="212325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28"/>
              <p:cNvSpPr/>
              <p:nvPr/>
            </p:nvSpPr>
            <p:spPr>
              <a:xfrm>
                <a:off x="484408" y="0"/>
                <a:ext cx="4081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5" h="125076" extrusionOk="0">
                    <a:moveTo>
                      <a:pt x="1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28"/>
              <p:cNvSpPr/>
              <p:nvPr/>
            </p:nvSpPr>
            <p:spPr>
              <a:xfrm>
                <a:off x="757115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28"/>
              <p:cNvSpPr/>
              <p:nvPr/>
            </p:nvSpPr>
            <p:spPr>
              <a:xfrm>
                <a:off x="1029198" y="0"/>
                <a:ext cx="4033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4" h="125076" extrusionOk="0">
                    <a:moveTo>
                      <a:pt x="1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28"/>
              <p:cNvSpPr/>
              <p:nvPr/>
            </p:nvSpPr>
            <p:spPr>
              <a:xfrm>
                <a:off x="1301857" y="0"/>
                <a:ext cx="3505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3" h="125076" extrusionOk="0">
                    <a:moveTo>
                      <a:pt x="1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28"/>
              <p:cNvSpPr/>
              <p:nvPr/>
            </p:nvSpPr>
            <p:spPr>
              <a:xfrm>
                <a:off x="1573988" y="0"/>
                <a:ext cx="4033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4" h="125076" extrusionOk="0">
                    <a:moveTo>
                      <a:pt x="0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28"/>
              <p:cNvSpPr/>
              <p:nvPr/>
            </p:nvSpPr>
            <p:spPr>
              <a:xfrm>
                <a:off x="1846647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28"/>
              <p:cNvSpPr/>
              <p:nvPr/>
            </p:nvSpPr>
            <p:spPr>
              <a:xfrm>
                <a:off x="2119306" y="0"/>
                <a:ext cx="3505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3" h="125076" extrusionOk="0">
                    <a:moveTo>
                      <a:pt x="1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28"/>
              <p:cNvSpPr/>
              <p:nvPr/>
            </p:nvSpPr>
            <p:spPr>
              <a:xfrm>
                <a:off x="2391437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28"/>
              <p:cNvSpPr/>
              <p:nvPr/>
            </p:nvSpPr>
            <p:spPr>
              <a:xfrm>
                <a:off x="2664096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28"/>
              <p:cNvSpPr/>
              <p:nvPr/>
            </p:nvSpPr>
            <p:spPr>
              <a:xfrm>
                <a:off x="2936179" y="0"/>
                <a:ext cx="3505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3" h="125076" extrusionOk="0">
                    <a:moveTo>
                      <a:pt x="1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28"/>
              <p:cNvSpPr/>
              <p:nvPr/>
            </p:nvSpPr>
            <p:spPr>
              <a:xfrm>
                <a:off x="3208887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1" y="1"/>
                    </a:lnTo>
                    <a:lnTo>
                      <a:pt x="71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28"/>
              <p:cNvSpPr/>
              <p:nvPr/>
            </p:nvSpPr>
            <p:spPr>
              <a:xfrm>
                <a:off x="3480970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28"/>
              <p:cNvSpPr/>
              <p:nvPr/>
            </p:nvSpPr>
            <p:spPr>
              <a:xfrm>
                <a:off x="3753048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28"/>
              <p:cNvSpPr/>
              <p:nvPr/>
            </p:nvSpPr>
            <p:spPr>
              <a:xfrm>
                <a:off x="4025131" y="0"/>
                <a:ext cx="4081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5" h="125076" extrusionOk="0">
                    <a:moveTo>
                      <a:pt x="1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28"/>
              <p:cNvSpPr/>
              <p:nvPr/>
            </p:nvSpPr>
            <p:spPr>
              <a:xfrm>
                <a:off x="4297838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28"/>
              <p:cNvSpPr/>
              <p:nvPr/>
            </p:nvSpPr>
            <p:spPr>
              <a:xfrm>
                <a:off x="4569921" y="0"/>
                <a:ext cx="4033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4" h="125076" extrusionOk="0">
                    <a:moveTo>
                      <a:pt x="1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28"/>
              <p:cNvSpPr/>
              <p:nvPr/>
            </p:nvSpPr>
            <p:spPr>
              <a:xfrm>
                <a:off x="4842580" y="0"/>
                <a:ext cx="3505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3" h="125076" extrusionOk="0">
                    <a:moveTo>
                      <a:pt x="1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28"/>
              <p:cNvSpPr/>
              <p:nvPr/>
            </p:nvSpPr>
            <p:spPr>
              <a:xfrm>
                <a:off x="5114711" y="0"/>
                <a:ext cx="4033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4" h="125076" extrusionOk="0">
                    <a:moveTo>
                      <a:pt x="0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28"/>
              <p:cNvSpPr/>
              <p:nvPr/>
            </p:nvSpPr>
            <p:spPr>
              <a:xfrm>
                <a:off x="5387370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28"/>
              <p:cNvSpPr/>
              <p:nvPr/>
            </p:nvSpPr>
            <p:spPr>
              <a:xfrm>
                <a:off x="5660029" y="0"/>
                <a:ext cx="3505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3" h="125076" extrusionOk="0">
                    <a:moveTo>
                      <a:pt x="1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28"/>
              <p:cNvSpPr/>
              <p:nvPr/>
            </p:nvSpPr>
            <p:spPr>
              <a:xfrm>
                <a:off x="5932160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28"/>
              <p:cNvSpPr/>
              <p:nvPr/>
            </p:nvSpPr>
            <p:spPr>
              <a:xfrm>
                <a:off x="6204819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1689;p28"/>
              <p:cNvSpPr/>
              <p:nvPr/>
            </p:nvSpPr>
            <p:spPr>
              <a:xfrm>
                <a:off x="6476902" y="0"/>
                <a:ext cx="3505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3" h="125076" extrusionOk="0">
                    <a:moveTo>
                      <a:pt x="1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0" name="Google Shape;1690;p28"/>
              <p:cNvSpPr/>
              <p:nvPr/>
            </p:nvSpPr>
            <p:spPr>
              <a:xfrm>
                <a:off x="6749609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1" y="1"/>
                    </a:lnTo>
                    <a:lnTo>
                      <a:pt x="71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28"/>
              <p:cNvSpPr/>
              <p:nvPr/>
            </p:nvSpPr>
            <p:spPr>
              <a:xfrm>
                <a:off x="7021692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1692;p28"/>
              <p:cNvSpPr/>
              <p:nvPr/>
            </p:nvSpPr>
            <p:spPr>
              <a:xfrm>
                <a:off x="7293771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28"/>
              <p:cNvSpPr/>
              <p:nvPr/>
            </p:nvSpPr>
            <p:spPr>
              <a:xfrm>
                <a:off x="7565854" y="0"/>
                <a:ext cx="4081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5" h="125076" extrusionOk="0">
                    <a:moveTo>
                      <a:pt x="1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28"/>
              <p:cNvSpPr/>
              <p:nvPr/>
            </p:nvSpPr>
            <p:spPr>
              <a:xfrm>
                <a:off x="7838561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" name="Google Shape;1695;p28"/>
              <p:cNvSpPr/>
              <p:nvPr/>
            </p:nvSpPr>
            <p:spPr>
              <a:xfrm>
                <a:off x="8110644" y="0"/>
                <a:ext cx="4033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4" h="125076" extrusionOk="0">
                    <a:moveTo>
                      <a:pt x="1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" name="Google Shape;1696;p28"/>
              <p:cNvSpPr/>
              <p:nvPr/>
            </p:nvSpPr>
            <p:spPr>
              <a:xfrm>
                <a:off x="8383303" y="0"/>
                <a:ext cx="3505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3" h="125076" extrusionOk="0">
                    <a:moveTo>
                      <a:pt x="1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1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28"/>
              <p:cNvSpPr/>
              <p:nvPr/>
            </p:nvSpPr>
            <p:spPr>
              <a:xfrm>
                <a:off x="8655434" y="0"/>
                <a:ext cx="4033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84" h="125076" extrusionOk="0">
                    <a:moveTo>
                      <a:pt x="0" y="1"/>
                    </a:moveTo>
                    <a:lnTo>
                      <a:pt x="84" y="1"/>
                    </a:lnTo>
                    <a:lnTo>
                      <a:pt x="84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28"/>
              <p:cNvSpPr/>
              <p:nvPr/>
            </p:nvSpPr>
            <p:spPr>
              <a:xfrm>
                <a:off x="8928093" y="0"/>
                <a:ext cx="3457" cy="5143438"/>
              </a:xfrm>
              <a:custGeom>
                <a:avLst/>
                <a:gdLst/>
                <a:ahLst/>
                <a:cxnLst/>
                <a:rect l="l" t="t" r="r" b="b"/>
                <a:pathLst>
                  <a:path w="72" h="125076" extrusionOk="0">
                    <a:moveTo>
                      <a:pt x="0" y="1"/>
                    </a:moveTo>
                    <a:lnTo>
                      <a:pt x="72" y="1"/>
                    </a:lnTo>
                    <a:lnTo>
                      <a:pt x="72" y="125076"/>
                    </a:lnTo>
                    <a:lnTo>
                      <a:pt x="0" y="12507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" name="Google Shape;1699;p28"/>
              <p:cNvSpPr/>
              <p:nvPr/>
            </p:nvSpPr>
            <p:spPr>
              <a:xfrm>
                <a:off x="-99500" y="1344112"/>
                <a:ext cx="9280299" cy="3457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72" extrusionOk="0">
                    <a:moveTo>
                      <a:pt x="0" y="0"/>
                    </a:moveTo>
                    <a:lnTo>
                      <a:pt x="190453" y="0"/>
                    </a:lnTo>
                    <a:lnTo>
                      <a:pt x="190453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" name="Google Shape;1700;p28"/>
              <p:cNvSpPr/>
              <p:nvPr/>
            </p:nvSpPr>
            <p:spPr>
              <a:xfrm>
                <a:off x="-99500" y="1616195"/>
                <a:ext cx="9280299" cy="3505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73" extrusionOk="0">
                    <a:moveTo>
                      <a:pt x="0" y="1"/>
                    </a:moveTo>
                    <a:lnTo>
                      <a:pt x="190453" y="1"/>
                    </a:lnTo>
                    <a:lnTo>
                      <a:pt x="190453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" name="Google Shape;1701;p28"/>
              <p:cNvSpPr/>
              <p:nvPr/>
            </p:nvSpPr>
            <p:spPr>
              <a:xfrm>
                <a:off x="-99500" y="1888854"/>
                <a:ext cx="9280299" cy="3505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73" extrusionOk="0">
                    <a:moveTo>
                      <a:pt x="0" y="1"/>
                    </a:moveTo>
                    <a:lnTo>
                      <a:pt x="190453" y="1"/>
                    </a:lnTo>
                    <a:lnTo>
                      <a:pt x="190453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" name="Google Shape;1702;p28"/>
              <p:cNvSpPr/>
              <p:nvPr/>
            </p:nvSpPr>
            <p:spPr>
              <a:xfrm>
                <a:off x="-99500" y="2160985"/>
                <a:ext cx="9280299" cy="4033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84" extrusionOk="0">
                    <a:moveTo>
                      <a:pt x="0" y="0"/>
                    </a:moveTo>
                    <a:lnTo>
                      <a:pt x="190453" y="0"/>
                    </a:lnTo>
                    <a:lnTo>
                      <a:pt x="190453" y="84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" name="Google Shape;1703;p28"/>
              <p:cNvSpPr/>
              <p:nvPr/>
            </p:nvSpPr>
            <p:spPr>
              <a:xfrm>
                <a:off x="-99500" y="2433644"/>
                <a:ext cx="9280299" cy="3505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73" extrusionOk="0">
                    <a:moveTo>
                      <a:pt x="0" y="1"/>
                    </a:moveTo>
                    <a:lnTo>
                      <a:pt x="190453" y="1"/>
                    </a:lnTo>
                    <a:lnTo>
                      <a:pt x="190453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4" name="Google Shape;1704;p28"/>
              <p:cNvSpPr/>
              <p:nvPr/>
            </p:nvSpPr>
            <p:spPr>
              <a:xfrm>
                <a:off x="-99500" y="2705727"/>
                <a:ext cx="9280299" cy="3505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73" extrusionOk="0">
                    <a:moveTo>
                      <a:pt x="0" y="1"/>
                    </a:moveTo>
                    <a:lnTo>
                      <a:pt x="190453" y="1"/>
                    </a:lnTo>
                    <a:lnTo>
                      <a:pt x="190453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5" name="Google Shape;1705;p28"/>
              <p:cNvSpPr/>
              <p:nvPr/>
            </p:nvSpPr>
            <p:spPr>
              <a:xfrm>
                <a:off x="-99500" y="2978435"/>
                <a:ext cx="9280299" cy="3457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72" extrusionOk="0">
                    <a:moveTo>
                      <a:pt x="0" y="0"/>
                    </a:moveTo>
                    <a:lnTo>
                      <a:pt x="190453" y="0"/>
                    </a:lnTo>
                    <a:lnTo>
                      <a:pt x="190453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6" name="Google Shape;1706;p28"/>
              <p:cNvSpPr/>
              <p:nvPr/>
            </p:nvSpPr>
            <p:spPr>
              <a:xfrm>
                <a:off x="-99500" y="3250518"/>
                <a:ext cx="9280299" cy="4033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84" extrusionOk="0">
                    <a:moveTo>
                      <a:pt x="0" y="1"/>
                    </a:moveTo>
                    <a:lnTo>
                      <a:pt x="190453" y="1"/>
                    </a:lnTo>
                    <a:lnTo>
                      <a:pt x="190453" y="84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7" name="Google Shape;1707;p28"/>
              <p:cNvSpPr/>
              <p:nvPr/>
            </p:nvSpPr>
            <p:spPr>
              <a:xfrm>
                <a:off x="-99500" y="3523177"/>
                <a:ext cx="9280299" cy="3505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73" extrusionOk="0">
                    <a:moveTo>
                      <a:pt x="0" y="1"/>
                    </a:moveTo>
                    <a:lnTo>
                      <a:pt x="190453" y="1"/>
                    </a:lnTo>
                    <a:lnTo>
                      <a:pt x="190453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8" name="Google Shape;1708;p28"/>
              <p:cNvSpPr/>
              <p:nvPr/>
            </p:nvSpPr>
            <p:spPr>
              <a:xfrm>
                <a:off x="-99500" y="3795308"/>
                <a:ext cx="9280299" cy="4033"/>
              </a:xfrm>
              <a:custGeom>
                <a:avLst/>
                <a:gdLst/>
                <a:ahLst/>
                <a:cxnLst/>
                <a:rect l="l" t="t" r="r" b="b"/>
                <a:pathLst>
                  <a:path w="190453" h="84" extrusionOk="0">
                    <a:moveTo>
                      <a:pt x="0" y="0"/>
                    </a:moveTo>
                    <a:lnTo>
                      <a:pt x="190453" y="0"/>
                    </a:lnTo>
                    <a:lnTo>
                      <a:pt x="190453" y="84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rgbClr val="EFEF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09" name="Google Shape;1709;p28"/>
            <p:cNvGrpSpPr/>
            <p:nvPr/>
          </p:nvGrpSpPr>
          <p:grpSpPr>
            <a:xfrm>
              <a:off x="322709" y="0"/>
              <a:ext cx="8821291" cy="4995289"/>
              <a:chOff x="322709" y="0"/>
              <a:chExt cx="8821291" cy="4995289"/>
            </a:xfrm>
          </p:grpSpPr>
          <p:sp>
            <p:nvSpPr>
              <p:cNvPr id="1710" name="Google Shape;1710;p28"/>
              <p:cNvSpPr/>
              <p:nvPr/>
            </p:nvSpPr>
            <p:spPr>
              <a:xfrm>
                <a:off x="7241700" y="0"/>
                <a:ext cx="1902300" cy="11259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711" name="Google Shape;1711;p28"/>
              <p:cNvGrpSpPr/>
              <p:nvPr/>
            </p:nvGrpSpPr>
            <p:grpSpPr>
              <a:xfrm>
                <a:off x="8110871" y="749193"/>
                <a:ext cx="995101" cy="1327893"/>
                <a:chOff x="194863" y="3229838"/>
                <a:chExt cx="1354800" cy="1751375"/>
              </a:xfrm>
            </p:grpSpPr>
            <p:sp>
              <p:nvSpPr>
                <p:cNvPr id="1712" name="Google Shape;1712;p28"/>
                <p:cNvSpPr/>
                <p:nvPr/>
              </p:nvSpPr>
              <p:spPr>
                <a:xfrm>
                  <a:off x="194863" y="3229850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3" name="Google Shape;1713;p28"/>
                <p:cNvSpPr/>
                <p:nvPr/>
              </p:nvSpPr>
              <p:spPr>
                <a:xfrm>
                  <a:off x="194863" y="3625841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4" name="Google Shape;1714;p28"/>
                <p:cNvSpPr/>
                <p:nvPr/>
              </p:nvSpPr>
              <p:spPr>
                <a:xfrm>
                  <a:off x="194863" y="4021831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5" name="Google Shape;1715;p28"/>
                <p:cNvSpPr/>
                <p:nvPr/>
              </p:nvSpPr>
              <p:spPr>
                <a:xfrm>
                  <a:off x="194863" y="4417822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6" name="Google Shape;1716;p28"/>
                <p:cNvSpPr/>
                <p:nvPr/>
              </p:nvSpPr>
              <p:spPr>
                <a:xfrm>
                  <a:off x="194863" y="4813813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7" name="Google Shape;1717;p28"/>
                <p:cNvSpPr/>
                <p:nvPr/>
              </p:nvSpPr>
              <p:spPr>
                <a:xfrm>
                  <a:off x="788563" y="3229838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8" name="Google Shape;1718;p28"/>
                <p:cNvSpPr/>
                <p:nvPr/>
              </p:nvSpPr>
              <p:spPr>
                <a:xfrm>
                  <a:off x="788563" y="3625828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9" name="Google Shape;1719;p28"/>
                <p:cNvSpPr/>
                <p:nvPr/>
              </p:nvSpPr>
              <p:spPr>
                <a:xfrm>
                  <a:off x="788563" y="4021819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0" name="Google Shape;1720;p28"/>
                <p:cNvSpPr/>
                <p:nvPr/>
              </p:nvSpPr>
              <p:spPr>
                <a:xfrm>
                  <a:off x="788563" y="4417809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1" name="Google Shape;1721;p28"/>
                <p:cNvSpPr/>
                <p:nvPr/>
              </p:nvSpPr>
              <p:spPr>
                <a:xfrm>
                  <a:off x="788563" y="4813800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2" name="Google Shape;1722;p28"/>
                <p:cNvSpPr/>
                <p:nvPr/>
              </p:nvSpPr>
              <p:spPr>
                <a:xfrm>
                  <a:off x="1382263" y="3229838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3" name="Google Shape;1723;p28"/>
                <p:cNvSpPr/>
                <p:nvPr/>
              </p:nvSpPr>
              <p:spPr>
                <a:xfrm>
                  <a:off x="1382263" y="3625828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4" name="Google Shape;1724;p28"/>
                <p:cNvSpPr/>
                <p:nvPr/>
              </p:nvSpPr>
              <p:spPr>
                <a:xfrm>
                  <a:off x="1382263" y="4021819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5" name="Google Shape;1725;p28"/>
                <p:cNvSpPr/>
                <p:nvPr/>
              </p:nvSpPr>
              <p:spPr>
                <a:xfrm>
                  <a:off x="1382263" y="4417809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6" name="Google Shape;1726;p28"/>
                <p:cNvSpPr/>
                <p:nvPr/>
              </p:nvSpPr>
              <p:spPr>
                <a:xfrm>
                  <a:off x="1382263" y="4813800"/>
                  <a:ext cx="167400" cy="1674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27" name="Google Shape;1727;p28"/>
              <p:cNvGrpSpPr/>
              <p:nvPr/>
            </p:nvGrpSpPr>
            <p:grpSpPr>
              <a:xfrm rot="8304387">
                <a:off x="685886" y="3313813"/>
                <a:ext cx="1092492" cy="1509098"/>
                <a:chOff x="2673045" y="-67517"/>
                <a:chExt cx="665238" cy="918916"/>
              </a:xfrm>
            </p:grpSpPr>
            <p:sp>
              <p:nvSpPr>
                <p:cNvPr id="1728" name="Google Shape;1728;p28"/>
                <p:cNvSpPr/>
                <p:nvPr/>
              </p:nvSpPr>
              <p:spPr>
                <a:xfrm rot="-5400000">
                  <a:off x="2594024" y="111691"/>
                  <a:ext cx="823440" cy="6559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74" h="20612" extrusionOk="0">
                      <a:moveTo>
                        <a:pt x="20350" y="1"/>
                      </a:moveTo>
                      <a:cubicBezTo>
                        <a:pt x="19973" y="1"/>
                        <a:pt x="19591" y="105"/>
                        <a:pt x="19253" y="324"/>
                      </a:cubicBezTo>
                      <a:cubicBezTo>
                        <a:pt x="18301" y="931"/>
                        <a:pt x="18027" y="2205"/>
                        <a:pt x="18634" y="3145"/>
                      </a:cubicBezTo>
                      <a:cubicBezTo>
                        <a:pt x="21230" y="7170"/>
                        <a:pt x="20063" y="12551"/>
                        <a:pt x="16039" y="15135"/>
                      </a:cubicBezTo>
                      <a:cubicBezTo>
                        <a:pt x="14617" y="16053"/>
                        <a:pt x="13001" y="16524"/>
                        <a:pt x="11354" y="16524"/>
                      </a:cubicBezTo>
                      <a:cubicBezTo>
                        <a:pt x="10738" y="16524"/>
                        <a:pt x="10118" y="16458"/>
                        <a:pt x="9502" y="16326"/>
                      </a:cubicBezTo>
                      <a:cubicBezTo>
                        <a:pt x="7240" y="15837"/>
                        <a:pt x="5299" y="14492"/>
                        <a:pt x="4049" y="12539"/>
                      </a:cubicBezTo>
                      <a:cubicBezTo>
                        <a:pt x="3654" y="11932"/>
                        <a:pt x="2998" y="11601"/>
                        <a:pt x="2331" y="11601"/>
                      </a:cubicBezTo>
                      <a:cubicBezTo>
                        <a:pt x="1951" y="11601"/>
                        <a:pt x="1568" y="11708"/>
                        <a:pt x="1227" y="11932"/>
                      </a:cubicBezTo>
                      <a:cubicBezTo>
                        <a:pt x="275" y="12539"/>
                        <a:pt x="1" y="13801"/>
                        <a:pt x="608" y="14754"/>
                      </a:cubicBezTo>
                      <a:cubicBezTo>
                        <a:pt x="2454" y="17611"/>
                        <a:pt x="5299" y="19588"/>
                        <a:pt x="8633" y="20314"/>
                      </a:cubicBezTo>
                      <a:cubicBezTo>
                        <a:pt x="9538" y="20517"/>
                        <a:pt x="10455" y="20612"/>
                        <a:pt x="11371" y="20612"/>
                      </a:cubicBezTo>
                      <a:cubicBezTo>
                        <a:pt x="13788" y="20612"/>
                        <a:pt x="16158" y="19921"/>
                        <a:pt x="18241" y="18576"/>
                      </a:cubicBezTo>
                      <a:cubicBezTo>
                        <a:pt x="24159" y="14766"/>
                        <a:pt x="25873" y="6860"/>
                        <a:pt x="22075" y="943"/>
                      </a:cubicBezTo>
                      <a:cubicBezTo>
                        <a:pt x="21686" y="333"/>
                        <a:pt x="21024" y="1"/>
                        <a:pt x="2035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9" name="Google Shape;1729;p28"/>
                <p:cNvSpPr/>
                <p:nvPr/>
              </p:nvSpPr>
              <p:spPr>
                <a:xfrm rot="-5400000">
                  <a:off x="2588279" y="17249"/>
                  <a:ext cx="834770" cy="6652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30" h="20903" extrusionOk="0">
                      <a:moveTo>
                        <a:pt x="20529" y="298"/>
                      </a:moveTo>
                      <a:cubicBezTo>
                        <a:pt x="20662" y="298"/>
                        <a:pt x="20797" y="312"/>
                        <a:pt x="20931" y="341"/>
                      </a:cubicBezTo>
                      <a:cubicBezTo>
                        <a:pt x="21419" y="448"/>
                        <a:pt x="21848" y="745"/>
                        <a:pt x="22122" y="1174"/>
                      </a:cubicBezTo>
                      <a:cubicBezTo>
                        <a:pt x="25884" y="7020"/>
                        <a:pt x="24182" y="14842"/>
                        <a:pt x="18336" y="18605"/>
                      </a:cubicBezTo>
                      <a:cubicBezTo>
                        <a:pt x="16300" y="19914"/>
                        <a:pt x="13942" y="20617"/>
                        <a:pt x="11537" y="20617"/>
                      </a:cubicBezTo>
                      <a:cubicBezTo>
                        <a:pt x="10644" y="20617"/>
                        <a:pt x="9727" y="20510"/>
                        <a:pt x="8846" y="20319"/>
                      </a:cubicBezTo>
                      <a:cubicBezTo>
                        <a:pt x="5548" y="19605"/>
                        <a:pt x="2727" y="17652"/>
                        <a:pt x="905" y="14819"/>
                      </a:cubicBezTo>
                      <a:cubicBezTo>
                        <a:pt x="345" y="13937"/>
                        <a:pt x="595" y="12759"/>
                        <a:pt x="1476" y="12199"/>
                      </a:cubicBezTo>
                      <a:cubicBezTo>
                        <a:pt x="1786" y="11997"/>
                        <a:pt x="2143" y="11902"/>
                        <a:pt x="2500" y="11902"/>
                      </a:cubicBezTo>
                      <a:cubicBezTo>
                        <a:pt x="2631" y="11902"/>
                        <a:pt x="2762" y="11913"/>
                        <a:pt x="2905" y="11949"/>
                      </a:cubicBezTo>
                      <a:cubicBezTo>
                        <a:pt x="3393" y="12056"/>
                        <a:pt x="3822" y="12342"/>
                        <a:pt x="4096" y="12771"/>
                      </a:cubicBezTo>
                      <a:cubicBezTo>
                        <a:pt x="5370" y="14747"/>
                        <a:pt x="7334" y="16116"/>
                        <a:pt x="9644" y="16616"/>
                      </a:cubicBezTo>
                      <a:cubicBezTo>
                        <a:pt x="10275" y="16754"/>
                        <a:pt x="10912" y="16822"/>
                        <a:pt x="11544" y="16822"/>
                      </a:cubicBezTo>
                      <a:cubicBezTo>
                        <a:pt x="13214" y="16822"/>
                        <a:pt x="14854" y="16347"/>
                        <a:pt x="16288" y="15414"/>
                      </a:cubicBezTo>
                      <a:cubicBezTo>
                        <a:pt x="20384" y="12783"/>
                        <a:pt x="21574" y="7318"/>
                        <a:pt x="18943" y="3222"/>
                      </a:cubicBezTo>
                      <a:cubicBezTo>
                        <a:pt x="18371" y="2341"/>
                        <a:pt x="18621" y="1162"/>
                        <a:pt x="19503" y="603"/>
                      </a:cubicBezTo>
                      <a:cubicBezTo>
                        <a:pt x="19816" y="402"/>
                        <a:pt x="20167" y="298"/>
                        <a:pt x="20529" y="298"/>
                      </a:cubicBezTo>
                      <a:close/>
                      <a:moveTo>
                        <a:pt x="20512" y="0"/>
                      </a:moveTo>
                      <a:cubicBezTo>
                        <a:pt x="20101" y="0"/>
                        <a:pt x="19700" y="121"/>
                        <a:pt x="19348" y="352"/>
                      </a:cubicBezTo>
                      <a:cubicBezTo>
                        <a:pt x="18324" y="1007"/>
                        <a:pt x="18038" y="2365"/>
                        <a:pt x="18693" y="3377"/>
                      </a:cubicBezTo>
                      <a:cubicBezTo>
                        <a:pt x="21229" y="7330"/>
                        <a:pt x="20086" y="12616"/>
                        <a:pt x="16133" y="15164"/>
                      </a:cubicBezTo>
                      <a:cubicBezTo>
                        <a:pt x="14738" y="16065"/>
                        <a:pt x="13148" y="16525"/>
                        <a:pt x="11527" y="16525"/>
                      </a:cubicBezTo>
                      <a:cubicBezTo>
                        <a:pt x="10920" y="16525"/>
                        <a:pt x="10310" y="16460"/>
                        <a:pt x="9704" y="16331"/>
                      </a:cubicBezTo>
                      <a:cubicBezTo>
                        <a:pt x="7477" y="15842"/>
                        <a:pt x="5572" y="14521"/>
                        <a:pt x="4346" y="12604"/>
                      </a:cubicBezTo>
                      <a:cubicBezTo>
                        <a:pt x="4024" y="12116"/>
                        <a:pt x="3536" y="11771"/>
                        <a:pt x="2965" y="11651"/>
                      </a:cubicBezTo>
                      <a:cubicBezTo>
                        <a:pt x="2807" y="11619"/>
                        <a:pt x="2649" y="11602"/>
                        <a:pt x="2491" y="11602"/>
                      </a:cubicBezTo>
                      <a:cubicBezTo>
                        <a:pt x="2078" y="11602"/>
                        <a:pt x="1672" y="11716"/>
                        <a:pt x="1310" y="11949"/>
                      </a:cubicBezTo>
                      <a:cubicBezTo>
                        <a:pt x="298" y="12604"/>
                        <a:pt x="0" y="13961"/>
                        <a:pt x="655" y="14973"/>
                      </a:cubicBezTo>
                      <a:cubicBezTo>
                        <a:pt x="2524" y="17878"/>
                        <a:pt x="5406" y="19879"/>
                        <a:pt x="8775" y="20605"/>
                      </a:cubicBezTo>
                      <a:cubicBezTo>
                        <a:pt x="9692" y="20807"/>
                        <a:pt x="10620" y="20903"/>
                        <a:pt x="11537" y="20903"/>
                      </a:cubicBezTo>
                      <a:cubicBezTo>
                        <a:pt x="14002" y="20903"/>
                        <a:pt x="16407" y="20200"/>
                        <a:pt x="18502" y="18843"/>
                      </a:cubicBezTo>
                      <a:cubicBezTo>
                        <a:pt x="24491" y="14997"/>
                        <a:pt x="26230" y="6996"/>
                        <a:pt x="22372" y="1007"/>
                      </a:cubicBezTo>
                      <a:cubicBezTo>
                        <a:pt x="22050" y="519"/>
                        <a:pt x="21562" y="174"/>
                        <a:pt x="20991" y="55"/>
                      </a:cubicBezTo>
                      <a:cubicBezTo>
                        <a:pt x="20831" y="18"/>
                        <a:pt x="20671" y="0"/>
                        <a:pt x="20512" y="0"/>
                      </a:cubicBezTo>
                      <a:close/>
                    </a:path>
                  </a:pathLst>
                </a:custGeom>
                <a:solidFill>
                  <a:srgbClr val="12131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30" name="Google Shape;1730;p28"/>
              <p:cNvGrpSpPr/>
              <p:nvPr/>
            </p:nvGrpSpPr>
            <p:grpSpPr>
              <a:xfrm>
                <a:off x="1034803" y="395463"/>
                <a:ext cx="730432" cy="730432"/>
                <a:chOff x="258700" y="2038025"/>
                <a:chExt cx="599846" cy="599846"/>
              </a:xfrm>
            </p:grpSpPr>
            <p:sp>
              <p:nvSpPr>
                <p:cNvPr id="1731" name="Google Shape;1731;p28"/>
                <p:cNvSpPr/>
                <p:nvPr/>
              </p:nvSpPr>
              <p:spPr>
                <a:xfrm>
                  <a:off x="258700" y="2038025"/>
                  <a:ext cx="477300" cy="477300"/>
                </a:xfrm>
                <a:prstGeom prst="rect">
                  <a:avLst/>
                </a:prstGeom>
                <a:noFill/>
                <a:ln w="19050" cap="flat" cmpd="sng">
                  <a:solidFill>
                    <a:srgbClr val="19191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2" name="Google Shape;1732;p28"/>
                <p:cNvSpPr/>
                <p:nvPr/>
              </p:nvSpPr>
              <p:spPr>
                <a:xfrm>
                  <a:off x="381246" y="2160571"/>
                  <a:ext cx="477300" cy="47730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33" name="Google Shape;1733;p28"/>
              <p:cNvGrpSpPr/>
              <p:nvPr/>
            </p:nvGrpSpPr>
            <p:grpSpPr>
              <a:xfrm>
                <a:off x="7398692" y="4139204"/>
                <a:ext cx="961107" cy="671257"/>
                <a:chOff x="5059762" y="4251410"/>
                <a:chExt cx="766800" cy="535549"/>
              </a:xfrm>
            </p:grpSpPr>
            <p:sp>
              <p:nvSpPr>
                <p:cNvPr id="1734" name="Google Shape;1734;p28"/>
                <p:cNvSpPr/>
                <p:nvPr/>
              </p:nvSpPr>
              <p:spPr>
                <a:xfrm>
                  <a:off x="5524244" y="4251410"/>
                  <a:ext cx="302318" cy="535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2" h="8648" extrusionOk="0">
                      <a:moveTo>
                        <a:pt x="821" y="0"/>
                      </a:moveTo>
                      <a:cubicBezTo>
                        <a:pt x="654" y="0"/>
                        <a:pt x="486" y="55"/>
                        <a:pt x="346" y="170"/>
                      </a:cubicBezTo>
                      <a:cubicBezTo>
                        <a:pt x="167" y="313"/>
                        <a:pt x="84" y="527"/>
                        <a:pt x="84" y="742"/>
                      </a:cubicBezTo>
                      <a:cubicBezTo>
                        <a:pt x="84" y="908"/>
                        <a:pt x="131" y="1075"/>
                        <a:pt x="250" y="1218"/>
                      </a:cubicBezTo>
                      <a:lnTo>
                        <a:pt x="3060" y="4623"/>
                      </a:lnTo>
                      <a:lnTo>
                        <a:pt x="298" y="7373"/>
                      </a:lnTo>
                      <a:cubicBezTo>
                        <a:pt x="12" y="7671"/>
                        <a:pt x="0" y="8135"/>
                        <a:pt x="298" y="8433"/>
                      </a:cubicBezTo>
                      <a:cubicBezTo>
                        <a:pt x="441" y="8576"/>
                        <a:pt x="631" y="8647"/>
                        <a:pt x="822" y="8647"/>
                      </a:cubicBezTo>
                      <a:cubicBezTo>
                        <a:pt x="1012" y="8647"/>
                        <a:pt x="1203" y="8576"/>
                        <a:pt x="1346" y="8433"/>
                      </a:cubicBezTo>
                      <a:lnTo>
                        <a:pt x="4584" y="5194"/>
                      </a:lnTo>
                      <a:cubicBezTo>
                        <a:pt x="4858" y="4933"/>
                        <a:pt x="4882" y="4492"/>
                        <a:pt x="4632" y="4206"/>
                      </a:cubicBezTo>
                      <a:lnTo>
                        <a:pt x="1393" y="265"/>
                      </a:lnTo>
                      <a:cubicBezTo>
                        <a:pt x="1246" y="91"/>
                        <a:pt x="1035" y="0"/>
                        <a:pt x="8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5" name="Google Shape;1735;p28"/>
                <p:cNvSpPr/>
                <p:nvPr/>
              </p:nvSpPr>
              <p:spPr>
                <a:xfrm>
                  <a:off x="5291972" y="4251410"/>
                  <a:ext cx="302380" cy="535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3" h="8648" extrusionOk="0">
                      <a:moveTo>
                        <a:pt x="822" y="0"/>
                      </a:moveTo>
                      <a:cubicBezTo>
                        <a:pt x="655" y="0"/>
                        <a:pt x="487" y="55"/>
                        <a:pt x="346" y="170"/>
                      </a:cubicBezTo>
                      <a:cubicBezTo>
                        <a:pt x="168" y="313"/>
                        <a:pt x="72" y="527"/>
                        <a:pt x="72" y="742"/>
                      </a:cubicBezTo>
                      <a:cubicBezTo>
                        <a:pt x="72" y="908"/>
                        <a:pt x="132" y="1075"/>
                        <a:pt x="251" y="1218"/>
                      </a:cubicBezTo>
                      <a:lnTo>
                        <a:pt x="3061" y="4623"/>
                      </a:lnTo>
                      <a:lnTo>
                        <a:pt x="298" y="7373"/>
                      </a:lnTo>
                      <a:cubicBezTo>
                        <a:pt x="1" y="7671"/>
                        <a:pt x="1" y="8135"/>
                        <a:pt x="298" y="8433"/>
                      </a:cubicBezTo>
                      <a:cubicBezTo>
                        <a:pt x="441" y="8576"/>
                        <a:pt x="629" y="8647"/>
                        <a:pt x="818" y="8647"/>
                      </a:cubicBezTo>
                      <a:cubicBezTo>
                        <a:pt x="1007" y="8647"/>
                        <a:pt x="1197" y="8576"/>
                        <a:pt x="1346" y="8433"/>
                      </a:cubicBezTo>
                      <a:lnTo>
                        <a:pt x="4585" y="5194"/>
                      </a:lnTo>
                      <a:cubicBezTo>
                        <a:pt x="4859" y="4933"/>
                        <a:pt x="4882" y="4492"/>
                        <a:pt x="4632" y="4206"/>
                      </a:cubicBezTo>
                      <a:lnTo>
                        <a:pt x="1394" y="265"/>
                      </a:lnTo>
                      <a:cubicBezTo>
                        <a:pt x="1247" y="91"/>
                        <a:pt x="1035" y="0"/>
                        <a:pt x="82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6" name="Google Shape;1736;p28"/>
                <p:cNvSpPr/>
                <p:nvPr/>
              </p:nvSpPr>
              <p:spPr>
                <a:xfrm>
                  <a:off x="5059762" y="4251410"/>
                  <a:ext cx="302318" cy="535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2" h="8648" extrusionOk="0">
                      <a:moveTo>
                        <a:pt x="821" y="0"/>
                      </a:moveTo>
                      <a:cubicBezTo>
                        <a:pt x="655" y="0"/>
                        <a:pt x="486" y="55"/>
                        <a:pt x="346" y="170"/>
                      </a:cubicBezTo>
                      <a:cubicBezTo>
                        <a:pt x="167" y="313"/>
                        <a:pt x="72" y="527"/>
                        <a:pt x="72" y="742"/>
                      </a:cubicBezTo>
                      <a:cubicBezTo>
                        <a:pt x="72" y="908"/>
                        <a:pt x="131" y="1075"/>
                        <a:pt x="238" y="1218"/>
                      </a:cubicBezTo>
                      <a:lnTo>
                        <a:pt x="3060" y="4623"/>
                      </a:lnTo>
                      <a:lnTo>
                        <a:pt x="298" y="7373"/>
                      </a:lnTo>
                      <a:cubicBezTo>
                        <a:pt x="0" y="7671"/>
                        <a:pt x="0" y="8135"/>
                        <a:pt x="298" y="8433"/>
                      </a:cubicBezTo>
                      <a:cubicBezTo>
                        <a:pt x="441" y="8576"/>
                        <a:pt x="628" y="8647"/>
                        <a:pt x="817" y="8647"/>
                      </a:cubicBezTo>
                      <a:cubicBezTo>
                        <a:pt x="1006" y="8647"/>
                        <a:pt x="1197" y="8576"/>
                        <a:pt x="1346" y="8433"/>
                      </a:cubicBezTo>
                      <a:lnTo>
                        <a:pt x="4584" y="5194"/>
                      </a:lnTo>
                      <a:cubicBezTo>
                        <a:pt x="4858" y="4933"/>
                        <a:pt x="4882" y="4492"/>
                        <a:pt x="4632" y="4206"/>
                      </a:cubicBezTo>
                      <a:lnTo>
                        <a:pt x="1393" y="265"/>
                      </a:lnTo>
                      <a:cubicBezTo>
                        <a:pt x="1246" y="91"/>
                        <a:pt x="1035" y="0"/>
                        <a:pt x="8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dibee Sans"/>
              <a:buNone/>
              <a:defRPr sz="3500" b="1">
                <a:solidFill>
                  <a:schemeClr val="dk2"/>
                </a:solidFill>
                <a:latin typeface="Odibee Sans"/>
                <a:ea typeface="Odibee Sans"/>
                <a:cs typeface="Odibee Sans"/>
                <a:sym typeface="Odibee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dibee Sans"/>
              <a:buNone/>
              <a:defRPr sz="3500">
                <a:solidFill>
                  <a:schemeClr val="dk2"/>
                </a:solidFill>
                <a:latin typeface="Odibee Sans"/>
                <a:ea typeface="Odibee Sans"/>
                <a:cs typeface="Odibee Sans"/>
                <a:sym typeface="Odibee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dibee Sans"/>
              <a:buNone/>
              <a:defRPr sz="3500">
                <a:solidFill>
                  <a:schemeClr val="dk2"/>
                </a:solidFill>
                <a:latin typeface="Odibee Sans"/>
                <a:ea typeface="Odibee Sans"/>
                <a:cs typeface="Odibee Sans"/>
                <a:sym typeface="Odibee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dibee Sans"/>
              <a:buNone/>
              <a:defRPr sz="3500">
                <a:solidFill>
                  <a:schemeClr val="dk2"/>
                </a:solidFill>
                <a:latin typeface="Odibee Sans"/>
                <a:ea typeface="Odibee Sans"/>
                <a:cs typeface="Odibee Sans"/>
                <a:sym typeface="Odibee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dibee Sans"/>
              <a:buNone/>
              <a:defRPr sz="3500">
                <a:solidFill>
                  <a:schemeClr val="dk2"/>
                </a:solidFill>
                <a:latin typeface="Odibee Sans"/>
                <a:ea typeface="Odibee Sans"/>
                <a:cs typeface="Odibee Sans"/>
                <a:sym typeface="Odibee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dibee Sans"/>
              <a:buNone/>
              <a:defRPr sz="3500">
                <a:solidFill>
                  <a:schemeClr val="dk2"/>
                </a:solidFill>
                <a:latin typeface="Odibee Sans"/>
                <a:ea typeface="Odibee Sans"/>
                <a:cs typeface="Odibee Sans"/>
                <a:sym typeface="Odibee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dibee Sans"/>
              <a:buNone/>
              <a:defRPr sz="3500">
                <a:solidFill>
                  <a:schemeClr val="dk2"/>
                </a:solidFill>
                <a:latin typeface="Odibee Sans"/>
                <a:ea typeface="Odibee Sans"/>
                <a:cs typeface="Odibee Sans"/>
                <a:sym typeface="Odibee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dibee Sans"/>
              <a:buNone/>
              <a:defRPr sz="3500">
                <a:solidFill>
                  <a:schemeClr val="dk2"/>
                </a:solidFill>
                <a:latin typeface="Odibee Sans"/>
                <a:ea typeface="Odibee Sans"/>
                <a:cs typeface="Odibee Sans"/>
                <a:sym typeface="Odibee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dibee Sans"/>
              <a:buNone/>
              <a:defRPr sz="3500">
                <a:solidFill>
                  <a:schemeClr val="dk2"/>
                </a:solidFill>
                <a:latin typeface="Odibee Sans"/>
                <a:ea typeface="Odibee Sans"/>
                <a:cs typeface="Odibee Sans"/>
                <a:sym typeface="Odibee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Nunito"/>
              <a:buChar char="●"/>
              <a:defRPr sz="18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○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■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●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○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■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●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○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Nunito"/>
              <a:buChar char="■"/>
              <a:defRPr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80" r:id="rId2"/>
    <p:sldLayoutId id="2147483658" r:id="rId3"/>
    <p:sldLayoutId id="2147483662" r:id="rId4"/>
    <p:sldLayoutId id="2147483670" r:id="rId5"/>
    <p:sldLayoutId id="2147483681" r:id="rId6"/>
    <p:sldLayoutId id="2147483672" r:id="rId7"/>
    <p:sldLayoutId id="2147483673" r:id="rId8"/>
    <p:sldLayoutId id="2147483674" r:id="rId9"/>
    <p:sldLayoutId id="2147483678" r:id="rId10"/>
    <p:sldLayoutId id="2147483679" r:id="rId11"/>
  </p:sldLayoutIdLst>
  <p:hf sldNum="0"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21.bin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8.wmf"/><Relationship Id="rId17" Type="http://schemas.openxmlformats.org/officeDocument/2006/relationships/image" Target="../media/image31.png"/><Relationship Id="rId2" Type="http://schemas.openxmlformats.org/officeDocument/2006/relationships/tags" Target="../tags/tag11.xml"/><Relationship Id="rId16" Type="http://schemas.openxmlformats.org/officeDocument/2006/relationships/image" Target="../media/image30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27.wmf"/><Relationship Id="rId4" Type="http://schemas.openxmlformats.org/officeDocument/2006/relationships/notesSlide" Target="../notesSlides/notesSlide10.xml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9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27.bin"/><Relationship Id="rId18" Type="http://schemas.openxmlformats.org/officeDocument/2006/relationships/image" Target="../media/image32.wmf"/><Relationship Id="rId26" Type="http://schemas.openxmlformats.org/officeDocument/2006/relationships/image" Target="../media/image36.wmf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31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28.wmf"/><Relationship Id="rId17" Type="http://schemas.openxmlformats.org/officeDocument/2006/relationships/oleObject" Target="../embeddings/oleObject29.bin"/><Relationship Id="rId25" Type="http://schemas.openxmlformats.org/officeDocument/2006/relationships/oleObject" Target="../embeddings/oleObject33.bin"/><Relationship Id="rId2" Type="http://schemas.openxmlformats.org/officeDocument/2006/relationships/tags" Target="../tags/tag12.xml"/><Relationship Id="rId16" Type="http://schemas.openxmlformats.org/officeDocument/2006/relationships/image" Target="../media/image30.wmf"/><Relationship Id="rId20" Type="http://schemas.openxmlformats.org/officeDocument/2006/relationships/image" Target="../media/image33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26.bin"/><Relationship Id="rId24" Type="http://schemas.openxmlformats.org/officeDocument/2006/relationships/image" Target="../media/image35.wmf"/><Relationship Id="rId5" Type="http://schemas.openxmlformats.org/officeDocument/2006/relationships/oleObject" Target="../embeddings/oleObject23.bin"/><Relationship Id="rId15" Type="http://schemas.openxmlformats.org/officeDocument/2006/relationships/oleObject" Target="../embeddings/oleObject28.bin"/><Relationship Id="rId23" Type="http://schemas.openxmlformats.org/officeDocument/2006/relationships/oleObject" Target="../embeddings/oleObject32.bin"/><Relationship Id="rId28" Type="http://schemas.openxmlformats.org/officeDocument/2006/relationships/image" Target="../media/image37.gif"/><Relationship Id="rId10" Type="http://schemas.openxmlformats.org/officeDocument/2006/relationships/image" Target="../media/image27.wmf"/><Relationship Id="rId19" Type="http://schemas.openxmlformats.org/officeDocument/2006/relationships/oleObject" Target="../embeddings/oleObject30.bin"/><Relationship Id="rId4" Type="http://schemas.openxmlformats.org/officeDocument/2006/relationships/notesSlide" Target="../notesSlides/notesSlide11.xml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29.wmf"/><Relationship Id="rId22" Type="http://schemas.openxmlformats.org/officeDocument/2006/relationships/image" Target="../media/image34.wmf"/><Relationship Id="rId27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image" Target="../media/image31.png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1.wmf"/><Relationship Id="rId2" Type="http://schemas.openxmlformats.org/officeDocument/2006/relationships/tags" Target="../tags/tag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40.wmf"/><Relationship Id="rId4" Type="http://schemas.openxmlformats.org/officeDocument/2006/relationships/notesSlide" Target="../notesSlides/notesSlide13.xml"/><Relationship Id="rId9" Type="http://schemas.openxmlformats.org/officeDocument/2006/relationships/oleObject" Target="../embeddings/oleObject36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13" Type="http://schemas.openxmlformats.org/officeDocument/2006/relationships/image" Target="../media/image43.wmf"/><Relationship Id="rId18" Type="http://schemas.openxmlformats.org/officeDocument/2006/relationships/oleObject" Target="../embeddings/oleObject44.bin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5.wmf"/><Relationship Id="rId7" Type="http://schemas.openxmlformats.org/officeDocument/2006/relationships/image" Target="../media/image38.wmf"/><Relationship Id="rId12" Type="http://schemas.openxmlformats.org/officeDocument/2006/relationships/oleObject" Target="../embeddings/oleObject41.bin"/><Relationship Id="rId17" Type="http://schemas.openxmlformats.org/officeDocument/2006/relationships/image" Target="../media/image44.wmf"/><Relationship Id="rId2" Type="http://schemas.openxmlformats.org/officeDocument/2006/relationships/tags" Target="../tags/tag15.xml"/><Relationship Id="rId16" Type="http://schemas.openxmlformats.org/officeDocument/2006/relationships/oleObject" Target="../embeddings/oleObject43.bin"/><Relationship Id="rId20" Type="http://schemas.openxmlformats.org/officeDocument/2006/relationships/oleObject" Target="../embeddings/oleObject45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8.bin"/><Relationship Id="rId11" Type="http://schemas.openxmlformats.org/officeDocument/2006/relationships/image" Target="../media/image42.wmf"/><Relationship Id="rId5" Type="http://schemas.openxmlformats.org/officeDocument/2006/relationships/audio" Target="../media/audio1.wav"/><Relationship Id="rId15" Type="http://schemas.openxmlformats.org/officeDocument/2006/relationships/image" Target="../media/image40.wmf"/><Relationship Id="rId23" Type="http://schemas.openxmlformats.org/officeDocument/2006/relationships/image" Target="../media/image15.gif"/><Relationship Id="rId10" Type="http://schemas.openxmlformats.org/officeDocument/2006/relationships/oleObject" Target="../embeddings/oleObject40.bin"/><Relationship Id="rId19" Type="http://schemas.openxmlformats.org/officeDocument/2006/relationships/image" Target="../media/image41.wmf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39.wmf"/><Relationship Id="rId14" Type="http://schemas.openxmlformats.org/officeDocument/2006/relationships/oleObject" Target="../embeddings/oleObject42.bin"/><Relationship Id="rId22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Relationship Id="rId6" Type="http://schemas.openxmlformats.org/officeDocument/2006/relationships/image" Target="../media/image15.gif"/><Relationship Id="rId5" Type="http://schemas.openxmlformats.org/officeDocument/2006/relationships/image" Target="../media/image46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7.wmf"/><Relationship Id="rId5" Type="http://schemas.openxmlformats.org/officeDocument/2006/relationships/oleObject" Target="../embeddings/oleObject46.bin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13" Type="http://schemas.openxmlformats.org/officeDocument/2006/relationships/oleObject" Target="../embeddings/oleObject51.bin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48.bin"/><Relationship Id="rId12" Type="http://schemas.openxmlformats.org/officeDocument/2006/relationships/image" Target="../media/image51.wmf"/><Relationship Id="rId17" Type="http://schemas.openxmlformats.org/officeDocument/2006/relationships/image" Target="../media/image20.png"/><Relationship Id="rId2" Type="http://schemas.openxmlformats.org/officeDocument/2006/relationships/tags" Target="../tags/tag18.xml"/><Relationship Id="rId16" Type="http://schemas.openxmlformats.org/officeDocument/2006/relationships/image" Target="../media/image53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8.wmf"/><Relationship Id="rId11" Type="http://schemas.openxmlformats.org/officeDocument/2006/relationships/oleObject" Target="../embeddings/oleObject50.bin"/><Relationship Id="rId5" Type="http://schemas.openxmlformats.org/officeDocument/2006/relationships/oleObject" Target="../embeddings/oleObject47.bin"/><Relationship Id="rId15" Type="http://schemas.openxmlformats.org/officeDocument/2006/relationships/oleObject" Target="../embeddings/oleObject52.bin"/><Relationship Id="rId10" Type="http://schemas.openxmlformats.org/officeDocument/2006/relationships/image" Target="../media/image50.wmf"/><Relationship Id="rId4" Type="http://schemas.openxmlformats.org/officeDocument/2006/relationships/notesSlide" Target="../notesSlides/notesSlide17.xml"/><Relationship Id="rId9" Type="http://schemas.openxmlformats.org/officeDocument/2006/relationships/oleObject" Target="../embeddings/oleObject49.bin"/><Relationship Id="rId14" Type="http://schemas.openxmlformats.org/officeDocument/2006/relationships/image" Target="../media/image52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13" Type="http://schemas.openxmlformats.org/officeDocument/2006/relationships/oleObject" Target="../embeddings/oleObject57.bin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53.wmf"/><Relationship Id="rId2" Type="http://schemas.openxmlformats.org/officeDocument/2006/relationships/tags" Target="../tags/tag19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4.wmf"/><Relationship Id="rId11" Type="http://schemas.openxmlformats.org/officeDocument/2006/relationships/oleObject" Target="../embeddings/oleObject56.bin"/><Relationship Id="rId5" Type="http://schemas.openxmlformats.org/officeDocument/2006/relationships/oleObject" Target="../embeddings/oleObject53.bin"/><Relationship Id="rId10" Type="http://schemas.openxmlformats.org/officeDocument/2006/relationships/image" Target="../media/image48.wmf"/><Relationship Id="rId4" Type="http://schemas.openxmlformats.org/officeDocument/2006/relationships/notesSlide" Target="../notesSlides/notesSlide18.xml"/><Relationship Id="rId9" Type="http://schemas.openxmlformats.org/officeDocument/2006/relationships/oleObject" Target="../embeddings/oleObject55.bin"/><Relationship Id="rId1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13" Type="http://schemas.openxmlformats.org/officeDocument/2006/relationships/oleObject" Target="../embeddings/oleObject62.bin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59.bin"/><Relationship Id="rId12" Type="http://schemas.openxmlformats.org/officeDocument/2006/relationships/image" Target="../media/image59.wmf"/><Relationship Id="rId2" Type="http://schemas.openxmlformats.org/officeDocument/2006/relationships/tags" Target="../tags/tag20.xml"/><Relationship Id="rId16" Type="http://schemas.openxmlformats.org/officeDocument/2006/relationships/image" Target="../media/image20.png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6.wmf"/><Relationship Id="rId11" Type="http://schemas.openxmlformats.org/officeDocument/2006/relationships/oleObject" Target="../embeddings/oleObject61.bin"/><Relationship Id="rId5" Type="http://schemas.openxmlformats.org/officeDocument/2006/relationships/oleObject" Target="../embeddings/oleObject58.bin"/><Relationship Id="rId15" Type="http://schemas.openxmlformats.org/officeDocument/2006/relationships/image" Target="../media/image61.png"/><Relationship Id="rId10" Type="http://schemas.openxmlformats.org/officeDocument/2006/relationships/image" Target="../media/image58.wmf"/><Relationship Id="rId4" Type="http://schemas.openxmlformats.org/officeDocument/2006/relationships/notesSlide" Target="../notesSlides/notesSlide19.xml"/><Relationship Id="rId9" Type="http://schemas.openxmlformats.org/officeDocument/2006/relationships/oleObject" Target="../embeddings/oleObject60.bin"/><Relationship Id="rId14" Type="http://schemas.openxmlformats.org/officeDocument/2006/relationships/image" Target="../media/image60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64.bin"/><Relationship Id="rId2" Type="http://schemas.openxmlformats.org/officeDocument/2006/relationships/tags" Target="../tags/tag2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2.wmf"/><Relationship Id="rId11" Type="http://schemas.openxmlformats.org/officeDocument/2006/relationships/image" Target="../media/image56.wmf"/><Relationship Id="rId5" Type="http://schemas.openxmlformats.org/officeDocument/2006/relationships/oleObject" Target="../embeddings/oleObject63.bin"/><Relationship Id="rId10" Type="http://schemas.openxmlformats.org/officeDocument/2006/relationships/oleObject" Target="../embeddings/oleObject65.bin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92.png"/><Relationship Id="rId9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.bin"/><Relationship Id="rId13" Type="http://schemas.openxmlformats.org/officeDocument/2006/relationships/image" Target="../media/image72.wmf"/><Relationship Id="rId18" Type="http://schemas.openxmlformats.org/officeDocument/2006/relationships/oleObject" Target="../embeddings/oleObject72.bin"/><Relationship Id="rId26" Type="http://schemas.openxmlformats.org/officeDocument/2006/relationships/image" Target="../media/image98.png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76.wmf"/><Relationship Id="rId7" Type="http://schemas.openxmlformats.org/officeDocument/2006/relationships/image" Target="../media/image79.jpeg"/><Relationship Id="rId12" Type="http://schemas.openxmlformats.org/officeDocument/2006/relationships/oleObject" Target="../embeddings/oleObject69.bin"/><Relationship Id="rId17" Type="http://schemas.openxmlformats.org/officeDocument/2006/relationships/image" Target="../media/image74.wmf"/><Relationship Id="rId25" Type="http://schemas.openxmlformats.org/officeDocument/2006/relationships/image" Target="../media/image78.wmf"/><Relationship Id="rId2" Type="http://schemas.openxmlformats.org/officeDocument/2006/relationships/tags" Target="../tags/tag24.xml"/><Relationship Id="rId16" Type="http://schemas.openxmlformats.org/officeDocument/2006/relationships/oleObject" Target="../embeddings/oleObject71.bin"/><Relationship Id="rId20" Type="http://schemas.openxmlformats.org/officeDocument/2006/relationships/oleObject" Target="../embeddings/oleObject73.bin"/><Relationship Id="rId29" Type="http://schemas.openxmlformats.org/officeDocument/2006/relationships/image" Target="../media/image101.png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9.wmf"/><Relationship Id="rId11" Type="http://schemas.openxmlformats.org/officeDocument/2006/relationships/image" Target="../media/image71.wmf"/><Relationship Id="rId24" Type="http://schemas.openxmlformats.org/officeDocument/2006/relationships/oleObject" Target="../embeddings/oleObject75.bin"/><Relationship Id="rId5" Type="http://schemas.openxmlformats.org/officeDocument/2006/relationships/oleObject" Target="../embeddings/oleObject66.bin"/><Relationship Id="rId15" Type="http://schemas.openxmlformats.org/officeDocument/2006/relationships/image" Target="../media/image73.wmf"/><Relationship Id="rId23" Type="http://schemas.openxmlformats.org/officeDocument/2006/relationships/image" Target="../media/image77.wmf"/><Relationship Id="rId28" Type="http://schemas.openxmlformats.org/officeDocument/2006/relationships/image" Target="../media/image100.png"/><Relationship Id="rId10" Type="http://schemas.openxmlformats.org/officeDocument/2006/relationships/oleObject" Target="../embeddings/oleObject68.bin"/><Relationship Id="rId19" Type="http://schemas.openxmlformats.org/officeDocument/2006/relationships/image" Target="../media/image75.wmf"/><Relationship Id="rId31" Type="http://schemas.openxmlformats.org/officeDocument/2006/relationships/image" Target="../media/image103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70.wmf"/><Relationship Id="rId14" Type="http://schemas.openxmlformats.org/officeDocument/2006/relationships/oleObject" Target="../embeddings/oleObject70.bin"/><Relationship Id="rId22" Type="http://schemas.openxmlformats.org/officeDocument/2006/relationships/oleObject" Target="../embeddings/oleObject74.bin"/><Relationship Id="rId27" Type="http://schemas.openxmlformats.org/officeDocument/2006/relationships/image" Target="../media/image99.png"/><Relationship Id="rId30" Type="http://schemas.openxmlformats.org/officeDocument/2006/relationships/image" Target="../media/image10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g"/><Relationship Id="rId3" Type="http://schemas.openxmlformats.org/officeDocument/2006/relationships/notesSlide" Target="../notesSlides/notesSlide24.xml"/><Relationship Id="rId7" Type="http://schemas.openxmlformats.org/officeDocument/2006/relationships/slide" Target="slide25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5.xml"/><Relationship Id="rId6" Type="http://schemas.microsoft.com/office/2007/relationships/hdphoto" Target="../media/hdphoto1.wdp"/><Relationship Id="rId5" Type="http://schemas.openxmlformats.org/officeDocument/2006/relationships/image" Target="../media/image81.png"/><Relationship Id="rId4" Type="http://schemas.openxmlformats.org/officeDocument/2006/relationships/image" Target="../media/image8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6.xml"/><Relationship Id="rId4" Type="http://schemas.openxmlformats.org/officeDocument/2006/relationships/image" Target="../media/image83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9.xml"/><Relationship Id="rId13" Type="http://schemas.openxmlformats.org/officeDocument/2006/relationships/image" Target="../media/image88.png"/><Relationship Id="rId3" Type="http://schemas.openxmlformats.org/officeDocument/2006/relationships/notesSlide" Target="../notesSlides/notesSlide26.xml"/><Relationship Id="rId7" Type="http://schemas.openxmlformats.org/officeDocument/2006/relationships/slide" Target="slide28.xml"/><Relationship Id="rId12" Type="http://schemas.openxmlformats.org/officeDocument/2006/relationships/image" Target="../media/image87.png"/><Relationship Id="rId17" Type="http://schemas.microsoft.com/office/2007/relationships/hdphoto" Target="../media/hdphoto3.wdp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90.png"/><Relationship Id="rId1" Type="http://schemas.openxmlformats.org/officeDocument/2006/relationships/tags" Target="../tags/tag27.xml"/><Relationship Id="rId6" Type="http://schemas.openxmlformats.org/officeDocument/2006/relationships/image" Target="../media/image85.jpeg"/><Relationship Id="rId11" Type="http://schemas.microsoft.com/office/2007/relationships/hdphoto" Target="../media/hdphoto2.wdp"/><Relationship Id="rId5" Type="http://schemas.openxmlformats.org/officeDocument/2006/relationships/slide" Target="slide27.xml"/><Relationship Id="rId15" Type="http://schemas.openxmlformats.org/officeDocument/2006/relationships/slide" Target="slide31.xml"/><Relationship Id="rId10" Type="http://schemas.openxmlformats.org/officeDocument/2006/relationships/image" Target="../media/image86.png"/><Relationship Id="rId4" Type="http://schemas.openxmlformats.org/officeDocument/2006/relationships/image" Target="../media/image84.jpg"/><Relationship Id="rId9" Type="http://schemas.openxmlformats.org/officeDocument/2006/relationships/slide" Target="slide30.xml"/><Relationship Id="rId14" Type="http://schemas.openxmlformats.org/officeDocument/2006/relationships/image" Target="../media/image8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91.png"/><Relationship Id="rId12" Type="http://schemas.openxmlformats.org/officeDocument/2006/relationships/image" Target="../media/image92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8.xml"/><Relationship Id="rId6" Type="http://schemas.openxmlformats.org/officeDocument/2006/relationships/audio" Target="../media/audio4.wav"/><Relationship Id="rId11" Type="http://schemas.openxmlformats.org/officeDocument/2006/relationships/image" Target="../media/image650.png"/><Relationship Id="rId5" Type="http://schemas.openxmlformats.org/officeDocument/2006/relationships/audio" Target="../media/audio3.wav"/><Relationship Id="rId10" Type="http://schemas.microsoft.com/office/2007/relationships/hdphoto" Target="../media/hdphoto3.wdp"/><Relationship Id="rId4" Type="http://schemas.openxmlformats.org/officeDocument/2006/relationships/audio" Target="../media/audio2.wav"/><Relationship Id="rId9" Type="http://schemas.openxmlformats.org/officeDocument/2006/relationships/image" Target="../media/image9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notesSlide" Target="../notesSlides/notesSlide28.xml"/><Relationship Id="rId7" Type="http://schemas.openxmlformats.org/officeDocument/2006/relationships/slide" Target="slide26.xml"/><Relationship Id="rId12" Type="http://schemas.openxmlformats.org/officeDocument/2006/relationships/image" Target="../media/image92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9.xml"/><Relationship Id="rId6" Type="http://schemas.openxmlformats.org/officeDocument/2006/relationships/audio" Target="../media/audio4.wav"/><Relationship Id="rId11" Type="http://schemas.openxmlformats.org/officeDocument/2006/relationships/image" Target="../media/image680.png"/><Relationship Id="rId5" Type="http://schemas.openxmlformats.org/officeDocument/2006/relationships/audio" Target="../media/audio3.wav"/><Relationship Id="rId10" Type="http://schemas.openxmlformats.org/officeDocument/2006/relationships/image" Target="../media/image93.png"/><Relationship Id="rId4" Type="http://schemas.openxmlformats.org/officeDocument/2006/relationships/audio" Target="../media/audio2.wav"/><Relationship Id="rId9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notesSlide" Target="../notesSlides/notesSlide29.xml"/><Relationship Id="rId7" Type="http://schemas.openxmlformats.org/officeDocument/2006/relationships/slide" Target="slide26.xml"/><Relationship Id="rId12" Type="http://schemas.openxmlformats.org/officeDocument/2006/relationships/image" Target="../media/image92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0.xml"/><Relationship Id="rId6" Type="http://schemas.openxmlformats.org/officeDocument/2006/relationships/audio" Target="../media/audio4.wav"/><Relationship Id="rId11" Type="http://schemas.openxmlformats.org/officeDocument/2006/relationships/image" Target="../media/image700.png"/><Relationship Id="rId5" Type="http://schemas.openxmlformats.org/officeDocument/2006/relationships/audio" Target="../media/audio3.wav"/><Relationship Id="rId10" Type="http://schemas.openxmlformats.org/officeDocument/2006/relationships/image" Target="../media/image94.jpg"/><Relationship Id="rId4" Type="http://schemas.openxmlformats.org/officeDocument/2006/relationships/audio" Target="../media/audio2.wav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notesSlide" Target="../notesSlides/notesSlide30.xml"/><Relationship Id="rId7" Type="http://schemas.openxmlformats.org/officeDocument/2006/relationships/slide" Target="slide26.xml"/><Relationship Id="rId12" Type="http://schemas.openxmlformats.org/officeDocument/2006/relationships/image" Target="../media/image95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1.xml"/><Relationship Id="rId6" Type="http://schemas.openxmlformats.org/officeDocument/2006/relationships/audio" Target="../media/audio4.wav"/><Relationship Id="rId11" Type="http://schemas.openxmlformats.org/officeDocument/2006/relationships/image" Target="../media/image92.jpeg"/><Relationship Id="rId5" Type="http://schemas.openxmlformats.org/officeDocument/2006/relationships/audio" Target="../media/audio3.wav"/><Relationship Id="rId10" Type="http://schemas.openxmlformats.org/officeDocument/2006/relationships/image" Target="../media/image640.png"/><Relationship Id="rId4" Type="http://schemas.openxmlformats.org/officeDocument/2006/relationships/audio" Target="../media/audio2.wav"/><Relationship Id="rId9" Type="http://schemas.microsoft.com/office/2007/relationships/hdphoto" Target="../media/hdphoto3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2.xml"/><Relationship Id="rId5" Type="http://schemas.openxmlformats.org/officeDocument/2006/relationships/image" Target="../media/image97.gif"/><Relationship Id="rId4" Type="http://schemas.openxmlformats.org/officeDocument/2006/relationships/image" Target="../media/image96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Relationship Id="rId4" Type="http://schemas.openxmlformats.org/officeDocument/2006/relationships/image" Target="../media/image10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notesSlide" Target="../notesSlides/notesSlide33.xml"/><Relationship Id="rId7" Type="http://schemas.microsoft.com/office/2007/relationships/hdphoto" Target="../media/hdphoto5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106.png"/><Relationship Id="rId5" Type="http://schemas.microsoft.com/office/2007/relationships/hdphoto" Target="../media/hdphoto4.wdp"/><Relationship Id="rId10" Type="http://schemas.openxmlformats.org/officeDocument/2006/relationships/image" Target="../media/image740.png"/><Relationship Id="rId4" Type="http://schemas.openxmlformats.org/officeDocument/2006/relationships/image" Target="../media/image105.png"/><Relationship Id="rId9" Type="http://schemas.microsoft.com/office/2007/relationships/hdphoto" Target="../media/hdphoto6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108.png"/><Relationship Id="rId4" Type="http://schemas.openxmlformats.org/officeDocument/2006/relationships/image" Target="../media/image7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12.w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wmf"/><Relationship Id="rId12" Type="http://schemas.openxmlformats.org/officeDocument/2006/relationships/oleObject" Target="../embeddings/oleObject4.bin"/><Relationship Id="rId2" Type="http://schemas.openxmlformats.org/officeDocument/2006/relationships/tags" Target="../tags/tag6.xml"/><Relationship Id="rId16" Type="http://schemas.openxmlformats.org/officeDocument/2006/relationships/image" Target="../media/image15.gif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1.wmf"/><Relationship Id="rId5" Type="http://schemas.openxmlformats.org/officeDocument/2006/relationships/audio" Target="../media/audio1.wav"/><Relationship Id="rId15" Type="http://schemas.openxmlformats.org/officeDocument/2006/relationships/image" Target="../media/image14.png"/><Relationship Id="rId10" Type="http://schemas.openxmlformats.org/officeDocument/2006/relationships/oleObject" Target="../embeddings/oleObject3.bin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0.wmf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7.wmf"/><Relationship Id="rId2" Type="http://schemas.openxmlformats.org/officeDocument/2006/relationships/tags" Target="../tags/tag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6.wmf"/><Relationship Id="rId4" Type="http://schemas.openxmlformats.org/officeDocument/2006/relationships/notesSlide" Target="../notesSlides/notesSlide6.xml"/><Relationship Id="rId9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0.bin"/><Relationship Id="rId2" Type="http://schemas.openxmlformats.org/officeDocument/2006/relationships/tags" Target="../tags/tag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22.wmf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8.wmf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24.wmf"/><Relationship Id="rId2" Type="http://schemas.openxmlformats.org/officeDocument/2006/relationships/tags" Target="../tags/tag9.xml"/><Relationship Id="rId16" Type="http://schemas.openxmlformats.org/officeDocument/2006/relationships/oleObject" Target="../embeddings/oleObject16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21.wmf"/><Relationship Id="rId5" Type="http://schemas.openxmlformats.org/officeDocument/2006/relationships/audio" Target="../media/audio1.wav"/><Relationship Id="rId15" Type="http://schemas.openxmlformats.org/officeDocument/2006/relationships/image" Target="../media/image23.wmf"/><Relationship Id="rId10" Type="http://schemas.openxmlformats.org/officeDocument/2006/relationships/oleObject" Target="../embeddings/oleObject13.bin"/><Relationship Id="rId19" Type="http://schemas.openxmlformats.org/officeDocument/2006/relationships/image" Target="../media/image15.gif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9.wmf"/><Relationship Id="rId14" Type="http://schemas.openxmlformats.org/officeDocument/2006/relationships/oleObject" Target="../embeddings/oleObject1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4" name="Google Shape;1764;p31"/>
          <p:cNvSpPr txBox="1">
            <a:spLocks noGrp="1"/>
          </p:cNvSpPr>
          <p:nvPr>
            <p:ph type="ctrTitle"/>
          </p:nvPr>
        </p:nvSpPr>
        <p:spPr>
          <a:xfrm>
            <a:off x="720000" y="1424661"/>
            <a:ext cx="7704000" cy="158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HỮU </a:t>
            </a:r>
            <a:r>
              <a:rPr lang="en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 </a:t>
            </a:r>
            <a:endParaRPr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2F46DD67-AD87-44BF-A861-6874B757C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7" y="467936"/>
            <a:ext cx="43245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So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AE7E4888-F6D9-49BA-B886-51B3FC98E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838470"/>
            <a:ext cx="4191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Cách so sánh hai số hữu tỉ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9537985"/>
              </p:ext>
            </p:extLst>
          </p:nvPr>
        </p:nvGraphicFramePr>
        <p:xfrm>
          <a:off x="481648" y="1741170"/>
          <a:ext cx="815975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74" name="Equation" r:id="rId5" imgW="482400" imgH="457200" progId="Equation.DSMT4">
                  <p:embed/>
                </p:oleObj>
              </mc:Choice>
              <mc:Fallback>
                <p:oleObj name="Equation" r:id="rId5" imgW="4824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648" y="1741170"/>
                        <a:ext cx="815975" cy="7826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4943626"/>
              </p:ext>
            </p:extLst>
          </p:nvPr>
        </p:nvGraphicFramePr>
        <p:xfrm>
          <a:off x="3944674" y="1882321"/>
          <a:ext cx="1111250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75" name="Equation" r:id="rId7" imgW="647640" imgH="215640" progId="Equation.DSMT4">
                  <p:embed/>
                </p:oleObj>
              </mc:Choice>
              <mc:Fallback>
                <p:oleObj name="Equation" r:id="rId7" imgW="647640" imgH="215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4674" y="1882321"/>
                        <a:ext cx="1111250" cy="3746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715801" y="1280559"/>
            <a:ext cx="41869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HĐ4: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hữu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9873796"/>
              </p:ext>
            </p:extLst>
          </p:nvPr>
        </p:nvGraphicFramePr>
        <p:xfrm>
          <a:off x="6947853" y="1852031"/>
          <a:ext cx="841375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76" name="Equation" r:id="rId9" imgW="583920" imgH="215640" progId="Equation.DSMT4">
                  <p:embed/>
                </p:oleObj>
              </mc:Choice>
              <mc:Fallback>
                <p:oleObj name="Equation" r:id="rId9" imgW="58392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947853" y="1852031"/>
                        <a:ext cx="841375" cy="377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2571055"/>
              </p:ext>
            </p:extLst>
          </p:nvPr>
        </p:nvGraphicFramePr>
        <p:xfrm>
          <a:off x="1696085" y="1734820"/>
          <a:ext cx="428625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77" name="Equation" r:id="rId11" imgW="253800" imgH="457200" progId="Equation.DSMT4">
                  <p:embed/>
                </p:oleObj>
              </mc:Choice>
              <mc:Fallback>
                <p:oleObj name="Equation" r:id="rId11" imgW="2538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6085" y="1734820"/>
                        <a:ext cx="428625" cy="7826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0743396"/>
              </p:ext>
            </p:extLst>
          </p:nvPr>
        </p:nvGraphicFramePr>
        <p:xfrm>
          <a:off x="5751025" y="1898196"/>
          <a:ext cx="588962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78" name="Equation" r:id="rId13" imgW="342720" imgH="215640" progId="Equation.DSMT4">
                  <p:embed/>
                </p:oleObj>
              </mc:Choice>
              <mc:Fallback>
                <p:oleObj name="Equation" r:id="rId13" imgW="342720" imgH="215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1025" y="1898196"/>
                        <a:ext cx="588962" cy="3746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7922643"/>
              </p:ext>
            </p:extLst>
          </p:nvPr>
        </p:nvGraphicFramePr>
        <p:xfrm>
          <a:off x="8350250" y="1612001"/>
          <a:ext cx="365125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79" name="Equation" r:id="rId15" imgW="253800" imgH="457200" progId="Equation.DSMT4">
                  <p:embed/>
                </p:oleObj>
              </mc:Choice>
              <mc:Fallback>
                <p:oleObj name="Equation" r:id="rId15" imgW="2538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8350250" y="1612001"/>
                        <a:ext cx="365125" cy="798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26820" y="1867716"/>
            <a:ext cx="474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41479" y="1810112"/>
            <a:ext cx="474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9305" y="1734419"/>
            <a:ext cx="474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395" y="3282086"/>
            <a:ext cx="1600200" cy="181041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82230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2F46DD67-AD87-44BF-A861-6874B757C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7" y="467936"/>
            <a:ext cx="43245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So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AE7E4888-F6D9-49BA-B886-51B3FC98E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838470"/>
            <a:ext cx="4191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Cách so sánh hai số hữu tỉ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9194173"/>
              </p:ext>
            </p:extLst>
          </p:nvPr>
        </p:nvGraphicFramePr>
        <p:xfrm>
          <a:off x="481648" y="1741170"/>
          <a:ext cx="815975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4" name="Equation" r:id="rId5" imgW="482400" imgH="457200" progId="Equation.DSMT4">
                  <p:embed/>
                </p:oleObj>
              </mc:Choice>
              <mc:Fallback>
                <p:oleObj name="Equation" r:id="rId5" imgW="4824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648" y="1741170"/>
                        <a:ext cx="815975" cy="7826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2310772"/>
              </p:ext>
            </p:extLst>
          </p:nvPr>
        </p:nvGraphicFramePr>
        <p:xfrm>
          <a:off x="3944674" y="1882321"/>
          <a:ext cx="1111250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5" name="Equation" r:id="rId7" imgW="647640" imgH="215640" progId="Equation.DSMT4">
                  <p:embed/>
                </p:oleObj>
              </mc:Choice>
              <mc:Fallback>
                <p:oleObj name="Equation" r:id="rId7" imgW="647640" imgH="215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4674" y="1882321"/>
                        <a:ext cx="1111250" cy="3746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715801" y="1280559"/>
            <a:ext cx="418698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HĐ4: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hữu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948069"/>
              </p:ext>
            </p:extLst>
          </p:nvPr>
        </p:nvGraphicFramePr>
        <p:xfrm>
          <a:off x="6947853" y="1852031"/>
          <a:ext cx="841375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6" name="Equation" r:id="rId9" imgW="583920" imgH="215640" progId="Equation.DSMT4">
                  <p:embed/>
                </p:oleObj>
              </mc:Choice>
              <mc:Fallback>
                <p:oleObj name="Equation" r:id="rId9" imgW="58392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947853" y="1852031"/>
                        <a:ext cx="841375" cy="377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7541609"/>
              </p:ext>
            </p:extLst>
          </p:nvPr>
        </p:nvGraphicFramePr>
        <p:xfrm>
          <a:off x="1696085" y="1734820"/>
          <a:ext cx="428625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7" name="Equation" r:id="rId11" imgW="253800" imgH="457200" progId="Equation.DSMT4">
                  <p:embed/>
                </p:oleObj>
              </mc:Choice>
              <mc:Fallback>
                <p:oleObj name="Equation" r:id="rId11" imgW="2538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6085" y="1734820"/>
                        <a:ext cx="428625" cy="7826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1618775"/>
              </p:ext>
            </p:extLst>
          </p:nvPr>
        </p:nvGraphicFramePr>
        <p:xfrm>
          <a:off x="5751025" y="1898196"/>
          <a:ext cx="588962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8" name="Equation" r:id="rId13" imgW="342720" imgH="215640" progId="Equation.DSMT4">
                  <p:embed/>
                </p:oleObj>
              </mc:Choice>
              <mc:Fallback>
                <p:oleObj name="Equation" r:id="rId13" imgW="342720" imgH="215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1025" y="1898196"/>
                        <a:ext cx="588962" cy="3746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4937348"/>
              </p:ext>
            </p:extLst>
          </p:nvPr>
        </p:nvGraphicFramePr>
        <p:xfrm>
          <a:off x="8350250" y="1612001"/>
          <a:ext cx="365125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9" name="Equation" r:id="rId15" imgW="253800" imgH="457200" progId="Equation.DSMT4">
                  <p:embed/>
                </p:oleObj>
              </mc:Choice>
              <mc:Fallback>
                <p:oleObj name="Equation" r:id="rId15" imgW="2538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8350250" y="1612001"/>
                        <a:ext cx="365125" cy="798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26820" y="1867716"/>
            <a:ext cx="474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41479" y="1810112"/>
            <a:ext cx="474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9305" y="1734419"/>
            <a:ext cx="474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146562" y="2514047"/>
            <a:ext cx="7986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3270393"/>
              </p:ext>
            </p:extLst>
          </p:nvPr>
        </p:nvGraphicFramePr>
        <p:xfrm>
          <a:off x="1356910" y="2311835"/>
          <a:ext cx="2613025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0" name="Equation" r:id="rId17" imgW="1523880" imgH="457200" progId="Equation.DSMT4">
                  <p:embed/>
                </p:oleObj>
              </mc:Choice>
              <mc:Fallback>
                <p:oleObj name="Equation" r:id="rId17" imgW="152388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6910" y="2311835"/>
                        <a:ext cx="2613025" cy="7858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597573"/>
              </p:ext>
            </p:extLst>
          </p:nvPr>
        </p:nvGraphicFramePr>
        <p:xfrm>
          <a:off x="4250801" y="2375433"/>
          <a:ext cx="2614613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1" name="Equation" r:id="rId19" imgW="1688760" imgH="457200" progId="Equation.DSMT4">
                  <p:embed/>
                </p:oleObj>
              </mc:Choice>
              <mc:Fallback>
                <p:oleObj name="Equation" r:id="rId19" imgW="168876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0801" y="2375433"/>
                        <a:ext cx="2614613" cy="708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9358145"/>
              </p:ext>
            </p:extLst>
          </p:nvPr>
        </p:nvGraphicFramePr>
        <p:xfrm>
          <a:off x="1333501" y="3466316"/>
          <a:ext cx="5509259" cy="830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2" name="Equation" r:id="rId21" imgW="3377880" imgH="457200" progId="Equation.DSMT4">
                  <p:embed/>
                </p:oleObj>
              </mc:Choice>
              <mc:Fallback>
                <p:oleObj name="Equation" r:id="rId21" imgW="337788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3501" y="3466316"/>
                        <a:ext cx="5509259" cy="8309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2474209"/>
              </p:ext>
            </p:extLst>
          </p:nvPr>
        </p:nvGraphicFramePr>
        <p:xfrm>
          <a:off x="1462405" y="4316412"/>
          <a:ext cx="3109595" cy="7598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3" name="Equation" r:id="rId23" imgW="1892160" imgH="457200" progId="Equation.DSMT4">
                  <p:embed/>
                </p:oleObj>
              </mc:Choice>
              <mc:Fallback>
                <p:oleObj name="Equation" r:id="rId23" imgW="189216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2405" y="4316412"/>
                        <a:ext cx="3109595" cy="7598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5497696"/>
              </p:ext>
            </p:extLst>
          </p:nvPr>
        </p:nvGraphicFramePr>
        <p:xfrm>
          <a:off x="1396256" y="3156166"/>
          <a:ext cx="2069048" cy="399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4" name="Equation" r:id="rId25" imgW="1117440" imgH="215640" progId="Equation.DSMT4">
                  <p:embed/>
                </p:oleObj>
              </mc:Choice>
              <mc:Fallback>
                <p:oleObj name="Equation" r:id="rId25" imgW="111744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396256" y="3156166"/>
                        <a:ext cx="2069048" cy="3997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395" y="3282086"/>
            <a:ext cx="1600200" cy="1810412"/>
          </a:xfrm>
          <a:prstGeom prst="rect">
            <a:avLst/>
          </a:prstGeom>
        </p:spPr>
      </p:pic>
      <p:pic>
        <p:nvPicPr>
          <p:cNvPr id="24" name="Picture 10" descr="Digit 180">
            <a:extLst>
              <a:ext uri="{FF2B5EF4-FFF2-40B4-BE49-F238E27FC236}">
                <a16:creationId xmlns:a16="http://schemas.microsoft.com/office/drawing/2014/main" id="{581DB7D9-76C6-F393-80BA-66D8B357AD0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980" y="4449172"/>
            <a:ext cx="1165645" cy="640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05022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2F46DD67-AD87-44BF-A861-6874B757C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7" y="467936"/>
            <a:ext cx="43245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So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AE7E4888-F6D9-49BA-B886-51B3FC98E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838470"/>
            <a:ext cx="4191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Cách so sánh hai số hữu tỉ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0040" y="1426696"/>
            <a:ext cx="85549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ta so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6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8231" y="1300133"/>
            <a:ext cx="8747760" cy="25133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378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2F46DD67-AD87-44BF-A861-6874B757C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7" y="467936"/>
            <a:ext cx="43245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So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AE7E4888-F6D9-49BA-B886-51B3FC98E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838470"/>
            <a:ext cx="4191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Cách so sánh hai số hữu tỉ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415999"/>
              </p:ext>
            </p:extLst>
          </p:nvPr>
        </p:nvGraphicFramePr>
        <p:xfrm>
          <a:off x="1525588" y="1756863"/>
          <a:ext cx="1139825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2" name="Equation" r:id="rId5" imgW="672840" imgH="215640" progId="Equation.DSMT4">
                  <p:embed/>
                </p:oleObj>
              </mc:Choice>
              <mc:Fallback>
                <p:oleObj name="Equation" r:id="rId5" imgW="672840" imgH="215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8" y="1756863"/>
                        <a:ext cx="1139825" cy="3698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43668"/>
              </p:ext>
            </p:extLst>
          </p:nvPr>
        </p:nvGraphicFramePr>
        <p:xfrm>
          <a:off x="5087938" y="1490163"/>
          <a:ext cx="908050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3" name="Equation" r:id="rId7" imgW="469800" imgH="457200" progId="Equation.DSMT4">
                  <p:embed/>
                </p:oleObj>
              </mc:Choice>
              <mc:Fallback>
                <p:oleObj name="Equation" r:id="rId7" imgW="4698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7938" y="1490163"/>
                        <a:ext cx="908050" cy="8937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2615288"/>
              </p:ext>
            </p:extLst>
          </p:nvPr>
        </p:nvGraphicFramePr>
        <p:xfrm>
          <a:off x="6573520" y="1737678"/>
          <a:ext cx="657225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4" name="Equation" r:id="rId9" imgW="457200" imgH="215640" progId="Equation.DSMT4">
                  <p:embed/>
                </p:oleObj>
              </mc:Choice>
              <mc:Fallback>
                <p:oleObj name="Equation" r:id="rId9" imgW="45720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573520" y="1737678"/>
                        <a:ext cx="657225" cy="377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717745" y="1208226"/>
            <a:ext cx="46775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hữu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0144001"/>
              </p:ext>
            </p:extLst>
          </p:nvPr>
        </p:nvGraphicFramePr>
        <p:xfrm>
          <a:off x="3177912" y="1729217"/>
          <a:ext cx="812736" cy="383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5" name="Equation" r:id="rId11" imgW="457200" imgH="215640" progId="Equation.DSMT4">
                  <p:embed/>
                </p:oleObj>
              </mc:Choice>
              <mc:Fallback>
                <p:oleObj name="Equation" r:id="rId11" imgW="45720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177912" y="1729217"/>
                        <a:ext cx="812736" cy="3837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5983663" y="1674736"/>
            <a:ext cx="9206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endParaRPr kumimoji="0" lang="en-US" altLang="en-US" sz="240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2665671" y="1651344"/>
            <a:ext cx="9206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endParaRPr kumimoji="0" lang="en-US" altLang="en-US" sz="240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395" y="3282086"/>
            <a:ext cx="1600200" cy="181041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22836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2F46DD67-AD87-44BF-A861-6874B757C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7" y="467936"/>
            <a:ext cx="43245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So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AE7E4888-F6D9-49BA-B886-51B3FC98E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838470"/>
            <a:ext cx="4191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Cách so sánh hai số hữu tỉ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2067425"/>
              </p:ext>
            </p:extLst>
          </p:nvPr>
        </p:nvGraphicFramePr>
        <p:xfrm>
          <a:off x="1525588" y="1756863"/>
          <a:ext cx="1139825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4" name="Equation" r:id="rId6" imgW="672840" imgH="215640" progId="Equation.DSMT4">
                  <p:embed/>
                </p:oleObj>
              </mc:Choice>
              <mc:Fallback>
                <p:oleObj name="Equation" r:id="rId6" imgW="672840" imgH="215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8" y="1756863"/>
                        <a:ext cx="1139825" cy="3698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6017391"/>
              </p:ext>
            </p:extLst>
          </p:nvPr>
        </p:nvGraphicFramePr>
        <p:xfrm>
          <a:off x="5087938" y="1490163"/>
          <a:ext cx="908050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5" name="Equation" r:id="rId8" imgW="469800" imgH="457200" progId="Equation.DSMT4">
                  <p:embed/>
                </p:oleObj>
              </mc:Choice>
              <mc:Fallback>
                <p:oleObj name="Equation" r:id="rId8" imgW="4698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7938" y="1490163"/>
                        <a:ext cx="908050" cy="8937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4876154"/>
              </p:ext>
            </p:extLst>
          </p:nvPr>
        </p:nvGraphicFramePr>
        <p:xfrm>
          <a:off x="1888410" y="2691073"/>
          <a:ext cx="4660900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6" name="Equation" r:id="rId10" imgW="2717640" imgH="457200" progId="Equation.DSMT4">
                  <p:embed/>
                </p:oleObj>
              </mc:Choice>
              <mc:Fallback>
                <p:oleObj name="Equation" r:id="rId10" imgW="271764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8410" y="2691073"/>
                        <a:ext cx="4660900" cy="7858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9625924"/>
              </p:ext>
            </p:extLst>
          </p:nvPr>
        </p:nvGraphicFramePr>
        <p:xfrm>
          <a:off x="2515235" y="4373823"/>
          <a:ext cx="3186113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7" name="Equation" r:id="rId12" imgW="2057400" imgH="457200" progId="Equation.DSMT4">
                  <p:embed/>
                </p:oleObj>
              </mc:Choice>
              <mc:Fallback>
                <p:oleObj name="Equation" r:id="rId12" imgW="20574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35" y="4373823"/>
                        <a:ext cx="3186113" cy="708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318436" y="2018009"/>
            <a:ext cx="7986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err="1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6705975"/>
              </p:ext>
            </p:extLst>
          </p:nvPr>
        </p:nvGraphicFramePr>
        <p:xfrm>
          <a:off x="6573520" y="1737678"/>
          <a:ext cx="657225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8" name="Equation" r:id="rId14" imgW="457200" imgH="215640" progId="Equation.DSMT4">
                  <p:embed/>
                </p:oleObj>
              </mc:Choice>
              <mc:Fallback>
                <p:oleObj name="Equation" r:id="rId14" imgW="45720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573520" y="1737678"/>
                        <a:ext cx="657225" cy="377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2134736"/>
              </p:ext>
            </p:extLst>
          </p:nvPr>
        </p:nvGraphicFramePr>
        <p:xfrm>
          <a:off x="1855824" y="2191198"/>
          <a:ext cx="232727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9" name="Equation" r:id="rId16" imgW="1257120" imgH="215640" progId="Equation.DSMT4">
                  <p:embed/>
                </p:oleObj>
              </mc:Choice>
              <mc:Fallback>
                <p:oleObj name="Equation" r:id="rId16" imgW="125712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855824" y="2191198"/>
                        <a:ext cx="2327275" cy="400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717745" y="1208226"/>
            <a:ext cx="46775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hữu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8846370"/>
              </p:ext>
            </p:extLst>
          </p:nvPr>
        </p:nvGraphicFramePr>
        <p:xfrm>
          <a:off x="3177912" y="1729217"/>
          <a:ext cx="812736" cy="383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40" name="Equation" r:id="rId18" imgW="457200" imgH="215640" progId="Equation.DSMT4">
                  <p:embed/>
                </p:oleObj>
              </mc:Choice>
              <mc:Fallback>
                <p:oleObj name="Equation" r:id="rId18" imgW="457200" imgH="215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3177912" y="1729217"/>
                        <a:ext cx="812736" cy="3837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5983663" y="1674736"/>
            <a:ext cx="9206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endParaRPr kumimoji="0" lang="en-US" altLang="en-US" sz="240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2665671" y="1651344"/>
            <a:ext cx="9206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endParaRPr kumimoji="0" lang="en-US" altLang="en-US" sz="240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0670700"/>
              </p:ext>
            </p:extLst>
          </p:nvPr>
        </p:nvGraphicFramePr>
        <p:xfrm>
          <a:off x="2768600" y="3517900"/>
          <a:ext cx="2224088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41" name="Equation" r:id="rId20" imgW="1384200" imgH="457200" progId="Equation.DSMT4">
                  <p:embed/>
                </p:oleObj>
              </mc:Choice>
              <mc:Fallback>
                <p:oleObj name="Equation" r:id="rId20" imgW="13842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2768600" y="3517900"/>
                        <a:ext cx="2224088" cy="735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Picture 1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355" y="3282086"/>
            <a:ext cx="1600200" cy="1810412"/>
          </a:xfrm>
          <a:prstGeom prst="rect">
            <a:avLst/>
          </a:prstGeom>
        </p:spPr>
      </p:pic>
      <p:pic>
        <p:nvPicPr>
          <p:cNvPr id="20" name="Picture 8" descr="Digit 120"/>
          <p:cNvPicPr>
            <a:picLocks noChangeAspect="1" noChangeArrowheads="1" noCrop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742" y="4402135"/>
            <a:ext cx="1278965" cy="702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817642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xit" presetSubtype="0" fill="hold" nodeType="withEffect">
                                  <p:stCondLst>
                                    <p:cond delay="12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0" y="517961"/>
            <a:ext cx="46775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Minh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trục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Cloud Callout 30"/>
          <p:cNvSpPr/>
          <p:nvPr/>
        </p:nvSpPr>
        <p:spPr>
          <a:xfrm>
            <a:off x="579120" y="748793"/>
            <a:ext cx="7985760" cy="3253452"/>
          </a:xfrm>
          <a:prstGeom prst="cloudCallout">
            <a:avLst/>
          </a:prstGeom>
          <a:solidFill>
            <a:schemeClr val="accent6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Giả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sử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hai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điểm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b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lần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lượt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biểu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diễn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hai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nguyên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a, b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trên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trục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nằm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ngang.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Với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 &lt; b,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vị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trí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điểm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 so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với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điểm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b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như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thế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nào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trên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trục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1770"/>
            <a:ext cx="1561730" cy="1561730"/>
          </a:xfrm>
          <a:prstGeom prst="rect">
            <a:avLst/>
          </a:prstGeom>
        </p:spPr>
      </p:pic>
      <p:pic>
        <p:nvPicPr>
          <p:cNvPr id="33" name="Picture 8" descr="Digit 120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707" y="4362635"/>
            <a:ext cx="1278965" cy="702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173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2F46DD67-AD87-44BF-A861-6874B757C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7" y="376496"/>
            <a:ext cx="43245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So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1738" y="2194560"/>
            <a:ext cx="83622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hai </a:t>
            </a:r>
            <a:r>
              <a:rPr lang="vi-VN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vi-VN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hai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trên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ngang,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x &lt; y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hay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 &gt; x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bên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Tương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x &lt; y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hay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 &gt; x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trên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err="1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59080" y="2042160"/>
            <a:ext cx="8747760" cy="2225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2728339"/>
              </p:ext>
            </p:extLst>
          </p:nvPr>
        </p:nvGraphicFramePr>
        <p:xfrm>
          <a:off x="1071148" y="1271273"/>
          <a:ext cx="792088" cy="369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7" name="Equation" r:id="rId5" imgW="355138" imgH="177569" progId="Equation.DSMT4">
                  <p:embed/>
                </p:oleObj>
              </mc:Choice>
              <mc:Fallback>
                <p:oleObj name="Equation" r:id="rId5" imgW="355138" imgH="17756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148" y="1271273"/>
                        <a:ext cx="792088" cy="3696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1068" y="1238174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746561"/>
            <a:ext cx="46775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Minh </a:t>
            </a: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trục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92797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9737474"/>
              </p:ext>
            </p:extLst>
          </p:nvPr>
        </p:nvGraphicFramePr>
        <p:xfrm>
          <a:off x="6789103" y="387350"/>
          <a:ext cx="1247775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48" name="Equation" r:id="rId5" imgW="736560" imgH="457200" progId="Equation.DSMT4">
                  <p:embed/>
                </p:oleObj>
              </mc:Choice>
              <mc:Fallback>
                <p:oleObj name="Equation" r:id="rId5" imgW="73656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9103" y="387350"/>
                        <a:ext cx="1247775" cy="7826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9759928"/>
              </p:ext>
            </p:extLst>
          </p:nvPr>
        </p:nvGraphicFramePr>
        <p:xfrm>
          <a:off x="5437188" y="2981326"/>
          <a:ext cx="1542732" cy="687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49" name="Equation" r:id="rId7" imgW="1028520" imgH="457200" progId="Equation.DSMT4">
                  <p:embed/>
                </p:oleObj>
              </mc:Choice>
              <mc:Fallback>
                <p:oleObj name="Equation" r:id="rId7" imgW="102852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2981326"/>
                        <a:ext cx="1542732" cy="6873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2755233"/>
              </p:ext>
            </p:extLst>
          </p:nvPr>
        </p:nvGraphicFramePr>
        <p:xfrm>
          <a:off x="2640013" y="3689350"/>
          <a:ext cx="1811337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0" name="Equation" r:id="rId9" imgW="1168200" imgH="457200" progId="Equation.DSMT4">
                  <p:embed/>
                </p:oleObj>
              </mc:Choice>
              <mc:Fallback>
                <p:oleObj name="Equation" r:id="rId9" imgW="11682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0013" y="3689350"/>
                        <a:ext cx="1811337" cy="708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26883" y="531329"/>
            <a:ext cx="70120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a/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dần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2556736"/>
              </p:ext>
            </p:extLst>
          </p:nvPr>
        </p:nvGraphicFramePr>
        <p:xfrm>
          <a:off x="2544763" y="2981325"/>
          <a:ext cx="2000250" cy="735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1" name="Equation" r:id="rId11" imgW="1244520" imgH="457200" progId="Equation.DSMT4">
                  <p:embed/>
                </p:oleObj>
              </mc:Choice>
              <mc:Fallback>
                <p:oleObj name="Equation" r:id="rId11" imgW="124452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544763" y="2981325"/>
                        <a:ext cx="2000250" cy="735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84282" y="1031854"/>
            <a:ext cx="85934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B, C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.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40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853639" y="3064590"/>
            <a:ext cx="15675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u="none" strike="noStrike" cap="none" normalizeH="0" baseline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a/ Ta có:</a:t>
            </a:r>
            <a:endParaRPr kumimoji="0" lang="en-US" altLang="en-US" sz="240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4967435" y="3098390"/>
            <a:ext cx="9206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endParaRPr kumimoji="0" lang="en-US" altLang="en-US" sz="240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418323" y="4343111"/>
            <a:ext cx="71426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kumimoji="0" lang="en-US" altLang="en-US" sz="2400" u="none" strike="noStrike" cap="none" normalizeH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các số đã cho được sắp xếp theo thứ tự tăng dần là:</a:t>
            </a:r>
            <a:endParaRPr kumimoji="0" lang="en-US" altLang="en-US" sz="240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4275257"/>
              </p:ext>
            </p:extLst>
          </p:nvPr>
        </p:nvGraphicFramePr>
        <p:xfrm>
          <a:off x="7529513" y="4213225"/>
          <a:ext cx="1138237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2" name="Equation" r:id="rId13" imgW="749160" imgH="457200" progId="Equation.DSMT4">
                  <p:embed/>
                </p:oleObj>
              </mc:Choice>
              <mc:Fallback>
                <p:oleObj name="Equation" r:id="rId13" imgW="74916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529513" y="4213225"/>
                        <a:ext cx="1138237" cy="695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3027667"/>
              </p:ext>
            </p:extLst>
          </p:nvPr>
        </p:nvGraphicFramePr>
        <p:xfrm>
          <a:off x="2265680" y="1380808"/>
          <a:ext cx="370840" cy="66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53" name="Equation" r:id="rId15" imgW="253800" imgH="457200" progId="Equation.DSMT4">
                  <p:embed/>
                </p:oleObj>
              </mc:Choice>
              <mc:Fallback>
                <p:oleObj name="Equation" r:id="rId15" imgW="2538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265680" y="1380808"/>
                        <a:ext cx="370840" cy="667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Group 20"/>
          <p:cNvGrpSpPr/>
          <p:nvPr/>
        </p:nvGrpSpPr>
        <p:grpSpPr>
          <a:xfrm>
            <a:off x="200712" y="1885294"/>
            <a:ext cx="8382000" cy="1018581"/>
            <a:chOff x="673152" y="2433934"/>
            <a:chExt cx="8382000" cy="1018581"/>
          </a:xfrm>
        </p:grpSpPr>
        <p:sp>
          <p:nvSpPr>
            <p:cNvPr id="22" name="Line 29">
              <a:extLst>
                <a:ext uri="{FF2B5EF4-FFF2-40B4-BE49-F238E27FC236}">
                  <a16:creationId xmlns:a16="http://schemas.microsoft.com/office/drawing/2014/main" id="{66482FA1-B97D-42C6-AF9A-666085BB51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3152" y="2939844"/>
              <a:ext cx="8382000" cy="1588"/>
            </a:xfrm>
            <a:prstGeom prst="line">
              <a:avLst/>
            </a:prstGeom>
            <a:noFill/>
            <a:ln w="38100" cap="rnd">
              <a:solidFill>
                <a:srgbClr val="0000FF"/>
              </a:solidFill>
              <a:round/>
              <a:headEnd/>
              <a:tailEnd type="arrow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31">
              <a:extLst>
                <a:ext uri="{FF2B5EF4-FFF2-40B4-BE49-F238E27FC236}">
                  <a16:creationId xmlns:a16="http://schemas.microsoft.com/office/drawing/2014/main" id="{8583C49B-B089-4554-8F59-BCC19A69B3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57377" y="2895600"/>
              <a:ext cx="1588" cy="8255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33">
              <a:extLst>
                <a:ext uri="{FF2B5EF4-FFF2-40B4-BE49-F238E27FC236}">
                  <a16:creationId xmlns:a16="http://schemas.microsoft.com/office/drawing/2014/main" id="{82010B65-FEE2-47EC-80FE-89453FEDDF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03612" y="2895600"/>
              <a:ext cx="1588" cy="8255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35">
              <a:extLst>
                <a:ext uri="{FF2B5EF4-FFF2-40B4-BE49-F238E27FC236}">
                  <a16:creationId xmlns:a16="http://schemas.microsoft.com/office/drawing/2014/main" id="{B689378F-050A-4453-AAC3-12D0D328E1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22812" y="2895600"/>
              <a:ext cx="1588" cy="8255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36">
              <a:extLst>
                <a:ext uri="{FF2B5EF4-FFF2-40B4-BE49-F238E27FC236}">
                  <a16:creationId xmlns:a16="http://schemas.microsoft.com/office/drawing/2014/main" id="{13EA6451-E340-43E5-A37D-7A1A729268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57800" y="2895600"/>
              <a:ext cx="1588" cy="82550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38">
              <a:extLst>
                <a:ext uri="{FF2B5EF4-FFF2-40B4-BE49-F238E27FC236}">
                  <a16:creationId xmlns:a16="http://schemas.microsoft.com/office/drawing/2014/main" id="{F8FC539E-EE67-4761-AFB8-A1F91E12AC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046915" y="2895600"/>
              <a:ext cx="1588" cy="8255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40">
              <a:extLst>
                <a:ext uri="{FF2B5EF4-FFF2-40B4-BE49-F238E27FC236}">
                  <a16:creationId xmlns:a16="http://schemas.microsoft.com/office/drawing/2014/main" id="{CE416468-5C7F-4736-AD92-2795749079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40727" y="2895600"/>
              <a:ext cx="1588" cy="8255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198627" y="2895600"/>
              <a:ext cx="335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880616" y="2990850"/>
              <a:ext cx="335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998227" y="2971800"/>
              <a:ext cx="5643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-1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632577" y="2433935"/>
              <a:ext cx="335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541027" y="2433934"/>
              <a:ext cx="335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300423" y="2895600"/>
              <a:ext cx="5643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-2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326883" y="2602925"/>
            <a:ext cx="1301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653AC967-D76F-4BEA-9802-36BAE58E09C6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8061960" y="2701655"/>
            <a:ext cx="1496339" cy="1496339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19195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4475" y="2838522"/>
            <a:ext cx="897774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 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              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-2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-1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B, C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thỏa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mãn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. </a:t>
            </a:r>
            <a:endParaRPr kumimoji="0" lang="en-US" altLang="en-US" sz="240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9894308"/>
              </p:ext>
            </p:extLst>
          </p:nvPr>
        </p:nvGraphicFramePr>
        <p:xfrm>
          <a:off x="1049338" y="2978468"/>
          <a:ext cx="1614487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6" name="Equation" r:id="rId5" imgW="952200" imgH="457200" progId="Equation.DSMT4">
                  <p:embed/>
                </p:oleObj>
              </mc:Choice>
              <mc:Fallback>
                <p:oleObj name="Equation" r:id="rId5" imgW="9522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9338" y="2978468"/>
                        <a:ext cx="1614487" cy="782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7296412"/>
              </p:ext>
            </p:extLst>
          </p:nvPr>
        </p:nvGraphicFramePr>
        <p:xfrm>
          <a:off x="3959860" y="3019743"/>
          <a:ext cx="446088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7" name="Equation" r:id="rId7" imgW="253800" imgH="457200" progId="Equation.DSMT4">
                  <p:embed/>
                </p:oleObj>
              </mc:Choice>
              <mc:Fallback>
                <p:oleObj name="Equation" r:id="rId7" imgW="2538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59860" y="3019743"/>
                        <a:ext cx="446088" cy="804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1896600"/>
              </p:ext>
            </p:extLst>
          </p:nvPr>
        </p:nvGraphicFramePr>
        <p:xfrm>
          <a:off x="6789103" y="387350"/>
          <a:ext cx="1247775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8" name="Equation" r:id="rId9" imgW="736560" imgH="457200" progId="Equation.DSMT4">
                  <p:embed/>
                </p:oleObj>
              </mc:Choice>
              <mc:Fallback>
                <p:oleObj name="Equation" r:id="rId9" imgW="73656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9103" y="387350"/>
                        <a:ext cx="1247775" cy="7826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26883" y="531329"/>
            <a:ext cx="70120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a/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dần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323322" y="1031854"/>
            <a:ext cx="85934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B, C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.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40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968067"/>
              </p:ext>
            </p:extLst>
          </p:nvPr>
        </p:nvGraphicFramePr>
        <p:xfrm>
          <a:off x="2265680" y="1380808"/>
          <a:ext cx="370840" cy="66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9" name="Equation" r:id="rId11" imgW="253800" imgH="457200" progId="Equation.DSMT4">
                  <p:embed/>
                </p:oleObj>
              </mc:Choice>
              <mc:Fallback>
                <p:oleObj name="Equation" r:id="rId11" imgW="2538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265680" y="1380808"/>
                        <a:ext cx="370840" cy="667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200712" y="1839574"/>
            <a:ext cx="8382000" cy="1018581"/>
            <a:chOff x="673152" y="2433934"/>
            <a:chExt cx="8382000" cy="1018581"/>
          </a:xfrm>
        </p:grpSpPr>
        <p:sp>
          <p:nvSpPr>
            <p:cNvPr id="16" name="Line 29">
              <a:extLst>
                <a:ext uri="{FF2B5EF4-FFF2-40B4-BE49-F238E27FC236}">
                  <a16:creationId xmlns:a16="http://schemas.microsoft.com/office/drawing/2014/main" id="{66482FA1-B97D-42C6-AF9A-666085BB51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3152" y="2939844"/>
              <a:ext cx="8382000" cy="1588"/>
            </a:xfrm>
            <a:prstGeom prst="line">
              <a:avLst/>
            </a:prstGeom>
            <a:noFill/>
            <a:ln w="38100" cap="rnd">
              <a:solidFill>
                <a:srgbClr val="0000FF"/>
              </a:solidFill>
              <a:round/>
              <a:headEnd/>
              <a:tailEnd type="arrow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31">
              <a:extLst>
                <a:ext uri="{FF2B5EF4-FFF2-40B4-BE49-F238E27FC236}">
                  <a16:creationId xmlns:a16="http://schemas.microsoft.com/office/drawing/2014/main" id="{8583C49B-B089-4554-8F59-BCC19A69B3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57377" y="2895600"/>
              <a:ext cx="1588" cy="8255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33">
              <a:extLst>
                <a:ext uri="{FF2B5EF4-FFF2-40B4-BE49-F238E27FC236}">
                  <a16:creationId xmlns:a16="http://schemas.microsoft.com/office/drawing/2014/main" id="{82010B65-FEE2-47EC-80FE-89453FEDDF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03612" y="2895600"/>
              <a:ext cx="1588" cy="8255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35">
              <a:extLst>
                <a:ext uri="{FF2B5EF4-FFF2-40B4-BE49-F238E27FC236}">
                  <a16:creationId xmlns:a16="http://schemas.microsoft.com/office/drawing/2014/main" id="{B689378F-050A-4453-AAC3-12D0D328E1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22812" y="2895600"/>
              <a:ext cx="1588" cy="8255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36">
              <a:extLst>
                <a:ext uri="{FF2B5EF4-FFF2-40B4-BE49-F238E27FC236}">
                  <a16:creationId xmlns:a16="http://schemas.microsoft.com/office/drawing/2014/main" id="{13EA6451-E340-43E5-A37D-7A1A729268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57800" y="2895600"/>
              <a:ext cx="1588" cy="82550"/>
            </a:xfrm>
            <a:prstGeom prst="line">
              <a:avLst/>
            </a:prstGeom>
            <a:noFill/>
            <a:ln w="381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38">
              <a:extLst>
                <a:ext uri="{FF2B5EF4-FFF2-40B4-BE49-F238E27FC236}">
                  <a16:creationId xmlns:a16="http://schemas.microsoft.com/office/drawing/2014/main" id="{F8FC539E-EE67-4761-AFB8-A1F91E12AC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046915" y="2895600"/>
              <a:ext cx="1588" cy="8255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40">
              <a:extLst>
                <a:ext uri="{FF2B5EF4-FFF2-40B4-BE49-F238E27FC236}">
                  <a16:creationId xmlns:a16="http://schemas.microsoft.com/office/drawing/2014/main" id="{CE416468-5C7F-4736-AD92-2795749079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40727" y="2895600"/>
              <a:ext cx="1588" cy="8255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198627" y="2895600"/>
              <a:ext cx="335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880616" y="2990850"/>
              <a:ext cx="335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998227" y="2971800"/>
              <a:ext cx="5643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-1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632577" y="2433935"/>
              <a:ext cx="335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541027" y="2433934"/>
              <a:ext cx="335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300423" y="2895600"/>
              <a:ext cx="5643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-2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3545296"/>
              </p:ext>
            </p:extLst>
          </p:nvPr>
        </p:nvGraphicFramePr>
        <p:xfrm>
          <a:off x="6174496" y="4479334"/>
          <a:ext cx="370840" cy="66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0" name="Equation" r:id="rId13" imgW="253800" imgH="457200" progId="Equation.DSMT4">
                  <p:embed/>
                </p:oleObj>
              </mc:Choice>
              <mc:Fallback>
                <p:oleObj name="Equation" r:id="rId13" imgW="25380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174496" y="4479334"/>
                        <a:ext cx="370840" cy="667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30">
            <a:extLst>
              <a:ext uri="{FF2B5EF4-FFF2-40B4-BE49-F238E27FC236}">
                <a16:creationId xmlns:a16="http://schemas.microsoft.com/office/drawing/2014/main" id="{653AC967-D76F-4BEA-9802-36BAE58E09C6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8061959" y="13991"/>
            <a:ext cx="1496339" cy="1496339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57290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1306950"/>
              </p:ext>
            </p:extLst>
          </p:nvPr>
        </p:nvGraphicFramePr>
        <p:xfrm>
          <a:off x="7156013" y="387990"/>
          <a:ext cx="1398587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38" name="Equation" r:id="rId5" imgW="825480" imgH="457200" progId="Equation.DSMT4">
                  <p:embed/>
                </p:oleObj>
              </mc:Choice>
              <mc:Fallback>
                <p:oleObj name="Equation" r:id="rId5" imgW="82548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6013" y="387990"/>
                        <a:ext cx="1398587" cy="7826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020778"/>
              </p:ext>
            </p:extLst>
          </p:nvPr>
        </p:nvGraphicFramePr>
        <p:xfrm>
          <a:off x="5609561" y="2981465"/>
          <a:ext cx="141605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39" name="Equation" r:id="rId7" imgW="825480" imgH="457200" progId="Equation.DSMT4">
                  <p:embed/>
                </p:oleObj>
              </mc:Choice>
              <mc:Fallback>
                <p:oleObj name="Equation" r:id="rId7" imgW="82548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9561" y="2981465"/>
                        <a:ext cx="1416050" cy="7858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7545153"/>
              </p:ext>
            </p:extLst>
          </p:nvPr>
        </p:nvGraphicFramePr>
        <p:xfrm>
          <a:off x="2572385" y="3689668"/>
          <a:ext cx="1947863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0" name="Equation" r:id="rId9" imgW="1257120" imgH="457200" progId="Equation.DSMT4">
                  <p:embed/>
                </p:oleObj>
              </mc:Choice>
              <mc:Fallback>
                <p:oleObj name="Equation" r:id="rId9" imgW="125712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2385" y="3689668"/>
                        <a:ext cx="1947863" cy="708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26883" y="531329"/>
            <a:ext cx="70120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a/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dần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8685453"/>
              </p:ext>
            </p:extLst>
          </p:nvPr>
        </p:nvGraphicFramePr>
        <p:xfrm>
          <a:off x="2199323" y="2981643"/>
          <a:ext cx="2693987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1" name="Equation" r:id="rId11" imgW="1676160" imgH="457200" progId="Equation.DSMT4">
                  <p:embed/>
                </p:oleObj>
              </mc:Choice>
              <mc:Fallback>
                <p:oleObj name="Equation" r:id="rId11" imgW="167616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199323" y="2981643"/>
                        <a:ext cx="2693987" cy="735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84282" y="1092814"/>
            <a:ext cx="85934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B, C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-2.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40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853639" y="3064590"/>
            <a:ext cx="15675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a/ Ta </a:t>
            </a:r>
            <a:r>
              <a:rPr kumimoji="0" lang="en-US" altLang="en-US" sz="240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40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40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4967435" y="3098390"/>
            <a:ext cx="9206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u="none" strike="noStrike" cap="none" normalizeH="0" baseline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endParaRPr kumimoji="0" lang="en-US" altLang="en-US" sz="240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418323" y="4343111"/>
            <a:ext cx="71426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kumimoji="0" lang="en-US" altLang="en-US" sz="2400" u="none" strike="noStrike" cap="none" normalizeH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các số đã cho được sắp xếp theo thứ tự tăng dần là:</a:t>
            </a:r>
            <a:endParaRPr kumimoji="0" lang="en-US" altLang="en-US" sz="240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6478598"/>
              </p:ext>
            </p:extLst>
          </p:nvPr>
        </p:nvGraphicFramePr>
        <p:xfrm>
          <a:off x="7460477" y="4212632"/>
          <a:ext cx="1276206" cy="69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42" name="Equation" r:id="rId13" imgW="838080" imgH="457200" progId="Equation.DSMT4">
                  <p:embed/>
                </p:oleObj>
              </mc:Choice>
              <mc:Fallback>
                <p:oleObj name="Equation" r:id="rId13" imgW="8380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460477" y="4212632"/>
                        <a:ext cx="1276206" cy="696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577" name="Picture 16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5" y="1752152"/>
            <a:ext cx="8502866" cy="1320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6883" y="2602925"/>
            <a:ext cx="1301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53AC967-D76F-4BEA-9802-36BAE58E09C6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943291" y="2602925"/>
            <a:ext cx="1496339" cy="1496339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78038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78D1E4-CF29-4B48-879C-60C80680F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7674" y="1535391"/>
            <a:ext cx="378238" cy="51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64326" eaLnBrk="0" hangingPunct="0">
              <a:spcBef>
                <a:spcPct val="0"/>
              </a:spcBef>
              <a:buNone/>
            </a:pPr>
            <a:r>
              <a:rPr lang="en-US" altLang="en-US" sz="2742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5EABA7-94EC-41B0-A5C0-0B29131B9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6342" y="2557910"/>
            <a:ext cx="309570" cy="51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64326" eaLnBrk="0" hangingPunct="0">
              <a:spcBef>
                <a:spcPct val="0"/>
              </a:spcBef>
              <a:buNone/>
            </a:pPr>
            <a:r>
              <a:rPr lang="en-US" altLang="en-US" sz="2742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4D8E6B-D373-437F-90F8-CDAD71E74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6342" y="3343755"/>
            <a:ext cx="378238" cy="51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64326" eaLnBrk="0" hangingPunct="0">
              <a:spcBef>
                <a:spcPct val="0"/>
              </a:spcBef>
              <a:buNone/>
            </a:pPr>
            <a:r>
              <a:rPr lang="en-US" altLang="en-US" sz="2742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EAC729-CC61-4537-B2FD-1F5996E1E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6241" y="4369561"/>
            <a:ext cx="378238" cy="51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64326" eaLnBrk="0" hangingPunct="0">
              <a:spcBef>
                <a:spcPct val="0"/>
              </a:spcBef>
              <a:buNone/>
            </a:pPr>
            <a:r>
              <a:rPr lang="en-US" altLang="en-US" sz="2742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</a:t>
            </a: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9E006465-FBEE-4C03-94ED-019F285EA515}"/>
              </a:ext>
            </a:extLst>
          </p:cNvPr>
          <p:cNvGrpSpPr>
            <a:grpSpLocks/>
          </p:cNvGrpSpPr>
          <p:nvPr/>
        </p:nvGrpSpPr>
        <p:grpSpPr bwMode="auto">
          <a:xfrm>
            <a:off x="0" y="629870"/>
            <a:ext cx="8881376" cy="4358591"/>
            <a:chOff x="-45897" y="349797"/>
            <a:chExt cx="9743473" cy="5677941"/>
          </a:xfrm>
        </p:grpSpPr>
        <p:sp>
          <p:nvSpPr>
            <p:cNvPr id="9" name="TextBox 50">
              <a:extLst>
                <a:ext uri="{FF2B5EF4-FFF2-40B4-BE49-F238E27FC236}">
                  <a16:creationId xmlns:a16="http://schemas.microsoft.com/office/drawing/2014/main" id="{617241E1-8C21-4A37-A361-C288F33B7D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5897" y="349797"/>
              <a:ext cx="9743473" cy="712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64326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en-US" sz="2953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Câu 1. Điền đúng (Đ), sai (S) cho các khẳng định sau:</a:t>
              </a:r>
            </a:p>
          </p:txBody>
        </p:sp>
        <p:grpSp>
          <p:nvGrpSpPr>
            <p:cNvPr id="10" name="Group 3">
              <a:extLst>
                <a:ext uri="{FF2B5EF4-FFF2-40B4-BE49-F238E27FC236}">
                  <a16:creationId xmlns:a16="http://schemas.microsoft.com/office/drawing/2014/main" id="{4090BED4-8EC4-4D1A-AC1F-BA0506538B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0180" y="1457592"/>
              <a:ext cx="8176606" cy="833014"/>
              <a:chOff x="430180" y="1457592"/>
              <a:chExt cx="8176606" cy="833014"/>
            </a:xfrm>
          </p:grpSpPr>
          <p:sp>
            <p:nvSpPr>
              <p:cNvPr id="23" name="Rectangle: Rounded Corners 2">
                <a:extLst>
                  <a:ext uri="{FF2B5EF4-FFF2-40B4-BE49-F238E27FC236}">
                    <a16:creationId xmlns:a16="http://schemas.microsoft.com/office/drawing/2014/main" id="{06CE948D-79CE-4D92-9A88-D2616B7A770A}"/>
                  </a:ext>
                </a:extLst>
              </p:cNvPr>
              <p:cNvSpPr/>
              <p:nvPr/>
            </p:nvSpPr>
            <p:spPr>
              <a:xfrm>
                <a:off x="430927" y="1457977"/>
                <a:ext cx="8176239" cy="812876"/>
              </a:xfrm>
              <a:prstGeom prst="roundRect">
                <a:avLst/>
              </a:prstGeom>
              <a:solidFill>
                <a:srgbClr val="F79646">
                  <a:lumMod val="60000"/>
                  <a:lumOff val="40000"/>
                  <a:alpha val="48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64326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Số</a:t>
                </a:r>
                <a:r>
                  <a:rPr kumimoji="0" lang="en-US" sz="2400" b="1" i="0" u="none" strike="noStrike" kern="0" cap="none" spc="0" normalizeH="0" noProof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 nguyên âm nhỏ hơn số nguyên dương</a:t>
                </a:r>
                <a:endPara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pic>
            <p:nvPicPr>
              <p:cNvPr id="24" name="Picture 24" descr="C:\Users\ADMIN\Desktop\11.png">
                <a:extLst>
                  <a:ext uri="{FF2B5EF4-FFF2-40B4-BE49-F238E27FC236}">
                    <a16:creationId xmlns:a16="http://schemas.microsoft.com/office/drawing/2014/main" id="{B3DBFBF6-9E7A-4FDE-ADA0-1E85042A430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4161" y="1480292"/>
                <a:ext cx="1065016" cy="810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1" name="Group 4">
              <a:extLst>
                <a:ext uri="{FF2B5EF4-FFF2-40B4-BE49-F238E27FC236}">
                  <a16:creationId xmlns:a16="http://schemas.microsoft.com/office/drawing/2014/main" id="{93FB5FD2-A5CB-439B-9127-3F166C2EDB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0927" y="2716982"/>
              <a:ext cx="8176239" cy="817613"/>
              <a:chOff x="430927" y="2716982"/>
              <a:chExt cx="8176239" cy="817613"/>
            </a:xfrm>
          </p:grpSpPr>
          <p:sp>
            <p:nvSpPr>
              <p:cNvPr id="20" name="Rectangle: Rounded Corners 31">
                <a:extLst>
                  <a:ext uri="{FF2B5EF4-FFF2-40B4-BE49-F238E27FC236}">
                    <a16:creationId xmlns:a16="http://schemas.microsoft.com/office/drawing/2014/main" id="{6EF99A77-FF02-4A85-9149-D1F14A742E35}"/>
                  </a:ext>
                </a:extLst>
              </p:cNvPr>
              <p:cNvSpPr/>
              <p:nvPr/>
            </p:nvSpPr>
            <p:spPr>
              <a:xfrm>
                <a:off x="430927" y="2716982"/>
                <a:ext cx="8176239" cy="814464"/>
              </a:xfrm>
              <a:prstGeom prst="roundRect">
                <a:avLst/>
              </a:prstGeom>
              <a:solidFill>
                <a:srgbClr val="F79646">
                  <a:lumMod val="60000"/>
                  <a:lumOff val="40000"/>
                  <a:alpha val="48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R="0" lvl="0" indent="990600" algn="just" defTabSz="195263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Số</a:t>
                </a:r>
                <a:r>
                  <a:rPr kumimoji="0" lang="en-US" sz="2400" b="1" i="0" u="none" strike="noStrike" kern="0" cap="none" spc="0" normalizeH="0" noProof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 0 là số nguyên dương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pic>
            <p:nvPicPr>
              <p:cNvPr id="21" name="Picture 25" descr="C:\Users\ADMIN\Desktop\2.png">
                <a:extLst>
                  <a:ext uri="{FF2B5EF4-FFF2-40B4-BE49-F238E27FC236}">
                    <a16:creationId xmlns:a16="http://schemas.microsoft.com/office/drawing/2014/main" id="{D8266719-53C8-40B3-B3E8-557AA6307B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0953" y="2725928"/>
                <a:ext cx="1078224" cy="8086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2" name="Group 5">
              <a:extLst>
                <a:ext uri="{FF2B5EF4-FFF2-40B4-BE49-F238E27FC236}">
                  <a16:creationId xmlns:a16="http://schemas.microsoft.com/office/drawing/2014/main" id="{B5867389-58B3-4C97-9741-1477A8A260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515" y="3836274"/>
              <a:ext cx="8177826" cy="827380"/>
              <a:chOff x="432515" y="3836274"/>
              <a:chExt cx="8177826" cy="827380"/>
            </a:xfrm>
          </p:grpSpPr>
          <p:sp>
            <p:nvSpPr>
              <p:cNvPr id="17" name="Rectangle: Rounded Corners 32">
                <a:extLst>
                  <a:ext uri="{FF2B5EF4-FFF2-40B4-BE49-F238E27FC236}">
                    <a16:creationId xmlns:a16="http://schemas.microsoft.com/office/drawing/2014/main" id="{87526086-375A-4F2B-AF62-2741F67F7574}"/>
                  </a:ext>
                </a:extLst>
              </p:cNvPr>
              <p:cNvSpPr/>
              <p:nvPr/>
            </p:nvSpPr>
            <p:spPr>
              <a:xfrm>
                <a:off x="432515" y="3836274"/>
                <a:ext cx="8177826" cy="812876"/>
              </a:xfrm>
              <a:prstGeom prst="roundRect">
                <a:avLst/>
              </a:prstGeom>
              <a:solidFill>
                <a:srgbClr val="F79646">
                  <a:lumMod val="60000"/>
                  <a:lumOff val="40000"/>
                  <a:alpha val="48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R="0" lvl="0" indent="990600" defTabSz="964326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Số</a:t>
                </a:r>
                <a:r>
                  <a:rPr kumimoji="0" lang="en-US" sz="2400" b="1" i="0" u="none" strike="noStrike" kern="0" cap="none" spc="0" normalizeH="0" noProof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 nguyên âm là số nguyên lớn hơn 0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pic>
            <p:nvPicPr>
              <p:cNvPr id="18" name="Picture 26" descr="C:\Users\ADMIN\Desktop\3.png">
                <a:extLst>
                  <a:ext uri="{FF2B5EF4-FFF2-40B4-BE49-F238E27FC236}">
                    <a16:creationId xmlns:a16="http://schemas.microsoft.com/office/drawing/2014/main" id="{542308A2-0FBB-4ABF-A2A6-E2DDBB4874C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6219" y="3858935"/>
                <a:ext cx="1072958" cy="8047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3" name="Group 6">
              <a:extLst>
                <a:ext uri="{FF2B5EF4-FFF2-40B4-BE49-F238E27FC236}">
                  <a16:creationId xmlns:a16="http://schemas.microsoft.com/office/drawing/2014/main" id="{604A4385-4B98-4211-B26B-028B8F84D4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5525" y="5109568"/>
              <a:ext cx="8176239" cy="918170"/>
              <a:chOff x="405525" y="5109568"/>
              <a:chExt cx="8176239" cy="918170"/>
            </a:xfrm>
          </p:grpSpPr>
          <p:sp>
            <p:nvSpPr>
              <p:cNvPr id="14" name="Rectangle: Rounded Corners 33">
                <a:extLst>
                  <a:ext uri="{FF2B5EF4-FFF2-40B4-BE49-F238E27FC236}">
                    <a16:creationId xmlns:a16="http://schemas.microsoft.com/office/drawing/2014/main" id="{036C91E2-E8E8-4843-B465-07297D0B8488}"/>
                  </a:ext>
                </a:extLst>
              </p:cNvPr>
              <p:cNvSpPr/>
              <p:nvPr/>
            </p:nvSpPr>
            <p:spPr>
              <a:xfrm>
                <a:off x="405525" y="5109568"/>
                <a:ext cx="8176239" cy="893846"/>
              </a:xfrm>
              <a:prstGeom prst="roundRect">
                <a:avLst/>
              </a:prstGeom>
              <a:solidFill>
                <a:srgbClr val="F79646">
                  <a:lumMod val="60000"/>
                  <a:lumOff val="40000"/>
                  <a:alpha val="48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R="0" lvl="0" indent="990600" defTabSz="964326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Số</a:t>
                </a:r>
                <a:r>
                  <a:rPr kumimoji="0" lang="en-US" sz="2400" b="1" i="0" u="none" strike="noStrike" kern="0" cap="none" spc="0" normalizeH="0" noProof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 nguyên là số hữu tỉ</a:t>
                </a:r>
                <a:endPara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pic>
            <p:nvPicPr>
              <p:cNvPr id="15" name="Picture 27" descr="C:\Users\ADMIN\Desktop\4.png">
                <a:extLst>
                  <a:ext uri="{FF2B5EF4-FFF2-40B4-BE49-F238E27FC236}">
                    <a16:creationId xmlns:a16="http://schemas.microsoft.com/office/drawing/2014/main" id="{D94AE6BC-EEEB-4AA1-A8E4-4510885E972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3140" y="5282289"/>
                <a:ext cx="993932" cy="7454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5" name="矩形 8">
            <a:extLst>
              <a:ext uri="{FF2B5EF4-FFF2-40B4-BE49-F238E27FC236}">
                <a16:creationId xmlns:a16="http://schemas.microsoft.com/office/drawing/2014/main" id="{0CEA1EED-F57F-4176-A00D-CA87399045A4}"/>
              </a:ext>
            </a:extLst>
          </p:cNvPr>
          <p:cNvSpPr/>
          <p:nvPr/>
        </p:nvSpPr>
        <p:spPr>
          <a:xfrm>
            <a:off x="0" y="540266"/>
            <a:ext cx="8629858" cy="45719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6" name="矩形 15">
            <a:extLst>
              <a:ext uri="{FF2B5EF4-FFF2-40B4-BE49-F238E27FC236}">
                <a16:creationId xmlns:a16="http://schemas.microsoft.com/office/drawing/2014/main" id="{A10ACB32-40AD-40CC-BEBB-E301E54C4D7E}"/>
              </a:ext>
            </a:extLst>
          </p:cNvPr>
          <p:cNvSpPr/>
          <p:nvPr/>
        </p:nvSpPr>
        <p:spPr>
          <a:xfrm>
            <a:off x="8641080" y="-20820"/>
            <a:ext cx="480592" cy="1498863"/>
          </a:xfrm>
          <a:prstGeom prst="rect">
            <a:avLst/>
          </a:prstGeom>
          <a:solidFill>
            <a:srgbClr val="C0504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7" name="矩形 18">
            <a:extLst>
              <a:ext uri="{FF2B5EF4-FFF2-40B4-BE49-F238E27FC236}">
                <a16:creationId xmlns:a16="http://schemas.microsoft.com/office/drawing/2014/main" id="{3EAF90ED-5504-4573-9765-46B918461F44}"/>
              </a:ext>
            </a:extLst>
          </p:cNvPr>
          <p:cNvSpPr/>
          <p:nvPr/>
        </p:nvSpPr>
        <p:spPr>
          <a:xfrm>
            <a:off x="8016241" y="4796702"/>
            <a:ext cx="1105432" cy="291927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20" tIns="45709" rIns="91420" bIns="45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994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4475" y="2940507"/>
            <a:ext cx="8977745" cy="2195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 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              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-2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-1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B, C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thỏa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mãn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-2. </a:t>
            </a:r>
            <a:endParaRPr kumimoji="0" lang="en-US" altLang="en-US" sz="240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5157658"/>
              </p:ext>
            </p:extLst>
          </p:nvPr>
        </p:nvGraphicFramePr>
        <p:xfrm>
          <a:off x="975170" y="3024123"/>
          <a:ext cx="1765300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8" name="Equation" r:id="rId5" imgW="1041120" imgH="457200" progId="Equation.DSMT4">
                  <p:embed/>
                </p:oleObj>
              </mc:Choice>
              <mc:Fallback>
                <p:oleObj name="Equation" r:id="rId5" imgW="1041120" imgH="457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5170" y="3024123"/>
                        <a:ext cx="1765300" cy="782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3612712"/>
              </p:ext>
            </p:extLst>
          </p:nvPr>
        </p:nvGraphicFramePr>
        <p:xfrm>
          <a:off x="6774204" y="3004556"/>
          <a:ext cx="603786" cy="805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9" name="Equation" r:id="rId7" imgW="342720" imgH="457200" progId="Equation.DSMT4">
                  <p:embed/>
                </p:oleObj>
              </mc:Choice>
              <mc:Fallback>
                <p:oleObj name="Equation" r:id="rId7" imgW="34272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774204" y="3004556"/>
                        <a:ext cx="603786" cy="805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16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" y="1828352"/>
            <a:ext cx="8502866" cy="1320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1333555"/>
              </p:ext>
            </p:extLst>
          </p:nvPr>
        </p:nvGraphicFramePr>
        <p:xfrm>
          <a:off x="7156013" y="387990"/>
          <a:ext cx="1398587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30" name="Equation" r:id="rId10" imgW="825480" imgH="457200" progId="Equation.DSMT4">
                  <p:embed/>
                </p:oleObj>
              </mc:Choice>
              <mc:Fallback>
                <p:oleObj name="Equation" r:id="rId10" imgW="82548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6013" y="387990"/>
                        <a:ext cx="1398587" cy="7826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26883" y="531329"/>
            <a:ext cx="70120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a/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tăng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dần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84282" y="1092814"/>
            <a:ext cx="85934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B, C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-2.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40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16850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60" name="Google Shape;2260;p52"/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311700" y="789375"/>
                <a:ext cx="8520600" cy="4776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lvl="0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hữu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tỉ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𝒙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bất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kì</a:t>
                </a:r>
                <a:endParaRPr dirty="0"/>
              </a:p>
            </p:txBody>
          </p:sp>
        </mc:Choice>
        <mc:Fallback xmlns="">
          <p:sp>
            <p:nvSpPr>
              <p:cNvPr id="2260" name="Google Shape;2260;p5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11700" y="789375"/>
                <a:ext cx="8520600" cy="477600"/>
              </a:xfrm>
              <a:prstGeom prst="rect">
                <a:avLst/>
              </a:prstGeom>
              <a:blipFill rotWithShape="1">
                <a:blip r:embed="rId4"/>
                <a:stretch>
                  <a:fillRect t="-37975" b="-582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62" name="Google Shape;2262;p52"/>
          <p:cNvSpPr/>
          <p:nvPr/>
        </p:nvSpPr>
        <p:spPr>
          <a:xfrm>
            <a:off x="1565797" y="1783412"/>
            <a:ext cx="968914" cy="839203"/>
          </a:xfrm>
          <a:custGeom>
            <a:avLst/>
            <a:gdLst/>
            <a:ahLst/>
            <a:cxnLst/>
            <a:rect l="l" t="t" r="r" b="b"/>
            <a:pathLst>
              <a:path w="57768" h="50027" extrusionOk="0">
                <a:moveTo>
                  <a:pt x="14439" y="0"/>
                </a:moveTo>
                <a:lnTo>
                  <a:pt x="1" y="25013"/>
                </a:lnTo>
                <a:lnTo>
                  <a:pt x="14439" y="50027"/>
                </a:lnTo>
                <a:lnTo>
                  <a:pt x="43329" y="50027"/>
                </a:lnTo>
                <a:lnTo>
                  <a:pt x="57768" y="25013"/>
                </a:lnTo>
                <a:lnTo>
                  <a:pt x="43329" y="0"/>
                </a:lnTo>
                <a:close/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Odibee Sans"/>
              <a:ea typeface="Odibee Sans"/>
              <a:cs typeface="Odibee Sans"/>
              <a:sym typeface="Odibee Sans"/>
            </a:endParaRPr>
          </a:p>
        </p:txBody>
      </p:sp>
      <p:sp>
        <p:nvSpPr>
          <p:cNvPr id="2264" name="Google Shape;2264;p52"/>
          <p:cNvSpPr/>
          <p:nvPr/>
        </p:nvSpPr>
        <p:spPr>
          <a:xfrm>
            <a:off x="4087507" y="1783413"/>
            <a:ext cx="969041" cy="839203"/>
          </a:xfrm>
          <a:custGeom>
            <a:avLst/>
            <a:gdLst/>
            <a:ahLst/>
            <a:cxnLst/>
            <a:rect l="l" t="t" r="r" b="b"/>
            <a:pathLst>
              <a:path w="57767" h="50027" extrusionOk="0">
                <a:moveTo>
                  <a:pt x="14439" y="0"/>
                </a:moveTo>
                <a:lnTo>
                  <a:pt x="0" y="25013"/>
                </a:lnTo>
                <a:lnTo>
                  <a:pt x="14439" y="50027"/>
                </a:lnTo>
                <a:lnTo>
                  <a:pt x="43328" y="50027"/>
                </a:lnTo>
                <a:lnTo>
                  <a:pt x="57767" y="25013"/>
                </a:lnTo>
                <a:lnTo>
                  <a:pt x="43328" y="0"/>
                </a:lnTo>
                <a:close/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Odibee Sans"/>
              <a:ea typeface="Odibee Sans"/>
              <a:cs typeface="Odibee Sans"/>
              <a:sym typeface="Odibee Sans"/>
            </a:endParaRPr>
          </a:p>
        </p:txBody>
      </p:sp>
      <p:sp>
        <p:nvSpPr>
          <p:cNvPr id="2265" name="Google Shape;2265;p52"/>
          <p:cNvSpPr/>
          <p:nvPr/>
        </p:nvSpPr>
        <p:spPr>
          <a:xfrm>
            <a:off x="1193570" y="2205085"/>
            <a:ext cx="6756848" cy="741335"/>
          </a:xfrm>
          <a:custGeom>
            <a:avLst/>
            <a:gdLst/>
            <a:ahLst/>
            <a:cxnLst/>
            <a:rect l="l" t="t" r="r" b="b"/>
            <a:pathLst>
              <a:path w="285373" h="31310" fill="none" extrusionOk="0">
                <a:moveTo>
                  <a:pt x="285373" y="3317"/>
                </a:moveTo>
                <a:lnTo>
                  <a:pt x="269256" y="31309"/>
                </a:lnTo>
                <a:lnTo>
                  <a:pt x="233095" y="31309"/>
                </a:lnTo>
                <a:lnTo>
                  <a:pt x="215067" y="352"/>
                </a:lnTo>
                <a:lnTo>
                  <a:pt x="179426" y="352"/>
                </a:lnTo>
                <a:lnTo>
                  <a:pt x="161606" y="31218"/>
                </a:lnTo>
                <a:lnTo>
                  <a:pt x="125718" y="31309"/>
                </a:lnTo>
                <a:lnTo>
                  <a:pt x="107651" y="0"/>
                </a:lnTo>
                <a:lnTo>
                  <a:pt x="71490" y="0"/>
                </a:lnTo>
                <a:lnTo>
                  <a:pt x="53669" y="31075"/>
                </a:lnTo>
                <a:lnTo>
                  <a:pt x="18042" y="31075"/>
                </a:lnTo>
                <a:lnTo>
                  <a:pt x="0" y="118"/>
                </a:ln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miter lim="13007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6" name="Google Shape;2266;p52"/>
          <p:cNvSpPr/>
          <p:nvPr/>
        </p:nvSpPr>
        <p:spPr>
          <a:xfrm>
            <a:off x="6651882" y="1783411"/>
            <a:ext cx="969041" cy="839203"/>
          </a:xfrm>
          <a:custGeom>
            <a:avLst/>
            <a:gdLst/>
            <a:ahLst/>
            <a:cxnLst/>
            <a:rect l="l" t="t" r="r" b="b"/>
            <a:pathLst>
              <a:path w="57767" h="50027" extrusionOk="0">
                <a:moveTo>
                  <a:pt x="14439" y="0"/>
                </a:moveTo>
                <a:lnTo>
                  <a:pt x="0" y="25014"/>
                </a:lnTo>
                <a:lnTo>
                  <a:pt x="14439" y="50027"/>
                </a:lnTo>
                <a:lnTo>
                  <a:pt x="43329" y="50027"/>
                </a:lnTo>
                <a:lnTo>
                  <a:pt x="57767" y="25014"/>
                </a:lnTo>
                <a:lnTo>
                  <a:pt x="43329" y="0"/>
                </a:lnTo>
                <a:close/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Odibee Sans"/>
              <a:ea typeface="Odibee Sans"/>
              <a:cs typeface="Odibee Sans"/>
              <a:sym typeface="Odibee San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67" name="Google Shape;2267;p52"/>
              <p:cNvSpPr txBox="1">
                <a:spLocks noGrp="1"/>
              </p:cNvSpPr>
              <p:nvPr>
                <p:ph type="subTitle" idx="4294967295"/>
              </p:nvPr>
            </p:nvSpPr>
            <p:spPr>
              <a:xfrm>
                <a:off x="1269775" y="3130351"/>
                <a:ext cx="1560900" cy="8751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solidFill>
                      <a:schemeClr val="tx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là số hữu tỉ âm</a:t>
                </a:r>
              </a:p>
            </p:txBody>
          </p:sp>
        </mc:Choice>
        <mc:Fallback xmlns="">
          <p:sp>
            <p:nvSpPr>
              <p:cNvPr id="2267" name="Google Shape;2267;p5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4294967295"/>
              </p:nvPr>
            </p:nvSpPr>
            <p:spPr>
              <a:xfrm>
                <a:off x="1269775" y="3130351"/>
                <a:ext cx="1560900" cy="875100"/>
              </a:xfrm>
              <a:prstGeom prst="rect">
                <a:avLst/>
              </a:prstGeom>
              <a:blipFill>
                <a:blip r:embed="rId5"/>
                <a:stretch>
                  <a:fillRect r="-10938" b="-244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267;p52"/>
              <p:cNvSpPr txBox="1">
                <a:spLocks/>
              </p:cNvSpPr>
              <p:nvPr/>
            </p:nvSpPr>
            <p:spPr>
              <a:xfrm>
                <a:off x="6355924" y="3103508"/>
                <a:ext cx="1560900" cy="875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Nunito"/>
                  <a:buChar char="●"/>
                  <a:defRPr sz="18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1pPr>
                <a:lvl2pPr marL="914400" marR="0" lvl="1" indent="-3175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Nunito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2pPr>
                <a:lvl3pPr marL="1371600" marR="0" lvl="2" indent="-3175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Nunito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3pPr>
                <a:lvl4pPr marL="1828800" marR="0" lvl="3" indent="-3175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Nunito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4pPr>
                <a:lvl5pPr marL="2286000" marR="0" lvl="4" indent="-3175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Nunito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5pPr>
                <a:lvl6pPr marL="2743200" marR="0" lvl="5" indent="-3175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Nunito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6pPr>
                <a:lvl7pPr marL="3200400" marR="0" lvl="6" indent="-3175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Nunito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7pPr>
                <a:lvl8pPr marL="3657600" marR="0" lvl="7" indent="-3175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Nunito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8pPr>
                <a:lvl9pPr marL="4114800" marR="0" lvl="8" indent="-3175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Nunito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Nunito"/>
                    <a:ea typeface="Nunito"/>
                    <a:cs typeface="Nunito"/>
                    <a:sym typeface="Nunito"/>
                  </a:defRPr>
                </a:lvl9pPr>
              </a:lstStyle>
              <a:p>
                <a:pPr marL="0" indent="0" algn="ctr">
                  <a:spcAft>
                    <a:spcPts val="1200"/>
                  </a:spcAft>
                  <a:buFont typeface="Nunito"/>
                  <a:buNone/>
                </a:pPr>
                <a14:m>
                  <m:oMath xmlns:m="http://schemas.openxmlformats.org/officeDocument/2006/math">
                    <m:r>
                      <a:rPr lang="vi-VN" sz="2400" i="1" smtClean="0">
                        <a:solidFill>
                          <a:schemeClr val="tx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vi-VN" sz="2400" dirty="0">
                    <a:solidFill>
                      <a:schemeClr val="tx1">
                        <a:lumMod val="75000"/>
                      </a:schemeClr>
                    </a:solidFill>
                    <a:latin typeface="+mj-lt"/>
                  </a:rPr>
                  <a:t> là số hữu tỉ dương</a:t>
                </a:r>
              </a:p>
            </p:txBody>
          </p:sp>
        </mc:Choice>
        <mc:Fallback xmlns="">
          <p:sp>
            <p:nvSpPr>
              <p:cNvPr id="16" name="Google Shape;2267;p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5924" y="3103508"/>
                <a:ext cx="1560900" cy="875100"/>
              </a:xfrm>
              <a:prstGeom prst="rect">
                <a:avLst/>
              </a:prstGeom>
              <a:blipFill>
                <a:blip r:embed="rId6"/>
                <a:stretch>
                  <a:fillRect r="-10547" b="-2430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170644" y="3130351"/>
            <a:ext cx="2801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sz="2400" dirty="0">
              <a:solidFill>
                <a:schemeClr val="tx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533385" y="1925904"/>
                <a:ext cx="103368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400" b="1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2400" b="1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3385" y="1925904"/>
                <a:ext cx="1033680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055154" y="1951712"/>
                <a:ext cx="103207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2400" b="1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5154" y="1951712"/>
                <a:ext cx="1032077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509620" y="1972179"/>
                <a:ext cx="12535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2400" b="1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2400" b="1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620" y="1972179"/>
                <a:ext cx="1253507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2" grpId="0" animBg="1"/>
      <p:bldP spid="2264" grpId="0" animBg="1"/>
      <p:bldP spid="2266" grpId="0" animBg="1"/>
      <p:bldP spid="2267" grpId="0" build="p"/>
      <p:bldP spid="16" grpId="0"/>
      <p:bldP spid="3" grpId="0"/>
      <p:bldP spid="19" grpId="0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1">
            <a:extLst>
              <a:ext uri="{FF2B5EF4-FFF2-40B4-BE49-F238E27FC236}">
                <a16:creationId xmlns:a16="http://schemas.microsoft.com/office/drawing/2014/main" id="{824580FE-5A13-9A4F-9F64-99328C4DCC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9144002" cy="514350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5FBC96B-2977-664A-86D1-E246791466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065"/>
          <a:stretch/>
        </p:blipFill>
        <p:spPr>
          <a:xfrm>
            <a:off x="0" y="721970"/>
            <a:ext cx="3938277" cy="389572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id="{977FEC2C-C20F-E640-ACB4-2344054A232D}"/>
              </a:ext>
            </a:extLst>
          </p:cNvPr>
          <p:cNvGrpSpPr/>
          <p:nvPr/>
        </p:nvGrpSpPr>
        <p:grpSpPr>
          <a:xfrm>
            <a:off x="393791" y="3912232"/>
            <a:ext cx="760809" cy="310753"/>
            <a:chOff x="2843213" y="5216309"/>
            <a:chExt cx="1014412" cy="414337"/>
          </a:xfrm>
        </p:grpSpPr>
        <p:sp>
          <p:nvSpPr>
            <p:cNvPr id="15" name="圆角矩形 14">
              <a:extLst>
                <a:ext uri="{FF2B5EF4-FFF2-40B4-BE49-F238E27FC236}">
                  <a16:creationId xmlns:a16="http://schemas.microsoft.com/office/drawing/2014/main" id="{A4DEE64C-5895-D04A-9579-0027BD39451E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050"/>
            </a:p>
          </p:txBody>
        </p:sp>
        <p:sp>
          <p:nvSpPr>
            <p:cNvPr id="16" name="圆角矩形 15">
              <a:extLst>
                <a:ext uri="{FF2B5EF4-FFF2-40B4-BE49-F238E27FC236}">
                  <a16:creationId xmlns:a16="http://schemas.microsoft.com/office/drawing/2014/main" id="{9D06714F-502E-2941-9A31-6C2E0D1801C7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050"/>
            </a:p>
          </p:txBody>
        </p:sp>
      </p:grpSp>
      <p:sp>
        <p:nvSpPr>
          <p:cNvPr id="17" name="圆角矩形 16">
            <a:extLst>
              <a:ext uri="{FF2B5EF4-FFF2-40B4-BE49-F238E27FC236}">
                <a16:creationId xmlns:a16="http://schemas.microsoft.com/office/drawing/2014/main" id="{B51BF521-0065-5842-9BB9-239FDDF44DE0}"/>
              </a:ext>
            </a:extLst>
          </p:cNvPr>
          <p:cNvSpPr/>
          <p:nvPr/>
        </p:nvSpPr>
        <p:spPr>
          <a:xfrm>
            <a:off x="1309659" y="4078325"/>
            <a:ext cx="396479" cy="135000"/>
          </a:xfrm>
          <a:prstGeom prst="roundRect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50"/>
          </a:p>
        </p:txBody>
      </p:sp>
      <p:sp>
        <p:nvSpPr>
          <p:cNvPr id="19" name="Text 18">
            <a:extLst>
              <a:ext uri="{FF2B5EF4-FFF2-40B4-BE49-F238E27FC236}">
                <a16:creationId xmlns:a16="http://schemas.microsoft.com/office/drawing/2014/main" id="{59BAC26F-8E0D-5A45-B6F3-140A01D894A2}"/>
              </a:ext>
            </a:extLst>
          </p:cNvPr>
          <p:cNvSpPr txBox="1"/>
          <p:nvPr/>
        </p:nvSpPr>
        <p:spPr>
          <a:xfrm>
            <a:off x="4835110" y="1901243"/>
            <a:ext cx="2605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000" dirty="0" err="1">
                <a:solidFill>
                  <a:srgbClr val="002060"/>
                </a:solidFill>
                <a:latin typeface="Times New Roman" panose="02020603050405020304" pitchFamily="18" charset="0"/>
                <a:ea typeface="zihun7hao-wennuantongzhiti" pitchFamily="2" charset="-122"/>
                <a:cs typeface="Times New Roman" panose="02020603050405020304" pitchFamily="18" charset="0"/>
              </a:rPr>
              <a:t>Luyện</a:t>
            </a:r>
            <a:r>
              <a:rPr kumimoji="1" lang="en-US" altLang="zh-CN" sz="4000" dirty="0">
                <a:solidFill>
                  <a:srgbClr val="002060"/>
                </a:solidFill>
                <a:latin typeface="Times New Roman" panose="02020603050405020304" pitchFamily="18" charset="0"/>
                <a:ea typeface="zihun7hao-wennuantongzhiti" pitchFamily="2" charset="-122"/>
                <a:cs typeface="Times New Roman" panose="02020603050405020304" pitchFamily="18" charset="0"/>
              </a:rPr>
              <a:t> </a:t>
            </a:r>
            <a:r>
              <a:rPr kumimoji="1" lang="en-US" altLang="zh-CN" sz="4000" dirty="0" err="1">
                <a:solidFill>
                  <a:srgbClr val="002060"/>
                </a:solidFill>
                <a:latin typeface="Times New Roman" panose="02020603050405020304" pitchFamily="18" charset="0"/>
                <a:ea typeface="zihun7hao-wennuantongzhiti" pitchFamily="2" charset="-122"/>
                <a:cs typeface="Times New Roman" panose="02020603050405020304" pitchFamily="18" charset="0"/>
              </a:rPr>
              <a:t>tập</a:t>
            </a:r>
            <a:endParaRPr kumimoji="1" lang="zh-CN" altLang="en-US" sz="4000" dirty="0">
              <a:solidFill>
                <a:srgbClr val="002060"/>
              </a:solidFill>
              <a:latin typeface="Times New Roman" panose="02020603050405020304" pitchFamily="18" charset="0"/>
              <a:ea typeface="zihun7hao-wennuantongzhiti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73" y="1453190"/>
            <a:ext cx="1561730" cy="156173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08D34C46-354D-D142-8C7F-8AB8DC9B03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700000">
            <a:off x="3454495" y="3611306"/>
            <a:ext cx="452084" cy="1325969"/>
          </a:xfrm>
          <a:prstGeom prst="rect">
            <a:avLst/>
          </a:prstGeom>
        </p:spPr>
      </p:pic>
      <p:pic>
        <p:nvPicPr>
          <p:cNvPr id="18" name="image 102">
            <a:extLst>
              <a:ext uri="{FF2B5EF4-FFF2-40B4-BE49-F238E27FC236}">
                <a16:creationId xmlns:a16="http://schemas.microsoft.com/office/drawing/2014/main" id="{D9BD2F3C-9B1B-5C4D-9BFF-FACEE028AAC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5400000">
            <a:off x="3662840" y="2127272"/>
            <a:ext cx="700077" cy="523536"/>
          </a:xfrm>
          <a:prstGeom prst="rect">
            <a:avLst/>
          </a:prstGeom>
        </p:spPr>
      </p:pic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BBA9318A-F6E2-4DE3-AC84-2416892F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21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HỮU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20036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D359C6F-F427-4659-B7B1-145592395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776" y="412104"/>
            <a:ext cx="564449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sng" strike="noStrike" cap="none" normalizeH="0" baseline="0" dirty="0" err="1">
                <a:ln>
                  <a:noFill/>
                </a:ln>
                <a:solidFill>
                  <a:srgbClr val="38562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altLang="en-US" sz="2400" b="1" i="0" u="sng" strike="noStrike" cap="none" normalizeH="0" baseline="0" dirty="0">
                <a:ln>
                  <a:noFill/>
                </a:ln>
                <a:solidFill>
                  <a:srgbClr val="38562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38562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Điền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ký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ô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trống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Đối tượng 7">
            <a:extLst>
              <a:ext uri="{FF2B5EF4-FFF2-40B4-BE49-F238E27FC236}">
                <a16:creationId xmlns:a16="http://schemas.microsoft.com/office/drawing/2014/main" id="{3612FAFE-7541-4653-B4EC-E42DB63374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9168997"/>
              </p:ext>
            </p:extLst>
          </p:nvPr>
        </p:nvGraphicFramePr>
        <p:xfrm>
          <a:off x="3678238" y="487363"/>
          <a:ext cx="804862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2" name="Equation" r:id="rId5" imgW="368280" imgH="203040" progId="Equation.DSMT4">
                  <p:embed/>
                </p:oleObj>
              </mc:Choice>
              <mc:Fallback>
                <p:oleObj name="Equation" r:id="rId5" imgW="368280" imgH="20304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8238" y="487363"/>
                        <a:ext cx="804862" cy="4397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" name="Picture 44">
            <a:extLst>
              <a:ext uri="{FF2B5EF4-FFF2-40B4-BE49-F238E27FC236}">
                <a16:creationId xmlns:a16="http://schemas.microsoft.com/office/drawing/2014/main" id="{DDC4EAD7-DC12-435C-9970-38C1B86DE071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09993" y="1567815"/>
            <a:ext cx="1428750" cy="14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Text Box 62">
            <a:extLst>
              <a:ext uri="{FF2B5EF4-FFF2-40B4-BE49-F238E27FC236}">
                <a16:creationId xmlns:a16="http://schemas.microsoft.com/office/drawing/2014/main" id="{0DE63CE2-D4D6-4EBC-81E1-56BFE4835205}"/>
              </a:ext>
            </a:extLst>
          </p:cNvPr>
          <p:cNvSpPr txBox="1"/>
          <p:nvPr/>
        </p:nvSpPr>
        <p:spPr>
          <a:xfrm>
            <a:off x="907304" y="1206140"/>
            <a:ext cx="7462288" cy="257037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	  	  	  	  	  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	  	  	 		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	  	  	  	  	  	</a:t>
            </a: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BB01F852-2F1B-4EFE-B99D-4936F12BFD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0302" y="1304686"/>
            <a:ext cx="75856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4" name="Đối tượng 23">
            <a:extLst>
              <a:ext uri="{FF2B5EF4-FFF2-40B4-BE49-F238E27FC236}">
                <a16:creationId xmlns:a16="http://schemas.microsoft.com/office/drawing/2014/main" id="{E1763554-DC20-46C3-86F9-C03122D565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2733820"/>
              </p:ext>
            </p:extLst>
          </p:nvPr>
        </p:nvGraphicFramePr>
        <p:xfrm>
          <a:off x="1405463" y="1338521"/>
          <a:ext cx="785499" cy="58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3" name="Equation" r:id="rId8" imgW="418918" imgH="317362" progId="Equation.DSMT4">
                  <p:embed/>
                </p:oleObj>
              </mc:Choice>
              <mc:Fallback>
                <p:oleObj name="Equation" r:id="rId8" imgW="418918" imgH="31736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5463" y="1338521"/>
                        <a:ext cx="785499" cy="5891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7">
            <a:extLst>
              <a:ext uri="{FF2B5EF4-FFF2-40B4-BE49-F238E27FC236}">
                <a16:creationId xmlns:a16="http://schemas.microsoft.com/office/drawing/2014/main" id="{FE3BCBB4-191A-4CE9-B27B-97FAFE341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5569" y="1350403"/>
            <a:ext cx="768700" cy="52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9" name="Đối tượng 28">
            <a:extLst>
              <a:ext uri="{FF2B5EF4-FFF2-40B4-BE49-F238E27FC236}">
                <a16:creationId xmlns:a16="http://schemas.microsoft.com/office/drawing/2014/main" id="{A93262B2-57C2-4B7B-BE47-A01B497501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4968408"/>
              </p:ext>
            </p:extLst>
          </p:nvPr>
        </p:nvGraphicFramePr>
        <p:xfrm>
          <a:off x="2979684" y="1351394"/>
          <a:ext cx="986215" cy="5424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4" name="Equation" r:id="rId10" imgW="571252" imgH="317362" progId="Equation.DSMT4">
                  <p:embed/>
                </p:oleObj>
              </mc:Choice>
              <mc:Fallback>
                <p:oleObj name="Equation" r:id="rId10" imgW="571252" imgH="317362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9684" y="1351394"/>
                        <a:ext cx="986215" cy="5424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Rectangle 9">
            <a:extLst>
              <a:ext uri="{FF2B5EF4-FFF2-40B4-BE49-F238E27FC236}">
                <a16:creationId xmlns:a16="http://schemas.microsoft.com/office/drawing/2014/main" id="{12738F35-7175-4313-BE4B-FA16805DB1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6159" y="1336670"/>
            <a:ext cx="1996576" cy="65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7" name="Đối tượng 36">
            <a:extLst>
              <a:ext uri="{FF2B5EF4-FFF2-40B4-BE49-F238E27FC236}">
                <a16:creationId xmlns:a16="http://schemas.microsoft.com/office/drawing/2014/main" id="{4F1579FE-7161-44EA-A33C-7719FBAA80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3722335"/>
              </p:ext>
            </p:extLst>
          </p:nvPr>
        </p:nvGraphicFramePr>
        <p:xfrm>
          <a:off x="4357282" y="1347840"/>
          <a:ext cx="943049" cy="545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5" name="Equation" r:id="rId12" imgW="545626" imgH="317225" progId="Equation.DSMT4">
                  <p:embed/>
                </p:oleObj>
              </mc:Choice>
              <mc:Fallback>
                <p:oleObj name="Equation" r:id="rId12" imgW="545626" imgH="317225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7282" y="1347840"/>
                        <a:ext cx="943049" cy="5459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Rectangle 11">
            <a:extLst>
              <a:ext uri="{FF2B5EF4-FFF2-40B4-BE49-F238E27FC236}">
                <a16:creationId xmlns:a16="http://schemas.microsoft.com/office/drawing/2014/main" id="{9A2E06B3-A7A0-4BC6-A3B9-DB7939C94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1495" y="2430954"/>
            <a:ext cx="47267" cy="68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7" name="Đối tượng 46">
            <a:extLst>
              <a:ext uri="{FF2B5EF4-FFF2-40B4-BE49-F238E27FC236}">
                <a16:creationId xmlns:a16="http://schemas.microsoft.com/office/drawing/2014/main" id="{A0642367-BA38-4505-A2C2-A8D394FCB0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0078376"/>
              </p:ext>
            </p:extLst>
          </p:nvPr>
        </p:nvGraphicFramePr>
        <p:xfrm>
          <a:off x="6861348" y="1322818"/>
          <a:ext cx="920352" cy="542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6" name="Equation" r:id="rId14" imgW="532937" imgH="317225" progId="Equation.DSMT4">
                  <p:embed/>
                </p:oleObj>
              </mc:Choice>
              <mc:Fallback>
                <p:oleObj name="Equation" r:id="rId14" imgW="532937" imgH="317225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1348" y="1322818"/>
                        <a:ext cx="920352" cy="5423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Rectangle 13">
            <a:extLst>
              <a:ext uri="{FF2B5EF4-FFF2-40B4-BE49-F238E27FC236}">
                <a16:creationId xmlns:a16="http://schemas.microsoft.com/office/drawing/2014/main" id="{F4A1D948-6530-4DD2-89A9-A12427288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66964" y="836612"/>
            <a:ext cx="337331" cy="5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9" name="Đối tượng 48">
            <a:extLst>
              <a:ext uri="{FF2B5EF4-FFF2-40B4-BE49-F238E27FC236}">
                <a16:creationId xmlns:a16="http://schemas.microsoft.com/office/drawing/2014/main" id="{D502B61B-140C-4509-8113-645BB63C7F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5074480"/>
              </p:ext>
            </p:extLst>
          </p:nvPr>
        </p:nvGraphicFramePr>
        <p:xfrm>
          <a:off x="5708144" y="1345044"/>
          <a:ext cx="920352" cy="532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7" name="Equation" r:id="rId16" imgW="545626" imgH="317225" progId="Equation.DSMT4">
                  <p:embed/>
                </p:oleObj>
              </mc:Choice>
              <mc:Fallback>
                <p:oleObj name="Equation" r:id="rId16" imgW="545626" imgH="317225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8144" y="1345044"/>
                        <a:ext cx="920352" cy="5328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Đối tượng 50">
            <a:extLst>
              <a:ext uri="{FF2B5EF4-FFF2-40B4-BE49-F238E27FC236}">
                <a16:creationId xmlns:a16="http://schemas.microsoft.com/office/drawing/2014/main" id="{209CF0E2-E781-4239-B51E-5D83519D63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1983333"/>
              </p:ext>
            </p:extLst>
          </p:nvPr>
        </p:nvGraphicFramePr>
        <p:xfrm>
          <a:off x="1971948" y="2416277"/>
          <a:ext cx="672029" cy="629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8" name="Equation" r:id="rId18" imgW="444307" imgH="418918" progId="Equation.DSMT4">
                  <p:embed/>
                </p:oleObj>
              </mc:Choice>
              <mc:Fallback>
                <p:oleObj name="Equation" r:id="rId18" imgW="444307" imgH="418918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1948" y="2416277"/>
                        <a:ext cx="672029" cy="62913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" name="Đối tượng 52">
            <a:extLst>
              <a:ext uri="{FF2B5EF4-FFF2-40B4-BE49-F238E27FC236}">
                <a16:creationId xmlns:a16="http://schemas.microsoft.com/office/drawing/2014/main" id="{3F325E2D-02F0-485D-B152-32C2D282C4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0535558"/>
              </p:ext>
            </p:extLst>
          </p:nvPr>
        </p:nvGraphicFramePr>
        <p:xfrm>
          <a:off x="3034308" y="2454375"/>
          <a:ext cx="831139" cy="6095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9" name="Equation" r:id="rId20" imgW="571252" imgH="418918" progId="Equation.DSMT4">
                  <p:embed/>
                </p:oleObj>
              </mc:Choice>
              <mc:Fallback>
                <p:oleObj name="Equation" r:id="rId20" imgW="571252" imgH="418918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4308" y="2454375"/>
                        <a:ext cx="831139" cy="60950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09" name="Đối tượng 2308">
            <a:extLst>
              <a:ext uri="{FF2B5EF4-FFF2-40B4-BE49-F238E27FC236}">
                <a16:creationId xmlns:a16="http://schemas.microsoft.com/office/drawing/2014/main" id="{7B6DB929-D92B-4EEB-8D6D-22F8E58A17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7540736"/>
              </p:ext>
            </p:extLst>
          </p:nvPr>
        </p:nvGraphicFramePr>
        <p:xfrm>
          <a:off x="4481556" y="2423297"/>
          <a:ext cx="683047" cy="626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50" name="Equation" r:id="rId22" imgW="457200" imgH="419100" progId="Equation.DSMT4">
                  <p:embed/>
                </p:oleObj>
              </mc:Choice>
              <mc:Fallback>
                <p:oleObj name="Equation" r:id="rId22" imgW="457200" imgH="419100" progId="Equation.DSMT4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1556" y="2423297"/>
                        <a:ext cx="683047" cy="6261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11" name="Đối tượng 2310">
            <a:extLst>
              <a:ext uri="{FF2B5EF4-FFF2-40B4-BE49-F238E27FC236}">
                <a16:creationId xmlns:a16="http://schemas.microsoft.com/office/drawing/2014/main" id="{A9D5F559-E56F-4D90-B767-57917854D8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0413277"/>
              </p:ext>
            </p:extLst>
          </p:nvPr>
        </p:nvGraphicFramePr>
        <p:xfrm>
          <a:off x="5613588" y="2448544"/>
          <a:ext cx="627961" cy="5756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51" name="Equation" r:id="rId24" imgW="457200" imgH="419100" progId="Equation.DSMT4">
                  <p:embed/>
                </p:oleObj>
              </mc:Choice>
              <mc:Fallback>
                <p:oleObj name="Equation" r:id="rId24" imgW="457200" imgH="419100" progId="Equation.DSMT4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588" y="2448544"/>
                        <a:ext cx="627961" cy="5756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3" name="Hộp Văn bản 72">
                <a:extLst>
                  <a:ext uri="{FF2B5EF4-FFF2-40B4-BE49-F238E27FC236}">
                    <a16:creationId xmlns:a16="http://schemas.microsoft.com/office/drawing/2014/main" id="{AC9872C7-9FF7-455A-915A-63D2688AC832}"/>
                  </a:ext>
                </a:extLst>
              </p:cNvPr>
              <p:cNvSpPr txBox="1"/>
              <p:nvPr/>
            </p:nvSpPr>
            <p:spPr>
              <a:xfrm>
                <a:off x="1577175" y="1457572"/>
                <a:ext cx="348216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</m:oMath>
                  </m:oMathPara>
                </a14:m>
                <a:endParaRPr lang="en-US" b="1" dirty="0">
                  <a:latin typeface="Tiger Expert" panose="02070300020205020404" pitchFamily="18" charset="0"/>
                </a:endParaRPr>
              </a:p>
            </p:txBody>
          </p:sp>
        </mc:Choice>
        <mc:Fallback xmlns="">
          <p:sp>
            <p:nvSpPr>
              <p:cNvPr id="73" name="Hộp Văn bản 7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C9872C7-9FF7-455A-915A-63D2688AC8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7175" y="1457572"/>
                <a:ext cx="348216" cy="307777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Hộp Văn bản 73">
                <a:extLst>
                  <a:ext uri="{FF2B5EF4-FFF2-40B4-BE49-F238E27FC236}">
                    <a16:creationId xmlns:a16="http://schemas.microsoft.com/office/drawing/2014/main" id="{44F57553-367D-4DCF-9EB1-54B653E2F08C}"/>
                  </a:ext>
                </a:extLst>
              </p:cNvPr>
              <p:cNvSpPr txBox="1"/>
              <p:nvPr/>
            </p:nvSpPr>
            <p:spPr>
              <a:xfrm>
                <a:off x="6029991" y="1426635"/>
                <a:ext cx="348216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</m:oMath>
                  </m:oMathPara>
                </a14:m>
                <a:endParaRPr lang="en-US" b="1" dirty="0">
                  <a:latin typeface="Tiger Expert" panose="02070300020205020404" pitchFamily="18" charset="0"/>
                </a:endParaRPr>
              </a:p>
            </p:txBody>
          </p:sp>
        </mc:Choice>
        <mc:Fallback xmlns="">
          <p:sp>
            <p:nvSpPr>
              <p:cNvPr id="74" name="Hộp Văn bản 7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4F57553-367D-4DCF-9EB1-54B653E2F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9991" y="1426635"/>
                <a:ext cx="348216" cy="307777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Hộp Văn bản 74">
                <a:extLst>
                  <a:ext uri="{FF2B5EF4-FFF2-40B4-BE49-F238E27FC236}">
                    <a16:creationId xmlns:a16="http://schemas.microsoft.com/office/drawing/2014/main" id="{32384DEA-FA34-4013-99ED-1BB4000C41B1}"/>
                  </a:ext>
                </a:extLst>
              </p:cNvPr>
              <p:cNvSpPr txBox="1"/>
              <p:nvPr/>
            </p:nvSpPr>
            <p:spPr>
              <a:xfrm>
                <a:off x="7218171" y="1426634"/>
                <a:ext cx="348216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</m:oMath>
                  </m:oMathPara>
                </a14:m>
                <a:endParaRPr lang="en-US" b="1" dirty="0">
                  <a:latin typeface="Tiger Expert" panose="02070300020205020404" pitchFamily="18" charset="0"/>
                </a:endParaRPr>
              </a:p>
            </p:txBody>
          </p:sp>
        </mc:Choice>
        <mc:Fallback xmlns="">
          <p:sp>
            <p:nvSpPr>
              <p:cNvPr id="75" name="Hộp Văn bản 7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32384DEA-FA34-4013-99ED-1BB4000C41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171" y="1426634"/>
                <a:ext cx="348216" cy="307777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Hộp Văn bản 75">
                <a:extLst>
                  <a:ext uri="{FF2B5EF4-FFF2-40B4-BE49-F238E27FC236}">
                    <a16:creationId xmlns:a16="http://schemas.microsoft.com/office/drawing/2014/main" id="{FBDF1554-DC02-417B-9A31-99C74CB2DFE2}"/>
                  </a:ext>
                </a:extLst>
              </p:cNvPr>
              <p:cNvSpPr txBox="1"/>
              <p:nvPr/>
            </p:nvSpPr>
            <p:spPr>
              <a:xfrm>
                <a:off x="3337131" y="2599936"/>
                <a:ext cx="348216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</m:oMath>
                  </m:oMathPara>
                </a14:m>
                <a:endParaRPr lang="en-US" b="1" dirty="0">
                  <a:latin typeface="Tiger Expert" panose="02070300020205020404" pitchFamily="18" charset="0"/>
                </a:endParaRPr>
              </a:p>
            </p:txBody>
          </p:sp>
        </mc:Choice>
        <mc:Fallback xmlns="">
          <p:sp>
            <p:nvSpPr>
              <p:cNvPr id="76" name="Hộp Văn bản 75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BDF1554-DC02-417B-9A31-99C74CB2D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7131" y="2599936"/>
                <a:ext cx="348216" cy="307777"/>
              </a:xfrm>
              <a:prstGeom prst="rect">
                <a:avLst/>
              </a:prstGeom>
              <a:blipFill rotWithShape="1"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Hộp Văn bản 76">
                <a:extLst>
                  <a:ext uri="{FF2B5EF4-FFF2-40B4-BE49-F238E27FC236}">
                    <a16:creationId xmlns:a16="http://schemas.microsoft.com/office/drawing/2014/main" id="{EE197944-C652-4B55-9E3D-A38FA2B92BFF}"/>
                  </a:ext>
                </a:extLst>
              </p:cNvPr>
              <p:cNvSpPr txBox="1"/>
              <p:nvPr/>
            </p:nvSpPr>
            <p:spPr>
              <a:xfrm>
                <a:off x="5762773" y="2561806"/>
                <a:ext cx="307025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</m:oMath>
                  </m:oMathPara>
                </a14:m>
                <a:endParaRPr lang="en-US" b="1" dirty="0">
                  <a:latin typeface="Tiger Expert" panose="02070300020205020404" pitchFamily="18" charset="0"/>
                </a:endParaRPr>
              </a:p>
            </p:txBody>
          </p:sp>
        </mc:Choice>
        <mc:Fallback xmlns="">
          <p:sp>
            <p:nvSpPr>
              <p:cNvPr id="77" name="Hộp Văn bản 7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E197944-C652-4B55-9E3D-A38FA2B92B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2773" y="2561806"/>
                <a:ext cx="307025" cy="307777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Hộp Văn bản 77">
                <a:extLst>
                  <a:ext uri="{FF2B5EF4-FFF2-40B4-BE49-F238E27FC236}">
                    <a16:creationId xmlns:a16="http://schemas.microsoft.com/office/drawing/2014/main" id="{B5FB4C79-15B6-4290-9F0D-F5E338501BB8}"/>
                  </a:ext>
                </a:extLst>
              </p:cNvPr>
              <p:cNvSpPr txBox="1"/>
              <p:nvPr/>
            </p:nvSpPr>
            <p:spPr>
              <a:xfrm>
                <a:off x="3129441" y="1416392"/>
                <a:ext cx="42264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∉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8" name="Hộp Văn bản 7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5FB4C79-15B6-4290-9F0D-F5E338501B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9441" y="1416392"/>
                <a:ext cx="422644" cy="307777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Hộp Văn bản 78">
                <a:extLst>
                  <a:ext uri="{FF2B5EF4-FFF2-40B4-BE49-F238E27FC236}">
                    <a16:creationId xmlns:a16="http://schemas.microsoft.com/office/drawing/2014/main" id="{061BC7EB-755E-4886-AE42-322D8FA0DD5F}"/>
                  </a:ext>
                </a:extLst>
              </p:cNvPr>
              <p:cNvSpPr txBox="1"/>
              <p:nvPr/>
            </p:nvSpPr>
            <p:spPr>
              <a:xfrm>
                <a:off x="4681308" y="1426633"/>
                <a:ext cx="42264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∉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9" name="Hộp Văn bản 7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61BC7EB-755E-4886-AE42-322D8FA0D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1308" y="1426633"/>
                <a:ext cx="422644" cy="307777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Hộp Văn bản 79">
                <a:extLst>
                  <a:ext uri="{FF2B5EF4-FFF2-40B4-BE49-F238E27FC236}">
                    <a16:creationId xmlns:a16="http://schemas.microsoft.com/office/drawing/2014/main" id="{1B7C87C1-3FC7-4EDD-B2E7-671689D50EAD}"/>
                  </a:ext>
                </a:extLst>
              </p:cNvPr>
              <p:cNvSpPr txBox="1"/>
              <p:nvPr/>
            </p:nvSpPr>
            <p:spPr>
              <a:xfrm>
                <a:off x="2077873" y="2560334"/>
                <a:ext cx="42264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∉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0" name="Hộp Văn bản 79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1B7C87C1-3FC7-4EDD-B2E7-671689D50E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73" y="2560334"/>
                <a:ext cx="422644" cy="307777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Hộp Văn bản 80">
                <a:extLst>
                  <a:ext uri="{FF2B5EF4-FFF2-40B4-BE49-F238E27FC236}">
                    <a16:creationId xmlns:a16="http://schemas.microsoft.com/office/drawing/2014/main" id="{52F136C4-C90A-4849-8083-D76A642578C1}"/>
                  </a:ext>
                </a:extLst>
              </p:cNvPr>
              <p:cNvSpPr txBox="1"/>
              <p:nvPr/>
            </p:nvSpPr>
            <p:spPr>
              <a:xfrm>
                <a:off x="4590543" y="2572531"/>
                <a:ext cx="42264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∉</m:t>
                      </m:r>
                    </m:oMath>
                  </m:oMathPara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1" name="Hộp Văn bản 8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2F136C4-C90A-4849-8083-D76A64257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543" y="2572531"/>
                <a:ext cx="422644" cy="307777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119" y="613017"/>
            <a:ext cx="6343918" cy="3564128"/>
          </a:xfrm>
          <a:prstGeom prst="rect">
            <a:avLst/>
          </a:prstGeom>
        </p:spPr>
      </p:pic>
      <p:pic>
        <p:nvPicPr>
          <p:cNvPr id="5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093" y="3808763"/>
            <a:ext cx="5156907" cy="114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hlinkClick r:id="rId7" action="ppaction://hlinksldjump"/>
          </p:cNvPr>
          <p:cNvSpPr/>
          <p:nvPr/>
        </p:nvSpPr>
        <p:spPr>
          <a:xfrm>
            <a:off x="3543301" y="4143033"/>
            <a:ext cx="3981195" cy="43858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400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Palatino Linotype" pitchFamily="18" charset="0"/>
              </a:rPr>
              <a:t>THỬ TÀI TRẠNG TÍ</a:t>
            </a:r>
          </a:p>
        </p:txBody>
      </p:sp>
      <p:pic>
        <p:nvPicPr>
          <p:cNvPr id="7" name="Picture 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369" y="0"/>
            <a:ext cx="1178719" cy="1178719"/>
          </a:xfrm>
          <a:prstGeom prst="rect">
            <a:avLst/>
          </a:prstGeom>
        </p:spPr>
      </p:pic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557F8DFC-54C6-4A9E-9E79-23F8CE560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897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 THIỆU</a:t>
            </a:r>
            <a:endParaRPr lang="vi-VN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>
                <a:latin typeface="Times New Roman" panose="02020603050405020304" pitchFamily="18" charset="0"/>
                <a:cs typeface="Times New Roman" panose="02020603050405020304" pitchFamily="18" charset="0"/>
              </a:rPr>
              <a:t>Sửu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vi-VN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Dần Béo và Cả Mẹo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663A804-9E49-4DA2-89B9-4EBF46CCF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874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122" y="947838"/>
            <a:ext cx="6858000" cy="4173992"/>
          </a:xfrm>
          <a:prstGeom prst="rect">
            <a:avLst/>
          </a:prstGeom>
        </p:spPr>
      </p:pic>
      <p:pic>
        <p:nvPicPr>
          <p:cNvPr id="1026" name="1" descr="HÃ¬nh áº£nh cÃ³ liÃªn qua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743" y="81642"/>
            <a:ext cx="506984" cy="50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2" descr="HÃ¬nh áº£nh cÃ³ liÃªn qua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664" y="81642"/>
            <a:ext cx="506984" cy="50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" descr="HÃ¬nh áº£nh cÃ³ liÃªn qua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489" y="81642"/>
            <a:ext cx="506984" cy="50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4" descr="HÃ¬nh áº£nh cÃ³ liÃªn quan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122" y="81830"/>
            <a:ext cx="506984" cy="50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2179864" y="626710"/>
            <a:ext cx="274320" cy="27432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>
                <a:solidFill>
                  <a:srgbClr val="FF0000"/>
                </a:solidFill>
              </a:rPr>
              <a:t>1</a:t>
            </a:r>
            <a:endParaRPr lang="vi-VN" sz="1050" b="1">
              <a:solidFill>
                <a:srgbClr val="FF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2981996" y="616556"/>
            <a:ext cx="274320" cy="27432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>
                <a:solidFill>
                  <a:srgbClr val="FF0000"/>
                </a:solidFill>
              </a:rPr>
              <a:t>2</a:t>
            </a:r>
            <a:endParaRPr lang="vi-VN" sz="1050" b="1">
              <a:solidFill>
                <a:srgbClr val="FF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3878833" y="616556"/>
            <a:ext cx="274320" cy="27432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>
                <a:solidFill>
                  <a:srgbClr val="FF0000"/>
                </a:solidFill>
              </a:rPr>
              <a:t>3</a:t>
            </a:r>
            <a:endParaRPr lang="vi-VN" sz="1050" b="1">
              <a:solidFill>
                <a:srgbClr val="FF0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843454" y="611716"/>
            <a:ext cx="274320" cy="27432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50" b="1">
                <a:solidFill>
                  <a:srgbClr val="FF0000"/>
                </a:solidFill>
              </a:rPr>
              <a:t>4</a:t>
            </a:r>
            <a:endParaRPr lang="vi-VN" sz="1050" b="1">
              <a:solidFill>
                <a:srgbClr val="FF0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96" b="93403" l="67383" r="98340">
                        <a14:foregroundMark x1="71582" y1="51563" x2="71582" y2="51563"/>
                        <a14:foregroundMark x1="72852" y1="62500" x2="72852" y2="62500"/>
                        <a14:backgroundMark x1="72754" y1="64583" x2="72754" y2="64583"/>
                        <a14:backgroundMark x1="72656" y1="63194" x2="72656" y2="63194"/>
                        <a14:backgroundMark x1="78711" y1="31597" x2="78711" y2="31597"/>
                        <a14:backgroundMark x1="75391" y1="48958" x2="75391" y2="489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258" t="15576" b="6771"/>
          <a:stretch/>
        </p:blipFill>
        <p:spPr>
          <a:xfrm>
            <a:off x="5824123" y="1608363"/>
            <a:ext cx="2176877" cy="324122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96" b="90625" l="38574" r="58008">
                        <a14:backgroundMark x1="55273" y1="85938" x2="55273" y2="85938"/>
                        <a14:backgroundMark x1="41992" y1="80382" x2="41992" y2="80382"/>
                        <a14:backgroundMark x1="43262" y1="73958" x2="43262" y2="73958"/>
                        <a14:backgroundMark x1="42285" y1="55556" x2="42285" y2="55556"/>
                        <a14:backgroundMark x1="40137" y1="54340" x2="40137" y2="54340"/>
                        <a14:backgroundMark x1="41797" y1="56424" x2="41797" y2="56424"/>
                        <a14:backgroundMark x1="46191" y1="17708" x2="46191" y2="17708"/>
                        <a14:backgroundMark x1="46875" y1="24653" x2="46875" y2="24653"/>
                        <a14:backgroundMark x1="46094" y1="31424" x2="46094" y2="31424"/>
                        <a14:backgroundMark x1="47070" y1="31944" x2="47070" y2="31944"/>
                        <a14:backgroundMark x1="46289" y1="43924" x2="46289" y2="439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286" t="38972" r="41548" b="4891"/>
          <a:stretch/>
        </p:blipFill>
        <p:spPr>
          <a:xfrm>
            <a:off x="3829846" y="2579914"/>
            <a:ext cx="1314450" cy="234315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96" b="95139" l="977" r="23730">
                        <a14:foregroundMark x1="12695" y1="55729" x2="12695" y2="55729"/>
                        <a14:foregroundMark x1="12598" y1="52083" x2="12598" y2="52083"/>
                        <a14:foregroundMark x1="16504" y1="54861" x2="16504" y2="54861"/>
                        <a14:foregroundMark x1="11230" y1="50174" x2="11230" y2="50174"/>
                        <a14:foregroundMark x1="9375" y1="51215" x2="9375" y2="51215"/>
                        <a14:foregroundMark x1="7422" y1="52778" x2="7422" y2="52778"/>
                        <a14:foregroundMark x1="2930" y1="71181" x2="2930" y2="71181"/>
                        <a14:foregroundMark x1="12793" y1="52951" x2="12793" y2="52951"/>
                        <a14:foregroundMark x1="15820" y1="56597" x2="15820" y2="56597"/>
                        <a14:backgroundMark x1="15137" y1="32292" x2="15137" y2="32292"/>
                        <a14:backgroundMark x1="14648" y1="20833" x2="14648" y2="20833"/>
                        <a14:backgroundMark x1="16895" y1="30208" x2="16895" y2="30208"/>
                        <a14:backgroundMark x1="17480" y1="45833" x2="17480" y2="45833"/>
                        <a14:backgroundMark x1="15332" y1="44097" x2="15332" y2="44097"/>
                        <a14:backgroundMark x1="18555" y1="63021" x2="18555" y2="63021"/>
                        <a14:backgroundMark x1="16797" y1="44965" x2="16797" y2="44965"/>
                        <a14:backgroundMark x1="21387" y1="72743" x2="21387" y2="72743"/>
                        <a14:backgroundMark x1="22070" y1="68576" x2="22070" y2="68576"/>
                        <a14:backgroundMark x1="20508" y1="71181" x2="20508" y2="71181"/>
                        <a14:backgroundMark x1="20996" y1="68576" x2="20996" y2="68576"/>
                        <a14:backgroundMark x1="16797" y1="49306" x2="16797" y2="49306"/>
                        <a14:backgroundMark x1="15723" y1="46354" x2="15723" y2="46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004" r="74722"/>
          <a:stretch/>
        </p:blipFill>
        <p:spPr>
          <a:xfrm>
            <a:off x="1183821" y="2847975"/>
            <a:ext cx="1733550" cy="22955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1" t="43471" r="62619" b="2348"/>
          <a:stretch/>
        </p:blipFill>
        <p:spPr>
          <a:xfrm>
            <a:off x="2421108" y="2779497"/>
            <a:ext cx="1281793" cy="2261507"/>
          </a:xfrm>
          <a:prstGeom prst="rect">
            <a:avLst/>
          </a:prstGeom>
        </p:spPr>
      </p:pic>
      <p:pic>
        <p:nvPicPr>
          <p:cNvPr id="22" name="Picture 2" descr="Káº¿t quáº£ hÃ¬nh áº£nh cho tráº¡ng tÃ­">
            <a:hlinkClick r:id="rId1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2260" b="96875" l="2500" r="72262">
                        <a14:backgroundMark x1="6071" y1="47356" x2="6071" y2="473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5482"/>
          <a:stretch/>
        </p:blipFill>
        <p:spPr bwMode="auto">
          <a:xfrm>
            <a:off x="1173956" y="25467"/>
            <a:ext cx="850787" cy="56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91FAD066-C93D-4AF7-84D2-851D69365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5374822" y="1982152"/>
            <a:ext cx="729884" cy="57721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5886449" y="3195160"/>
            <a:ext cx="167640" cy="6762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5977889" y="4035384"/>
            <a:ext cx="102871" cy="15561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824123" y="4113191"/>
            <a:ext cx="146146" cy="7780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977889" y="3398520"/>
            <a:ext cx="10287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431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3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"/>
          <p:cNvSpPr/>
          <p:nvPr/>
        </p:nvSpPr>
        <p:spPr>
          <a:xfrm>
            <a:off x="1489946" y="1857164"/>
            <a:ext cx="386918" cy="189413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 dirty="0"/>
          </a:p>
        </p:txBody>
      </p:sp>
      <p:sp>
        <p:nvSpPr>
          <p:cNvPr id="14" name="S"/>
          <p:cNvSpPr/>
          <p:nvPr/>
        </p:nvSpPr>
        <p:spPr>
          <a:xfrm>
            <a:off x="1489946" y="2568977"/>
            <a:ext cx="386918" cy="189413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763" y="2173337"/>
            <a:ext cx="2287287" cy="2863684"/>
          </a:xfrm>
          <a:prstGeom prst="rect">
            <a:avLst/>
          </a:prstGeom>
        </p:spPr>
      </p:pic>
      <p:pic>
        <p:nvPicPr>
          <p:cNvPr id="1026" name="Picture 2" descr="Káº¿t quáº£ hÃ¬nh áº£nh cho tráº¡ng tÃ­">
            <a:hlinkClick r:id="rId8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2260" b="96875" l="2500" r="72262">
                        <a14:backgroundMark x1="6071" y1="47356" x2="6071" y2="473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5482"/>
          <a:stretch/>
        </p:blipFill>
        <p:spPr bwMode="auto">
          <a:xfrm>
            <a:off x="421995" y="164155"/>
            <a:ext cx="1172889" cy="77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976025" y="584112"/>
                <a:ext cx="5790785" cy="37313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sánh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en-US" sz="24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en-US" sz="24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en-US" sz="24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en-US" sz="24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−7</m:t>
                        </m:r>
                      </m:den>
                    </m:f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f>
                      <m:f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−7</m:t>
                        </m:r>
                      </m:den>
                    </m:f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−7</m:t>
                        </m:r>
                      </m:den>
                    </m:f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en-US" altLang="en-US" sz="24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6025" y="584112"/>
                <a:ext cx="5790785" cy="3731342"/>
              </a:xfrm>
              <a:prstGeom prst="rect">
                <a:avLst/>
              </a:prstGeom>
              <a:blipFill>
                <a:blip r:embed="rId11"/>
                <a:stretch>
                  <a:fillRect l="-1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S"/>
          <p:cNvSpPr/>
          <p:nvPr/>
        </p:nvSpPr>
        <p:spPr>
          <a:xfrm>
            <a:off x="1489946" y="3338319"/>
            <a:ext cx="386918" cy="189413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 dirty="0"/>
          </a:p>
        </p:txBody>
      </p:sp>
      <p:sp>
        <p:nvSpPr>
          <p:cNvPr id="25" name="Rectangle 24"/>
          <p:cNvSpPr/>
          <p:nvPr/>
        </p:nvSpPr>
        <p:spPr>
          <a:xfrm>
            <a:off x="2001935" y="253688"/>
            <a:ext cx="11432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endParaRPr lang="en-US" sz="2400" dirty="0"/>
          </a:p>
        </p:txBody>
      </p:sp>
      <p:sp>
        <p:nvSpPr>
          <p:cNvPr id="26" name="Oval 25"/>
          <p:cNvSpPr/>
          <p:nvPr/>
        </p:nvSpPr>
        <p:spPr>
          <a:xfrm>
            <a:off x="1998549" y="1695577"/>
            <a:ext cx="351000" cy="35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8" name="Rounded Rectangle 27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30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29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28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27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26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25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24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23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22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21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20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19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18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17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16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15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14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13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12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11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10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09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08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07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06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05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04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03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02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01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5903060" y="446867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/>
              <a:t>00</a:t>
            </a:r>
          </a:p>
        </p:txBody>
      </p:sp>
      <p:pic>
        <p:nvPicPr>
          <p:cNvPr id="59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910" y="350426"/>
            <a:ext cx="592021" cy="59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3E6A9FAF-0C2A-479E-8DEF-666A89922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491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000"/>
                            </p:stCondLst>
                            <p:childTnLst>
                              <p:par>
                                <p:cTn id="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2000"/>
                            </p:stCondLst>
                            <p:childTnLst>
                              <p:par>
                                <p:cTn id="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000"/>
                            </p:stCondLst>
                            <p:childTnLst>
                              <p:par>
                                <p:cTn id="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4000"/>
                            </p:stCondLst>
                            <p:childTnLst>
                              <p:par>
                                <p:cTn id="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0"/>
                            </p:stCondLst>
                            <p:childTnLst>
                              <p:par>
                                <p:cTn id="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6000"/>
                            </p:stCondLst>
                            <p:childTnLst>
                              <p:par>
                                <p:cTn id="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000"/>
                            </p:stCondLst>
                            <p:childTnLst>
                              <p:par>
                                <p:cTn id="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8000"/>
                            </p:stCondLst>
                            <p:childTnLst>
                              <p:par>
                                <p:cTn id="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9000"/>
                            </p:stCondLst>
                            <p:childTnLst>
                              <p:par>
                                <p:cTn id="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0"/>
                            </p:stCondLst>
                            <p:childTnLst>
                              <p:par>
                                <p:cTn id="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1000"/>
                            </p:stCondLst>
                            <p:childTnLst>
                              <p:par>
                                <p:cTn id="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2000"/>
                            </p:stCondLst>
                            <p:childTnLst>
                              <p:par>
                                <p:cTn id="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3000"/>
                            </p:stCondLst>
                            <p:childTnLst>
                              <p:par>
                                <p:cTn id="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4000"/>
                            </p:stCondLst>
                            <p:childTnLst>
                              <p:par>
                                <p:cTn id="1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5000"/>
                            </p:stCondLst>
                            <p:childTnLst>
                              <p:par>
                                <p:cTn id="1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6000"/>
                            </p:stCondLst>
                            <p:childTnLst>
                              <p:par>
                                <p:cTn id="1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8000"/>
                            </p:stCondLst>
                            <p:childTnLst>
                              <p:par>
                                <p:cTn id="1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9000"/>
                            </p:stCondLst>
                            <p:childTnLst>
                              <p:par>
                                <p:cTn id="1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1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Káº¿t quáº£ hÃ¬nh áº£nh cho tráº¡ng tÃ­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260" b="96875" l="2500" r="72262">
                        <a14:backgroundMark x1="6071" y1="47356" x2="6071" y2="473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5482"/>
          <a:stretch/>
        </p:blipFill>
        <p:spPr bwMode="auto">
          <a:xfrm>
            <a:off x="111168" y="38247"/>
            <a:ext cx="1523279" cy="101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05"/>
          <a:stretch/>
        </p:blipFill>
        <p:spPr>
          <a:xfrm>
            <a:off x="5532379" y="2323404"/>
            <a:ext cx="2569630" cy="2631485"/>
          </a:xfrm>
          <a:prstGeom prst="rect">
            <a:avLst/>
          </a:prstGeom>
        </p:spPr>
      </p:pic>
      <p:sp>
        <p:nvSpPr>
          <p:cNvPr id="9" name="D"/>
          <p:cNvSpPr/>
          <p:nvPr/>
        </p:nvSpPr>
        <p:spPr>
          <a:xfrm>
            <a:off x="1492578" y="3396903"/>
            <a:ext cx="386918" cy="189413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 dirty="0"/>
          </a:p>
        </p:txBody>
      </p:sp>
      <p:sp>
        <p:nvSpPr>
          <p:cNvPr id="10" name="S"/>
          <p:cNvSpPr/>
          <p:nvPr/>
        </p:nvSpPr>
        <p:spPr>
          <a:xfrm>
            <a:off x="1499471" y="2617145"/>
            <a:ext cx="386918" cy="189413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055226" y="1003565"/>
                <a:ext cx="5790785" cy="3605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dưới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đây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hữu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tỉ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dương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−52</m:t>
                        </m:r>
                      </m:den>
                    </m:f>
                  </m:oMath>
                </a14:m>
                <a:endPara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ct val="50000"/>
                  </a:spcBef>
                </a:pPr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</m:num>
                      <m:den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52</m:t>
                        </m:r>
                      </m:den>
                    </m:f>
                  </m:oMath>
                </a14:m>
                <a:endPara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ct val="50000"/>
                  </a:spcBef>
                </a:pPr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−33</m:t>
                        </m:r>
                      </m:num>
                      <m:den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−21</m:t>
                        </m:r>
                      </m:den>
                    </m:f>
                  </m:oMath>
                </a14:m>
                <a:endPara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ct val="50000"/>
                  </a:spcBef>
                </a:pPr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num>
                      <m:den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den>
                    </m:f>
                  </m:oMath>
                </a14:m>
                <a:endPara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5226" y="1003565"/>
                <a:ext cx="5790785" cy="3605987"/>
              </a:xfrm>
              <a:prstGeom prst="rect">
                <a:avLst/>
              </a:prstGeom>
              <a:blipFill>
                <a:blip r:embed="rId11"/>
                <a:stretch>
                  <a:fillRect l="-1579" t="-1354" b="-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"/>
          <p:cNvSpPr/>
          <p:nvPr/>
        </p:nvSpPr>
        <p:spPr>
          <a:xfrm>
            <a:off x="1499471" y="1837387"/>
            <a:ext cx="386918" cy="189413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 dirty="0"/>
          </a:p>
        </p:txBody>
      </p:sp>
      <p:sp>
        <p:nvSpPr>
          <p:cNvPr id="17" name="S"/>
          <p:cNvSpPr/>
          <p:nvPr/>
        </p:nvSpPr>
        <p:spPr>
          <a:xfrm>
            <a:off x="1492578" y="4152333"/>
            <a:ext cx="386918" cy="189413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 dirty="0"/>
          </a:p>
        </p:txBody>
      </p:sp>
      <p:sp>
        <p:nvSpPr>
          <p:cNvPr id="25" name="Rectangle 24"/>
          <p:cNvSpPr/>
          <p:nvPr/>
        </p:nvSpPr>
        <p:spPr>
          <a:xfrm>
            <a:off x="2090684" y="109520"/>
            <a:ext cx="11432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endParaRPr lang="en-US" sz="2400" dirty="0"/>
          </a:p>
        </p:txBody>
      </p:sp>
      <p:sp>
        <p:nvSpPr>
          <p:cNvPr id="26" name="Oval 25"/>
          <p:cNvSpPr/>
          <p:nvPr/>
        </p:nvSpPr>
        <p:spPr>
          <a:xfrm>
            <a:off x="2090684" y="3357645"/>
            <a:ext cx="351000" cy="35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1" name="Rounded Rectangle 30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30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29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28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27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26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25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24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23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22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21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20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19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18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17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16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15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14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13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12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11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09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08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07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06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05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04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03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02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01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/>
              <a:t>00</a:t>
            </a:r>
          </a:p>
        </p:txBody>
      </p:sp>
      <p:pic>
        <p:nvPicPr>
          <p:cNvPr id="62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369" y="329992"/>
            <a:ext cx="592021" cy="59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6868D9DD-10B4-4CC3-9D02-CEB470CA8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728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000"/>
                            </p:stCondLst>
                            <p:childTnLst>
                              <p:par>
                                <p:cTn id="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000"/>
                            </p:stCondLst>
                            <p:childTnLst>
                              <p:par>
                                <p:cTn id="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000"/>
                            </p:stCondLst>
                            <p:childTnLst>
                              <p:par>
                                <p:cTn id="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4000"/>
                            </p:stCondLst>
                            <p:childTnLst>
                              <p:par>
                                <p:cTn id="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0"/>
                            </p:stCondLst>
                            <p:childTnLst>
                              <p:par>
                                <p:cTn id="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6000"/>
                            </p:stCondLst>
                            <p:childTnLst>
                              <p:par>
                                <p:cTn id="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7000"/>
                            </p:stCondLst>
                            <p:childTnLst>
                              <p:par>
                                <p:cTn id="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8000"/>
                            </p:stCondLst>
                            <p:childTnLst>
                              <p:par>
                                <p:cTn id="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9000"/>
                            </p:stCondLst>
                            <p:childTnLst>
                              <p:par>
                                <p:cTn id="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0"/>
                            </p:stCondLst>
                            <p:childTnLst>
                              <p:par>
                                <p:cTn id="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1000"/>
                            </p:stCondLst>
                            <p:childTnLst>
                              <p:par>
                                <p:cTn id="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2000"/>
                            </p:stCondLst>
                            <p:childTnLst>
                              <p:par>
                                <p:cTn id="1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3000"/>
                            </p:stCondLst>
                            <p:childTnLst>
                              <p:par>
                                <p:cTn id="1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4000"/>
                            </p:stCondLst>
                            <p:childTnLst>
                              <p:par>
                                <p:cTn id="1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0"/>
                            </p:stCondLst>
                            <p:childTnLst>
                              <p:par>
                                <p:cTn id="1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6000"/>
                            </p:stCondLst>
                            <p:childTnLst>
                              <p:par>
                                <p:cTn id="1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7000"/>
                            </p:stCondLst>
                            <p:childTnLst>
                              <p:par>
                                <p:cTn id="1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8000"/>
                            </p:stCondLst>
                            <p:childTnLst>
                              <p:par>
                                <p:cTn id="1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9000"/>
                            </p:stCondLst>
                            <p:childTnLst>
                              <p:par>
                                <p:cTn id="12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0000"/>
                            </p:stCondLst>
                            <p:childTnLst>
                              <p:par>
                                <p:cTn id="1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7" grpId="0" animBg="1"/>
      <p:bldP spid="26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Káº¿t quáº£ hÃ¬nh áº£nh cho tráº¡ng tÃ­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260" b="96875" l="2500" r="72262">
                        <a14:backgroundMark x1="6071" y1="47356" x2="6071" y2="473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5482"/>
          <a:stretch/>
        </p:blipFill>
        <p:spPr bwMode="auto">
          <a:xfrm>
            <a:off x="150151" y="103757"/>
            <a:ext cx="1349319" cy="896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885" y="1792319"/>
            <a:ext cx="2299694" cy="2871756"/>
          </a:xfrm>
          <a:prstGeom prst="rect">
            <a:avLst/>
          </a:prstGeom>
        </p:spPr>
      </p:pic>
      <p:sp>
        <p:nvSpPr>
          <p:cNvPr id="9" name="D"/>
          <p:cNvSpPr/>
          <p:nvPr/>
        </p:nvSpPr>
        <p:spPr>
          <a:xfrm>
            <a:off x="1501822" y="2899419"/>
            <a:ext cx="386918" cy="189413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979562" y="922923"/>
                <a:ext cx="5790785" cy="37411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ct val="0"/>
                  </a:spcBef>
                </a:pP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sánh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en-US" sz="24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𝟐𝟏𝟑</m:t>
                        </m:r>
                      </m:num>
                      <m:den>
                        <m:r>
                          <a:rPr lang="en-US" altLang="en-US" sz="24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𝟑𝟎𝟎</m:t>
                        </m:r>
                      </m:den>
                    </m:f>
                  </m:oMath>
                </a14:m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𝟏𝟖</m:t>
                        </m:r>
                      </m:num>
                      <m:den>
                        <m:r>
                          <a:rPr lang="en-US" altLang="en-US" sz="24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en-US" sz="24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13</m:t>
                        </m:r>
                      </m:num>
                      <m:den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300</m:t>
                        </m:r>
                      </m:den>
                    </m:f>
                    <m:r>
                      <a:rPr lang="en-US" alt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18</m:t>
                        </m:r>
                      </m:num>
                      <m:den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−25</m:t>
                        </m:r>
                      </m:den>
                    </m:f>
                  </m:oMath>
                </a14:m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13</m:t>
                        </m:r>
                      </m:num>
                      <m:den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300</m:t>
                        </m:r>
                      </m:den>
                    </m:f>
                    <m:r>
                      <a:rPr lang="en-US" alt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18</m:t>
                        </m:r>
                      </m:num>
                      <m:den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−25</m:t>
                        </m:r>
                      </m:den>
                    </m:f>
                  </m:oMath>
                </a14:m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−213</m:t>
                        </m:r>
                      </m:num>
                      <m:den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300</m:t>
                        </m:r>
                      </m:den>
                    </m:f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18</m:t>
                        </m:r>
                      </m:num>
                      <m:den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−25</m:t>
                        </m:r>
                      </m:den>
                    </m:f>
                  </m:oMath>
                </a14:m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endParaRPr lang="en-US" altLang="en-US" sz="24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562" y="922923"/>
                <a:ext cx="5790785" cy="3741152"/>
              </a:xfrm>
              <a:prstGeom prst="rect">
                <a:avLst/>
              </a:prstGeom>
              <a:blipFill>
                <a:blip r:embed="rId11"/>
                <a:stretch>
                  <a:fillRect l="-1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"/>
          <p:cNvSpPr/>
          <p:nvPr/>
        </p:nvSpPr>
        <p:spPr>
          <a:xfrm>
            <a:off x="1501822" y="3702604"/>
            <a:ext cx="386918" cy="189413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 dirty="0"/>
          </a:p>
        </p:txBody>
      </p:sp>
      <p:sp>
        <p:nvSpPr>
          <p:cNvPr id="18" name="S"/>
          <p:cNvSpPr/>
          <p:nvPr/>
        </p:nvSpPr>
        <p:spPr>
          <a:xfrm>
            <a:off x="1499470" y="2176545"/>
            <a:ext cx="386918" cy="189413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 dirty="0"/>
          </a:p>
        </p:txBody>
      </p:sp>
      <p:sp>
        <p:nvSpPr>
          <p:cNvPr id="19" name="Rectangle 18"/>
          <p:cNvSpPr/>
          <p:nvPr/>
        </p:nvSpPr>
        <p:spPr>
          <a:xfrm>
            <a:off x="2060478" y="103757"/>
            <a:ext cx="11432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endParaRPr lang="en-US" sz="2400" dirty="0"/>
          </a:p>
        </p:txBody>
      </p:sp>
      <p:sp>
        <p:nvSpPr>
          <p:cNvPr id="20" name="Oval 19"/>
          <p:cNvSpPr/>
          <p:nvPr/>
        </p:nvSpPr>
        <p:spPr>
          <a:xfrm>
            <a:off x="1998549" y="2818626"/>
            <a:ext cx="351000" cy="35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4" name="Rounded Rectangle 33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30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29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28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27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26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25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24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23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22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21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20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19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18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17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16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15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14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13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12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11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10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09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08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07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06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05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04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03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02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01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/>
              <a:t>00</a:t>
            </a:r>
          </a:p>
        </p:txBody>
      </p:sp>
      <p:pic>
        <p:nvPicPr>
          <p:cNvPr id="65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369" y="329992"/>
            <a:ext cx="592021" cy="59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8BD56D5E-2049-4738-B173-580BD3389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000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000"/>
                            </p:stCondLst>
                            <p:childTnLst>
                              <p:par>
                                <p:cTn id="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2000"/>
                            </p:stCondLst>
                            <p:childTnLst>
                              <p:par>
                                <p:cTn id="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000"/>
                            </p:stCondLst>
                            <p:childTnLst>
                              <p:par>
                                <p:cTn id="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4000"/>
                            </p:stCondLst>
                            <p:childTnLst>
                              <p:par>
                                <p:cTn id="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0"/>
                            </p:stCondLst>
                            <p:childTnLst>
                              <p:par>
                                <p:cTn id="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6000"/>
                            </p:stCondLst>
                            <p:childTnLst>
                              <p:par>
                                <p:cTn id="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000"/>
                            </p:stCondLst>
                            <p:childTnLst>
                              <p:par>
                                <p:cTn id="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8000"/>
                            </p:stCondLst>
                            <p:childTnLst>
                              <p:par>
                                <p:cTn id="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9000"/>
                            </p:stCondLst>
                            <p:childTnLst>
                              <p:par>
                                <p:cTn id="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0"/>
                            </p:stCondLst>
                            <p:childTnLst>
                              <p:par>
                                <p:cTn id="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1000"/>
                            </p:stCondLst>
                            <p:childTnLst>
                              <p:par>
                                <p:cTn id="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2000"/>
                            </p:stCondLst>
                            <p:childTnLst>
                              <p:par>
                                <p:cTn id="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3000"/>
                            </p:stCondLst>
                            <p:childTnLst>
                              <p:par>
                                <p:cTn id="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4000"/>
                            </p:stCondLst>
                            <p:childTnLst>
                              <p:par>
                                <p:cTn id="1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5000"/>
                            </p:stCondLst>
                            <p:childTnLst>
                              <p:par>
                                <p:cTn id="1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6000"/>
                            </p:stCondLst>
                            <p:childTnLst>
                              <p:par>
                                <p:cTn id="1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8000"/>
                            </p:stCondLst>
                            <p:childTnLst>
                              <p:par>
                                <p:cTn id="1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9000"/>
                            </p:stCondLst>
                            <p:childTnLst>
                              <p:par>
                                <p:cTn id="1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8" grpId="0" animBg="1"/>
      <p:bldP spid="20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0">
            <a:extLst>
              <a:ext uri="{FF2B5EF4-FFF2-40B4-BE49-F238E27FC236}">
                <a16:creationId xmlns:a16="http://schemas.microsoft.com/office/drawing/2014/main" id="{617241E1-8C21-4A37-A361-C288F33B7D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" y="1043526"/>
            <a:ext cx="8881376" cy="546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defTabSz="964326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2953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</a:t>
            </a:r>
            <a:r>
              <a:rPr kumimoji="0" lang="en-US" altLang="en-US" sz="2953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Các</a:t>
            </a:r>
            <a:r>
              <a:rPr kumimoji="0" lang="en-US" altLang="en-US" sz="2953" b="1" i="0" u="none" strike="noStrike" kern="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em có nhận xét gì về số -5 và số 5</a:t>
            </a:r>
            <a:r>
              <a:rPr kumimoji="0" lang="en-US" altLang="en-US" sz="2953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altLang="en-US" sz="2953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32">
            <a:extLst>
              <a:ext uri="{FF2B5EF4-FFF2-40B4-BE49-F238E27FC236}">
                <a16:creationId xmlns:a16="http://schemas.microsoft.com/office/drawing/2014/main" id="{87526086-375A-4F2B-AF62-2741F67F7574}"/>
              </a:ext>
            </a:extLst>
          </p:cNvPr>
          <p:cNvSpPr/>
          <p:nvPr/>
        </p:nvSpPr>
        <p:spPr bwMode="auto">
          <a:xfrm>
            <a:off x="694479" y="1903902"/>
            <a:ext cx="7276489" cy="625938"/>
          </a:xfrm>
          <a:prstGeom prst="roundRect">
            <a:avLst/>
          </a:prstGeom>
          <a:solidFill>
            <a:srgbClr val="F79646">
              <a:lumMod val="60000"/>
              <a:lumOff val="40000"/>
              <a:alpha val="48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R="0" lvl="0" indent="92075" defTabSz="96432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2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nguyên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đối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1" i="0" u="none" strike="noStrike" kern="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nhau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2" name="Rectangle: Rounded Corners 33">
            <a:extLst>
              <a:ext uri="{FF2B5EF4-FFF2-40B4-BE49-F238E27FC236}">
                <a16:creationId xmlns:a16="http://schemas.microsoft.com/office/drawing/2014/main" id="{036C91E2-E8E8-4843-B465-07297D0B8488}"/>
              </a:ext>
            </a:extLst>
          </p:cNvPr>
          <p:cNvSpPr/>
          <p:nvPr/>
        </p:nvSpPr>
        <p:spPr bwMode="auto">
          <a:xfrm>
            <a:off x="694480" y="2807537"/>
            <a:ext cx="7276489" cy="621463"/>
          </a:xfrm>
          <a:prstGeom prst="roundRect">
            <a:avLst/>
          </a:prstGeom>
          <a:solidFill>
            <a:srgbClr val="F79646">
              <a:lumMod val="60000"/>
              <a:lumOff val="40000"/>
              <a:alpha val="48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R="0" lvl="0" indent="274638" defTabSz="96432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Số</a:t>
            </a:r>
            <a:r>
              <a:rPr kumimoji="0" lang="en-US" sz="2400" b="1" i="0" u="none" strike="noStrike" kern="0" cap="none" spc="0" normalizeH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-5 là số nguyên âm, số 5 là số nguyên dương</a:t>
            </a: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矩形 8">
            <a:extLst>
              <a:ext uri="{FF2B5EF4-FFF2-40B4-BE49-F238E27FC236}">
                <a16:creationId xmlns:a16="http://schemas.microsoft.com/office/drawing/2014/main" id="{0CEA1EED-F57F-4176-A00D-CA87399045A4}"/>
              </a:ext>
            </a:extLst>
          </p:cNvPr>
          <p:cNvSpPr/>
          <p:nvPr/>
        </p:nvSpPr>
        <p:spPr>
          <a:xfrm>
            <a:off x="0" y="540266"/>
            <a:ext cx="8629858" cy="45719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矩形 15">
            <a:extLst>
              <a:ext uri="{FF2B5EF4-FFF2-40B4-BE49-F238E27FC236}">
                <a16:creationId xmlns:a16="http://schemas.microsoft.com/office/drawing/2014/main" id="{A10ACB32-40AD-40CC-BEBB-E301E54C4D7E}"/>
              </a:ext>
            </a:extLst>
          </p:cNvPr>
          <p:cNvSpPr/>
          <p:nvPr/>
        </p:nvSpPr>
        <p:spPr>
          <a:xfrm>
            <a:off x="8641080" y="-20820"/>
            <a:ext cx="480592" cy="1498863"/>
          </a:xfrm>
          <a:prstGeom prst="rect">
            <a:avLst/>
          </a:prstGeom>
          <a:solidFill>
            <a:srgbClr val="C0504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2" name="矩形 18">
            <a:extLst>
              <a:ext uri="{FF2B5EF4-FFF2-40B4-BE49-F238E27FC236}">
                <a16:creationId xmlns:a16="http://schemas.microsoft.com/office/drawing/2014/main" id="{3EAF90ED-5504-4573-9765-46B918461F44}"/>
              </a:ext>
            </a:extLst>
          </p:cNvPr>
          <p:cNvSpPr/>
          <p:nvPr/>
        </p:nvSpPr>
        <p:spPr>
          <a:xfrm>
            <a:off x="8016241" y="4796702"/>
            <a:ext cx="1105432" cy="291927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20" tIns="45709" rIns="91420" bIns="457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Rectangle: Rounded Corners 33">
            <a:extLst>
              <a:ext uri="{FF2B5EF4-FFF2-40B4-BE49-F238E27FC236}">
                <a16:creationId xmlns:a16="http://schemas.microsoft.com/office/drawing/2014/main" id="{036C91E2-E8E8-4843-B465-07297D0B8488}"/>
              </a:ext>
            </a:extLst>
          </p:cNvPr>
          <p:cNvSpPr/>
          <p:nvPr/>
        </p:nvSpPr>
        <p:spPr bwMode="auto">
          <a:xfrm>
            <a:off x="739752" y="3753187"/>
            <a:ext cx="7276489" cy="635933"/>
          </a:xfrm>
          <a:prstGeom prst="roundRect">
            <a:avLst/>
          </a:prstGeom>
          <a:solidFill>
            <a:srgbClr val="F79646">
              <a:lumMod val="60000"/>
              <a:lumOff val="40000"/>
              <a:alpha val="48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R="0" lvl="0" indent="274638" defTabSz="964326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Ta có:    </a:t>
            </a: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-5 &lt;</a:t>
            </a:r>
            <a:r>
              <a:rPr kumimoji="0" lang="en-US" sz="2400" b="1" i="0" u="none" strike="noStrike" kern="0" cap="none" spc="0" normalizeH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0 &lt; 5</a:t>
            </a: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199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2" grpId="0" animBg="1"/>
      <p:bldP spid="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Káº¿t quáº£ hÃ¬nh áº£nh cho tráº¡ng tÃ­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260" b="96875" l="2500" r="72262">
                        <a14:backgroundMark x1="6071" y1="47356" x2="6071" y2="473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5482"/>
          <a:stretch/>
        </p:blipFill>
        <p:spPr bwMode="auto">
          <a:xfrm>
            <a:off x="238685" y="86500"/>
            <a:ext cx="1441259" cy="957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"/>
          <p:cNvSpPr/>
          <p:nvPr/>
        </p:nvSpPr>
        <p:spPr>
          <a:xfrm>
            <a:off x="1499471" y="3653196"/>
            <a:ext cx="386918" cy="189413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 dirty="0"/>
          </a:p>
        </p:txBody>
      </p:sp>
      <p:sp>
        <p:nvSpPr>
          <p:cNvPr id="10" name="S"/>
          <p:cNvSpPr/>
          <p:nvPr/>
        </p:nvSpPr>
        <p:spPr>
          <a:xfrm>
            <a:off x="1499471" y="2763117"/>
            <a:ext cx="386918" cy="189413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055226" y="1003565"/>
                <a:ext cx="5790785" cy="35191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sánh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hai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b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altLang="en-US" sz="2400" b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altLang="en-US" sz="24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b="1">
                        <a:solidFill>
                          <a:srgbClr val="0000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−0,75</m:t>
                    </m:r>
                  </m:oMath>
                </a14:m>
                <a:endParaRPr lang="en-US" altLang="en-US" sz="24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ct val="50000"/>
                  </a:spcBef>
                </a:pPr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&gt;−0,75</m:t>
                    </m:r>
                  </m:oMath>
                </a14:m>
                <a:endPara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ct val="50000"/>
                  </a:spcBef>
                </a:pPr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&lt;−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0,75</m:t>
                    </m:r>
                  </m:oMath>
                </a14:m>
                <a:endPara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ct val="50000"/>
                  </a:spcBef>
                </a:pPr>
                <a:r>
                  <a:rPr lang="en-US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alt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0,75</m:t>
                    </m:r>
                  </m:oMath>
                </a14:m>
                <a:endPara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ct val="50000"/>
                  </a:spcBef>
                </a:pPr>
                <a:endParaRPr lang="en-US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5226" y="1003565"/>
                <a:ext cx="5790785" cy="3519105"/>
              </a:xfrm>
              <a:prstGeom prst="rect">
                <a:avLst/>
              </a:prstGeom>
              <a:blipFill>
                <a:blip r:embed="rId10"/>
                <a:stretch>
                  <a:fillRect l="-1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"/>
          <p:cNvSpPr/>
          <p:nvPr/>
        </p:nvSpPr>
        <p:spPr>
          <a:xfrm>
            <a:off x="1501824" y="2014602"/>
            <a:ext cx="386918" cy="189413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1050" dirty="0"/>
          </a:p>
        </p:txBody>
      </p:sp>
      <p:sp>
        <p:nvSpPr>
          <p:cNvPr id="25" name="Rectangle 24"/>
          <p:cNvSpPr/>
          <p:nvPr/>
        </p:nvSpPr>
        <p:spPr>
          <a:xfrm>
            <a:off x="2090684" y="109520"/>
            <a:ext cx="11432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endParaRPr lang="en-US" sz="2400" dirty="0"/>
          </a:p>
        </p:txBody>
      </p:sp>
      <p:sp>
        <p:nvSpPr>
          <p:cNvPr id="26" name="Oval 25"/>
          <p:cNvSpPr/>
          <p:nvPr/>
        </p:nvSpPr>
        <p:spPr>
          <a:xfrm>
            <a:off x="2055226" y="3491609"/>
            <a:ext cx="351000" cy="35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1" name="Rounded Rectangle 30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30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29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28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27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26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25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24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23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22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21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20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19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18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17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16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15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14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13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12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11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10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09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08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07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06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05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04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03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02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/>
              <a:t>01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4150519" y="426432"/>
            <a:ext cx="800100" cy="400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/>
              <a:t>00</a:t>
            </a:r>
          </a:p>
        </p:txBody>
      </p:sp>
      <p:pic>
        <p:nvPicPr>
          <p:cNvPr id="62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369" y="329992"/>
            <a:ext cx="592021" cy="59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737" y="1375016"/>
            <a:ext cx="2709556" cy="3392365"/>
          </a:xfrm>
          <a:prstGeom prst="rect">
            <a:avLst/>
          </a:prstGeom>
        </p:spPr>
      </p:pic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B3E335ED-FD51-4FDE-8C33-16613828D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117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0"/>
                            </p:stCondLst>
                            <p:childTnLst>
                              <p:par>
                                <p:cTn id="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000"/>
                            </p:stCondLst>
                            <p:childTnLst>
                              <p:par>
                                <p:cTn id="6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2000"/>
                            </p:stCondLst>
                            <p:childTnLst>
                              <p:par>
                                <p:cTn id="6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000"/>
                            </p:stCondLst>
                            <p:childTnLst>
                              <p:par>
                                <p:cTn id="6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4000"/>
                            </p:stCondLst>
                            <p:childTnLst>
                              <p:par>
                                <p:cTn id="7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0"/>
                            </p:stCondLst>
                            <p:childTnLst>
                              <p:par>
                                <p:cTn id="7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6000"/>
                            </p:stCondLst>
                            <p:childTnLst>
                              <p:par>
                                <p:cTn id="7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000"/>
                            </p:stCondLst>
                            <p:childTnLst>
                              <p:par>
                                <p:cTn id="7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8000"/>
                            </p:stCondLst>
                            <p:childTnLst>
                              <p:par>
                                <p:cTn id="8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9000"/>
                            </p:stCondLst>
                            <p:childTnLst>
                              <p:par>
                                <p:cTn id="8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0"/>
                            </p:stCondLst>
                            <p:childTnLst>
                              <p:par>
                                <p:cTn id="8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1000"/>
                            </p:stCondLst>
                            <p:childTnLst>
                              <p:par>
                                <p:cTn id="9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2000"/>
                            </p:stCondLst>
                            <p:childTnLst>
                              <p:par>
                                <p:cTn id="9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3000"/>
                            </p:stCondLst>
                            <p:childTnLst>
                              <p:par>
                                <p:cTn id="9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4000"/>
                            </p:stCondLst>
                            <p:childTnLst>
                              <p:par>
                                <p:cTn id="10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5000"/>
                            </p:stCondLst>
                            <p:childTnLst>
                              <p:par>
                                <p:cTn id="10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6000"/>
                            </p:stCondLst>
                            <p:childTnLst>
                              <p:par>
                                <p:cTn id="10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8000"/>
                            </p:stCondLst>
                            <p:childTnLst>
                              <p:par>
                                <p:cTn id="11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9000"/>
                            </p:stCondLst>
                            <p:childTnLst>
                              <p:par>
                                <p:cTn id="11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26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078" y="346611"/>
            <a:ext cx="6273137" cy="41422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770" y="1772392"/>
            <a:ext cx="1915824" cy="229898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733" y="1414648"/>
            <a:ext cx="1915824" cy="229898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070" y="1886692"/>
            <a:ext cx="1915824" cy="229898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251" y="1268248"/>
            <a:ext cx="1915824" cy="229898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45530" y="4372340"/>
            <a:ext cx="7592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MỪNG CÁC EM ĐÃ V</a:t>
            </a:r>
            <a:r>
              <a:rPr 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ƯỢT</a:t>
            </a:r>
            <a:r>
              <a:rPr lang="en-US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THỬ THÁCH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0526266-818C-4F49-95EF-56A444845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852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159" y="120805"/>
            <a:ext cx="8523683" cy="4844138"/>
          </a:xfrm>
          <a:prstGeom prst="rect">
            <a:avLst/>
          </a:prstGeom>
        </p:spPr>
      </p:pic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1355271" y="955222"/>
            <a:ext cx="3086100" cy="308610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4441372" y="1653361"/>
            <a:ext cx="349422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Vận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endParaRPr lang="en-US" sz="45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84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059" y="826757"/>
            <a:ext cx="5645636" cy="599686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ĂN NHIỀU HƠN?</a:t>
            </a:r>
          </a:p>
        </p:txBody>
      </p:sp>
      <p:pic>
        <p:nvPicPr>
          <p:cNvPr id="15362" name="Picture 2" descr="Tom MÃ¨o cá»§a TÃ´i NÃ³i Tom Jerry Chuá»t Tom vÃ  Jerry - Tom vÃ  Jerry PNG png táº£i  vá» - Miá»n phÃ­ trong suá»t Nghá» Thuáº­t png Táº£i vá».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281" l="10000" r="90000">
                        <a14:foregroundMark x1="43778" y1="18438" x2="43778" y2="18438"/>
                        <a14:foregroundMark x1="75778" y1="17500" x2="75778" y2="17500"/>
                        <a14:foregroundMark x1="74778" y1="12500" x2="74778" y2="12500"/>
                        <a14:foregroundMark x1="72778" y1="13906" x2="72778" y2="13906"/>
                        <a14:foregroundMark x1="60222" y1="6875" x2="60222" y2="6875"/>
                        <a14:foregroundMark x1="48667" y1="18906" x2="48667" y2="18906"/>
                        <a14:foregroundMark x1="49000" y1="19844" x2="49000" y2="19844"/>
                        <a14:foregroundMark x1="47667" y1="23594" x2="47667" y2="23594"/>
                        <a14:foregroundMark x1="47667" y1="23594" x2="47667" y2="23594"/>
                        <a14:foregroundMark x1="23333" y1="42188" x2="23333" y2="42188"/>
                        <a14:foregroundMark x1="23667" y1="38438" x2="23667" y2="3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4161" y="1426443"/>
            <a:ext cx="4018859" cy="285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Tom vÃ  Jery mÃ u nÆ°á»c png | PNGEg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331" y="1477186"/>
            <a:ext cx="2179137" cy="206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BÃ¡nh sinh nháº­t Tart Váº½, BÃ¡nh sinh nháº­t hoáº¡t hÃ¬nh, nghá» thuáº­t, phim hoáº¡t hÃ¬nh  bÃ³ng png | PNGEg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" r="99778">
                        <a14:foregroundMark x1="48333" y1="45222" x2="48333" y2="45222"/>
                        <a14:foregroundMark x1="59000" y1="30444" x2="59000" y2="30444"/>
                        <a14:foregroundMark x1="51667" y1="21444" x2="51667" y2="21444"/>
                        <a14:foregroundMark x1="63111" y1="20667" x2="63111" y2="20667"/>
                        <a14:foregroundMark x1="39444" y1="18222" x2="39444" y2="1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769" y="1233459"/>
            <a:ext cx="2049774" cy="204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01477" y="3012781"/>
                <a:ext cx="5448423" cy="209198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Tom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Jerry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cùng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chia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nhau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chiếc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sinh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nhật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Jerry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bảo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“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Tớ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sẽ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chỉ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ăn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chiếc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thôi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còn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cậu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ăn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hẳn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25%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chiếc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”.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Mèo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Tom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đồng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ý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ngay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Theo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bạn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ăn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nhiều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hơn</a:t>
                </a:r>
                <a:r>
                  <a:rPr lang="en-US" sz="24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477" y="3012781"/>
                <a:ext cx="5448423" cy="2091983"/>
              </a:xfrm>
              <a:prstGeom prst="rect">
                <a:avLst/>
              </a:prstGeom>
              <a:blipFill>
                <a:blip r:embed="rId10"/>
                <a:stretch>
                  <a:fillRect l="-1448" t="-1729" b="-51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67248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7778E-6 4.19753E-6 L -2.77778E-6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6837" y="667115"/>
            <a:ext cx="5645636" cy="599686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ĂN NHIỀU HƠN?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448362" y="1576422"/>
                <a:ext cx="4504252" cy="2188997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Jerry </a:t>
                </a:r>
                <a:r>
                  <a:rPr lang="en-US" sz="2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ăn</a:t>
                </a:r>
                <a:r>
                  <a:rPr lang="en-US" sz="2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chiếc</a:t>
                </a:r>
                <a:r>
                  <a:rPr lang="en-US" sz="2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r>
                  <a:rPr lang="en-US" sz="2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2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Tom </a:t>
                </a:r>
                <a:r>
                  <a:rPr lang="en-US" sz="2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ăn</a:t>
                </a:r>
                <a:r>
                  <a:rPr lang="en-US" sz="2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25%=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chiếc</a:t>
                </a:r>
                <a:r>
                  <a:rPr lang="en-US" sz="2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bánh</a:t>
                </a:r>
                <a:endParaRPr lang="en-US" sz="2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</a:t>
                </a:r>
                <a:r>
                  <a:rPr lang="en-US" sz="2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en-US" sz="2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2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Jerry </a:t>
                </a:r>
                <a:r>
                  <a:rPr lang="en-US" sz="2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2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ăn</a:t>
                </a:r>
                <a:r>
                  <a:rPr lang="en-US" sz="2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nhiều</a:t>
                </a:r>
                <a:r>
                  <a:rPr lang="en-US" sz="2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hơn</a:t>
                </a:r>
                <a:r>
                  <a:rPr lang="en-US" sz="2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362" y="1576422"/>
                <a:ext cx="4504252" cy="2188997"/>
              </a:xfrm>
              <a:prstGeom prst="rect">
                <a:avLst/>
              </a:prstGeom>
              <a:blipFill>
                <a:blip r:embed="rId4"/>
                <a:stretch>
                  <a:fillRect l="-2153" b="-5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386" name="Picture 2" descr="Tom and Jerry | Games, Videos &amp;amp; Downloads | Cartoon Networ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0993" y="1259491"/>
            <a:ext cx="4526703" cy="321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4410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9"/>
          <p:cNvSpPr>
            <a:spLocks/>
          </p:cNvSpPr>
          <p:nvPr/>
        </p:nvSpPr>
        <p:spPr bwMode="auto">
          <a:xfrm>
            <a:off x="44922" y="858110"/>
            <a:ext cx="4080269" cy="1466458"/>
          </a:xfrm>
          <a:custGeom>
            <a:avLst/>
            <a:gdLst>
              <a:gd name="T0" fmla="*/ 0 w 893"/>
              <a:gd name="T1" fmla="*/ 0 h 278"/>
              <a:gd name="T2" fmla="*/ 0 w 893"/>
              <a:gd name="T3" fmla="*/ 0 h 278"/>
              <a:gd name="T4" fmla="*/ 696 w 893"/>
              <a:gd name="T5" fmla="*/ 0 h 278"/>
              <a:gd name="T6" fmla="*/ 838 w 893"/>
              <a:gd name="T7" fmla="*/ 155 h 278"/>
              <a:gd name="T8" fmla="*/ 892 w 893"/>
              <a:gd name="T9" fmla="*/ 112 h 278"/>
              <a:gd name="T10" fmla="*/ 835 w 893"/>
              <a:gd name="T11" fmla="*/ 244 h 278"/>
              <a:gd name="T12" fmla="*/ 686 w 893"/>
              <a:gd name="T13" fmla="*/ 277 h 278"/>
              <a:gd name="T14" fmla="*/ 735 w 893"/>
              <a:gd name="T15" fmla="*/ 237 h 278"/>
              <a:gd name="T16" fmla="*/ 639 w 893"/>
              <a:gd name="T17" fmla="*/ 135 h 278"/>
              <a:gd name="T18" fmla="*/ 0 w 893"/>
              <a:gd name="T19" fmla="*/ 135 h 278"/>
              <a:gd name="T20" fmla="*/ 0 w 893"/>
              <a:gd name="T21" fmla="*/ 0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93" h="278">
                <a:moveTo>
                  <a:pt x="0" y="0"/>
                </a:moveTo>
                <a:lnTo>
                  <a:pt x="0" y="0"/>
                </a:lnTo>
                <a:lnTo>
                  <a:pt x="696" y="0"/>
                </a:lnTo>
                <a:lnTo>
                  <a:pt x="838" y="155"/>
                </a:lnTo>
                <a:lnTo>
                  <a:pt x="892" y="112"/>
                </a:lnTo>
                <a:lnTo>
                  <a:pt x="835" y="244"/>
                </a:lnTo>
                <a:lnTo>
                  <a:pt x="686" y="277"/>
                </a:lnTo>
                <a:lnTo>
                  <a:pt x="735" y="237"/>
                </a:lnTo>
                <a:lnTo>
                  <a:pt x="639" y="135"/>
                </a:lnTo>
                <a:lnTo>
                  <a:pt x="0" y="135"/>
                </a:lnTo>
                <a:lnTo>
                  <a:pt x="0" y="0"/>
                </a:lnTo>
              </a:path>
            </a:pathLst>
          </a:custGeom>
          <a:solidFill>
            <a:srgbClr val="92D050"/>
          </a:solidFill>
          <a:ln w="3175" cap="flat" cmpd="sng" algn="ctr">
            <a:noFill/>
            <a:prstDash val="solid"/>
          </a:ln>
          <a:effectLst/>
        </p:spPr>
        <p:txBody>
          <a:bodyPr lIns="93286" tIns="46642" rIns="93286" bIns="46642" anchor="ctr"/>
          <a:lstStyle/>
          <a:p>
            <a:pPr>
              <a:lnSpc>
                <a:spcPct val="120000"/>
              </a:lnSpc>
            </a:pPr>
            <a:endParaRPr lang="en-US" sz="1100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5" name="Freeform 20"/>
          <p:cNvSpPr>
            <a:spLocks/>
          </p:cNvSpPr>
          <p:nvPr/>
        </p:nvSpPr>
        <p:spPr bwMode="auto">
          <a:xfrm>
            <a:off x="4910988" y="733719"/>
            <a:ext cx="4084999" cy="1590849"/>
          </a:xfrm>
          <a:custGeom>
            <a:avLst/>
            <a:gdLst>
              <a:gd name="T0" fmla="*/ 892 w 893"/>
              <a:gd name="T1" fmla="*/ 0 h 278"/>
              <a:gd name="T2" fmla="*/ 892 w 893"/>
              <a:gd name="T3" fmla="*/ 0 h 278"/>
              <a:gd name="T4" fmla="*/ 195 w 893"/>
              <a:gd name="T5" fmla="*/ 0 h 278"/>
              <a:gd name="T6" fmla="*/ 53 w 893"/>
              <a:gd name="T7" fmla="*/ 155 h 278"/>
              <a:gd name="T8" fmla="*/ 0 w 893"/>
              <a:gd name="T9" fmla="*/ 112 h 278"/>
              <a:gd name="T10" fmla="*/ 57 w 893"/>
              <a:gd name="T11" fmla="*/ 244 h 278"/>
              <a:gd name="T12" fmla="*/ 206 w 893"/>
              <a:gd name="T13" fmla="*/ 277 h 278"/>
              <a:gd name="T14" fmla="*/ 156 w 893"/>
              <a:gd name="T15" fmla="*/ 237 h 278"/>
              <a:gd name="T16" fmla="*/ 252 w 893"/>
              <a:gd name="T17" fmla="*/ 135 h 278"/>
              <a:gd name="T18" fmla="*/ 892 w 893"/>
              <a:gd name="T19" fmla="*/ 135 h 278"/>
              <a:gd name="T20" fmla="*/ 892 w 893"/>
              <a:gd name="T21" fmla="*/ 0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93" h="278">
                <a:moveTo>
                  <a:pt x="892" y="0"/>
                </a:moveTo>
                <a:lnTo>
                  <a:pt x="892" y="0"/>
                </a:lnTo>
                <a:lnTo>
                  <a:pt x="195" y="0"/>
                </a:lnTo>
                <a:lnTo>
                  <a:pt x="53" y="155"/>
                </a:lnTo>
                <a:lnTo>
                  <a:pt x="0" y="112"/>
                </a:lnTo>
                <a:lnTo>
                  <a:pt x="57" y="244"/>
                </a:lnTo>
                <a:lnTo>
                  <a:pt x="206" y="277"/>
                </a:lnTo>
                <a:lnTo>
                  <a:pt x="156" y="237"/>
                </a:lnTo>
                <a:lnTo>
                  <a:pt x="252" y="135"/>
                </a:lnTo>
                <a:lnTo>
                  <a:pt x="892" y="135"/>
                </a:lnTo>
                <a:lnTo>
                  <a:pt x="892" y="0"/>
                </a:lnTo>
              </a:path>
            </a:pathLst>
          </a:custGeom>
          <a:solidFill>
            <a:schemeClr val="tx1">
              <a:lumMod val="20000"/>
              <a:lumOff val="80000"/>
            </a:schemeClr>
          </a:solidFill>
          <a:ln w="3175" cap="flat" cmpd="sng" algn="ctr">
            <a:noFill/>
            <a:prstDash val="solid"/>
          </a:ln>
          <a:effectLst/>
        </p:spPr>
        <p:txBody>
          <a:bodyPr lIns="93286" tIns="46642" rIns="93286" bIns="46642" anchor="ctr"/>
          <a:lstStyle/>
          <a:p>
            <a:pPr>
              <a:lnSpc>
                <a:spcPct val="120000"/>
              </a:lnSpc>
            </a:pPr>
            <a:endParaRPr lang="en-US" sz="1100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6" name="Freeform 21"/>
          <p:cNvSpPr>
            <a:spLocks/>
          </p:cNvSpPr>
          <p:nvPr/>
        </p:nvSpPr>
        <p:spPr bwMode="auto">
          <a:xfrm>
            <a:off x="180364" y="2765923"/>
            <a:ext cx="4028379" cy="1501648"/>
          </a:xfrm>
          <a:custGeom>
            <a:avLst/>
            <a:gdLst>
              <a:gd name="T0" fmla="*/ 0 w 893"/>
              <a:gd name="T1" fmla="*/ 277 h 278"/>
              <a:gd name="T2" fmla="*/ 0 w 893"/>
              <a:gd name="T3" fmla="*/ 277 h 278"/>
              <a:gd name="T4" fmla="*/ 696 w 893"/>
              <a:gd name="T5" fmla="*/ 277 h 278"/>
              <a:gd name="T6" fmla="*/ 838 w 893"/>
              <a:gd name="T7" fmla="*/ 125 h 278"/>
              <a:gd name="T8" fmla="*/ 892 w 893"/>
              <a:gd name="T9" fmla="*/ 165 h 278"/>
              <a:gd name="T10" fmla="*/ 835 w 893"/>
              <a:gd name="T11" fmla="*/ 33 h 278"/>
              <a:gd name="T12" fmla="*/ 686 w 893"/>
              <a:gd name="T13" fmla="*/ 0 h 278"/>
              <a:gd name="T14" fmla="*/ 735 w 893"/>
              <a:gd name="T15" fmla="*/ 40 h 278"/>
              <a:gd name="T16" fmla="*/ 639 w 893"/>
              <a:gd name="T17" fmla="*/ 142 h 278"/>
              <a:gd name="T18" fmla="*/ 0 w 893"/>
              <a:gd name="T19" fmla="*/ 142 h 278"/>
              <a:gd name="T20" fmla="*/ 0 w 893"/>
              <a:gd name="T21" fmla="*/ 277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93" h="278">
                <a:moveTo>
                  <a:pt x="0" y="277"/>
                </a:moveTo>
                <a:lnTo>
                  <a:pt x="0" y="277"/>
                </a:lnTo>
                <a:lnTo>
                  <a:pt x="696" y="277"/>
                </a:lnTo>
                <a:lnTo>
                  <a:pt x="838" y="125"/>
                </a:lnTo>
                <a:lnTo>
                  <a:pt x="892" y="165"/>
                </a:lnTo>
                <a:lnTo>
                  <a:pt x="835" y="33"/>
                </a:lnTo>
                <a:lnTo>
                  <a:pt x="686" y="0"/>
                </a:lnTo>
                <a:lnTo>
                  <a:pt x="735" y="40"/>
                </a:lnTo>
                <a:lnTo>
                  <a:pt x="639" y="142"/>
                </a:lnTo>
                <a:lnTo>
                  <a:pt x="0" y="142"/>
                </a:lnTo>
                <a:lnTo>
                  <a:pt x="0" y="277"/>
                </a:lnTo>
              </a:path>
            </a:pathLst>
          </a:custGeom>
          <a:solidFill>
            <a:schemeClr val="accent1"/>
          </a:solidFill>
          <a:ln w="3175" cap="flat" cmpd="sng" algn="ctr">
            <a:noFill/>
            <a:prstDash val="solid"/>
          </a:ln>
          <a:effectLst/>
        </p:spPr>
        <p:txBody>
          <a:bodyPr lIns="93286" tIns="46642" rIns="93286" bIns="46642" anchor="ctr"/>
          <a:lstStyle/>
          <a:p>
            <a:pPr>
              <a:lnSpc>
                <a:spcPct val="120000"/>
              </a:lnSpc>
            </a:pPr>
            <a:endParaRPr lang="en-US" sz="1100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auto">
          <a:xfrm>
            <a:off x="4797734" y="2894204"/>
            <a:ext cx="4100559" cy="1502150"/>
          </a:xfrm>
          <a:custGeom>
            <a:avLst/>
            <a:gdLst>
              <a:gd name="T0" fmla="*/ 892 w 893"/>
              <a:gd name="T1" fmla="*/ 277 h 278"/>
              <a:gd name="T2" fmla="*/ 892 w 893"/>
              <a:gd name="T3" fmla="*/ 277 h 278"/>
              <a:gd name="T4" fmla="*/ 195 w 893"/>
              <a:gd name="T5" fmla="*/ 277 h 278"/>
              <a:gd name="T6" fmla="*/ 53 w 893"/>
              <a:gd name="T7" fmla="*/ 125 h 278"/>
              <a:gd name="T8" fmla="*/ 0 w 893"/>
              <a:gd name="T9" fmla="*/ 165 h 278"/>
              <a:gd name="T10" fmla="*/ 57 w 893"/>
              <a:gd name="T11" fmla="*/ 33 h 278"/>
              <a:gd name="T12" fmla="*/ 206 w 893"/>
              <a:gd name="T13" fmla="*/ 0 h 278"/>
              <a:gd name="T14" fmla="*/ 156 w 893"/>
              <a:gd name="T15" fmla="*/ 40 h 278"/>
              <a:gd name="T16" fmla="*/ 252 w 893"/>
              <a:gd name="T17" fmla="*/ 142 h 278"/>
              <a:gd name="T18" fmla="*/ 892 w 893"/>
              <a:gd name="T19" fmla="*/ 142 h 278"/>
              <a:gd name="T20" fmla="*/ 892 w 893"/>
              <a:gd name="T21" fmla="*/ 277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93" h="278">
                <a:moveTo>
                  <a:pt x="892" y="277"/>
                </a:moveTo>
                <a:lnTo>
                  <a:pt x="892" y="277"/>
                </a:lnTo>
                <a:lnTo>
                  <a:pt x="195" y="277"/>
                </a:lnTo>
                <a:lnTo>
                  <a:pt x="53" y="125"/>
                </a:lnTo>
                <a:lnTo>
                  <a:pt x="0" y="165"/>
                </a:lnTo>
                <a:lnTo>
                  <a:pt x="57" y="33"/>
                </a:lnTo>
                <a:lnTo>
                  <a:pt x="206" y="0"/>
                </a:lnTo>
                <a:lnTo>
                  <a:pt x="156" y="40"/>
                </a:lnTo>
                <a:lnTo>
                  <a:pt x="252" y="142"/>
                </a:lnTo>
                <a:lnTo>
                  <a:pt x="892" y="142"/>
                </a:lnTo>
                <a:lnTo>
                  <a:pt x="892" y="277"/>
                </a:lnTo>
              </a:path>
            </a:pathLst>
          </a:custGeom>
          <a:solidFill>
            <a:schemeClr val="accent2"/>
          </a:solidFill>
          <a:ln w="3175" cap="flat" cmpd="sng" algn="ctr">
            <a:noFill/>
            <a:prstDash val="solid"/>
          </a:ln>
          <a:effectLst/>
        </p:spPr>
        <p:txBody>
          <a:bodyPr lIns="93286" tIns="46642" rIns="93286" bIns="46642" anchor="ctr"/>
          <a:lstStyle/>
          <a:p>
            <a:pPr>
              <a:lnSpc>
                <a:spcPct val="120000"/>
              </a:lnSpc>
            </a:pPr>
            <a:endParaRPr lang="en-US" sz="1100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452394" y="787056"/>
            <a:ext cx="3445900" cy="83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ÔN LẠI CÁC BIỂU DIỄN SỐ </a:t>
            </a:r>
            <a:r>
              <a:rPr lang="nl-NL" sz="240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HỮU </a:t>
            </a:r>
            <a:r>
              <a:rPr lang="nl-NL" sz="240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TỈ</a:t>
            </a:r>
            <a:endParaRPr lang="zh-CN" altLang="en-US" sz="24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3727330" y="1883420"/>
            <a:ext cx="1586249" cy="1292655"/>
            <a:chOff x="3910879" y="2268230"/>
            <a:chExt cx="1586249" cy="1292655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16" name="AutoShape 17"/>
            <p:cNvSpPr>
              <a:spLocks noChangeArrowheads="1"/>
            </p:cNvSpPr>
            <p:nvPr/>
          </p:nvSpPr>
          <p:spPr bwMode="auto">
            <a:xfrm>
              <a:off x="3910879" y="2268230"/>
              <a:ext cx="1586249" cy="1292655"/>
            </a:xfrm>
            <a:prstGeom prst="hexagon">
              <a:avLst>
                <a:gd name="adj" fmla="val 30740"/>
                <a:gd name="vf" fmla="val 115470"/>
              </a:avLst>
            </a:prstGeom>
            <a:grpFill/>
            <a:ln w="3175" cap="flat" cmpd="sng" algn="ctr">
              <a:solidFill>
                <a:srgbClr val="EAEAEA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SG" sz="11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130769" y="2438891"/>
              <a:ext cx="1146469" cy="923330"/>
            </a:xfrm>
            <a:prstGeom prst="rect">
              <a:avLst/>
            </a:prstGeom>
            <a:solidFill>
              <a:srgbClr val="00B0F0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700" b="1" dirty="0">
                  <a:solidFill>
                    <a:schemeClr val="bg1"/>
                  </a:solidFill>
                  <a:latin typeface="+mj-lt"/>
                  <a:ea typeface="字魂59号-创粗黑" panose="00000500000000000000" pitchFamily="2" charset="-122"/>
                  <a:cs typeface="Arial Unicode MS" pitchFamily="34" charset="-122"/>
                </a:rPr>
                <a:t>At</a:t>
              </a:r>
            </a:p>
            <a:p>
              <a:pPr algn="ctr"/>
              <a:r>
                <a:rPr lang="en-US" altLang="zh-CN" sz="2700" b="1" dirty="0">
                  <a:solidFill>
                    <a:schemeClr val="bg1"/>
                  </a:solidFill>
                  <a:latin typeface="+mj-lt"/>
                  <a:ea typeface="字魂59号-创粗黑" panose="00000500000000000000" pitchFamily="2" charset="-122"/>
                  <a:cs typeface="Arial Unicode MS" pitchFamily="34" charset="-122"/>
                </a:rPr>
                <a:t>Home</a:t>
              </a:r>
              <a:endParaRPr lang="zh-CN" altLang="en-US" sz="2700" b="1" dirty="0">
                <a:solidFill>
                  <a:schemeClr val="bg1"/>
                </a:solidFill>
                <a:latin typeface="+mj-lt"/>
                <a:ea typeface="字魂59号-创粗黑" panose="00000500000000000000" pitchFamily="2" charset="-122"/>
                <a:cs typeface="Arial Unicode MS" pitchFamily="34" charset="-122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-41955" y="-254081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dirty="0">
                <a:latin typeface="字魂59号-创粗黑" panose="00000500000000000000" pitchFamily="2" charset="-122"/>
                <a:ea typeface="字魂59号-创粗黑" panose="00000500000000000000" pitchFamily="2" charset="-122"/>
              </a:rPr>
              <a:t>延迟符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6508" y="267630"/>
            <a:ext cx="4121227" cy="512956"/>
          </a:xfrm>
          <a:prstGeom prst="rect">
            <a:avLst/>
          </a:prstGeom>
          <a:solidFill>
            <a:srgbClr val="E85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0" y="812211"/>
            <a:ext cx="3445900" cy="83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ÔN LẠI ĐỊNH NGHĨA SỐ HỮU TỈ</a:t>
            </a:r>
            <a:endParaRPr lang="zh-CN" altLang="en-US" sz="24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4109" y="3451822"/>
            <a:ext cx="3445900" cy="830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24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ÔN LẠI SO SÁNH HAI SỐ HỮU TỈ</a:t>
            </a:r>
            <a:endParaRPr lang="zh-CN" altLang="en-US" sz="24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313578" y="3778725"/>
            <a:ext cx="3830421" cy="46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BTVN</a:t>
            </a:r>
            <a:r>
              <a:rPr lang="en-US" altLang="zh-CN" sz="2400" b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: </a:t>
            </a:r>
            <a:r>
              <a:rPr lang="en-US" altLang="zh-CN" sz="2400" b="1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7, 8, 9(Trg11-SGK)</a:t>
            </a:r>
            <a:endParaRPr lang="zh-CN" altLang="en-US" sz="24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9691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3" name="Google Shape;1963;p41"/>
          <p:cNvSpPr txBox="1">
            <a:spLocks noGrp="1"/>
          </p:cNvSpPr>
          <p:nvPr>
            <p:ph type="title"/>
          </p:nvPr>
        </p:nvSpPr>
        <p:spPr>
          <a:xfrm>
            <a:off x="1006073" y="1712800"/>
            <a:ext cx="3112500" cy="162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HÌNH THÀNH KIẾN THỨC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65" name="Google Shape;1965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12190" y="1006218"/>
            <a:ext cx="3249000" cy="3249000"/>
          </a:xfrm>
          <a:prstGeom prst="octagon">
            <a:avLst>
              <a:gd name="adj" fmla="val 29289"/>
            </a:avLst>
          </a:prstGeom>
          <a:noFill/>
          <a:ln>
            <a:noFill/>
          </a:ln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Q CÁC SỐ HỮU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9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9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2F46DD67-AD87-44BF-A861-6874B757C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7" y="498416"/>
            <a:ext cx="439087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251618" y="900841"/>
            <a:ext cx="86407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CCFF"/>
                    </a:gs>
                    <a:gs pos="17999">
                      <a:srgbClr val="99CCFF">
                        <a:alpha val="88121"/>
                      </a:srgbClr>
                    </a:gs>
                    <a:gs pos="36000">
                      <a:srgbClr val="9966FF">
                        <a:alpha val="76240"/>
                      </a:srgbClr>
                    </a:gs>
                    <a:gs pos="61000">
                      <a:srgbClr val="CC99FF">
                        <a:alpha val="59740"/>
                      </a:srgbClr>
                    </a:gs>
                    <a:gs pos="82001">
                      <a:srgbClr val="99CCFF">
                        <a:alpha val="45879"/>
                      </a:srgbClr>
                    </a:gs>
                    <a:gs pos="100000">
                      <a:srgbClr val="CCCCFF">
                        <a:alpha val="3400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Quan sát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hai điểm biểu diễn các số hữu tỉ          và        trên trục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số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sau: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5258209"/>
              </p:ext>
            </p:extLst>
          </p:nvPr>
        </p:nvGraphicFramePr>
        <p:xfrm>
          <a:off x="5527724" y="729248"/>
          <a:ext cx="463550" cy="797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6" name="Equation" r:id="rId6" imgW="228600" imgH="393480" progId="Equation.DSMT4">
                  <p:embed/>
                </p:oleObj>
              </mc:Choice>
              <mc:Fallback>
                <p:oleObj name="Equation" r:id="rId6" imgW="2286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7724" y="729248"/>
                        <a:ext cx="463550" cy="7979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6141817"/>
              </p:ext>
            </p:extLst>
          </p:nvPr>
        </p:nvGraphicFramePr>
        <p:xfrm>
          <a:off x="6585947" y="729249"/>
          <a:ext cx="306114" cy="790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7" name="Equation" r:id="rId8" imgW="152280" imgH="393480" progId="Equation.DSMT4">
                  <p:embed/>
                </p:oleObj>
              </mc:Choice>
              <mc:Fallback>
                <p:oleObj name="Equation" r:id="rId8" imgW="1522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585947" y="729249"/>
                        <a:ext cx="306114" cy="790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loud Callout 7"/>
          <p:cNvSpPr/>
          <p:nvPr/>
        </p:nvSpPr>
        <p:spPr>
          <a:xfrm>
            <a:off x="2747080" y="3245654"/>
            <a:ext cx="5040560" cy="1913490"/>
          </a:xfrm>
          <a:prstGeom prst="cloudCallout">
            <a:avLst/>
          </a:prstGeom>
          <a:solidFill>
            <a:srgbClr val="F79646">
              <a:lumMod val="60000"/>
              <a:lumOff val="4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Nêu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nhận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xét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khoảng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cách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hai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điểm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đến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điểm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gốc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0</a:t>
            </a:r>
            <a:endParaRPr kumimoji="0" lang="en-GB" sz="2400" b="0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2988811"/>
              </p:ext>
            </p:extLst>
          </p:nvPr>
        </p:nvGraphicFramePr>
        <p:xfrm>
          <a:off x="5697407" y="3899933"/>
          <a:ext cx="372720" cy="6419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8" name="Equation" r:id="rId10" imgW="228600" imgH="393480" progId="Equation.DSMT4">
                  <p:embed/>
                </p:oleObj>
              </mc:Choice>
              <mc:Fallback>
                <p:oleObj name="Equation" r:id="rId10" imgW="2286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697407" y="3899933"/>
                        <a:ext cx="372720" cy="6419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5416007"/>
              </p:ext>
            </p:extLst>
          </p:nvPr>
        </p:nvGraphicFramePr>
        <p:xfrm>
          <a:off x="6578345" y="3852432"/>
          <a:ext cx="277874" cy="717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9" name="Equation" r:id="rId12" imgW="152280" imgH="393480" progId="Equation.DSMT4">
                  <p:embed/>
                </p:oleObj>
              </mc:Choice>
              <mc:Fallback>
                <p:oleObj name="Equation" r:id="rId12" imgW="1522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6578345" y="3852432"/>
                        <a:ext cx="277874" cy="7178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7" y="1450959"/>
            <a:ext cx="9186863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95" name="Picture 6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7" y="3582988"/>
            <a:ext cx="1560513" cy="1560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8" descr="Digit 120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035" y="4363244"/>
            <a:ext cx="1278965" cy="702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48346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2F46DD67-AD87-44BF-A861-6874B757C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7" y="498416"/>
            <a:ext cx="439087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251618" y="900841"/>
            <a:ext cx="864076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CCCCFF"/>
                    </a:gs>
                    <a:gs pos="17999">
                      <a:srgbClr val="99CCFF">
                        <a:alpha val="88121"/>
                      </a:srgbClr>
                    </a:gs>
                    <a:gs pos="36000">
                      <a:srgbClr val="9966FF">
                        <a:alpha val="76240"/>
                      </a:srgbClr>
                    </a:gs>
                    <a:gs pos="61000">
                      <a:srgbClr val="CC99FF">
                        <a:alpha val="59740"/>
                      </a:srgbClr>
                    </a:gs>
                    <a:gs pos="82001">
                      <a:srgbClr val="99CCFF">
                        <a:alpha val="45879"/>
                      </a:srgbClr>
                    </a:gs>
                    <a:gs pos="100000">
                      <a:srgbClr val="CCCCFF">
                        <a:alpha val="3400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Quan sát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hai điểm biểu diễn các số hữu tỉ          và        trên trục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số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sau: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2986413"/>
              </p:ext>
            </p:extLst>
          </p:nvPr>
        </p:nvGraphicFramePr>
        <p:xfrm>
          <a:off x="5527724" y="729248"/>
          <a:ext cx="463550" cy="797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36" name="Equation" r:id="rId5" imgW="228600" imgH="393480" progId="Equation.DSMT4">
                  <p:embed/>
                </p:oleObj>
              </mc:Choice>
              <mc:Fallback>
                <p:oleObj name="Equation" r:id="rId5" imgW="228600" imgH="39348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7724" y="729248"/>
                        <a:ext cx="463550" cy="7979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5201549"/>
              </p:ext>
            </p:extLst>
          </p:nvPr>
        </p:nvGraphicFramePr>
        <p:xfrm>
          <a:off x="6585947" y="729249"/>
          <a:ext cx="306114" cy="7907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37" name="Equation" r:id="rId7" imgW="152280" imgH="393480" progId="Equation.DSMT4">
                  <p:embed/>
                </p:oleObj>
              </mc:Choice>
              <mc:Fallback>
                <p:oleObj name="Equation" r:id="rId7" imgW="1522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585947" y="729249"/>
                        <a:ext cx="306114" cy="7907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234056" y="3364588"/>
            <a:ext cx="5401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0</a:t>
            </a:r>
            <a:endParaRPr lang="en-GB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0559818"/>
              </p:ext>
            </p:extLst>
          </p:nvPr>
        </p:nvGraphicFramePr>
        <p:xfrm>
          <a:off x="6349736" y="3352483"/>
          <a:ext cx="463550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38" name="Equation" r:id="rId9" imgW="463680" imgH="798480" progId="Equation.DSMT4">
                  <p:embed/>
                </p:oleObj>
              </mc:Choice>
              <mc:Fallback>
                <p:oleObj name="Equation" r:id="rId9" imgW="463680" imgH="798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349736" y="3352483"/>
                        <a:ext cx="463550" cy="7985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4664682"/>
              </p:ext>
            </p:extLst>
          </p:nvPr>
        </p:nvGraphicFramePr>
        <p:xfrm>
          <a:off x="7330440" y="3347364"/>
          <a:ext cx="3048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39" name="Equation" r:id="rId11" imgW="304920" imgH="792000" progId="Equation.DSMT4">
                  <p:embed/>
                </p:oleObj>
              </mc:Choice>
              <mc:Fallback>
                <p:oleObj name="Equation" r:id="rId11" imgW="304920" imgH="792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330440" y="3347364"/>
                        <a:ext cx="304800" cy="79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547" name="Picture 9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1416368"/>
            <a:ext cx="9186863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Cloud Callout 12"/>
          <p:cNvSpPr/>
          <p:nvPr/>
        </p:nvSpPr>
        <p:spPr>
          <a:xfrm>
            <a:off x="1127760" y="3127934"/>
            <a:ext cx="7147560" cy="2267026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33762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2F46DD67-AD87-44BF-A861-6874B757C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7" y="376496"/>
            <a:ext cx="439087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887371" y="877390"/>
            <a:ext cx="773846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-a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0.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477832" y="2877342"/>
            <a:ext cx="188295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456088" y="3364364"/>
            <a:ext cx="678182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2031459" y="2887459"/>
            <a:ext cx="545029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1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-a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a,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tức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2400" i="1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524518"/>
              </p:ext>
            </p:extLst>
          </p:nvPr>
        </p:nvGraphicFramePr>
        <p:xfrm>
          <a:off x="5577699" y="3304906"/>
          <a:ext cx="859719" cy="666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1" name="Equation" r:id="rId5" imgW="507960" imgH="393480" progId="Equation.DSMT4">
                  <p:embed/>
                </p:oleObj>
              </mc:Choice>
              <mc:Fallback>
                <p:oleObj name="Equation" r:id="rId5" imgW="5079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77699" y="3304906"/>
                        <a:ext cx="859719" cy="6662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E1704F82-29E0-84B0-6D98-516F104854B7}"/>
              </a:ext>
            </a:extLst>
          </p:cNvPr>
          <p:cNvSpPr/>
          <p:nvPr/>
        </p:nvSpPr>
        <p:spPr>
          <a:xfrm>
            <a:off x="274337" y="840749"/>
            <a:ext cx="8610584" cy="2112793"/>
          </a:xfrm>
          <a:prstGeom prst="rect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Box 119"/>
          <p:cNvSpPr txBox="1">
            <a:spLocks noChangeArrowheads="1"/>
          </p:cNvSpPr>
          <p:nvPr/>
        </p:nvSpPr>
        <p:spPr bwMode="auto">
          <a:xfrm>
            <a:off x="120441" y="699278"/>
            <a:ext cx="714782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>
                <a:latin typeface="Times New Roman" pitchFamily="18" charset="0"/>
                <a:sym typeface="Wingdings" pitchFamily="2" charset="2"/>
              </a:rPr>
              <a:t>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4337" y="871229"/>
            <a:ext cx="8610584" cy="19756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3640651"/>
              </p:ext>
            </p:extLst>
          </p:nvPr>
        </p:nvGraphicFramePr>
        <p:xfrm>
          <a:off x="5944870" y="2924493"/>
          <a:ext cx="1450670" cy="45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2" name="Equation" r:id="rId7" imgW="647640" imgH="203040" progId="Equation.DSMT4">
                  <p:embed/>
                </p:oleObj>
              </mc:Choice>
              <mc:Fallback>
                <p:oleObj name="Equation" r:id="rId7" imgW="6476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944870" y="2924493"/>
                        <a:ext cx="1450670" cy="455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" name="Picture 32">
            <a:extLst>
              <a:ext uri="{FF2B5EF4-FFF2-40B4-BE49-F238E27FC236}">
                <a16:creationId xmlns:a16="http://schemas.microsoft.com/office/drawing/2014/main" id="{653AC967-D76F-4BEA-9802-36BAE58E09C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877670" y="3647154"/>
            <a:ext cx="1496339" cy="1496339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36076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2F46DD67-AD87-44BF-A861-6874B757C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7" y="376496"/>
            <a:ext cx="439087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887371" y="877390"/>
            <a:ext cx="773846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-a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0.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477832" y="2877342"/>
            <a:ext cx="188295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456088" y="3364364"/>
            <a:ext cx="678182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kumimoji="0" lang="en-US" altLang="en-US" sz="2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kumimoji="0" lang="en-US" altLang="en-US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0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2031459" y="2887459"/>
            <a:ext cx="545029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1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-a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a,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tức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en-US" sz="2400" i="1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6397918"/>
              </p:ext>
            </p:extLst>
          </p:nvPr>
        </p:nvGraphicFramePr>
        <p:xfrm>
          <a:off x="5577699" y="3304906"/>
          <a:ext cx="859719" cy="666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6" name="Equation" r:id="rId6" imgW="507960" imgH="393480" progId="Equation.DSMT4">
                  <p:embed/>
                </p:oleObj>
              </mc:Choice>
              <mc:Fallback>
                <p:oleObj name="Equation" r:id="rId6" imgW="50796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577699" y="3304906"/>
                        <a:ext cx="859719" cy="6662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E1704F82-29E0-84B0-6D98-516F104854B7}"/>
              </a:ext>
            </a:extLst>
          </p:cNvPr>
          <p:cNvSpPr/>
          <p:nvPr/>
        </p:nvSpPr>
        <p:spPr>
          <a:xfrm>
            <a:off x="274337" y="840749"/>
            <a:ext cx="8610584" cy="2112793"/>
          </a:xfrm>
          <a:prstGeom prst="rect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Box 119"/>
          <p:cNvSpPr txBox="1">
            <a:spLocks noChangeArrowheads="1"/>
          </p:cNvSpPr>
          <p:nvPr/>
        </p:nvSpPr>
        <p:spPr bwMode="auto">
          <a:xfrm>
            <a:off x="120441" y="699278"/>
            <a:ext cx="714782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>
                <a:latin typeface="Times New Roman" pitchFamily="18" charset="0"/>
                <a:sym typeface="Wingdings" pitchFamily="2" charset="2"/>
              </a:rPr>
              <a:t>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4337" y="871229"/>
            <a:ext cx="8610584" cy="19756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2897454"/>
              </p:ext>
            </p:extLst>
          </p:nvPr>
        </p:nvGraphicFramePr>
        <p:xfrm>
          <a:off x="5944870" y="2924493"/>
          <a:ext cx="1450670" cy="45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7" name="Equation" r:id="rId8" imgW="647640" imgH="203040" progId="Equation.DSMT4">
                  <p:embed/>
                </p:oleObj>
              </mc:Choice>
              <mc:Fallback>
                <p:oleObj name="Equation" r:id="rId8" imgW="64764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944870" y="2924493"/>
                        <a:ext cx="1450670" cy="455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2230118" y="4004258"/>
            <a:ext cx="286221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1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40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2282106" y="4537048"/>
            <a:ext cx="39724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1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đối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  <a:r>
              <a:rPr kumimoji="0" lang="en-US" altLang="en-US" sz="2400" i="1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400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chemeClr val="bg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9382361"/>
              </p:ext>
            </p:extLst>
          </p:nvPr>
        </p:nvGraphicFramePr>
        <p:xfrm>
          <a:off x="4076729" y="3887273"/>
          <a:ext cx="251526" cy="64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8" name="Equation" r:id="rId10" imgW="152280" imgH="393480" progId="Equation.DSMT4">
                  <p:embed/>
                </p:oleObj>
              </mc:Choice>
              <mc:Fallback>
                <p:oleObj name="Equation" r:id="rId10" imgW="15228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076729" y="3887273"/>
                        <a:ext cx="251526" cy="649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0974470"/>
              </p:ext>
            </p:extLst>
          </p:nvPr>
        </p:nvGraphicFramePr>
        <p:xfrm>
          <a:off x="4950981" y="3907378"/>
          <a:ext cx="428739" cy="664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9" name="Equation" r:id="rId12" imgW="253800" imgH="393480" progId="Equation.DSMT4">
                  <p:embed/>
                </p:oleObj>
              </mc:Choice>
              <mc:Fallback>
                <p:oleObj name="Equation" r:id="rId12" imgW="25380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950981" y="3907378"/>
                        <a:ext cx="428739" cy="6645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8735584"/>
              </p:ext>
            </p:extLst>
          </p:nvPr>
        </p:nvGraphicFramePr>
        <p:xfrm>
          <a:off x="4066116" y="4584393"/>
          <a:ext cx="673271" cy="414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0" name="Equation" r:id="rId14" imgW="330120" imgH="203040" progId="Equation.DSMT4">
                  <p:embed/>
                </p:oleObj>
              </mc:Choice>
              <mc:Fallback>
                <p:oleObj name="Equation" r:id="rId14" imgW="33012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066116" y="4584393"/>
                        <a:ext cx="673271" cy="414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1461483"/>
              </p:ext>
            </p:extLst>
          </p:nvPr>
        </p:nvGraphicFramePr>
        <p:xfrm>
          <a:off x="5388316" y="4607325"/>
          <a:ext cx="464774" cy="39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1" name="Equation" r:id="rId16" imgW="241200" imgH="203040" progId="Equation.DSMT4">
                  <p:embed/>
                </p:oleObj>
              </mc:Choice>
              <mc:Fallback>
                <p:oleObj name="Equation" r:id="rId16" imgW="2412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388316" y="4607325"/>
                        <a:ext cx="464774" cy="391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500900" y="4004861"/>
            <a:ext cx="1301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53AC967-D76F-4BEA-9802-36BAE58E09C6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877670" y="3647154"/>
            <a:ext cx="1496339" cy="1496339"/>
          </a:xfrm>
          <a:prstGeom prst="rect">
            <a:avLst/>
          </a:prstGeom>
        </p:spPr>
      </p:pic>
      <p:pic>
        <p:nvPicPr>
          <p:cNvPr id="34" name="Picture 8" descr="Digit 120"/>
          <p:cNvPicPr>
            <a:picLocks noChangeAspect="1" noChangeArrowheads="1" noCrop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542" y="4341175"/>
            <a:ext cx="1278965" cy="702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0771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xit" presetSubtype="0" fill="hold" nodeType="withEffect">
                                  <p:stCondLst>
                                    <p:cond delay="123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extLst>
              <a:ext uri="{FF2B5EF4-FFF2-40B4-BE49-F238E27FC236}">
                <a16:creationId xmlns:a16="http://schemas.microsoft.com/office/drawing/2014/main" id="{AE7E4888-F6D9-49BA-B886-51B3FC98E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" y="838161"/>
            <a:ext cx="4191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15">
            <a:extLst>
              <a:ext uri="{FF2B5EF4-FFF2-40B4-BE49-F238E27FC236}">
                <a16:creationId xmlns:a16="http://schemas.microsoft.com/office/drawing/2014/main" id="{4A72FC76-E248-4E41-AA4A-BAD3F198A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" y="1388369"/>
            <a:ext cx="8793480" cy="30623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&lt; b hay b &gt; a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&lt; b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 &lt; c </a:t>
            </a:r>
            <a:r>
              <a:rPr lang="en-US" alt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&lt; c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2F46DD67-AD87-44BF-A861-6874B757C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17" y="422216"/>
            <a:ext cx="432456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So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3">
            <a:extLst>
              <a:ext uri="{FF2B5EF4-FFF2-40B4-BE49-F238E27FC236}">
                <a16:creationId xmlns:a16="http://schemas.microsoft.com/office/drawing/2014/main" id="{77CA8EDA-83D9-4025-B12A-8B86509280F0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Q CÁC SỐ </a:t>
            </a:r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 </a:t>
            </a:r>
            <a:r>
              <a:rPr 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 (Tiếp)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920" y="1281689"/>
            <a:ext cx="8976360" cy="33360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856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303617923"/>
  <p:tag name="ISPRING_LMS_API_VERSION" val="SCORM 2004 (4th edition)"/>
  <p:tag name="ISPRING_ULTRA_SCORM_COURSE_ID" val="B738FE55-F08F-4115-B6E3-A8A8EA944300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2ɹ\uFFFD{9CC946EF-D0BF-4F84-805F-30C2B6AADC12}&quot;,&quot;D:\\NĂM HỌC 22 - 23\\TÀI NGUYÊN THÔNG TIN\\Toán\\Lớp 7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1. toán 7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5DBF96-460A-4D99-A13A-16203891FF11}:35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6B225F0-FF17-4477-A60E-65BF2391556F}:35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2A778B-2367-42C6-8D05-8F5E0AFDB8C3}:36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BD355B-8B3B-4F17-9D06-F6FD03B94AA1}:35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62065A-C384-4E6E-AA70-7EA7CDCC03D2}:35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21318E-0E68-42F7-B8FF-AF05210DB626}:36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E782D8-DFF2-4907-9EB5-F3B32057F1E8}:34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5DF5A3-61D3-4AD4-911F-33075FF2540A}:35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ECF7042-E65E-4761-B9EF-02E14780EAE6}:35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ADA8155-AB24-4EE9-AA26-9778D6D2CF06}:36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87B9FE-06CF-4B2E-B9D1-5F478A677F10}:25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4429C0-197C-4A1C-AAED-AF8684FB5AAF}:34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D786C6-8671-4026-A5AA-0B27C1BC2867}:34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DA8690C-EFDA-407F-9CA9-D89E60042D8E}:27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209CA9-EF3C-40BE-B830-0EF03A785E26}:31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806DBA7-003F-4DDB-997A-09F8893D518D}:28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FBF514-4BBA-40F0-8B2F-948A1DD1966A}:32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AAE326-35B8-418D-83A4-1CA8F832B815}:32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0369E1-240B-4D4E-826C-E2D36C7D7849}:32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C799A5-5238-4BB1-BA5D-294169FA7686}:32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D1F744B-2E2D-4AA2-B4CE-B1B41A4715E4}:32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AA14D4-0ECA-46D1-BEB4-292EEA21B4CE}:34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68E487-64D7-4B2F-8C5E-405FE4F763FD}:32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63E3608-3F34-44DB-93EE-56E8BE748519}:32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A6CFDC-6383-466E-94A3-41B3D10A231E}:32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F0D7EC-127E-4DD3-ACF4-A2BEF33BC9CB}:32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FCC0773-B4FE-4F68-AEDB-61D1BCF438F3}:33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4EEC35-B0B1-4C88-915E-F64CA485F403}:33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58B5037-2C3B-4167-9FEC-A8BD719525A7}:33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A1A5DB-BA16-4515-8FCD-469075B3A618}:34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C2B9CF-23C3-404C-8237-AD6BCF2D9945}:26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B8453C-880A-4836-BFAB-678A2F25A25A}:35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ACEE399-7B15-42E2-8CF3-B084AC69FD45}:34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2927764-13DA-4D05-ADF8-DD68B0EB3DE9}:34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E68D7A-ECAA-4943-90D9-FE6F95966892}:361"/>
</p:tagLst>
</file>

<file path=ppt/theme/theme1.xml><?xml version="1.0" encoding="utf-8"?>
<a:theme xmlns:a="http://schemas.openxmlformats.org/drawingml/2006/main" name="Mathematics Subject for Middle School - 6th Grade: Geometry and Spatial Sense by Slidesgo">
  <a:themeElements>
    <a:clrScheme name="Simple Light">
      <a:dk1>
        <a:srgbClr val="FF7DAC"/>
      </a:dk1>
      <a:lt1>
        <a:srgbClr val="FFFFFF"/>
      </a:lt1>
      <a:dk2>
        <a:srgbClr val="000000"/>
      </a:dk2>
      <a:lt2>
        <a:srgbClr val="2DD5E3"/>
      </a:lt2>
      <a:accent1>
        <a:srgbClr val="FFDE23"/>
      </a:accent1>
      <a:accent2>
        <a:srgbClr val="E87EFF"/>
      </a:accent2>
      <a:accent3>
        <a:srgbClr val="78909C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14.xml>ID15 2022 CD STT 82
</file>

<file path=docProps/app.xml><?xml version="1.0" encoding="utf-8"?>
<Properties xmlns="http://schemas.openxmlformats.org/officeDocument/2006/extended-properties" xmlns:vt="http://schemas.openxmlformats.org/officeDocument/2006/docPropsVTypes">
  <TotalTime>1256</TotalTime>
  <Words>1837</Words>
  <Application>Microsoft Office PowerPoint</Application>
  <PresentationFormat>On-screen Show (16:9)</PresentationFormat>
  <Paragraphs>321</Paragraphs>
  <Slides>35</Slides>
  <Notes>35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51" baseType="lpstr">
      <vt:lpstr>宋体</vt:lpstr>
      <vt:lpstr>字魂59号-创粗黑</vt:lpstr>
      <vt:lpstr>Odibee Sans</vt:lpstr>
      <vt:lpstr>Tiger Expert</vt:lpstr>
      <vt:lpstr>Arial Unicode MS</vt:lpstr>
      <vt:lpstr>Times New Roman</vt:lpstr>
      <vt:lpstr>Palatino Linotype</vt:lpstr>
      <vt:lpstr>Wingdings</vt:lpstr>
      <vt:lpstr>Nunito</vt:lpstr>
      <vt:lpstr>Calibri</vt:lpstr>
      <vt:lpstr>微软雅黑</vt:lpstr>
      <vt:lpstr>Cambria Math</vt:lpstr>
      <vt:lpstr>Arial</vt:lpstr>
      <vt:lpstr>zihun7hao-wennuantongzhiti</vt:lpstr>
      <vt:lpstr>Mathematics Subject for Middle School - 6th Grade: Geometry and Spatial Sense by Slidesgo</vt:lpstr>
      <vt:lpstr>Equation</vt:lpstr>
      <vt:lpstr>TẬP HỢP Q CÁC SỐ HỮU TỈ (Tiếp) </vt:lpstr>
      <vt:lpstr>PowerPoint Presentation</vt:lpstr>
      <vt:lpstr>PowerPoint Presentation</vt:lpstr>
      <vt:lpstr>HÌNH THÀNH KIẾN THỨC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Với số hữu tỉ x bất kì</vt:lpstr>
      <vt:lpstr>PowerPoint Presentation</vt:lpstr>
      <vt:lpstr>PowerPoint Presentation</vt:lpstr>
      <vt:lpstr>PowerPoint Presentation</vt:lpstr>
      <vt:lpstr>GIỚI THIỆU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AI ĂN NHIỀU HƠN?</vt:lpstr>
      <vt:lpstr>AI ĂN NHIỀU HƠN?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toán 7</dc:title>
  <dc:creator>NAM-KETOAN</dc:creator>
  <cp:lastModifiedBy>PCGPT</cp:lastModifiedBy>
  <cp:revision>120</cp:revision>
  <dcterms:modified xsi:type="dcterms:W3CDTF">2023-04-28T03:26:39Z</dcterms:modified>
</cp:coreProperties>
</file>