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2" r:id="rId2"/>
  </p:sldMasterIdLst>
  <p:notesMasterIdLst>
    <p:notesMasterId r:id="rId25"/>
  </p:notesMasterIdLst>
  <p:sldIdLst>
    <p:sldId id="315" r:id="rId3"/>
    <p:sldId id="261" r:id="rId4"/>
    <p:sldId id="259" r:id="rId5"/>
    <p:sldId id="316" r:id="rId6"/>
    <p:sldId id="317" r:id="rId7"/>
    <p:sldId id="337" r:id="rId8"/>
    <p:sldId id="329" r:id="rId9"/>
    <p:sldId id="318" r:id="rId10"/>
    <p:sldId id="336" r:id="rId11"/>
    <p:sldId id="319" r:id="rId12"/>
    <p:sldId id="333" r:id="rId13"/>
    <p:sldId id="320" r:id="rId14"/>
    <p:sldId id="321" r:id="rId15"/>
    <p:sldId id="323" r:id="rId16"/>
    <p:sldId id="334" r:id="rId17"/>
    <p:sldId id="335" r:id="rId18"/>
    <p:sldId id="330" r:id="rId19"/>
    <p:sldId id="324" r:id="rId20"/>
    <p:sldId id="338" r:id="rId21"/>
    <p:sldId id="325" r:id="rId22"/>
    <p:sldId id="331" r:id="rId23"/>
    <p:sldId id="332" r:id="rId24"/>
  </p:sldIdLst>
  <p:sldSz cx="12192000" cy="6858000"/>
  <p:notesSz cx="6858000" cy="9144000"/>
  <p:embeddedFontLst>
    <p:embeddedFont>
      <p:font typeface="Dosis" panose="020B0604020202020204" charset="0"/>
      <p:regular r:id="rId26"/>
      <p:bold r:id="rId27"/>
    </p:embeddedFont>
    <p:embeddedFont>
      <p:font typeface="Calibri" panose="020F0502020204030204" pitchFamily="34" charset="0"/>
      <p:regular r:id="rId28"/>
      <p:bold r:id="rId29"/>
      <p:italic r:id="rId30"/>
      <p:boldItalic r:id="rId31"/>
    </p:embeddedFont>
    <p:embeddedFont>
      <p:font typeface="等线" panose="020B0604020202020204" charset="-122"/>
      <p:regular r:id="rId32"/>
      <p:bold r:id="rId33"/>
    </p:embeddedFont>
    <p:embeddedFont>
      <p:font typeface="Cambria" panose="02040503050406030204" pitchFamily="18" charset="0"/>
      <p:regular r:id="rId34"/>
      <p:bold r:id="rId35"/>
      <p:italic r:id="rId36"/>
      <p:boldItalic r:id="rId37"/>
    </p:embeddedFont>
    <p:embeddedFont>
      <p:font typeface="#9Slide05 IcielCiaobella" panose="020B0604020202020204" charset="0"/>
      <p:regular r:id="rId38"/>
    </p:embeddedFont>
    <p:embeddedFont>
      <p:font typeface="等线 Light" panose="020B0604020202020204" charset="-122"/>
      <p:regular r:id="rId39"/>
    </p:embeddedFont>
    <p:embeddedFont>
      <p:font typeface="Bebas Neue" panose="020B0604020202020204" charset="0"/>
      <p:regular r:id="rId40"/>
    </p:embeddedFont>
    <p:embeddedFont>
      <p:font typeface="#9Slide03 Arima Madurai Bold" panose="020B0604020202020204" charset="0"/>
      <p:bold r:id="rId41"/>
    </p:embeddedFont>
    <p:embeddedFont>
      <p:font typeface="#9Slide07 Bungee Shade" panose="020B0604020202020204" charset="0"/>
      <p:regular r:id="rId42"/>
    </p:embeddedFont>
  </p:embeddedFontLst>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BA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7" d="100"/>
          <a:sy n="97" d="100"/>
        </p:scale>
        <p:origin x="144" y="7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9.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tags" Target="tags/tag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font" Target="fonts/font16.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6ECF21-9D88-4439-B5AB-BDD2D2C4D68C}" type="doc">
      <dgm:prSet loTypeId="urn:microsoft.com/office/officeart/2005/8/layout/hProcess9" loCatId="process" qsTypeId="urn:microsoft.com/office/officeart/2005/8/quickstyle/simple1" qsCatId="simple" csTypeId="urn:microsoft.com/office/officeart/2005/8/colors/accent1_2" csCatId="accent1" phldr="1"/>
      <dgm:spPr/>
    </dgm:pt>
    <dgm:pt modelId="{3E43654A-AF4F-4CB8-B4DD-8041C76CD0B3}">
      <dgm:prSet phldrT="[Text]" custT="1"/>
      <dgm:spPr/>
      <dgm:t>
        <a:bodyPr/>
        <a:lstStyle/>
        <a:p>
          <a:r>
            <a:rPr lang="nl-NL" sz="2400" dirty="0">
              <a:effectLst/>
              <a:latin typeface="Times New Roman" pitchFamily="18" charset="0"/>
              <a:ea typeface="Times New Roman" panose="02020603050405020304" pitchFamily="18" charset="0"/>
              <a:cs typeface="Times New Roman" pitchFamily="18" charset="0"/>
            </a:rPr>
            <a:t>Nhắc lại những kĩ năng đọc hiểu văn bản kí nói chung. Theo em, có thể vận dụng được những kĩ năng gì khi đọc hiểu Tản văn?</a:t>
          </a:r>
          <a:endParaRPr lang="en-US" sz="2400" dirty="0">
            <a:latin typeface="Times New Roman" pitchFamily="18" charset="0"/>
            <a:cs typeface="Times New Roman" pitchFamily="18" charset="0"/>
          </a:endParaRPr>
        </a:p>
      </dgm:t>
    </dgm:pt>
    <dgm:pt modelId="{7A8727AE-DBF0-44A3-9F3D-0F84131C479D}" type="parTrans" cxnId="{8762A21D-8B51-425B-B58B-78A75145EB09}">
      <dgm:prSet/>
      <dgm:spPr/>
      <dgm:t>
        <a:bodyPr/>
        <a:lstStyle/>
        <a:p>
          <a:endParaRPr lang="en-US"/>
        </a:p>
      </dgm:t>
    </dgm:pt>
    <dgm:pt modelId="{CC801C0B-2181-4C3D-AF49-3F54704A1847}" type="sibTrans" cxnId="{8762A21D-8B51-425B-B58B-78A75145EB09}">
      <dgm:prSet/>
      <dgm:spPr/>
      <dgm:t>
        <a:bodyPr/>
        <a:lstStyle/>
        <a:p>
          <a:endParaRPr lang="en-US"/>
        </a:p>
      </dgm:t>
    </dgm:pt>
    <dgm:pt modelId="{0592BAF0-7F27-4EF9-82D0-8A84D67CD388}">
      <dgm:prSet phldrT="[Text]" custT="1"/>
      <dgm:spPr/>
      <dgm:t>
        <a:bodyPr/>
        <a:lstStyle/>
        <a:p>
          <a:r>
            <a:rPr lang="nl-NL" sz="2400" dirty="0">
              <a:effectLst/>
              <a:latin typeface="Times New Roman" pitchFamily="18" charset="0"/>
              <a:ea typeface="Times New Roman" panose="02020603050405020304" pitchFamily="18" charset="0"/>
              <a:cs typeface="Times New Roman" pitchFamily="18" charset="0"/>
            </a:rPr>
            <a:t>Em đã thực hiện đọc văn bản </a:t>
          </a:r>
          <a:r>
            <a:rPr lang="nl-NL" sz="2400" i="1" dirty="0">
              <a:effectLst/>
              <a:latin typeface="Times New Roman" pitchFamily="18" charset="0"/>
              <a:ea typeface="Times New Roman" panose="02020603050405020304" pitchFamily="18" charset="0"/>
              <a:cs typeface="Times New Roman" pitchFamily="18" charset="0"/>
            </a:rPr>
            <a:t>“Người ngồi đợi trước hiên nhà”</a:t>
          </a:r>
          <a:r>
            <a:rPr lang="nl-NL" sz="2400" dirty="0">
              <a:effectLst/>
              <a:latin typeface="Times New Roman" pitchFamily="18" charset="0"/>
              <a:ea typeface="Times New Roman" panose="02020603050405020304" pitchFamily="18" charset="0"/>
              <a:cs typeface="Times New Roman" pitchFamily="18" charset="0"/>
            </a:rPr>
            <a:t> như thế nào? Hãy chia sẻ trước lớp?</a:t>
          </a:r>
          <a:endParaRPr lang="en-US" sz="2400" dirty="0">
            <a:latin typeface="Times New Roman" pitchFamily="18" charset="0"/>
            <a:cs typeface="Times New Roman" pitchFamily="18" charset="0"/>
          </a:endParaRPr>
        </a:p>
      </dgm:t>
    </dgm:pt>
    <dgm:pt modelId="{1FB2A12C-BC8C-4B5B-A5A3-72D43C91195E}" type="parTrans" cxnId="{5C2B213B-13FE-4529-BF63-9D7EF6DAAA16}">
      <dgm:prSet/>
      <dgm:spPr/>
      <dgm:t>
        <a:bodyPr/>
        <a:lstStyle/>
        <a:p>
          <a:endParaRPr lang="en-US"/>
        </a:p>
      </dgm:t>
    </dgm:pt>
    <dgm:pt modelId="{DFCB805F-CDCC-438A-91FD-AE199CDC1DC9}" type="sibTrans" cxnId="{5C2B213B-13FE-4529-BF63-9D7EF6DAAA16}">
      <dgm:prSet/>
      <dgm:spPr/>
      <dgm:t>
        <a:bodyPr/>
        <a:lstStyle/>
        <a:p>
          <a:endParaRPr lang="en-US"/>
        </a:p>
      </dgm:t>
    </dgm:pt>
    <dgm:pt modelId="{95298AA7-7BA0-4913-B176-B0021EA03215}">
      <dgm:prSet phldrT="[Text]" custT="1"/>
      <dgm:spPr/>
      <dgm:t>
        <a:bodyPr/>
        <a:lstStyle/>
        <a:p>
          <a:r>
            <a:rPr lang="nl-NL" sz="2400" dirty="0">
              <a:effectLst/>
              <a:latin typeface="Times New Roman" pitchFamily="18" charset="0"/>
              <a:ea typeface="Times New Roman" panose="02020603050405020304" pitchFamily="18" charset="0"/>
              <a:cs typeface="Times New Roman" pitchFamily="18" charset="0"/>
            </a:rPr>
            <a:t>Nêu những hiểu biết về tác giả Huỳnh Như Phương?</a:t>
          </a:r>
          <a:endParaRPr lang="en-US" sz="2400" dirty="0">
            <a:latin typeface="Times New Roman" pitchFamily="18" charset="0"/>
            <a:cs typeface="Times New Roman" pitchFamily="18" charset="0"/>
          </a:endParaRPr>
        </a:p>
      </dgm:t>
    </dgm:pt>
    <dgm:pt modelId="{315CF590-5579-4DB5-BBEF-4FB29F9139B6}" type="parTrans" cxnId="{8E685470-7A3D-4DA8-ABA1-B9129279985E}">
      <dgm:prSet/>
      <dgm:spPr/>
      <dgm:t>
        <a:bodyPr/>
        <a:lstStyle/>
        <a:p>
          <a:endParaRPr lang="en-US"/>
        </a:p>
      </dgm:t>
    </dgm:pt>
    <dgm:pt modelId="{89BBFD98-45A4-4B66-AFF6-6B2ED4BB596D}" type="sibTrans" cxnId="{8E685470-7A3D-4DA8-ABA1-B9129279985E}">
      <dgm:prSet/>
      <dgm:spPr/>
      <dgm:t>
        <a:bodyPr/>
        <a:lstStyle/>
        <a:p>
          <a:endParaRPr lang="en-US"/>
        </a:p>
      </dgm:t>
    </dgm:pt>
    <dgm:pt modelId="{2FA9D179-5065-4458-9472-6F5A0522994F}" type="pres">
      <dgm:prSet presAssocID="{0E6ECF21-9D88-4439-B5AB-BDD2D2C4D68C}" presName="CompostProcess" presStyleCnt="0">
        <dgm:presLayoutVars>
          <dgm:dir/>
          <dgm:resizeHandles val="exact"/>
        </dgm:presLayoutVars>
      </dgm:prSet>
      <dgm:spPr/>
    </dgm:pt>
    <dgm:pt modelId="{13537FC2-D29B-4367-975E-AA1F83FC12AD}" type="pres">
      <dgm:prSet presAssocID="{0E6ECF21-9D88-4439-B5AB-BDD2D2C4D68C}" presName="arrow" presStyleLbl="bgShp" presStyleIdx="0" presStyleCnt="1"/>
      <dgm:spPr/>
    </dgm:pt>
    <dgm:pt modelId="{22E050DA-947F-40DC-AD88-0E68D19F41CD}" type="pres">
      <dgm:prSet presAssocID="{0E6ECF21-9D88-4439-B5AB-BDD2D2C4D68C}" presName="linearProcess" presStyleCnt="0"/>
      <dgm:spPr/>
    </dgm:pt>
    <dgm:pt modelId="{78D9CC0A-DDA7-4791-9772-CB6ABF4A6313}" type="pres">
      <dgm:prSet presAssocID="{3E43654A-AF4F-4CB8-B4DD-8041C76CD0B3}" presName="textNode" presStyleLbl="node1" presStyleIdx="0" presStyleCnt="3">
        <dgm:presLayoutVars>
          <dgm:bulletEnabled val="1"/>
        </dgm:presLayoutVars>
      </dgm:prSet>
      <dgm:spPr/>
      <dgm:t>
        <a:bodyPr/>
        <a:lstStyle/>
        <a:p>
          <a:endParaRPr lang="en-US"/>
        </a:p>
      </dgm:t>
    </dgm:pt>
    <dgm:pt modelId="{174A4930-58FC-4417-BC62-AAEE67E61312}" type="pres">
      <dgm:prSet presAssocID="{CC801C0B-2181-4C3D-AF49-3F54704A1847}" presName="sibTrans" presStyleCnt="0"/>
      <dgm:spPr/>
    </dgm:pt>
    <dgm:pt modelId="{BCF276BC-205C-4E90-A99B-8E0427995BAE}" type="pres">
      <dgm:prSet presAssocID="{0592BAF0-7F27-4EF9-82D0-8A84D67CD388}" presName="textNode" presStyleLbl="node1" presStyleIdx="1" presStyleCnt="3">
        <dgm:presLayoutVars>
          <dgm:bulletEnabled val="1"/>
        </dgm:presLayoutVars>
      </dgm:prSet>
      <dgm:spPr/>
      <dgm:t>
        <a:bodyPr/>
        <a:lstStyle/>
        <a:p>
          <a:endParaRPr lang="en-US"/>
        </a:p>
      </dgm:t>
    </dgm:pt>
    <dgm:pt modelId="{D45EF44B-81CD-41BC-8745-3654D9EADF6C}" type="pres">
      <dgm:prSet presAssocID="{DFCB805F-CDCC-438A-91FD-AE199CDC1DC9}" presName="sibTrans" presStyleCnt="0"/>
      <dgm:spPr/>
    </dgm:pt>
    <dgm:pt modelId="{4241E752-E812-4EE3-99AC-5E3BC00E1E01}" type="pres">
      <dgm:prSet presAssocID="{95298AA7-7BA0-4913-B176-B0021EA03215}" presName="textNode" presStyleLbl="node1" presStyleIdx="2" presStyleCnt="3">
        <dgm:presLayoutVars>
          <dgm:bulletEnabled val="1"/>
        </dgm:presLayoutVars>
      </dgm:prSet>
      <dgm:spPr/>
      <dgm:t>
        <a:bodyPr/>
        <a:lstStyle/>
        <a:p>
          <a:endParaRPr lang="en-US"/>
        </a:p>
      </dgm:t>
    </dgm:pt>
  </dgm:ptLst>
  <dgm:cxnLst>
    <dgm:cxn modelId="{25FE4F41-17ED-4069-8B44-A8348B6A2A0B}" type="presOf" srcId="{0E6ECF21-9D88-4439-B5AB-BDD2D2C4D68C}" destId="{2FA9D179-5065-4458-9472-6F5A0522994F}" srcOrd="0" destOrd="0" presId="urn:microsoft.com/office/officeart/2005/8/layout/hProcess9"/>
    <dgm:cxn modelId="{FB5A20CA-B220-4160-9BB5-56058B2B4A65}" type="presOf" srcId="{3E43654A-AF4F-4CB8-B4DD-8041C76CD0B3}" destId="{78D9CC0A-DDA7-4791-9772-CB6ABF4A6313}" srcOrd="0" destOrd="0" presId="urn:microsoft.com/office/officeart/2005/8/layout/hProcess9"/>
    <dgm:cxn modelId="{0A70F8E1-A010-432D-B38F-D4024FA7C0E5}" type="presOf" srcId="{95298AA7-7BA0-4913-B176-B0021EA03215}" destId="{4241E752-E812-4EE3-99AC-5E3BC00E1E01}" srcOrd="0" destOrd="0" presId="urn:microsoft.com/office/officeart/2005/8/layout/hProcess9"/>
    <dgm:cxn modelId="{8762A21D-8B51-425B-B58B-78A75145EB09}" srcId="{0E6ECF21-9D88-4439-B5AB-BDD2D2C4D68C}" destId="{3E43654A-AF4F-4CB8-B4DD-8041C76CD0B3}" srcOrd="0" destOrd="0" parTransId="{7A8727AE-DBF0-44A3-9F3D-0F84131C479D}" sibTransId="{CC801C0B-2181-4C3D-AF49-3F54704A1847}"/>
    <dgm:cxn modelId="{B4DDD4DC-F6EE-4371-A4AD-19ACB1961BDF}" type="presOf" srcId="{0592BAF0-7F27-4EF9-82D0-8A84D67CD388}" destId="{BCF276BC-205C-4E90-A99B-8E0427995BAE}" srcOrd="0" destOrd="0" presId="urn:microsoft.com/office/officeart/2005/8/layout/hProcess9"/>
    <dgm:cxn modelId="{5C2B213B-13FE-4529-BF63-9D7EF6DAAA16}" srcId="{0E6ECF21-9D88-4439-B5AB-BDD2D2C4D68C}" destId="{0592BAF0-7F27-4EF9-82D0-8A84D67CD388}" srcOrd="1" destOrd="0" parTransId="{1FB2A12C-BC8C-4B5B-A5A3-72D43C91195E}" sibTransId="{DFCB805F-CDCC-438A-91FD-AE199CDC1DC9}"/>
    <dgm:cxn modelId="{8E685470-7A3D-4DA8-ABA1-B9129279985E}" srcId="{0E6ECF21-9D88-4439-B5AB-BDD2D2C4D68C}" destId="{95298AA7-7BA0-4913-B176-B0021EA03215}" srcOrd="2" destOrd="0" parTransId="{315CF590-5579-4DB5-BBEF-4FB29F9139B6}" sibTransId="{89BBFD98-45A4-4B66-AFF6-6B2ED4BB596D}"/>
    <dgm:cxn modelId="{7D0AAA6D-FEA7-47E1-9B11-78FA5495ECDB}" type="presParOf" srcId="{2FA9D179-5065-4458-9472-6F5A0522994F}" destId="{13537FC2-D29B-4367-975E-AA1F83FC12AD}" srcOrd="0" destOrd="0" presId="urn:microsoft.com/office/officeart/2005/8/layout/hProcess9"/>
    <dgm:cxn modelId="{DC1F566B-0A0E-426F-918D-85B028229082}" type="presParOf" srcId="{2FA9D179-5065-4458-9472-6F5A0522994F}" destId="{22E050DA-947F-40DC-AD88-0E68D19F41CD}" srcOrd="1" destOrd="0" presId="urn:microsoft.com/office/officeart/2005/8/layout/hProcess9"/>
    <dgm:cxn modelId="{4AB2050A-66B2-4EDC-B0D8-E55F4CA4B6EA}" type="presParOf" srcId="{22E050DA-947F-40DC-AD88-0E68D19F41CD}" destId="{78D9CC0A-DDA7-4791-9772-CB6ABF4A6313}" srcOrd="0" destOrd="0" presId="urn:microsoft.com/office/officeart/2005/8/layout/hProcess9"/>
    <dgm:cxn modelId="{58790773-E0C7-407C-9746-C5CCB8ABF722}" type="presParOf" srcId="{22E050DA-947F-40DC-AD88-0E68D19F41CD}" destId="{174A4930-58FC-4417-BC62-AAEE67E61312}" srcOrd="1" destOrd="0" presId="urn:microsoft.com/office/officeart/2005/8/layout/hProcess9"/>
    <dgm:cxn modelId="{1BEC60D7-5A8B-46DC-B8A1-8EBDF581A5D0}" type="presParOf" srcId="{22E050DA-947F-40DC-AD88-0E68D19F41CD}" destId="{BCF276BC-205C-4E90-A99B-8E0427995BAE}" srcOrd="2" destOrd="0" presId="urn:microsoft.com/office/officeart/2005/8/layout/hProcess9"/>
    <dgm:cxn modelId="{EBDE8AF6-1727-47F5-91F6-FF8039E7C123}" type="presParOf" srcId="{22E050DA-947F-40DC-AD88-0E68D19F41CD}" destId="{D45EF44B-81CD-41BC-8745-3654D9EADF6C}" srcOrd="3" destOrd="0" presId="urn:microsoft.com/office/officeart/2005/8/layout/hProcess9"/>
    <dgm:cxn modelId="{C089FBC0-10C2-48FF-8A3A-E78CE5E31534}" type="presParOf" srcId="{22E050DA-947F-40DC-AD88-0E68D19F41CD}" destId="{4241E752-E812-4EE3-99AC-5E3BC00E1E01}" srcOrd="4"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537FC2-D29B-4367-975E-AA1F83FC12AD}">
      <dsp:nvSpPr>
        <dsp:cNvPr id="0" name=""/>
        <dsp:cNvSpPr/>
      </dsp:nvSpPr>
      <dsp:spPr>
        <a:xfrm>
          <a:off x="810904" y="0"/>
          <a:ext cx="9190250" cy="530790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D9CC0A-DDA7-4791-9772-CB6ABF4A6313}">
      <dsp:nvSpPr>
        <dsp:cNvPr id="0" name=""/>
        <dsp:cNvSpPr/>
      </dsp:nvSpPr>
      <dsp:spPr>
        <a:xfrm>
          <a:off x="3547" y="1592372"/>
          <a:ext cx="3300733" cy="212316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nl-NL" sz="2400" kern="1200" dirty="0">
              <a:effectLst/>
              <a:latin typeface="Times New Roman" pitchFamily="18" charset="0"/>
              <a:ea typeface="Times New Roman" panose="02020603050405020304" pitchFamily="18" charset="0"/>
              <a:cs typeface="Times New Roman" pitchFamily="18" charset="0"/>
            </a:rPr>
            <a:t>Nhắc lại những kĩ năng đọc hiểu văn bản kí nói chung. Theo em, có thể vận dụng được những kĩ năng gì khi đọc hiểu Tản văn?</a:t>
          </a:r>
          <a:endParaRPr lang="en-US" sz="2400" kern="1200" dirty="0">
            <a:latin typeface="Times New Roman" pitchFamily="18" charset="0"/>
            <a:cs typeface="Times New Roman" pitchFamily="18" charset="0"/>
          </a:endParaRPr>
        </a:p>
      </dsp:txBody>
      <dsp:txXfrm>
        <a:off x="107191" y="1696016"/>
        <a:ext cx="3093445" cy="1915875"/>
      </dsp:txXfrm>
    </dsp:sp>
    <dsp:sp modelId="{BCF276BC-205C-4E90-A99B-8E0427995BAE}">
      <dsp:nvSpPr>
        <dsp:cNvPr id="0" name=""/>
        <dsp:cNvSpPr/>
      </dsp:nvSpPr>
      <dsp:spPr>
        <a:xfrm>
          <a:off x="3755662" y="1592372"/>
          <a:ext cx="3300733" cy="212316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nl-NL" sz="2400" kern="1200" dirty="0">
              <a:effectLst/>
              <a:latin typeface="Times New Roman" pitchFamily="18" charset="0"/>
              <a:ea typeface="Times New Roman" panose="02020603050405020304" pitchFamily="18" charset="0"/>
              <a:cs typeface="Times New Roman" pitchFamily="18" charset="0"/>
            </a:rPr>
            <a:t>Em đã thực hiện đọc văn bản </a:t>
          </a:r>
          <a:r>
            <a:rPr lang="nl-NL" sz="2400" i="1" kern="1200" dirty="0">
              <a:effectLst/>
              <a:latin typeface="Times New Roman" pitchFamily="18" charset="0"/>
              <a:ea typeface="Times New Roman" panose="02020603050405020304" pitchFamily="18" charset="0"/>
              <a:cs typeface="Times New Roman" pitchFamily="18" charset="0"/>
            </a:rPr>
            <a:t>“Người ngồi đợi trước hiên nhà”</a:t>
          </a:r>
          <a:r>
            <a:rPr lang="nl-NL" sz="2400" kern="1200" dirty="0">
              <a:effectLst/>
              <a:latin typeface="Times New Roman" pitchFamily="18" charset="0"/>
              <a:ea typeface="Times New Roman" panose="02020603050405020304" pitchFamily="18" charset="0"/>
              <a:cs typeface="Times New Roman" pitchFamily="18" charset="0"/>
            </a:rPr>
            <a:t> như thế nào? Hãy chia sẻ trước lớp?</a:t>
          </a:r>
          <a:endParaRPr lang="en-US" sz="2400" kern="1200" dirty="0">
            <a:latin typeface="Times New Roman" pitchFamily="18" charset="0"/>
            <a:cs typeface="Times New Roman" pitchFamily="18" charset="0"/>
          </a:endParaRPr>
        </a:p>
      </dsp:txBody>
      <dsp:txXfrm>
        <a:off x="3859306" y="1696016"/>
        <a:ext cx="3093445" cy="1915875"/>
      </dsp:txXfrm>
    </dsp:sp>
    <dsp:sp modelId="{4241E752-E812-4EE3-99AC-5E3BC00E1E01}">
      <dsp:nvSpPr>
        <dsp:cNvPr id="0" name=""/>
        <dsp:cNvSpPr/>
      </dsp:nvSpPr>
      <dsp:spPr>
        <a:xfrm>
          <a:off x="7507778" y="1592372"/>
          <a:ext cx="3300733" cy="212316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nl-NL" sz="2400" kern="1200" dirty="0">
              <a:effectLst/>
              <a:latin typeface="Times New Roman" pitchFamily="18" charset="0"/>
              <a:ea typeface="Times New Roman" panose="02020603050405020304" pitchFamily="18" charset="0"/>
              <a:cs typeface="Times New Roman" pitchFamily="18" charset="0"/>
            </a:rPr>
            <a:t>Nêu những hiểu biết về tác giả Huỳnh Như Phương?</a:t>
          </a:r>
          <a:endParaRPr lang="en-US" sz="2400" kern="1200" dirty="0">
            <a:latin typeface="Times New Roman" pitchFamily="18" charset="0"/>
            <a:cs typeface="Times New Roman" pitchFamily="18" charset="0"/>
          </a:endParaRPr>
        </a:p>
      </dsp:txBody>
      <dsp:txXfrm>
        <a:off x="7611422" y="1696016"/>
        <a:ext cx="3093445" cy="191587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0B162E-10B8-40A6-8FF9-5A86FA62C49C}" type="datetimeFigureOut">
              <a:rPr lang="en-US" smtClean="0"/>
              <a:t>30/04/2023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F1B14A-12FE-4C84-BEBA-81BED959FB57}" type="slidenum">
              <a:rPr lang="en-US" smtClean="0"/>
              <a:t>‹#›</a:t>
            </a:fld>
            <a:endParaRPr lang="en-US"/>
          </a:p>
        </p:txBody>
      </p:sp>
    </p:spTree>
    <p:extLst>
      <p:ext uri="{BB962C8B-B14F-4D97-AF65-F5344CB8AC3E}">
        <p14:creationId xmlns:p14="http://schemas.microsoft.com/office/powerpoint/2010/main" val="4293376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81912-8CC0-4B9F-BE2A-5B54BD796B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19108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1621753f2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11621753f2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55771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1621753f2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11621753f2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3725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1621753f2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11621753f2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6550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1621753f2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11621753f2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9912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1621753f2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11621753f2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12001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1621753f2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11621753f2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01033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1621753f2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11621753f2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7035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11621753f28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11621753f28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70649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1621753f2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11621753f2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26979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F1B14A-12FE-4C84-BEBA-81BED959FB57}" type="slidenum">
              <a:rPr lang="en-US" smtClean="0"/>
              <a:t>19</a:t>
            </a:fld>
            <a:endParaRPr lang="en-US"/>
          </a:p>
        </p:txBody>
      </p:sp>
    </p:spTree>
    <p:extLst>
      <p:ext uri="{BB962C8B-B14F-4D97-AF65-F5344CB8AC3E}">
        <p14:creationId xmlns:p14="http://schemas.microsoft.com/office/powerpoint/2010/main" val="1310407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1621753f2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11621753f2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1621753f2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11621753f2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924878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11621753f28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11621753f28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83009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11621753f28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11621753f28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8300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11621753f28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11621753f28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1621753f2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11621753f2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6158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1621753f2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11621753f2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0265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1621753f2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11621753f2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11621753f28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11621753f28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60308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1621753f2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11621753f2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1312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1621753f2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11621753f2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13126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70607A-EB09-4464-B9F9-BBAE9FEA8993}"/>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F884A62-FE00-4E3D-ADA0-E22F86BE88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D06559F-931E-4C1C-BAA3-CE3BB96CAAE2}"/>
              </a:ext>
            </a:extLst>
          </p:cNvPr>
          <p:cNvSpPr>
            <a:spLocks noGrp="1"/>
          </p:cNvSpPr>
          <p:nvPr>
            <p:ph type="dt" sz="half" idx="10"/>
          </p:nvPr>
        </p:nvSpPr>
        <p:spPr/>
        <p:txBody>
          <a:bodyPr/>
          <a:lstStyle/>
          <a:p>
            <a:fld id="{EE4C556E-D11A-48D7-81C0-B1B5323EC136}" type="datetimeFigureOut">
              <a:rPr lang="zh-CN" altLang="en-US" smtClean="0"/>
              <a:t>2023/4/30</a:t>
            </a:fld>
            <a:endParaRPr lang="zh-CN" altLang="en-US"/>
          </a:p>
        </p:txBody>
      </p:sp>
      <p:sp>
        <p:nvSpPr>
          <p:cNvPr id="5" name="页脚占位符 4">
            <a:extLst>
              <a:ext uri="{FF2B5EF4-FFF2-40B4-BE49-F238E27FC236}">
                <a16:creationId xmlns:a16="http://schemas.microsoft.com/office/drawing/2014/main" id="{010C8357-4EE7-434F-8F1D-EB72F50A22E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863E9BA-C35D-4623-8AEC-12CBA17658E0}"/>
              </a:ext>
            </a:extLst>
          </p:cNvPr>
          <p:cNvSpPr>
            <a:spLocks noGrp="1"/>
          </p:cNvSpPr>
          <p:nvPr>
            <p:ph type="sldNum" sz="quarter" idx="12"/>
          </p:nvPr>
        </p:nvSpPr>
        <p:spPr/>
        <p:txBody>
          <a:bodyPr/>
          <a:lstStyle/>
          <a:p>
            <a:fld id="{A195263E-7865-4889-9FDE-7A423744D6BB}" type="slidenum">
              <a:rPr lang="zh-CN" altLang="en-US" smtClean="0"/>
              <a:t>‹#›</a:t>
            </a:fld>
            <a:endParaRPr lang="zh-CN" altLang="en-US"/>
          </a:p>
        </p:txBody>
      </p:sp>
    </p:spTree>
    <p:extLst>
      <p:ext uri="{BB962C8B-B14F-4D97-AF65-F5344CB8AC3E}">
        <p14:creationId xmlns:p14="http://schemas.microsoft.com/office/powerpoint/2010/main" val="3947450596"/>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81F35A-5862-461C-A776-246D30F82EF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FAA2EDF-8154-4C55-8E92-834173DDF784}"/>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1806EFA-9976-4A7A-810D-76C7047B74B1}"/>
              </a:ext>
            </a:extLst>
          </p:cNvPr>
          <p:cNvSpPr>
            <a:spLocks noGrp="1"/>
          </p:cNvSpPr>
          <p:nvPr>
            <p:ph type="dt" sz="half" idx="10"/>
          </p:nvPr>
        </p:nvSpPr>
        <p:spPr/>
        <p:txBody>
          <a:bodyPr/>
          <a:lstStyle/>
          <a:p>
            <a:fld id="{EE4C556E-D11A-48D7-81C0-B1B5323EC136}" type="datetimeFigureOut">
              <a:rPr lang="zh-CN" altLang="en-US" smtClean="0"/>
              <a:t>2023/4/30</a:t>
            </a:fld>
            <a:endParaRPr lang="zh-CN" altLang="en-US"/>
          </a:p>
        </p:txBody>
      </p:sp>
      <p:sp>
        <p:nvSpPr>
          <p:cNvPr id="5" name="页脚占位符 4">
            <a:extLst>
              <a:ext uri="{FF2B5EF4-FFF2-40B4-BE49-F238E27FC236}">
                <a16:creationId xmlns:a16="http://schemas.microsoft.com/office/drawing/2014/main" id="{428A798A-BE9A-4072-A93C-D1D1E20307C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9DD673F-0533-4515-9B56-B753621D6232}"/>
              </a:ext>
            </a:extLst>
          </p:cNvPr>
          <p:cNvSpPr>
            <a:spLocks noGrp="1"/>
          </p:cNvSpPr>
          <p:nvPr>
            <p:ph type="sldNum" sz="quarter" idx="12"/>
          </p:nvPr>
        </p:nvSpPr>
        <p:spPr/>
        <p:txBody>
          <a:bodyPr/>
          <a:lstStyle/>
          <a:p>
            <a:fld id="{A195263E-7865-4889-9FDE-7A423744D6BB}" type="slidenum">
              <a:rPr lang="zh-CN" altLang="en-US" smtClean="0"/>
              <a:t>‹#›</a:t>
            </a:fld>
            <a:endParaRPr lang="zh-CN" altLang="en-US"/>
          </a:p>
        </p:txBody>
      </p:sp>
    </p:spTree>
    <p:extLst>
      <p:ext uri="{BB962C8B-B14F-4D97-AF65-F5344CB8AC3E}">
        <p14:creationId xmlns:p14="http://schemas.microsoft.com/office/powerpoint/2010/main" val="2352752323"/>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9D47182-1EDE-4FA1-B130-E58222460D2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FE14DC1-ED6B-47BE-A195-B8D73B1D8BDA}"/>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3C965E7-1B02-43B7-BFDC-37294AFC8E7E}"/>
              </a:ext>
            </a:extLst>
          </p:cNvPr>
          <p:cNvSpPr>
            <a:spLocks noGrp="1"/>
          </p:cNvSpPr>
          <p:nvPr>
            <p:ph type="dt" sz="half" idx="10"/>
          </p:nvPr>
        </p:nvSpPr>
        <p:spPr/>
        <p:txBody>
          <a:bodyPr/>
          <a:lstStyle/>
          <a:p>
            <a:fld id="{EE4C556E-D11A-48D7-81C0-B1B5323EC136}" type="datetimeFigureOut">
              <a:rPr lang="zh-CN" altLang="en-US" smtClean="0"/>
              <a:t>2023/4/30</a:t>
            </a:fld>
            <a:endParaRPr lang="zh-CN" altLang="en-US"/>
          </a:p>
        </p:txBody>
      </p:sp>
      <p:sp>
        <p:nvSpPr>
          <p:cNvPr id="5" name="页脚占位符 4">
            <a:extLst>
              <a:ext uri="{FF2B5EF4-FFF2-40B4-BE49-F238E27FC236}">
                <a16:creationId xmlns:a16="http://schemas.microsoft.com/office/drawing/2014/main" id="{1C516B03-A310-4DD8-90FD-D6C9AA68ECA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174A88E-0943-4A05-8AAD-3E4E90A9726C}"/>
              </a:ext>
            </a:extLst>
          </p:cNvPr>
          <p:cNvSpPr>
            <a:spLocks noGrp="1"/>
          </p:cNvSpPr>
          <p:nvPr>
            <p:ph type="sldNum" sz="quarter" idx="12"/>
          </p:nvPr>
        </p:nvSpPr>
        <p:spPr/>
        <p:txBody>
          <a:bodyPr/>
          <a:lstStyle/>
          <a:p>
            <a:fld id="{A195263E-7865-4889-9FDE-7A423744D6BB}" type="slidenum">
              <a:rPr lang="zh-CN" altLang="en-US" smtClean="0"/>
              <a:t>‹#›</a:t>
            </a:fld>
            <a:endParaRPr lang="zh-CN" altLang="en-US"/>
          </a:p>
        </p:txBody>
      </p:sp>
    </p:spTree>
    <p:extLst>
      <p:ext uri="{BB962C8B-B14F-4D97-AF65-F5344CB8AC3E}">
        <p14:creationId xmlns:p14="http://schemas.microsoft.com/office/powerpoint/2010/main" val="497541469"/>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50000"/>
          </a:blip>
          <a:srcRect l="39" r="29"/>
          <a:stretch/>
        </p:blipFill>
        <p:spPr>
          <a:xfrm>
            <a:off x="1" y="3301473"/>
            <a:ext cx="12192004" cy="3556520"/>
          </a:xfrm>
          <a:prstGeom prst="rect">
            <a:avLst/>
          </a:prstGeom>
          <a:noFill/>
          <a:ln>
            <a:noFill/>
          </a:ln>
        </p:spPr>
      </p:pic>
      <p:sp>
        <p:nvSpPr>
          <p:cNvPr id="10" name="Google Shape;10;p2"/>
          <p:cNvSpPr txBox="1">
            <a:spLocks noGrp="1"/>
          </p:cNvSpPr>
          <p:nvPr>
            <p:ph type="ctrTitle"/>
          </p:nvPr>
        </p:nvSpPr>
        <p:spPr>
          <a:xfrm>
            <a:off x="2854400" y="1218433"/>
            <a:ext cx="6483200" cy="29072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Clr>
                <a:srgbClr val="191919"/>
              </a:buClr>
              <a:buSzPts val="5200"/>
              <a:buNone/>
              <a:defRPr sz="8000">
                <a:solidFill>
                  <a:srgbClr val="191919"/>
                </a:solidFill>
              </a:defRPr>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1" name="Google Shape;11;p2"/>
          <p:cNvSpPr txBox="1">
            <a:spLocks noGrp="1"/>
          </p:cNvSpPr>
          <p:nvPr>
            <p:ph type="subTitle" idx="1"/>
          </p:nvPr>
        </p:nvSpPr>
        <p:spPr>
          <a:xfrm>
            <a:off x="3535267" y="4355733"/>
            <a:ext cx="5121600" cy="546000"/>
          </a:xfrm>
          <a:prstGeom prst="rect">
            <a:avLst/>
          </a:prstGeom>
          <a:solidFill>
            <a:schemeClr val="dk2"/>
          </a:solidFill>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2133"/>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2" name="Google Shape;12;p2"/>
          <p:cNvSpPr/>
          <p:nvPr/>
        </p:nvSpPr>
        <p:spPr>
          <a:xfrm>
            <a:off x="1" y="5519761"/>
            <a:ext cx="12192071" cy="1313344"/>
          </a:xfrm>
          <a:custGeom>
            <a:avLst/>
            <a:gdLst/>
            <a:ahLst/>
            <a:cxnLst/>
            <a:rect l="l" t="t" r="r" b="b"/>
            <a:pathLst>
              <a:path w="225029" h="17433" extrusionOk="0">
                <a:moveTo>
                  <a:pt x="56591" y="10265"/>
                </a:moveTo>
                <a:cubicBezTo>
                  <a:pt x="56817" y="10265"/>
                  <a:pt x="56817" y="10599"/>
                  <a:pt x="56591" y="10599"/>
                </a:cubicBezTo>
                <a:cubicBezTo>
                  <a:pt x="56365" y="10599"/>
                  <a:pt x="56365" y="10265"/>
                  <a:pt x="56591" y="10265"/>
                </a:cubicBezTo>
                <a:close/>
                <a:moveTo>
                  <a:pt x="35214" y="1"/>
                </a:moveTo>
                <a:cubicBezTo>
                  <a:pt x="13075" y="1"/>
                  <a:pt x="2142" y="438"/>
                  <a:pt x="1" y="538"/>
                </a:cubicBezTo>
                <a:lnTo>
                  <a:pt x="1" y="17433"/>
                </a:lnTo>
                <a:lnTo>
                  <a:pt x="225029" y="17433"/>
                </a:lnTo>
                <a:lnTo>
                  <a:pt x="225029" y="7944"/>
                </a:lnTo>
                <a:cubicBezTo>
                  <a:pt x="204967" y="6193"/>
                  <a:pt x="163938" y="2919"/>
                  <a:pt x="124897" y="1657"/>
                </a:cubicBezTo>
                <a:cubicBezTo>
                  <a:pt x="84586" y="361"/>
                  <a:pt x="55292" y="1"/>
                  <a:pt x="35214"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13" name="Google Shape;13;p2"/>
          <p:cNvPicPr preferRelativeResize="0"/>
          <p:nvPr/>
        </p:nvPicPr>
        <p:blipFill>
          <a:blip r:embed="rId3">
            <a:alphaModFix/>
          </a:blip>
          <a:stretch>
            <a:fillRect/>
          </a:stretch>
        </p:blipFill>
        <p:spPr>
          <a:xfrm>
            <a:off x="493971" y="2066098"/>
            <a:ext cx="714700" cy="4356164"/>
          </a:xfrm>
          <a:prstGeom prst="rect">
            <a:avLst/>
          </a:prstGeom>
          <a:noFill/>
          <a:ln>
            <a:noFill/>
          </a:ln>
        </p:spPr>
      </p:pic>
      <p:pic>
        <p:nvPicPr>
          <p:cNvPr id="14" name="Google Shape;14;p2"/>
          <p:cNvPicPr preferRelativeResize="0"/>
          <p:nvPr/>
        </p:nvPicPr>
        <p:blipFill>
          <a:blip r:embed="rId3">
            <a:alphaModFix/>
          </a:blip>
          <a:stretch>
            <a:fillRect/>
          </a:stretch>
        </p:blipFill>
        <p:spPr>
          <a:xfrm>
            <a:off x="1412801" y="820850"/>
            <a:ext cx="918967" cy="5601403"/>
          </a:xfrm>
          <a:prstGeom prst="rect">
            <a:avLst/>
          </a:prstGeom>
          <a:noFill/>
          <a:ln>
            <a:noFill/>
          </a:ln>
        </p:spPr>
      </p:pic>
      <p:pic>
        <p:nvPicPr>
          <p:cNvPr id="15" name="Google Shape;15;p2"/>
          <p:cNvPicPr preferRelativeResize="0"/>
          <p:nvPr/>
        </p:nvPicPr>
        <p:blipFill>
          <a:blip r:embed="rId3">
            <a:alphaModFix/>
          </a:blip>
          <a:stretch>
            <a:fillRect/>
          </a:stretch>
        </p:blipFill>
        <p:spPr>
          <a:xfrm flipH="1">
            <a:off x="10983334" y="2066098"/>
            <a:ext cx="714700" cy="4356164"/>
          </a:xfrm>
          <a:prstGeom prst="rect">
            <a:avLst/>
          </a:prstGeom>
          <a:noFill/>
          <a:ln>
            <a:noFill/>
          </a:ln>
        </p:spPr>
      </p:pic>
      <p:pic>
        <p:nvPicPr>
          <p:cNvPr id="16" name="Google Shape;16;p2"/>
          <p:cNvPicPr preferRelativeResize="0"/>
          <p:nvPr/>
        </p:nvPicPr>
        <p:blipFill>
          <a:blip r:embed="rId3">
            <a:alphaModFix/>
          </a:blip>
          <a:stretch>
            <a:fillRect/>
          </a:stretch>
        </p:blipFill>
        <p:spPr>
          <a:xfrm flipH="1">
            <a:off x="9860238" y="820850"/>
            <a:ext cx="918967" cy="5601403"/>
          </a:xfrm>
          <a:prstGeom prst="rect">
            <a:avLst/>
          </a:prstGeom>
          <a:noFill/>
          <a:ln>
            <a:noFill/>
          </a:ln>
        </p:spPr>
      </p:pic>
      <p:grpSp>
        <p:nvGrpSpPr>
          <p:cNvPr id="17" name="Google Shape;17;p2"/>
          <p:cNvGrpSpPr/>
          <p:nvPr/>
        </p:nvGrpSpPr>
        <p:grpSpPr>
          <a:xfrm>
            <a:off x="1" y="5472600"/>
            <a:ext cx="12192071" cy="1519315"/>
            <a:chOff x="0" y="4104450"/>
            <a:chExt cx="9144053" cy="1139486"/>
          </a:xfrm>
        </p:grpSpPr>
        <p:grpSp>
          <p:nvGrpSpPr>
            <p:cNvPr id="18" name="Google Shape;18;p2"/>
            <p:cNvGrpSpPr/>
            <p:nvPr/>
          </p:nvGrpSpPr>
          <p:grpSpPr>
            <a:xfrm>
              <a:off x="0" y="4104450"/>
              <a:ext cx="9144053" cy="1139486"/>
              <a:chOff x="0" y="4104450"/>
              <a:chExt cx="9144053" cy="1139486"/>
            </a:xfrm>
          </p:grpSpPr>
          <p:sp>
            <p:nvSpPr>
              <p:cNvPr id="19" name="Google Shape;19;p2"/>
              <p:cNvSpPr/>
              <p:nvPr/>
            </p:nvSpPr>
            <p:spPr>
              <a:xfrm>
                <a:off x="0" y="4104450"/>
                <a:ext cx="9144053" cy="1139486"/>
              </a:xfrm>
              <a:custGeom>
                <a:avLst/>
                <a:gdLst/>
                <a:ahLst/>
                <a:cxnLst/>
                <a:rect l="l" t="t" r="r" b="b"/>
                <a:pathLst>
                  <a:path w="225029" h="20167" extrusionOk="0">
                    <a:moveTo>
                      <a:pt x="56591" y="10891"/>
                    </a:moveTo>
                    <a:cubicBezTo>
                      <a:pt x="56817" y="10891"/>
                      <a:pt x="56817" y="11225"/>
                      <a:pt x="56591" y="11225"/>
                    </a:cubicBezTo>
                    <a:cubicBezTo>
                      <a:pt x="56377" y="11225"/>
                      <a:pt x="56377" y="10891"/>
                      <a:pt x="56591" y="10891"/>
                    </a:cubicBezTo>
                    <a:close/>
                    <a:moveTo>
                      <a:pt x="180637" y="1"/>
                    </a:moveTo>
                    <a:cubicBezTo>
                      <a:pt x="126455" y="1"/>
                      <a:pt x="49679" y="3512"/>
                      <a:pt x="1" y="14261"/>
                    </a:cubicBezTo>
                    <a:lnTo>
                      <a:pt x="1" y="18190"/>
                    </a:lnTo>
                    <a:lnTo>
                      <a:pt x="225029" y="20166"/>
                    </a:lnTo>
                    <a:lnTo>
                      <a:pt x="225029" y="1009"/>
                    </a:lnTo>
                    <a:cubicBezTo>
                      <a:pt x="213862" y="381"/>
                      <a:pt x="198474" y="1"/>
                      <a:pt x="180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2285400" y="4713300"/>
                <a:ext cx="27300" cy="38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 name="Google Shape;21;p2"/>
            <p:cNvSpPr/>
            <p:nvPr/>
          </p:nvSpPr>
          <p:spPr>
            <a:xfrm>
              <a:off x="2286400" y="4717050"/>
              <a:ext cx="35700" cy="43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652969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2"/>
        <p:cNvGrpSpPr/>
        <p:nvPr/>
      </p:nvGrpSpPr>
      <p:grpSpPr>
        <a:xfrm>
          <a:off x="0" y="0"/>
          <a:ext cx="0" cy="0"/>
          <a:chOff x="0" y="0"/>
          <a:chExt cx="0" cy="0"/>
        </a:xfrm>
      </p:grpSpPr>
      <p:pic>
        <p:nvPicPr>
          <p:cNvPr id="23" name="Google Shape;23;p3"/>
          <p:cNvPicPr preferRelativeResize="0"/>
          <p:nvPr/>
        </p:nvPicPr>
        <p:blipFill rotWithShape="1">
          <a:blip r:embed="rId2">
            <a:alphaModFix amt="60000"/>
          </a:blip>
          <a:srcRect b="26215"/>
          <a:stretch/>
        </p:blipFill>
        <p:spPr>
          <a:xfrm>
            <a:off x="1" y="2966634"/>
            <a:ext cx="12191996" cy="2622433"/>
          </a:xfrm>
          <a:prstGeom prst="rect">
            <a:avLst/>
          </a:prstGeom>
          <a:noFill/>
          <a:ln>
            <a:noFill/>
          </a:ln>
        </p:spPr>
      </p:pic>
      <p:sp>
        <p:nvSpPr>
          <p:cNvPr id="24" name="Google Shape;24;p3"/>
          <p:cNvSpPr txBox="1">
            <a:spLocks noGrp="1"/>
          </p:cNvSpPr>
          <p:nvPr>
            <p:ph type="title"/>
          </p:nvPr>
        </p:nvSpPr>
        <p:spPr>
          <a:xfrm>
            <a:off x="3189184" y="2298517"/>
            <a:ext cx="58136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80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25" name="Google Shape;25;p3"/>
          <p:cNvSpPr txBox="1">
            <a:spLocks noGrp="1"/>
          </p:cNvSpPr>
          <p:nvPr>
            <p:ph type="title" idx="2" hasCustomPrompt="1"/>
          </p:nvPr>
        </p:nvSpPr>
        <p:spPr>
          <a:xfrm>
            <a:off x="5451584" y="1063833"/>
            <a:ext cx="1288800" cy="1122400"/>
          </a:xfrm>
          <a:prstGeom prst="rect">
            <a:avLst/>
          </a:prstGeom>
          <a:solidFill>
            <a:schemeClr val="dk2"/>
          </a:solidFill>
        </p:spPr>
        <p:txBody>
          <a:bodyPr spcFirstLastPara="1" wrap="square" lIns="91425" tIns="91425" rIns="91425" bIns="91425" anchor="ctr" anchorCtr="0">
            <a:noAutofit/>
          </a:bodyPr>
          <a:lstStyle>
            <a:lvl1pPr lvl="0" algn="ctr" rtl="0">
              <a:spcBef>
                <a:spcPts val="0"/>
              </a:spcBef>
              <a:spcAft>
                <a:spcPts val="0"/>
              </a:spcAft>
              <a:buSzPts val="6000"/>
              <a:buNone/>
              <a:defRPr sz="6933"/>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6" name="Google Shape;26;p3"/>
          <p:cNvSpPr txBox="1">
            <a:spLocks noGrp="1"/>
          </p:cNvSpPr>
          <p:nvPr>
            <p:ph type="subTitle" idx="1"/>
          </p:nvPr>
        </p:nvSpPr>
        <p:spPr>
          <a:xfrm>
            <a:off x="3474984" y="3584200"/>
            <a:ext cx="5242000" cy="5676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 name="Google Shape;27;p3"/>
          <p:cNvSpPr/>
          <p:nvPr/>
        </p:nvSpPr>
        <p:spPr>
          <a:xfrm flipH="1">
            <a:off x="-4" y="5453581"/>
            <a:ext cx="12192071" cy="1253316"/>
          </a:xfrm>
          <a:custGeom>
            <a:avLst/>
            <a:gdLst/>
            <a:ahLst/>
            <a:cxnLst/>
            <a:rect l="l" t="t" r="r" b="b"/>
            <a:pathLst>
              <a:path w="225029" h="17433" extrusionOk="0">
                <a:moveTo>
                  <a:pt x="56591" y="10265"/>
                </a:moveTo>
                <a:cubicBezTo>
                  <a:pt x="56817" y="10265"/>
                  <a:pt x="56817" y="10599"/>
                  <a:pt x="56591" y="10599"/>
                </a:cubicBezTo>
                <a:cubicBezTo>
                  <a:pt x="56365" y="10599"/>
                  <a:pt x="56365" y="10265"/>
                  <a:pt x="56591" y="10265"/>
                </a:cubicBezTo>
                <a:close/>
                <a:moveTo>
                  <a:pt x="35214" y="1"/>
                </a:moveTo>
                <a:cubicBezTo>
                  <a:pt x="13075" y="1"/>
                  <a:pt x="2142" y="438"/>
                  <a:pt x="1" y="538"/>
                </a:cubicBezTo>
                <a:lnTo>
                  <a:pt x="1" y="17433"/>
                </a:lnTo>
                <a:lnTo>
                  <a:pt x="225029" y="17433"/>
                </a:lnTo>
                <a:lnTo>
                  <a:pt x="225029" y="7944"/>
                </a:lnTo>
                <a:cubicBezTo>
                  <a:pt x="204967" y="6193"/>
                  <a:pt x="163938" y="2919"/>
                  <a:pt x="124897" y="1657"/>
                </a:cubicBezTo>
                <a:cubicBezTo>
                  <a:pt x="84586" y="361"/>
                  <a:pt x="55292" y="1"/>
                  <a:pt x="35214"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8" name="Google Shape;28;p3"/>
          <p:cNvGrpSpPr/>
          <p:nvPr/>
        </p:nvGrpSpPr>
        <p:grpSpPr>
          <a:xfrm flipH="1">
            <a:off x="-4" y="5407914"/>
            <a:ext cx="12192071" cy="1449729"/>
            <a:chOff x="0" y="4104450"/>
            <a:chExt cx="9144053" cy="1139486"/>
          </a:xfrm>
        </p:grpSpPr>
        <p:grpSp>
          <p:nvGrpSpPr>
            <p:cNvPr id="29" name="Google Shape;29;p3"/>
            <p:cNvGrpSpPr/>
            <p:nvPr/>
          </p:nvGrpSpPr>
          <p:grpSpPr>
            <a:xfrm>
              <a:off x="0" y="4104450"/>
              <a:ext cx="9144053" cy="1139486"/>
              <a:chOff x="0" y="4104450"/>
              <a:chExt cx="9144053" cy="1139486"/>
            </a:xfrm>
          </p:grpSpPr>
          <p:sp>
            <p:nvSpPr>
              <p:cNvPr id="30" name="Google Shape;30;p3"/>
              <p:cNvSpPr/>
              <p:nvPr/>
            </p:nvSpPr>
            <p:spPr>
              <a:xfrm>
                <a:off x="0" y="4104450"/>
                <a:ext cx="9144053" cy="1139486"/>
              </a:xfrm>
              <a:custGeom>
                <a:avLst/>
                <a:gdLst/>
                <a:ahLst/>
                <a:cxnLst/>
                <a:rect l="l" t="t" r="r" b="b"/>
                <a:pathLst>
                  <a:path w="225029" h="20167" extrusionOk="0">
                    <a:moveTo>
                      <a:pt x="56591" y="10891"/>
                    </a:moveTo>
                    <a:cubicBezTo>
                      <a:pt x="56817" y="10891"/>
                      <a:pt x="56817" y="11225"/>
                      <a:pt x="56591" y="11225"/>
                    </a:cubicBezTo>
                    <a:cubicBezTo>
                      <a:pt x="56377" y="11225"/>
                      <a:pt x="56377" y="10891"/>
                      <a:pt x="56591" y="10891"/>
                    </a:cubicBezTo>
                    <a:close/>
                    <a:moveTo>
                      <a:pt x="180637" y="1"/>
                    </a:moveTo>
                    <a:cubicBezTo>
                      <a:pt x="126455" y="1"/>
                      <a:pt x="49679" y="3512"/>
                      <a:pt x="1" y="14261"/>
                    </a:cubicBezTo>
                    <a:lnTo>
                      <a:pt x="1" y="18190"/>
                    </a:lnTo>
                    <a:lnTo>
                      <a:pt x="225029" y="20166"/>
                    </a:lnTo>
                    <a:lnTo>
                      <a:pt x="225029" y="1009"/>
                    </a:lnTo>
                    <a:cubicBezTo>
                      <a:pt x="213862" y="381"/>
                      <a:pt x="198474" y="1"/>
                      <a:pt x="180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3"/>
              <p:cNvSpPr/>
              <p:nvPr/>
            </p:nvSpPr>
            <p:spPr>
              <a:xfrm>
                <a:off x="2285400" y="4713300"/>
                <a:ext cx="27300" cy="38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32;p3"/>
            <p:cNvSpPr/>
            <p:nvPr/>
          </p:nvSpPr>
          <p:spPr>
            <a:xfrm>
              <a:off x="2286400" y="4717050"/>
              <a:ext cx="35700" cy="43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2737426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42"/>
        <p:cNvGrpSpPr/>
        <p:nvPr/>
      </p:nvGrpSpPr>
      <p:grpSpPr>
        <a:xfrm>
          <a:off x="0" y="0"/>
          <a:ext cx="0" cy="0"/>
          <a:chOff x="0" y="0"/>
          <a:chExt cx="0" cy="0"/>
        </a:xfrm>
      </p:grpSpPr>
      <p:sp>
        <p:nvSpPr>
          <p:cNvPr id="43" name="Google Shape;43;p5"/>
          <p:cNvSpPr txBox="1">
            <a:spLocks noGrp="1"/>
          </p:cNvSpPr>
          <p:nvPr>
            <p:ph type="subTitle" idx="1"/>
          </p:nvPr>
        </p:nvSpPr>
        <p:spPr>
          <a:xfrm>
            <a:off x="1922051" y="2958933"/>
            <a:ext cx="3372400" cy="7636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Clr>
                <a:schemeClr val="dk1"/>
              </a:buClr>
              <a:buSzPts val="2400"/>
              <a:buFont typeface="Bebas Neue"/>
              <a:buNone/>
              <a:defRPr sz="4000">
                <a:solidFill>
                  <a:schemeClr val="dk1"/>
                </a:solidFill>
                <a:latin typeface="Bahianita"/>
                <a:ea typeface="Bahianita"/>
                <a:cs typeface="Bahianita"/>
                <a:sym typeface="Bahianita"/>
              </a:defRPr>
            </a:lvl1pPr>
            <a:lvl2pPr lvl="1" algn="ctr">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44" name="Google Shape;44;p5"/>
          <p:cNvSpPr txBox="1">
            <a:spLocks noGrp="1"/>
          </p:cNvSpPr>
          <p:nvPr>
            <p:ph type="subTitle" idx="2"/>
          </p:nvPr>
        </p:nvSpPr>
        <p:spPr>
          <a:xfrm>
            <a:off x="6897467" y="2958933"/>
            <a:ext cx="3372400" cy="763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4000">
                <a:solidFill>
                  <a:schemeClr val="dk1"/>
                </a:solidFill>
                <a:latin typeface="Bahianita"/>
                <a:ea typeface="Bahianita"/>
                <a:cs typeface="Bahianita"/>
                <a:sym typeface="Bahianita"/>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45" name="Google Shape;45;p5"/>
          <p:cNvSpPr txBox="1">
            <a:spLocks noGrp="1"/>
          </p:cNvSpPr>
          <p:nvPr>
            <p:ph type="subTitle" idx="3"/>
          </p:nvPr>
        </p:nvSpPr>
        <p:spPr>
          <a:xfrm>
            <a:off x="1922067" y="3620933"/>
            <a:ext cx="3372400" cy="155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6" name="Google Shape;46;p5"/>
          <p:cNvSpPr txBox="1">
            <a:spLocks noGrp="1"/>
          </p:cNvSpPr>
          <p:nvPr>
            <p:ph type="subTitle" idx="4"/>
          </p:nvPr>
        </p:nvSpPr>
        <p:spPr>
          <a:xfrm>
            <a:off x="6897464" y="3620933"/>
            <a:ext cx="3372400" cy="155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7" name="Google Shape;47;p5"/>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8" name="Google Shape;48;p5"/>
          <p:cNvSpPr/>
          <p:nvPr/>
        </p:nvSpPr>
        <p:spPr>
          <a:xfrm flipH="1">
            <a:off x="-4" y="5388753"/>
            <a:ext cx="12192071" cy="1311195"/>
          </a:xfrm>
          <a:custGeom>
            <a:avLst/>
            <a:gdLst/>
            <a:ahLst/>
            <a:cxnLst/>
            <a:rect l="l" t="t" r="r" b="b"/>
            <a:pathLst>
              <a:path w="225029" h="17433" extrusionOk="0">
                <a:moveTo>
                  <a:pt x="56591" y="10265"/>
                </a:moveTo>
                <a:cubicBezTo>
                  <a:pt x="56817" y="10265"/>
                  <a:pt x="56817" y="10599"/>
                  <a:pt x="56591" y="10599"/>
                </a:cubicBezTo>
                <a:cubicBezTo>
                  <a:pt x="56365" y="10599"/>
                  <a:pt x="56365" y="10265"/>
                  <a:pt x="56591" y="10265"/>
                </a:cubicBezTo>
                <a:close/>
                <a:moveTo>
                  <a:pt x="35214" y="1"/>
                </a:moveTo>
                <a:cubicBezTo>
                  <a:pt x="13075" y="1"/>
                  <a:pt x="2142" y="438"/>
                  <a:pt x="1" y="538"/>
                </a:cubicBezTo>
                <a:lnTo>
                  <a:pt x="1" y="17433"/>
                </a:lnTo>
                <a:lnTo>
                  <a:pt x="225029" y="17433"/>
                </a:lnTo>
                <a:lnTo>
                  <a:pt x="225029" y="7944"/>
                </a:lnTo>
                <a:cubicBezTo>
                  <a:pt x="204967" y="6193"/>
                  <a:pt x="163938" y="2919"/>
                  <a:pt x="124897" y="1657"/>
                </a:cubicBezTo>
                <a:cubicBezTo>
                  <a:pt x="84586" y="361"/>
                  <a:pt x="55292" y="1"/>
                  <a:pt x="35214"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9" name="Google Shape;49;p5"/>
          <p:cNvPicPr preferRelativeResize="0"/>
          <p:nvPr/>
        </p:nvPicPr>
        <p:blipFill>
          <a:blip r:embed="rId2">
            <a:alphaModFix/>
          </a:blip>
          <a:stretch>
            <a:fillRect/>
          </a:stretch>
        </p:blipFill>
        <p:spPr>
          <a:xfrm>
            <a:off x="11112250" y="1777767"/>
            <a:ext cx="760233" cy="4633764"/>
          </a:xfrm>
          <a:prstGeom prst="rect">
            <a:avLst/>
          </a:prstGeom>
          <a:noFill/>
          <a:ln>
            <a:noFill/>
          </a:ln>
        </p:spPr>
      </p:pic>
      <p:pic>
        <p:nvPicPr>
          <p:cNvPr id="50" name="Google Shape;50;p5"/>
          <p:cNvPicPr preferRelativeResize="0"/>
          <p:nvPr/>
        </p:nvPicPr>
        <p:blipFill>
          <a:blip r:embed="rId2">
            <a:alphaModFix/>
          </a:blip>
          <a:stretch>
            <a:fillRect/>
          </a:stretch>
        </p:blipFill>
        <p:spPr>
          <a:xfrm>
            <a:off x="319550" y="1777767"/>
            <a:ext cx="760233" cy="4633764"/>
          </a:xfrm>
          <a:prstGeom prst="rect">
            <a:avLst/>
          </a:prstGeom>
          <a:noFill/>
          <a:ln>
            <a:noFill/>
          </a:ln>
        </p:spPr>
      </p:pic>
      <p:grpSp>
        <p:nvGrpSpPr>
          <p:cNvPr id="51" name="Google Shape;51;p5"/>
          <p:cNvGrpSpPr/>
          <p:nvPr/>
        </p:nvGrpSpPr>
        <p:grpSpPr>
          <a:xfrm flipH="1">
            <a:off x="-4" y="5341253"/>
            <a:ext cx="12192071" cy="1516732"/>
            <a:chOff x="0" y="4104450"/>
            <a:chExt cx="9144053" cy="1139486"/>
          </a:xfrm>
        </p:grpSpPr>
        <p:grpSp>
          <p:nvGrpSpPr>
            <p:cNvPr id="52" name="Google Shape;52;p5"/>
            <p:cNvGrpSpPr/>
            <p:nvPr/>
          </p:nvGrpSpPr>
          <p:grpSpPr>
            <a:xfrm>
              <a:off x="0" y="4104450"/>
              <a:ext cx="9144053" cy="1139486"/>
              <a:chOff x="0" y="4104450"/>
              <a:chExt cx="9144053" cy="1139486"/>
            </a:xfrm>
          </p:grpSpPr>
          <p:sp>
            <p:nvSpPr>
              <p:cNvPr id="53" name="Google Shape;53;p5"/>
              <p:cNvSpPr/>
              <p:nvPr/>
            </p:nvSpPr>
            <p:spPr>
              <a:xfrm>
                <a:off x="0" y="4104450"/>
                <a:ext cx="9144053" cy="1139486"/>
              </a:xfrm>
              <a:custGeom>
                <a:avLst/>
                <a:gdLst/>
                <a:ahLst/>
                <a:cxnLst/>
                <a:rect l="l" t="t" r="r" b="b"/>
                <a:pathLst>
                  <a:path w="225029" h="20167" extrusionOk="0">
                    <a:moveTo>
                      <a:pt x="56591" y="10891"/>
                    </a:moveTo>
                    <a:cubicBezTo>
                      <a:pt x="56817" y="10891"/>
                      <a:pt x="56817" y="11225"/>
                      <a:pt x="56591" y="11225"/>
                    </a:cubicBezTo>
                    <a:cubicBezTo>
                      <a:pt x="56377" y="11225"/>
                      <a:pt x="56377" y="10891"/>
                      <a:pt x="56591" y="10891"/>
                    </a:cubicBezTo>
                    <a:close/>
                    <a:moveTo>
                      <a:pt x="180637" y="1"/>
                    </a:moveTo>
                    <a:cubicBezTo>
                      <a:pt x="126455" y="1"/>
                      <a:pt x="49679" y="3512"/>
                      <a:pt x="1" y="14261"/>
                    </a:cubicBezTo>
                    <a:lnTo>
                      <a:pt x="1" y="18190"/>
                    </a:lnTo>
                    <a:lnTo>
                      <a:pt x="225029" y="20166"/>
                    </a:lnTo>
                    <a:lnTo>
                      <a:pt x="225029" y="1009"/>
                    </a:lnTo>
                    <a:cubicBezTo>
                      <a:pt x="213862" y="381"/>
                      <a:pt x="198474" y="1"/>
                      <a:pt x="180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5"/>
              <p:cNvSpPr/>
              <p:nvPr/>
            </p:nvSpPr>
            <p:spPr>
              <a:xfrm>
                <a:off x="2285400" y="4713300"/>
                <a:ext cx="27300" cy="38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 name="Google Shape;55;p5"/>
            <p:cNvSpPr/>
            <p:nvPr/>
          </p:nvSpPr>
          <p:spPr>
            <a:xfrm>
              <a:off x="2286400" y="4717050"/>
              <a:ext cx="35700" cy="43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1684641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6"/>
        <p:cNvGrpSpPr/>
        <p:nvPr/>
      </p:nvGrpSpPr>
      <p:grpSpPr>
        <a:xfrm>
          <a:off x="0" y="0"/>
          <a:ext cx="0" cy="0"/>
          <a:chOff x="0" y="0"/>
          <a:chExt cx="0" cy="0"/>
        </a:xfrm>
      </p:grpSpPr>
      <p:sp>
        <p:nvSpPr>
          <p:cNvPr id="57" name="Google Shape;57;p6"/>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8" name="Google Shape;58;p6"/>
          <p:cNvSpPr/>
          <p:nvPr/>
        </p:nvSpPr>
        <p:spPr>
          <a:xfrm flipH="1">
            <a:off x="1" y="6170972"/>
            <a:ext cx="12192071" cy="732360"/>
          </a:xfrm>
          <a:custGeom>
            <a:avLst/>
            <a:gdLst/>
            <a:ahLst/>
            <a:cxnLst/>
            <a:rect l="l" t="t" r="r" b="b"/>
            <a:pathLst>
              <a:path w="225029" h="17433" extrusionOk="0">
                <a:moveTo>
                  <a:pt x="56591" y="10265"/>
                </a:moveTo>
                <a:cubicBezTo>
                  <a:pt x="56817" y="10265"/>
                  <a:pt x="56817" y="10599"/>
                  <a:pt x="56591" y="10599"/>
                </a:cubicBezTo>
                <a:cubicBezTo>
                  <a:pt x="56365" y="10599"/>
                  <a:pt x="56365" y="10265"/>
                  <a:pt x="56591" y="10265"/>
                </a:cubicBezTo>
                <a:close/>
                <a:moveTo>
                  <a:pt x="35214" y="1"/>
                </a:moveTo>
                <a:cubicBezTo>
                  <a:pt x="13075" y="1"/>
                  <a:pt x="2142" y="438"/>
                  <a:pt x="1" y="538"/>
                </a:cubicBezTo>
                <a:lnTo>
                  <a:pt x="1" y="17433"/>
                </a:lnTo>
                <a:lnTo>
                  <a:pt x="225029" y="17433"/>
                </a:lnTo>
                <a:lnTo>
                  <a:pt x="225029" y="7944"/>
                </a:lnTo>
                <a:cubicBezTo>
                  <a:pt x="204967" y="6193"/>
                  <a:pt x="163938" y="2919"/>
                  <a:pt x="124897" y="1657"/>
                </a:cubicBezTo>
                <a:cubicBezTo>
                  <a:pt x="84586" y="361"/>
                  <a:pt x="55292" y="1"/>
                  <a:pt x="35214"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9" name="Google Shape;59;p6"/>
          <p:cNvGrpSpPr/>
          <p:nvPr/>
        </p:nvGrpSpPr>
        <p:grpSpPr>
          <a:xfrm flipH="1">
            <a:off x="1" y="6144445"/>
            <a:ext cx="12192071" cy="847169"/>
            <a:chOff x="0" y="4104450"/>
            <a:chExt cx="9144053" cy="1139486"/>
          </a:xfrm>
        </p:grpSpPr>
        <p:grpSp>
          <p:nvGrpSpPr>
            <p:cNvPr id="60" name="Google Shape;60;p6"/>
            <p:cNvGrpSpPr/>
            <p:nvPr/>
          </p:nvGrpSpPr>
          <p:grpSpPr>
            <a:xfrm>
              <a:off x="0" y="4104450"/>
              <a:ext cx="9144053" cy="1139486"/>
              <a:chOff x="0" y="4104450"/>
              <a:chExt cx="9144053" cy="1139486"/>
            </a:xfrm>
          </p:grpSpPr>
          <p:sp>
            <p:nvSpPr>
              <p:cNvPr id="61" name="Google Shape;61;p6"/>
              <p:cNvSpPr/>
              <p:nvPr/>
            </p:nvSpPr>
            <p:spPr>
              <a:xfrm>
                <a:off x="0" y="4104450"/>
                <a:ext cx="9144053" cy="1139486"/>
              </a:xfrm>
              <a:custGeom>
                <a:avLst/>
                <a:gdLst/>
                <a:ahLst/>
                <a:cxnLst/>
                <a:rect l="l" t="t" r="r" b="b"/>
                <a:pathLst>
                  <a:path w="225029" h="20167" extrusionOk="0">
                    <a:moveTo>
                      <a:pt x="56591" y="10891"/>
                    </a:moveTo>
                    <a:cubicBezTo>
                      <a:pt x="56817" y="10891"/>
                      <a:pt x="56817" y="11225"/>
                      <a:pt x="56591" y="11225"/>
                    </a:cubicBezTo>
                    <a:cubicBezTo>
                      <a:pt x="56377" y="11225"/>
                      <a:pt x="56377" y="10891"/>
                      <a:pt x="56591" y="10891"/>
                    </a:cubicBezTo>
                    <a:close/>
                    <a:moveTo>
                      <a:pt x="180637" y="1"/>
                    </a:moveTo>
                    <a:cubicBezTo>
                      <a:pt x="126455" y="1"/>
                      <a:pt x="49679" y="3512"/>
                      <a:pt x="1" y="14261"/>
                    </a:cubicBezTo>
                    <a:lnTo>
                      <a:pt x="1" y="18190"/>
                    </a:lnTo>
                    <a:lnTo>
                      <a:pt x="225029" y="20166"/>
                    </a:lnTo>
                    <a:lnTo>
                      <a:pt x="225029" y="1009"/>
                    </a:lnTo>
                    <a:cubicBezTo>
                      <a:pt x="213862" y="381"/>
                      <a:pt x="198474" y="1"/>
                      <a:pt x="180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6"/>
              <p:cNvSpPr/>
              <p:nvPr/>
            </p:nvSpPr>
            <p:spPr>
              <a:xfrm>
                <a:off x="2285400" y="4713300"/>
                <a:ext cx="27300" cy="38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3" name="Google Shape;63;p6"/>
            <p:cNvSpPr/>
            <p:nvPr/>
          </p:nvSpPr>
          <p:spPr>
            <a:xfrm>
              <a:off x="2286400" y="4717050"/>
              <a:ext cx="35700" cy="43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64" name="Google Shape;64;p6"/>
          <p:cNvPicPr preferRelativeResize="0"/>
          <p:nvPr/>
        </p:nvPicPr>
        <p:blipFill>
          <a:blip r:embed="rId2">
            <a:alphaModFix amt="48000"/>
          </a:blip>
          <a:stretch>
            <a:fillRect/>
          </a:stretch>
        </p:blipFill>
        <p:spPr>
          <a:xfrm>
            <a:off x="-561102" y="600018"/>
            <a:ext cx="2068467" cy="941967"/>
          </a:xfrm>
          <a:prstGeom prst="rect">
            <a:avLst/>
          </a:prstGeom>
          <a:noFill/>
          <a:ln>
            <a:noFill/>
          </a:ln>
        </p:spPr>
      </p:pic>
      <p:pic>
        <p:nvPicPr>
          <p:cNvPr id="65" name="Google Shape;65;p6"/>
          <p:cNvPicPr preferRelativeResize="0"/>
          <p:nvPr/>
        </p:nvPicPr>
        <p:blipFill>
          <a:blip r:embed="rId2">
            <a:alphaModFix amt="48000"/>
          </a:blip>
          <a:stretch>
            <a:fillRect/>
          </a:stretch>
        </p:blipFill>
        <p:spPr>
          <a:xfrm>
            <a:off x="1812166" y="347283"/>
            <a:ext cx="1967732" cy="896100"/>
          </a:xfrm>
          <a:prstGeom prst="rect">
            <a:avLst/>
          </a:prstGeom>
          <a:noFill/>
          <a:ln>
            <a:noFill/>
          </a:ln>
        </p:spPr>
      </p:pic>
      <p:pic>
        <p:nvPicPr>
          <p:cNvPr id="66" name="Google Shape;66;p6"/>
          <p:cNvPicPr preferRelativeResize="0"/>
          <p:nvPr/>
        </p:nvPicPr>
        <p:blipFill>
          <a:blip r:embed="rId2">
            <a:alphaModFix amt="48000"/>
          </a:blip>
          <a:stretch>
            <a:fillRect/>
          </a:stretch>
        </p:blipFill>
        <p:spPr>
          <a:xfrm>
            <a:off x="8451465" y="242334"/>
            <a:ext cx="2068467" cy="941967"/>
          </a:xfrm>
          <a:prstGeom prst="rect">
            <a:avLst/>
          </a:prstGeom>
          <a:noFill/>
          <a:ln>
            <a:noFill/>
          </a:ln>
        </p:spPr>
      </p:pic>
      <p:pic>
        <p:nvPicPr>
          <p:cNvPr id="67" name="Google Shape;67;p6"/>
          <p:cNvPicPr preferRelativeResize="0"/>
          <p:nvPr/>
        </p:nvPicPr>
        <p:blipFill>
          <a:blip r:embed="rId2">
            <a:alphaModFix amt="48000"/>
          </a:blip>
          <a:stretch>
            <a:fillRect/>
          </a:stretch>
        </p:blipFill>
        <p:spPr>
          <a:xfrm>
            <a:off x="10919032" y="1006418"/>
            <a:ext cx="2068467" cy="941967"/>
          </a:xfrm>
          <a:prstGeom prst="rect">
            <a:avLst/>
          </a:prstGeom>
          <a:noFill/>
          <a:ln>
            <a:noFill/>
          </a:ln>
        </p:spPr>
      </p:pic>
    </p:spTree>
    <p:extLst>
      <p:ext uri="{BB962C8B-B14F-4D97-AF65-F5344CB8AC3E}">
        <p14:creationId xmlns:p14="http://schemas.microsoft.com/office/powerpoint/2010/main" val="34287813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68"/>
        <p:cNvGrpSpPr/>
        <p:nvPr/>
      </p:nvGrpSpPr>
      <p:grpSpPr>
        <a:xfrm>
          <a:off x="0" y="0"/>
          <a:ext cx="0" cy="0"/>
          <a:chOff x="0" y="0"/>
          <a:chExt cx="0" cy="0"/>
        </a:xfrm>
      </p:grpSpPr>
      <p:sp>
        <p:nvSpPr>
          <p:cNvPr id="69" name="Google Shape;69;p7"/>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0" name="Google Shape;70;p7"/>
          <p:cNvSpPr txBox="1">
            <a:spLocks noGrp="1"/>
          </p:cNvSpPr>
          <p:nvPr>
            <p:ph type="body" idx="1"/>
          </p:nvPr>
        </p:nvSpPr>
        <p:spPr>
          <a:xfrm>
            <a:off x="1567567" y="1650033"/>
            <a:ext cx="5695600" cy="3386400"/>
          </a:xfrm>
          <a:prstGeom prst="rect">
            <a:avLst/>
          </a:prstGeom>
        </p:spPr>
        <p:txBody>
          <a:bodyPr spcFirstLastPara="1" wrap="square" lIns="91425" tIns="91425" rIns="91425" bIns="91425" anchor="ctr" anchorCtr="0">
            <a:noAutofit/>
          </a:bodyPr>
          <a:lstStyle>
            <a:lvl1pPr marL="609585" lvl="0" indent="-389457" rtl="0">
              <a:spcBef>
                <a:spcPts val="0"/>
              </a:spcBef>
              <a:spcAft>
                <a:spcPts val="0"/>
              </a:spcAft>
              <a:buSzPts val="1000"/>
              <a:buFont typeface="Anaheim"/>
              <a:buChar char="●"/>
              <a:defRPr sz="2133">
                <a:solidFill>
                  <a:srgbClr val="434343"/>
                </a:solidFill>
              </a:defRPr>
            </a:lvl1pPr>
            <a:lvl2pPr marL="1219170" lvl="1" indent="-423323" rtl="0">
              <a:lnSpc>
                <a:spcPct val="115000"/>
              </a:lnSpc>
              <a:spcBef>
                <a:spcPts val="0"/>
              </a:spcBef>
              <a:spcAft>
                <a:spcPts val="0"/>
              </a:spcAft>
              <a:buSzPts val="1400"/>
              <a:buFont typeface="Anaheim"/>
              <a:buChar char="○"/>
              <a:defRPr>
                <a:solidFill>
                  <a:srgbClr val="434343"/>
                </a:solidFill>
              </a:defRPr>
            </a:lvl2pPr>
            <a:lvl3pPr marL="1828754" lvl="2" indent="-423323" rtl="0">
              <a:lnSpc>
                <a:spcPct val="115000"/>
              </a:lnSpc>
              <a:spcBef>
                <a:spcPts val="0"/>
              </a:spcBef>
              <a:spcAft>
                <a:spcPts val="0"/>
              </a:spcAft>
              <a:buSzPts val="1400"/>
              <a:buFont typeface="Anaheim"/>
              <a:buChar char="■"/>
              <a:defRPr>
                <a:solidFill>
                  <a:srgbClr val="434343"/>
                </a:solidFill>
              </a:defRPr>
            </a:lvl3pPr>
            <a:lvl4pPr marL="2438339" lvl="3" indent="-423323" rtl="0">
              <a:lnSpc>
                <a:spcPct val="115000"/>
              </a:lnSpc>
              <a:spcBef>
                <a:spcPts val="0"/>
              </a:spcBef>
              <a:spcAft>
                <a:spcPts val="0"/>
              </a:spcAft>
              <a:buSzPts val="1400"/>
              <a:buFont typeface="Anaheim"/>
              <a:buChar char="●"/>
              <a:defRPr>
                <a:solidFill>
                  <a:srgbClr val="434343"/>
                </a:solidFill>
              </a:defRPr>
            </a:lvl4pPr>
            <a:lvl5pPr marL="3047924" lvl="4" indent="-423323" rtl="0">
              <a:lnSpc>
                <a:spcPct val="115000"/>
              </a:lnSpc>
              <a:spcBef>
                <a:spcPts val="0"/>
              </a:spcBef>
              <a:spcAft>
                <a:spcPts val="0"/>
              </a:spcAft>
              <a:buSzPts val="1400"/>
              <a:buFont typeface="Anaheim"/>
              <a:buChar char="○"/>
              <a:defRPr>
                <a:solidFill>
                  <a:srgbClr val="434343"/>
                </a:solidFill>
              </a:defRPr>
            </a:lvl5pPr>
            <a:lvl6pPr marL="3657509" lvl="5" indent="-423323" rtl="0">
              <a:lnSpc>
                <a:spcPct val="115000"/>
              </a:lnSpc>
              <a:spcBef>
                <a:spcPts val="0"/>
              </a:spcBef>
              <a:spcAft>
                <a:spcPts val="0"/>
              </a:spcAft>
              <a:buSzPts val="1400"/>
              <a:buFont typeface="Anaheim"/>
              <a:buChar char="■"/>
              <a:defRPr>
                <a:solidFill>
                  <a:srgbClr val="434343"/>
                </a:solidFill>
              </a:defRPr>
            </a:lvl6pPr>
            <a:lvl7pPr marL="4267093" lvl="6" indent="-423323" rtl="0">
              <a:lnSpc>
                <a:spcPct val="115000"/>
              </a:lnSpc>
              <a:spcBef>
                <a:spcPts val="0"/>
              </a:spcBef>
              <a:spcAft>
                <a:spcPts val="0"/>
              </a:spcAft>
              <a:buSzPts val="1400"/>
              <a:buFont typeface="Anaheim"/>
              <a:buChar char="●"/>
              <a:defRPr>
                <a:solidFill>
                  <a:srgbClr val="434343"/>
                </a:solidFill>
              </a:defRPr>
            </a:lvl7pPr>
            <a:lvl8pPr marL="4876678" lvl="7" indent="-423323" rtl="0">
              <a:lnSpc>
                <a:spcPct val="115000"/>
              </a:lnSpc>
              <a:spcBef>
                <a:spcPts val="0"/>
              </a:spcBef>
              <a:spcAft>
                <a:spcPts val="0"/>
              </a:spcAft>
              <a:buSzPts val="1400"/>
              <a:buFont typeface="Anaheim"/>
              <a:buChar char="○"/>
              <a:defRPr>
                <a:solidFill>
                  <a:srgbClr val="434343"/>
                </a:solidFill>
              </a:defRPr>
            </a:lvl8pPr>
            <a:lvl9pPr marL="5486263" lvl="8" indent="-423323" rtl="0">
              <a:lnSpc>
                <a:spcPct val="115000"/>
              </a:lnSpc>
              <a:spcBef>
                <a:spcPts val="0"/>
              </a:spcBef>
              <a:spcAft>
                <a:spcPts val="0"/>
              </a:spcAft>
              <a:buSzPts val="1400"/>
              <a:buFont typeface="Anaheim"/>
              <a:buChar char="■"/>
              <a:defRPr>
                <a:solidFill>
                  <a:srgbClr val="434343"/>
                </a:solidFill>
              </a:defRPr>
            </a:lvl9pPr>
          </a:lstStyle>
          <a:p>
            <a:endParaRPr/>
          </a:p>
        </p:txBody>
      </p:sp>
      <p:sp>
        <p:nvSpPr>
          <p:cNvPr id="71" name="Google Shape;71;p7"/>
          <p:cNvSpPr/>
          <p:nvPr/>
        </p:nvSpPr>
        <p:spPr>
          <a:xfrm>
            <a:off x="1" y="5435883"/>
            <a:ext cx="12192071" cy="1403299"/>
          </a:xfrm>
          <a:custGeom>
            <a:avLst/>
            <a:gdLst/>
            <a:ahLst/>
            <a:cxnLst/>
            <a:rect l="l" t="t" r="r" b="b"/>
            <a:pathLst>
              <a:path w="225029" h="17433" extrusionOk="0">
                <a:moveTo>
                  <a:pt x="56591" y="10265"/>
                </a:moveTo>
                <a:cubicBezTo>
                  <a:pt x="56817" y="10265"/>
                  <a:pt x="56817" y="10599"/>
                  <a:pt x="56591" y="10599"/>
                </a:cubicBezTo>
                <a:cubicBezTo>
                  <a:pt x="56365" y="10599"/>
                  <a:pt x="56365" y="10265"/>
                  <a:pt x="56591" y="10265"/>
                </a:cubicBezTo>
                <a:close/>
                <a:moveTo>
                  <a:pt x="35214" y="1"/>
                </a:moveTo>
                <a:cubicBezTo>
                  <a:pt x="13075" y="1"/>
                  <a:pt x="2142" y="438"/>
                  <a:pt x="1" y="538"/>
                </a:cubicBezTo>
                <a:lnTo>
                  <a:pt x="1" y="17433"/>
                </a:lnTo>
                <a:lnTo>
                  <a:pt x="225029" y="17433"/>
                </a:lnTo>
                <a:lnTo>
                  <a:pt x="225029" y="7944"/>
                </a:lnTo>
                <a:cubicBezTo>
                  <a:pt x="204967" y="6193"/>
                  <a:pt x="163938" y="2919"/>
                  <a:pt x="124897" y="1657"/>
                </a:cubicBezTo>
                <a:cubicBezTo>
                  <a:pt x="84586" y="361"/>
                  <a:pt x="55292" y="1"/>
                  <a:pt x="35214"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2" name="Google Shape;72;p7"/>
          <p:cNvGrpSpPr/>
          <p:nvPr/>
        </p:nvGrpSpPr>
        <p:grpSpPr>
          <a:xfrm>
            <a:off x="1" y="5422869"/>
            <a:ext cx="12192071" cy="1623388"/>
            <a:chOff x="0" y="4104450"/>
            <a:chExt cx="9144053" cy="1139486"/>
          </a:xfrm>
        </p:grpSpPr>
        <p:grpSp>
          <p:nvGrpSpPr>
            <p:cNvPr id="73" name="Google Shape;73;p7"/>
            <p:cNvGrpSpPr/>
            <p:nvPr/>
          </p:nvGrpSpPr>
          <p:grpSpPr>
            <a:xfrm>
              <a:off x="0" y="4104450"/>
              <a:ext cx="9144053" cy="1139486"/>
              <a:chOff x="0" y="4104450"/>
              <a:chExt cx="9144053" cy="1139486"/>
            </a:xfrm>
          </p:grpSpPr>
          <p:sp>
            <p:nvSpPr>
              <p:cNvPr id="74" name="Google Shape;74;p7"/>
              <p:cNvSpPr/>
              <p:nvPr/>
            </p:nvSpPr>
            <p:spPr>
              <a:xfrm>
                <a:off x="0" y="4104450"/>
                <a:ext cx="9144053" cy="1139486"/>
              </a:xfrm>
              <a:custGeom>
                <a:avLst/>
                <a:gdLst/>
                <a:ahLst/>
                <a:cxnLst/>
                <a:rect l="l" t="t" r="r" b="b"/>
                <a:pathLst>
                  <a:path w="225029" h="20167" extrusionOk="0">
                    <a:moveTo>
                      <a:pt x="56591" y="10891"/>
                    </a:moveTo>
                    <a:cubicBezTo>
                      <a:pt x="56817" y="10891"/>
                      <a:pt x="56817" y="11225"/>
                      <a:pt x="56591" y="11225"/>
                    </a:cubicBezTo>
                    <a:cubicBezTo>
                      <a:pt x="56377" y="11225"/>
                      <a:pt x="56377" y="10891"/>
                      <a:pt x="56591" y="10891"/>
                    </a:cubicBezTo>
                    <a:close/>
                    <a:moveTo>
                      <a:pt x="180637" y="1"/>
                    </a:moveTo>
                    <a:cubicBezTo>
                      <a:pt x="126455" y="1"/>
                      <a:pt x="49679" y="3512"/>
                      <a:pt x="1" y="14261"/>
                    </a:cubicBezTo>
                    <a:lnTo>
                      <a:pt x="1" y="18190"/>
                    </a:lnTo>
                    <a:lnTo>
                      <a:pt x="225029" y="20166"/>
                    </a:lnTo>
                    <a:lnTo>
                      <a:pt x="225029" y="1009"/>
                    </a:lnTo>
                    <a:cubicBezTo>
                      <a:pt x="213862" y="381"/>
                      <a:pt x="198474" y="1"/>
                      <a:pt x="180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7"/>
              <p:cNvSpPr/>
              <p:nvPr/>
            </p:nvSpPr>
            <p:spPr>
              <a:xfrm>
                <a:off x="2285400" y="4713300"/>
                <a:ext cx="27300" cy="38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6" name="Google Shape;76;p7"/>
            <p:cNvSpPr/>
            <p:nvPr/>
          </p:nvSpPr>
          <p:spPr>
            <a:xfrm>
              <a:off x="2286400" y="4717050"/>
              <a:ext cx="35700" cy="43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3107665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77"/>
        <p:cNvGrpSpPr/>
        <p:nvPr/>
      </p:nvGrpSpPr>
      <p:grpSpPr>
        <a:xfrm>
          <a:off x="0" y="0"/>
          <a:ext cx="0" cy="0"/>
          <a:chOff x="0" y="0"/>
          <a:chExt cx="0" cy="0"/>
        </a:xfrm>
      </p:grpSpPr>
      <p:sp>
        <p:nvSpPr>
          <p:cNvPr id="78" name="Google Shape;78;p8"/>
          <p:cNvSpPr txBox="1">
            <a:spLocks noGrp="1"/>
          </p:cNvSpPr>
          <p:nvPr>
            <p:ph type="title"/>
          </p:nvPr>
        </p:nvSpPr>
        <p:spPr>
          <a:xfrm>
            <a:off x="5011667" y="1206333"/>
            <a:ext cx="5625200" cy="2083200"/>
          </a:xfrm>
          <a:prstGeom prst="rect">
            <a:avLst/>
          </a:prstGeom>
        </p:spPr>
        <p:txBody>
          <a:bodyPr spcFirstLastPara="1" wrap="square" lIns="91425" tIns="91425" rIns="91425" bIns="91425" anchor="ctr" anchorCtr="0">
            <a:noAutofit/>
          </a:bodyPr>
          <a:lstStyle>
            <a:lvl1pPr lvl="0">
              <a:spcBef>
                <a:spcPts val="0"/>
              </a:spcBef>
              <a:spcAft>
                <a:spcPts val="0"/>
              </a:spcAft>
              <a:buSzPts val="6000"/>
              <a:buNone/>
              <a:defRPr sz="12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42002739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79"/>
        <p:cNvGrpSpPr/>
        <p:nvPr/>
      </p:nvGrpSpPr>
      <p:grpSpPr>
        <a:xfrm>
          <a:off x="0" y="0"/>
          <a:ext cx="0" cy="0"/>
          <a:chOff x="0" y="0"/>
          <a:chExt cx="0" cy="0"/>
        </a:xfrm>
      </p:grpSpPr>
      <p:sp>
        <p:nvSpPr>
          <p:cNvPr id="80" name="Google Shape;80;p9"/>
          <p:cNvSpPr txBox="1">
            <a:spLocks noGrp="1"/>
          </p:cNvSpPr>
          <p:nvPr>
            <p:ph type="title"/>
          </p:nvPr>
        </p:nvSpPr>
        <p:spPr>
          <a:xfrm>
            <a:off x="4847300" y="1309167"/>
            <a:ext cx="5316800" cy="1122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81" name="Google Shape;81;p9"/>
          <p:cNvSpPr txBox="1">
            <a:spLocks noGrp="1"/>
          </p:cNvSpPr>
          <p:nvPr>
            <p:ph type="subTitle" idx="1"/>
          </p:nvPr>
        </p:nvSpPr>
        <p:spPr>
          <a:xfrm>
            <a:off x="4847300" y="2431567"/>
            <a:ext cx="5316800" cy="159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2" name="Google Shape;82;p9"/>
          <p:cNvSpPr/>
          <p:nvPr/>
        </p:nvSpPr>
        <p:spPr>
          <a:xfrm>
            <a:off x="1" y="5085850"/>
            <a:ext cx="12192071" cy="1850745"/>
          </a:xfrm>
          <a:custGeom>
            <a:avLst/>
            <a:gdLst/>
            <a:ahLst/>
            <a:cxnLst/>
            <a:rect l="l" t="t" r="r" b="b"/>
            <a:pathLst>
              <a:path w="225029" h="17433" extrusionOk="0">
                <a:moveTo>
                  <a:pt x="56591" y="10265"/>
                </a:moveTo>
                <a:cubicBezTo>
                  <a:pt x="56817" y="10265"/>
                  <a:pt x="56817" y="10599"/>
                  <a:pt x="56591" y="10599"/>
                </a:cubicBezTo>
                <a:cubicBezTo>
                  <a:pt x="56365" y="10599"/>
                  <a:pt x="56365" y="10265"/>
                  <a:pt x="56591" y="10265"/>
                </a:cubicBezTo>
                <a:close/>
                <a:moveTo>
                  <a:pt x="35214" y="1"/>
                </a:moveTo>
                <a:cubicBezTo>
                  <a:pt x="13075" y="1"/>
                  <a:pt x="2142" y="438"/>
                  <a:pt x="1" y="538"/>
                </a:cubicBezTo>
                <a:lnTo>
                  <a:pt x="1" y="17433"/>
                </a:lnTo>
                <a:lnTo>
                  <a:pt x="225029" y="17433"/>
                </a:lnTo>
                <a:lnTo>
                  <a:pt x="225029" y="7944"/>
                </a:lnTo>
                <a:cubicBezTo>
                  <a:pt x="204967" y="6193"/>
                  <a:pt x="163938" y="2919"/>
                  <a:pt x="124897" y="1657"/>
                </a:cubicBezTo>
                <a:cubicBezTo>
                  <a:pt x="84586" y="361"/>
                  <a:pt x="55292" y="1"/>
                  <a:pt x="35214"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3" name="Google Shape;83;p9"/>
          <p:cNvGrpSpPr/>
          <p:nvPr/>
        </p:nvGrpSpPr>
        <p:grpSpPr>
          <a:xfrm>
            <a:off x="1" y="5019025"/>
            <a:ext cx="12192071" cy="2140867"/>
            <a:chOff x="0" y="4104450"/>
            <a:chExt cx="9144053" cy="1139486"/>
          </a:xfrm>
        </p:grpSpPr>
        <p:grpSp>
          <p:nvGrpSpPr>
            <p:cNvPr id="84" name="Google Shape;84;p9"/>
            <p:cNvGrpSpPr/>
            <p:nvPr/>
          </p:nvGrpSpPr>
          <p:grpSpPr>
            <a:xfrm>
              <a:off x="0" y="4104450"/>
              <a:ext cx="9144053" cy="1139486"/>
              <a:chOff x="0" y="4104450"/>
              <a:chExt cx="9144053" cy="1139486"/>
            </a:xfrm>
          </p:grpSpPr>
          <p:sp>
            <p:nvSpPr>
              <p:cNvPr id="85" name="Google Shape;85;p9"/>
              <p:cNvSpPr/>
              <p:nvPr/>
            </p:nvSpPr>
            <p:spPr>
              <a:xfrm>
                <a:off x="0" y="4104450"/>
                <a:ext cx="9144053" cy="1139486"/>
              </a:xfrm>
              <a:custGeom>
                <a:avLst/>
                <a:gdLst/>
                <a:ahLst/>
                <a:cxnLst/>
                <a:rect l="l" t="t" r="r" b="b"/>
                <a:pathLst>
                  <a:path w="225029" h="20167" extrusionOk="0">
                    <a:moveTo>
                      <a:pt x="56591" y="10891"/>
                    </a:moveTo>
                    <a:cubicBezTo>
                      <a:pt x="56817" y="10891"/>
                      <a:pt x="56817" y="11225"/>
                      <a:pt x="56591" y="11225"/>
                    </a:cubicBezTo>
                    <a:cubicBezTo>
                      <a:pt x="56377" y="11225"/>
                      <a:pt x="56377" y="10891"/>
                      <a:pt x="56591" y="10891"/>
                    </a:cubicBezTo>
                    <a:close/>
                    <a:moveTo>
                      <a:pt x="180637" y="1"/>
                    </a:moveTo>
                    <a:cubicBezTo>
                      <a:pt x="126455" y="1"/>
                      <a:pt x="49679" y="3512"/>
                      <a:pt x="1" y="14261"/>
                    </a:cubicBezTo>
                    <a:lnTo>
                      <a:pt x="1" y="18190"/>
                    </a:lnTo>
                    <a:lnTo>
                      <a:pt x="225029" y="20166"/>
                    </a:lnTo>
                    <a:lnTo>
                      <a:pt x="225029" y="1009"/>
                    </a:lnTo>
                    <a:cubicBezTo>
                      <a:pt x="213862" y="381"/>
                      <a:pt x="198474" y="1"/>
                      <a:pt x="180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9"/>
              <p:cNvSpPr/>
              <p:nvPr/>
            </p:nvSpPr>
            <p:spPr>
              <a:xfrm>
                <a:off x="2285400" y="4713300"/>
                <a:ext cx="27300" cy="38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7" name="Google Shape;87;p9"/>
            <p:cNvSpPr/>
            <p:nvPr/>
          </p:nvSpPr>
          <p:spPr>
            <a:xfrm>
              <a:off x="2286400" y="4717050"/>
              <a:ext cx="35700" cy="43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7514121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08"/>
        <p:cNvGrpSpPr/>
        <p:nvPr/>
      </p:nvGrpSpPr>
      <p:grpSpPr>
        <a:xfrm>
          <a:off x="0" y="0"/>
          <a:ext cx="0" cy="0"/>
          <a:chOff x="0" y="0"/>
          <a:chExt cx="0" cy="0"/>
        </a:xfrm>
      </p:grpSpPr>
    </p:spTree>
    <p:extLst>
      <p:ext uri="{BB962C8B-B14F-4D97-AF65-F5344CB8AC3E}">
        <p14:creationId xmlns:p14="http://schemas.microsoft.com/office/powerpoint/2010/main" val="2061167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D461D68-9D60-45C1-84CF-8694F122A09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3A4BDC1-FF73-432D-AC47-8EEEC5E0921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DCF9B87-024B-4A06-BA78-956CBBDA0354}"/>
              </a:ext>
            </a:extLst>
          </p:cNvPr>
          <p:cNvSpPr>
            <a:spLocks noGrp="1"/>
          </p:cNvSpPr>
          <p:nvPr>
            <p:ph type="dt" sz="half" idx="10"/>
          </p:nvPr>
        </p:nvSpPr>
        <p:spPr/>
        <p:txBody>
          <a:bodyPr/>
          <a:lstStyle/>
          <a:p>
            <a:fld id="{EE4C556E-D11A-48D7-81C0-B1B5323EC136}" type="datetimeFigureOut">
              <a:rPr lang="zh-CN" altLang="en-US" smtClean="0"/>
              <a:t>2023/4/30</a:t>
            </a:fld>
            <a:endParaRPr lang="zh-CN" altLang="en-US"/>
          </a:p>
        </p:txBody>
      </p:sp>
      <p:sp>
        <p:nvSpPr>
          <p:cNvPr id="5" name="页脚占位符 4">
            <a:extLst>
              <a:ext uri="{FF2B5EF4-FFF2-40B4-BE49-F238E27FC236}">
                <a16:creationId xmlns:a16="http://schemas.microsoft.com/office/drawing/2014/main" id="{6157915F-D67C-484A-9A5C-333C71D1995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58CB9FE-E585-479C-9939-C1DF8EC97B1F}"/>
              </a:ext>
            </a:extLst>
          </p:cNvPr>
          <p:cNvSpPr>
            <a:spLocks noGrp="1"/>
          </p:cNvSpPr>
          <p:nvPr>
            <p:ph type="sldNum" sz="quarter" idx="12"/>
          </p:nvPr>
        </p:nvSpPr>
        <p:spPr/>
        <p:txBody>
          <a:bodyPr/>
          <a:lstStyle/>
          <a:p>
            <a:fld id="{A195263E-7865-4889-9FDE-7A423744D6BB}" type="slidenum">
              <a:rPr lang="zh-CN" altLang="en-US" smtClean="0"/>
              <a:t>‹#›</a:t>
            </a:fld>
            <a:endParaRPr lang="zh-CN" altLang="en-US"/>
          </a:p>
        </p:txBody>
      </p:sp>
    </p:spTree>
    <p:extLst>
      <p:ext uri="{BB962C8B-B14F-4D97-AF65-F5344CB8AC3E}">
        <p14:creationId xmlns:p14="http://schemas.microsoft.com/office/powerpoint/2010/main" val="2397672281"/>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5">
  <p:cSld name="Title and text 5">
    <p:spTree>
      <p:nvGrpSpPr>
        <p:cNvPr id="1" name="Shape 168"/>
        <p:cNvGrpSpPr/>
        <p:nvPr/>
      </p:nvGrpSpPr>
      <p:grpSpPr>
        <a:xfrm>
          <a:off x="0" y="0"/>
          <a:ext cx="0" cy="0"/>
          <a:chOff x="0" y="0"/>
          <a:chExt cx="0" cy="0"/>
        </a:xfrm>
      </p:grpSpPr>
      <p:pic>
        <p:nvPicPr>
          <p:cNvPr id="169" name="Google Shape;169;p20"/>
          <p:cNvPicPr preferRelativeResize="0"/>
          <p:nvPr/>
        </p:nvPicPr>
        <p:blipFill rotWithShape="1">
          <a:blip r:embed="rId2">
            <a:alphaModFix/>
          </a:blip>
          <a:srcRect l="6216" r="438"/>
          <a:stretch/>
        </p:blipFill>
        <p:spPr>
          <a:xfrm>
            <a:off x="1" y="-450680"/>
            <a:ext cx="12192004" cy="7308680"/>
          </a:xfrm>
          <a:prstGeom prst="rect">
            <a:avLst/>
          </a:prstGeom>
          <a:noFill/>
          <a:ln>
            <a:noFill/>
          </a:ln>
        </p:spPr>
      </p:pic>
      <p:sp>
        <p:nvSpPr>
          <p:cNvPr id="170" name="Google Shape;170;p20"/>
          <p:cNvSpPr txBox="1">
            <a:spLocks noGrp="1"/>
          </p:cNvSpPr>
          <p:nvPr>
            <p:ph type="title"/>
          </p:nvPr>
        </p:nvSpPr>
        <p:spPr>
          <a:xfrm>
            <a:off x="3839000" y="1401600"/>
            <a:ext cx="4514000" cy="1542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7200"/>
              <a:buNone/>
              <a:defRPr sz="11333"/>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71" name="Google Shape;171;p20"/>
          <p:cNvSpPr txBox="1">
            <a:spLocks noGrp="1"/>
          </p:cNvSpPr>
          <p:nvPr>
            <p:ph type="subTitle" idx="1"/>
          </p:nvPr>
        </p:nvSpPr>
        <p:spPr>
          <a:xfrm>
            <a:off x="3839067" y="2944000"/>
            <a:ext cx="4514000" cy="10700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0157806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72"/>
        <p:cNvGrpSpPr/>
        <p:nvPr/>
      </p:nvGrpSpPr>
      <p:grpSpPr>
        <a:xfrm>
          <a:off x="0" y="0"/>
          <a:ext cx="0" cy="0"/>
          <a:chOff x="0" y="0"/>
          <a:chExt cx="0" cy="0"/>
        </a:xfrm>
      </p:grpSpPr>
      <p:sp>
        <p:nvSpPr>
          <p:cNvPr id="173" name="Google Shape;173;p21"/>
          <p:cNvSpPr txBox="1">
            <a:spLocks noGrp="1"/>
          </p:cNvSpPr>
          <p:nvPr>
            <p:ph type="title"/>
          </p:nvPr>
        </p:nvSpPr>
        <p:spPr>
          <a:xfrm>
            <a:off x="2002300" y="2464000"/>
            <a:ext cx="4818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174" name="Google Shape;174;p21"/>
          <p:cNvSpPr txBox="1">
            <a:spLocks noGrp="1"/>
          </p:cNvSpPr>
          <p:nvPr>
            <p:ph type="title" idx="2" hasCustomPrompt="1"/>
          </p:nvPr>
        </p:nvSpPr>
        <p:spPr>
          <a:xfrm>
            <a:off x="3735967" y="1042367"/>
            <a:ext cx="1351600" cy="1241600"/>
          </a:xfrm>
          <a:prstGeom prst="rect">
            <a:avLst/>
          </a:prstGeom>
          <a:solidFill>
            <a:schemeClr val="dk2"/>
          </a:solidFill>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rtl="0">
              <a:spcBef>
                <a:spcPts val="0"/>
              </a:spcBef>
              <a:spcAft>
                <a:spcPts val="0"/>
              </a:spcAft>
              <a:buSzPts val="6000"/>
              <a:buNone/>
              <a:defRPr sz="8000"/>
            </a:lvl2pPr>
            <a:lvl3pPr lvl="2" rtl="0">
              <a:spcBef>
                <a:spcPts val="0"/>
              </a:spcBef>
              <a:spcAft>
                <a:spcPts val="0"/>
              </a:spcAft>
              <a:buSzPts val="6000"/>
              <a:buNone/>
              <a:defRPr sz="8000"/>
            </a:lvl3pPr>
            <a:lvl4pPr lvl="3" rtl="0">
              <a:spcBef>
                <a:spcPts val="0"/>
              </a:spcBef>
              <a:spcAft>
                <a:spcPts val="0"/>
              </a:spcAft>
              <a:buSzPts val="6000"/>
              <a:buNone/>
              <a:defRPr sz="8000"/>
            </a:lvl4pPr>
            <a:lvl5pPr lvl="4" rtl="0">
              <a:spcBef>
                <a:spcPts val="0"/>
              </a:spcBef>
              <a:spcAft>
                <a:spcPts val="0"/>
              </a:spcAft>
              <a:buSzPts val="6000"/>
              <a:buNone/>
              <a:defRPr sz="8000"/>
            </a:lvl5pPr>
            <a:lvl6pPr lvl="5" rtl="0">
              <a:spcBef>
                <a:spcPts val="0"/>
              </a:spcBef>
              <a:spcAft>
                <a:spcPts val="0"/>
              </a:spcAft>
              <a:buSzPts val="6000"/>
              <a:buNone/>
              <a:defRPr sz="8000"/>
            </a:lvl6pPr>
            <a:lvl7pPr lvl="6" rtl="0">
              <a:spcBef>
                <a:spcPts val="0"/>
              </a:spcBef>
              <a:spcAft>
                <a:spcPts val="0"/>
              </a:spcAft>
              <a:buSzPts val="6000"/>
              <a:buNone/>
              <a:defRPr sz="8000"/>
            </a:lvl7pPr>
            <a:lvl8pPr lvl="7" rtl="0">
              <a:spcBef>
                <a:spcPts val="0"/>
              </a:spcBef>
              <a:spcAft>
                <a:spcPts val="0"/>
              </a:spcAft>
              <a:buSzPts val="6000"/>
              <a:buNone/>
              <a:defRPr sz="8000"/>
            </a:lvl8pPr>
            <a:lvl9pPr lvl="8" rtl="0">
              <a:spcBef>
                <a:spcPts val="0"/>
              </a:spcBef>
              <a:spcAft>
                <a:spcPts val="0"/>
              </a:spcAft>
              <a:buSzPts val="6000"/>
              <a:buNone/>
              <a:defRPr sz="8000"/>
            </a:lvl9pPr>
          </a:lstStyle>
          <a:p>
            <a:r>
              <a:t>xx%</a:t>
            </a:r>
          </a:p>
        </p:txBody>
      </p:sp>
      <p:sp>
        <p:nvSpPr>
          <p:cNvPr id="175" name="Google Shape;175;p21"/>
          <p:cNvSpPr txBox="1">
            <a:spLocks noGrp="1"/>
          </p:cNvSpPr>
          <p:nvPr>
            <p:ph type="subTitle" idx="1"/>
          </p:nvPr>
        </p:nvSpPr>
        <p:spPr>
          <a:xfrm>
            <a:off x="2002367" y="3766400"/>
            <a:ext cx="4818800" cy="5912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76" name="Google Shape;176;p21"/>
          <p:cNvSpPr/>
          <p:nvPr/>
        </p:nvSpPr>
        <p:spPr>
          <a:xfrm>
            <a:off x="1" y="5029721"/>
            <a:ext cx="12192071" cy="1773227"/>
          </a:xfrm>
          <a:custGeom>
            <a:avLst/>
            <a:gdLst/>
            <a:ahLst/>
            <a:cxnLst/>
            <a:rect l="l" t="t" r="r" b="b"/>
            <a:pathLst>
              <a:path w="225029" h="17433" extrusionOk="0">
                <a:moveTo>
                  <a:pt x="56591" y="10265"/>
                </a:moveTo>
                <a:cubicBezTo>
                  <a:pt x="56817" y="10265"/>
                  <a:pt x="56817" y="10599"/>
                  <a:pt x="56591" y="10599"/>
                </a:cubicBezTo>
                <a:cubicBezTo>
                  <a:pt x="56365" y="10599"/>
                  <a:pt x="56365" y="10265"/>
                  <a:pt x="56591" y="10265"/>
                </a:cubicBezTo>
                <a:close/>
                <a:moveTo>
                  <a:pt x="35214" y="1"/>
                </a:moveTo>
                <a:cubicBezTo>
                  <a:pt x="13075" y="1"/>
                  <a:pt x="2142" y="438"/>
                  <a:pt x="1" y="538"/>
                </a:cubicBezTo>
                <a:lnTo>
                  <a:pt x="1" y="17433"/>
                </a:lnTo>
                <a:lnTo>
                  <a:pt x="225029" y="17433"/>
                </a:lnTo>
                <a:lnTo>
                  <a:pt x="225029" y="7944"/>
                </a:lnTo>
                <a:cubicBezTo>
                  <a:pt x="204967" y="6193"/>
                  <a:pt x="163938" y="2919"/>
                  <a:pt x="124897" y="1657"/>
                </a:cubicBezTo>
                <a:cubicBezTo>
                  <a:pt x="84586" y="361"/>
                  <a:pt x="55292" y="1"/>
                  <a:pt x="35214"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7" name="Google Shape;177;p21"/>
          <p:cNvGrpSpPr/>
          <p:nvPr/>
        </p:nvGrpSpPr>
        <p:grpSpPr>
          <a:xfrm>
            <a:off x="1" y="5014376"/>
            <a:ext cx="12192071" cy="2051531"/>
            <a:chOff x="0" y="4104450"/>
            <a:chExt cx="9144053" cy="1139486"/>
          </a:xfrm>
        </p:grpSpPr>
        <p:grpSp>
          <p:nvGrpSpPr>
            <p:cNvPr id="178" name="Google Shape;178;p21"/>
            <p:cNvGrpSpPr/>
            <p:nvPr/>
          </p:nvGrpSpPr>
          <p:grpSpPr>
            <a:xfrm>
              <a:off x="0" y="4104450"/>
              <a:ext cx="9144053" cy="1139486"/>
              <a:chOff x="0" y="4104450"/>
              <a:chExt cx="9144053" cy="1139486"/>
            </a:xfrm>
          </p:grpSpPr>
          <p:sp>
            <p:nvSpPr>
              <p:cNvPr id="179" name="Google Shape;179;p21"/>
              <p:cNvSpPr/>
              <p:nvPr/>
            </p:nvSpPr>
            <p:spPr>
              <a:xfrm>
                <a:off x="0" y="4104450"/>
                <a:ext cx="9144053" cy="1139486"/>
              </a:xfrm>
              <a:custGeom>
                <a:avLst/>
                <a:gdLst/>
                <a:ahLst/>
                <a:cxnLst/>
                <a:rect l="l" t="t" r="r" b="b"/>
                <a:pathLst>
                  <a:path w="225029" h="20167" extrusionOk="0">
                    <a:moveTo>
                      <a:pt x="56591" y="10891"/>
                    </a:moveTo>
                    <a:cubicBezTo>
                      <a:pt x="56817" y="10891"/>
                      <a:pt x="56817" y="11225"/>
                      <a:pt x="56591" y="11225"/>
                    </a:cubicBezTo>
                    <a:cubicBezTo>
                      <a:pt x="56377" y="11225"/>
                      <a:pt x="56377" y="10891"/>
                      <a:pt x="56591" y="10891"/>
                    </a:cubicBezTo>
                    <a:close/>
                    <a:moveTo>
                      <a:pt x="180637" y="1"/>
                    </a:moveTo>
                    <a:cubicBezTo>
                      <a:pt x="126455" y="1"/>
                      <a:pt x="49679" y="3512"/>
                      <a:pt x="1" y="14261"/>
                    </a:cubicBezTo>
                    <a:lnTo>
                      <a:pt x="1" y="18190"/>
                    </a:lnTo>
                    <a:lnTo>
                      <a:pt x="225029" y="20166"/>
                    </a:lnTo>
                    <a:lnTo>
                      <a:pt x="225029" y="1009"/>
                    </a:lnTo>
                    <a:cubicBezTo>
                      <a:pt x="213862" y="381"/>
                      <a:pt x="198474" y="1"/>
                      <a:pt x="180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1"/>
              <p:cNvSpPr/>
              <p:nvPr/>
            </p:nvSpPr>
            <p:spPr>
              <a:xfrm>
                <a:off x="2285400" y="4713300"/>
                <a:ext cx="27300" cy="38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1" name="Google Shape;181;p21"/>
            <p:cNvSpPr/>
            <p:nvPr/>
          </p:nvSpPr>
          <p:spPr>
            <a:xfrm>
              <a:off x="2286400" y="4717050"/>
              <a:ext cx="35700" cy="43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1183993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303"/>
        <p:cNvGrpSpPr/>
        <p:nvPr/>
      </p:nvGrpSpPr>
      <p:grpSpPr>
        <a:xfrm>
          <a:off x="0" y="0"/>
          <a:ext cx="0" cy="0"/>
          <a:chOff x="0" y="0"/>
          <a:chExt cx="0" cy="0"/>
        </a:xfrm>
      </p:grpSpPr>
      <p:sp>
        <p:nvSpPr>
          <p:cNvPr id="304" name="Google Shape;304;p31"/>
          <p:cNvSpPr txBox="1">
            <a:spLocks noGrp="1"/>
          </p:cNvSpPr>
          <p:nvPr>
            <p:ph type="title" hasCustomPrompt="1"/>
          </p:nvPr>
        </p:nvSpPr>
        <p:spPr>
          <a:xfrm>
            <a:off x="953467" y="713333"/>
            <a:ext cx="4763200" cy="110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64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305" name="Google Shape;305;p31"/>
          <p:cNvSpPr txBox="1">
            <a:spLocks noGrp="1"/>
          </p:cNvSpPr>
          <p:nvPr>
            <p:ph type="subTitle" idx="1"/>
          </p:nvPr>
        </p:nvSpPr>
        <p:spPr>
          <a:xfrm>
            <a:off x="953467" y="1716137"/>
            <a:ext cx="4763200" cy="5936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6" name="Google Shape;306;p31"/>
          <p:cNvSpPr txBox="1">
            <a:spLocks noGrp="1"/>
          </p:cNvSpPr>
          <p:nvPr>
            <p:ph type="title" idx="2" hasCustomPrompt="1"/>
          </p:nvPr>
        </p:nvSpPr>
        <p:spPr>
          <a:xfrm>
            <a:off x="953467" y="2424256"/>
            <a:ext cx="4763200" cy="110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64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307" name="Google Shape;307;p31"/>
          <p:cNvSpPr txBox="1">
            <a:spLocks noGrp="1"/>
          </p:cNvSpPr>
          <p:nvPr>
            <p:ph type="subTitle" idx="3"/>
          </p:nvPr>
        </p:nvSpPr>
        <p:spPr>
          <a:xfrm>
            <a:off x="953467" y="3427060"/>
            <a:ext cx="4763200" cy="5936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8" name="Google Shape;308;p31"/>
          <p:cNvSpPr txBox="1">
            <a:spLocks noGrp="1"/>
          </p:cNvSpPr>
          <p:nvPr>
            <p:ph type="title" idx="4" hasCustomPrompt="1"/>
          </p:nvPr>
        </p:nvSpPr>
        <p:spPr>
          <a:xfrm>
            <a:off x="953467" y="4135196"/>
            <a:ext cx="4763200" cy="110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64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309" name="Google Shape;309;p31"/>
          <p:cNvSpPr txBox="1">
            <a:spLocks noGrp="1"/>
          </p:cNvSpPr>
          <p:nvPr>
            <p:ph type="subTitle" idx="5"/>
          </p:nvPr>
        </p:nvSpPr>
        <p:spPr>
          <a:xfrm>
            <a:off x="953467" y="5138000"/>
            <a:ext cx="4763200" cy="5936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8015267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310"/>
        <p:cNvGrpSpPr/>
        <p:nvPr/>
      </p:nvGrpSpPr>
      <p:grpSpPr>
        <a:xfrm>
          <a:off x="0" y="0"/>
          <a:ext cx="0" cy="0"/>
          <a:chOff x="0" y="0"/>
          <a:chExt cx="0" cy="0"/>
        </a:xfrm>
      </p:grpSpPr>
      <p:sp>
        <p:nvSpPr>
          <p:cNvPr id="311" name="Google Shape;311;p32"/>
          <p:cNvSpPr txBox="1">
            <a:spLocks noGrp="1"/>
          </p:cNvSpPr>
          <p:nvPr>
            <p:ph type="title" hasCustomPrompt="1"/>
          </p:nvPr>
        </p:nvSpPr>
        <p:spPr>
          <a:xfrm>
            <a:off x="3982600" y="2131017"/>
            <a:ext cx="1323600" cy="85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312" name="Google Shape;312;p32"/>
          <p:cNvSpPr txBox="1">
            <a:spLocks noGrp="1"/>
          </p:cNvSpPr>
          <p:nvPr>
            <p:ph type="subTitle" idx="1"/>
          </p:nvPr>
        </p:nvSpPr>
        <p:spPr>
          <a:xfrm>
            <a:off x="5982151" y="2287668"/>
            <a:ext cx="4658000" cy="108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3" name="Google Shape;313;p32"/>
          <p:cNvSpPr txBox="1">
            <a:spLocks noGrp="1"/>
          </p:cNvSpPr>
          <p:nvPr>
            <p:ph type="title" idx="2" hasCustomPrompt="1"/>
          </p:nvPr>
        </p:nvSpPr>
        <p:spPr>
          <a:xfrm>
            <a:off x="9030284" y="4332133"/>
            <a:ext cx="1323600" cy="85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314" name="Google Shape;314;p32"/>
          <p:cNvSpPr txBox="1">
            <a:spLocks noGrp="1"/>
          </p:cNvSpPr>
          <p:nvPr>
            <p:ph type="subTitle" idx="3"/>
          </p:nvPr>
        </p:nvSpPr>
        <p:spPr>
          <a:xfrm>
            <a:off x="3696433" y="4477595"/>
            <a:ext cx="4658000" cy="1083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5" name="Google Shape;315;p32"/>
          <p:cNvSpPr txBox="1">
            <a:spLocks noGrp="1"/>
          </p:cNvSpPr>
          <p:nvPr>
            <p:ph type="subTitle" idx="4"/>
          </p:nvPr>
        </p:nvSpPr>
        <p:spPr>
          <a:xfrm>
            <a:off x="5982151" y="1625668"/>
            <a:ext cx="4658000" cy="763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4000">
                <a:solidFill>
                  <a:schemeClr val="dk1"/>
                </a:solidFill>
                <a:latin typeface="Bahianita"/>
                <a:ea typeface="Bahianita"/>
                <a:cs typeface="Bahianita"/>
                <a:sym typeface="Bahianita"/>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316" name="Google Shape;316;p32"/>
          <p:cNvSpPr txBox="1">
            <a:spLocks noGrp="1"/>
          </p:cNvSpPr>
          <p:nvPr>
            <p:ph type="subTitle" idx="5"/>
          </p:nvPr>
        </p:nvSpPr>
        <p:spPr>
          <a:xfrm>
            <a:off x="3696417" y="3815595"/>
            <a:ext cx="4658000" cy="763600"/>
          </a:xfrm>
          <a:prstGeom prst="rect">
            <a:avLst/>
          </a:prstGeom>
          <a:ln>
            <a:noFill/>
          </a:ln>
        </p:spPr>
        <p:txBody>
          <a:bodyPr spcFirstLastPara="1" wrap="square" lIns="91425" tIns="91425" rIns="91425" bIns="91425" anchor="b" anchorCtr="0">
            <a:noAutofit/>
          </a:bodyPr>
          <a:lstStyle>
            <a:lvl1pPr lvl="0" algn="r" rtl="0">
              <a:lnSpc>
                <a:spcPct val="100000"/>
              </a:lnSpc>
              <a:spcBef>
                <a:spcPts val="0"/>
              </a:spcBef>
              <a:spcAft>
                <a:spcPts val="0"/>
              </a:spcAft>
              <a:buClr>
                <a:schemeClr val="dk1"/>
              </a:buClr>
              <a:buSzPts val="2400"/>
              <a:buFont typeface="Bebas Neue"/>
              <a:buNone/>
              <a:defRPr sz="4000">
                <a:solidFill>
                  <a:schemeClr val="dk1"/>
                </a:solidFill>
                <a:latin typeface="Bahianita"/>
                <a:ea typeface="Bahianita"/>
                <a:cs typeface="Bahianita"/>
                <a:sym typeface="Bahianita"/>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317" name="Google Shape;317;p32"/>
          <p:cNvSpPr txBox="1">
            <a:spLocks noGrp="1"/>
          </p:cNvSpPr>
          <p:nvPr>
            <p:ph type="title" idx="6"/>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18" name="Google Shape;318;p32"/>
          <p:cNvSpPr/>
          <p:nvPr/>
        </p:nvSpPr>
        <p:spPr>
          <a:xfrm flipH="1">
            <a:off x="1" y="6170972"/>
            <a:ext cx="12192071" cy="732360"/>
          </a:xfrm>
          <a:custGeom>
            <a:avLst/>
            <a:gdLst/>
            <a:ahLst/>
            <a:cxnLst/>
            <a:rect l="l" t="t" r="r" b="b"/>
            <a:pathLst>
              <a:path w="225029" h="17433" extrusionOk="0">
                <a:moveTo>
                  <a:pt x="56591" y="10265"/>
                </a:moveTo>
                <a:cubicBezTo>
                  <a:pt x="56817" y="10265"/>
                  <a:pt x="56817" y="10599"/>
                  <a:pt x="56591" y="10599"/>
                </a:cubicBezTo>
                <a:cubicBezTo>
                  <a:pt x="56365" y="10599"/>
                  <a:pt x="56365" y="10265"/>
                  <a:pt x="56591" y="10265"/>
                </a:cubicBezTo>
                <a:close/>
                <a:moveTo>
                  <a:pt x="35214" y="1"/>
                </a:moveTo>
                <a:cubicBezTo>
                  <a:pt x="13075" y="1"/>
                  <a:pt x="2142" y="438"/>
                  <a:pt x="1" y="538"/>
                </a:cubicBezTo>
                <a:lnTo>
                  <a:pt x="1" y="17433"/>
                </a:lnTo>
                <a:lnTo>
                  <a:pt x="225029" y="17433"/>
                </a:lnTo>
                <a:lnTo>
                  <a:pt x="225029" y="7944"/>
                </a:lnTo>
                <a:cubicBezTo>
                  <a:pt x="204967" y="6193"/>
                  <a:pt x="163938" y="2919"/>
                  <a:pt x="124897" y="1657"/>
                </a:cubicBezTo>
                <a:cubicBezTo>
                  <a:pt x="84586" y="361"/>
                  <a:pt x="55292" y="1"/>
                  <a:pt x="35214"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19" name="Google Shape;319;p32"/>
          <p:cNvGrpSpPr/>
          <p:nvPr/>
        </p:nvGrpSpPr>
        <p:grpSpPr>
          <a:xfrm flipH="1">
            <a:off x="1" y="6144445"/>
            <a:ext cx="12192071" cy="847169"/>
            <a:chOff x="0" y="4104450"/>
            <a:chExt cx="9144053" cy="1139486"/>
          </a:xfrm>
        </p:grpSpPr>
        <p:grpSp>
          <p:nvGrpSpPr>
            <p:cNvPr id="320" name="Google Shape;320;p32"/>
            <p:cNvGrpSpPr/>
            <p:nvPr/>
          </p:nvGrpSpPr>
          <p:grpSpPr>
            <a:xfrm>
              <a:off x="0" y="4104450"/>
              <a:ext cx="9144053" cy="1139486"/>
              <a:chOff x="0" y="4104450"/>
              <a:chExt cx="9144053" cy="1139486"/>
            </a:xfrm>
          </p:grpSpPr>
          <p:sp>
            <p:nvSpPr>
              <p:cNvPr id="321" name="Google Shape;321;p32"/>
              <p:cNvSpPr/>
              <p:nvPr/>
            </p:nvSpPr>
            <p:spPr>
              <a:xfrm>
                <a:off x="0" y="4104450"/>
                <a:ext cx="9144053" cy="1139486"/>
              </a:xfrm>
              <a:custGeom>
                <a:avLst/>
                <a:gdLst/>
                <a:ahLst/>
                <a:cxnLst/>
                <a:rect l="l" t="t" r="r" b="b"/>
                <a:pathLst>
                  <a:path w="225029" h="20167" extrusionOk="0">
                    <a:moveTo>
                      <a:pt x="56591" y="10891"/>
                    </a:moveTo>
                    <a:cubicBezTo>
                      <a:pt x="56817" y="10891"/>
                      <a:pt x="56817" y="11225"/>
                      <a:pt x="56591" y="11225"/>
                    </a:cubicBezTo>
                    <a:cubicBezTo>
                      <a:pt x="56377" y="11225"/>
                      <a:pt x="56377" y="10891"/>
                      <a:pt x="56591" y="10891"/>
                    </a:cubicBezTo>
                    <a:close/>
                    <a:moveTo>
                      <a:pt x="180637" y="1"/>
                    </a:moveTo>
                    <a:cubicBezTo>
                      <a:pt x="126455" y="1"/>
                      <a:pt x="49679" y="3512"/>
                      <a:pt x="1" y="14261"/>
                    </a:cubicBezTo>
                    <a:lnTo>
                      <a:pt x="1" y="18190"/>
                    </a:lnTo>
                    <a:lnTo>
                      <a:pt x="225029" y="20166"/>
                    </a:lnTo>
                    <a:lnTo>
                      <a:pt x="225029" y="1009"/>
                    </a:lnTo>
                    <a:cubicBezTo>
                      <a:pt x="213862" y="381"/>
                      <a:pt x="198474" y="1"/>
                      <a:pt x="180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32"/>
              <p:cNvSpPr/>
              <p:nvPr/>
            </p:nvSpPr>
            <p:spPr>
              <a:xfrm>
                <a:off x="2285400" y="4713300"/>
                <a:ext cx="27300" cy="38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3" name="Google Shape;323;p32"/>
            <p:cNvSpPr/>
            <p:nvPr/>
          </p:nvSpPr>
          <p:spPr>
            <a:xfrm>
              <a:off x="2286400" y="4717050"/>
              <a:ext cx="35700" cy="43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324" name="Google Shape;324;p32"/>
          <p:cNvPicPr preferRelativeResize="0"/>
          <p:nvPr/>
        </p:nvPicPr>
        <p:blipFill>
          <a:blip r:embed="rId2">
            <a:alphaModFix amt="48000"/>
          </a:blip>
          <a:stretch>
            <a:fillRect/>
          </a:stretch>
        </p:blipFill>
        <p:spPr>
          <a:xfrm>
            <a:off x="50765" y="1143901"/>
            <a:ext cx="2068467" cy="941967"/>
          </a:xfrm>
          <a:prstGeom prst="rect">
            <a:avLst/>
          </a:prstGeom>
          <a:noFill/>
          <a:ln>
            <a:noFill/>
          </a:ln>
        </p:spPr>
      </p:pic>
      <p:pic>
        <p:nvPicPr>
          <p:cNvPr id="325" name="Google Shape;325;p32"/>
          <p:cNvPicPr preferRelativeResize="0"/>
          <p:nvPr/>
        </p:nvPicPr>
        <p:blipFill>
          <a:blip r:embed="rId2">
            <a:alphaModFix amt="48000"/>
          </a:blip>
          <a:stretch>
            <a:fillRect/>
          </a:stretch>
        </p:blipFill>
        <p:spPr>
          <a:xfrm>
            <a:off x="9458665" y="504185"/>
            <a:ext cx="2068467" cy="941967"/>
          </a:xfrm>
          <a:prstGeom prst="rect">
            <a:avLst/>
          </a:prstGeom>
          <a:noFill/>
          <a:ln>
            <a:noFill/>
          </a:ln>
        </p:spPr>
      </p:pic>
      <p:pic>
        <p:nvPicPr>
          <p:cNvPr id="326" name="Google Shape;326;p32"/>
          <p:cNvPicPr preferRelativeResize="0"/>
          <p:nvPr/>
        </p:nvPicPr>
        <p:blipFill>
          <a:blip r:embed="rId2">
            <a:alphaModFix amt="48000"/>
          </a:blip>
          <a:stretch>
            <a:fillRect/>
          </a:stretch>
        </p:blipFill>
        <p:spPr>
          <a:xfrm>
            <a:off x="10590899" y="1723834"/>
            <a:ext cx="2068467" cy="941967"/>
          </a:xfrm>
          <a:prstGeom prst="rect">
            <a:avLst/>
          </a:prstGeom>
          <a:noFill/>
          <a:ln>
            <a:noFill/>
          </a:ln>
        </p:spPr>
      </p:pic>
    </p:spTree>
    <p:extLst>
      <p:ext uri="{BB962C8B-B14F-4D97-AF65-F5344CB8AC3E}">
        <p14:creationId xmlns:p14="http://schemas.microsoft.com/office/powerpoint/2010/main" val="9066424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341"/>
        <p:cNvGrpSpPr/>
        <p:nvPr/>
      </p:nvGrpSpPr>
      <p:grpSpPr>
        <a:xfrm>
          <a:off x="0" y="0"/>
          <a:ext cx="0" cy="0"/>
          <a:chOff x="0" y="0"/>
          <a:chExt cx="0" cy="0"/>
        </a:xfrm>
      </p:grpSpPr>
      <p:sp>
        <p:nvSpPr>
          <p:cNvPr id="342" name="Google Shape;342;p34"/>
          <p:cNvSpPr/>
          <p:nvPr/>
        </p:nvSpPr>
        <p:spPr>
          <a:xfrm flipH="1">
            <a:off x="1" y="6170972"/>
            <a:ext cx="12192071" cy="732360"/>
          </a:xfrm>
          <a:custGeom>
            <a:avLst/>
            <a:gdLst/>
            <a:ahLst/>
            <a:cxnLst/>
            <a:rect l="l" t="t" r="r" b="b"/>
            <a:pathLst>
              <a:path w="225029" h="17433" extrusionOk="0">
                <a:moveTo>
                  <a:pt x="56591" y="10265"/>
                </a:moveTo>
                <a:cubicBezTo>
                  <a:pt x="56817" y="10265"/>
                  <a:pt x="56817" y="10599"/>
                  <a:pt x="56591" y="10599"/>
                </a:cubicBezTo>
                <a:cubicBezTo>
                  <a:pt x="56365" y="10599"/>
                  <a:pt x="56365" y="10265"/>
                  <a:pt x="56591" y="10265"/>
                </a:cubicBezTo>
                <a:close/>
                <a:moveTo>
                  <a:pt x="35214" y="1"/>
                </a:moveTo>
                <a:cubicBezTo>
                  <a:pt x="13075" y="1"/>
                  <a:pt x="2142" y="438"/>
                  <a:pt x="1" y="538"/>
                </a:cubicBezTo>
                <a:lnTo>
                  <a:pt x="1" y="17433"/>
                </a:lnTo>
                <a:lnTo>
                  <a:pt x="225029" y="17433"/>
                </a:lnTo>
                <a:lnTo>
                  <a:pt x="225029" y="7944"/>
                </a:lnTo>
                <a:cubicBezTo>
                  <a:pt x="204967" y="6193"/>
                  <a:pt x="163938" y="2919"/>
                  <a:pt x="124897" y="1657"/>
                </a:cubicBezTo>
                <a:cubicBezTo>
                  <a:pt x="84586" y="361"/>
                  <a:pt x="55292" y="1"/>
                  <a:pt x="35214"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43" name="Google Shape;343;p34"/>
          <p:cNvGrpSpPr/>
          <p:nvPr/>
        </p:nvGrpSpPr>
        <p:grpSpPr>
          <a:xfrm flipH="1">
            <a:off x="1" y="6144445"/>
            <a:ext cx="12192071" cy="847169"/>
            <a:chOff x="0" y="4104450"/>
            <a:chExt cx="9144053" cy="1139486"/>
          </a:xfrm>
        </p:grpSpPr>
        <p:grpSp>
          <p:nvGrpSpPr>
            <p:cNvPr id="344" name="Google Shape;344;p34"/>
            <p:cNvGrpSpPr/>
            <p:nvPr/>
          </p:nvGrpSpPr>
          <p:grpSpPr>
            <a:xfrm>
              <a:off x="0" y="4104450"/>
              <a:ext cx="9144053" cy="1139486"/>
              <a:chOff x="0" y="4104450"/>
              <a:chExt cx="9144053" cy="1139486"/>
            </a:xfrm>
          </p:grpSpPr>
          <p:sp>
            <p:nvSpPr>
              <p:cNvPr id="345" name="Google Shape;345;p34"/>
              <p:cNvSpPr/>
              <p:nvPr/>
            </p:nvSpPr>
            <p:spPr>
              <a:xfrm>
                <a:off x="0" y="4104450"/>
                <a:ext cx="9144053" cy="1139486"/>
              </a:xfrm>
              <a:custGeom>
                <a:avLst/>
                <a:gdLst/>
                <a:ahLst/>
                <a:cxnLst/>
                <a:rect l="l" t="t" r="r" b="b"/>
                <a:pathLst>
                  <a:path w="225029" h="20167" extrusionOk="0">
                    <a:moveTo>
                      <a:pt x="56591" y="10891"/>
                    </a:moveTo>
                    <a:cubicBezTo>
                      <a:pt x="56817" y="10891"/>
                      <a:pt x="56817" y="11225"/>
                      <a:pt x="56591" y="11225"/>
                    </a:cubicBezTo>
                    <a:cubicBezTo>
                      <a:pt x="56377" y="11225"/>
                      <a:pt x="56377" y="10891"/>
                      <a:pt x="56591" y="10891"/>
                    </a:cubicBezTo>
                    <a:close/>
                    <a:moveTo>
                      <a:pt x="180637" y="1"/>
                    </a:moveTo>
                    <a:cubicBezTo>
                      <a:pt x="126455" y="1"/>
                      <a:pt x="49679" y="3512"/>
                      <a:pt x="1" y="14261"/>
                    </a:cubicBezTo>
                    <a:lnTo>
                      <a:pt x="1" y="18190"/>
                    </a:lnTo>
                    <a:lnTo>
                      <a:pt x="225029" y="20166"/>
                    </a:lnTo>
                    <a:lnTo>
                      <a:pt x="225029" y="1009"/>
                    </a:lnTo>
                    <a:cubicBezTo>
                      <a:pt x="213862" y="381"/>
                      <a:pt x="198474" y="1"/>
                      <a:pt x="180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34"/>
              <p:cNvSpPr/>
              <p:nvPr/>
            </p:nvSpPr>
            <p:spPr>
              <a:xfrm>
                <a:off x="2285400" y="4713300"/>
                <a:ext cx="27300" cy="38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7" name="Google Shape;347;p34"/>
            <p:cNvSpPr/>
            <p:nvPr/>
          </p:nvSpPr>
          <p:spPr>
            <a:xfrm>
              <a:off x="2286400" y="4717050"/>
              <a:ext cx="35700" cy="43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348" name="Google Shape;348;p34"/>
          <p:cNvPicPr preferRelativeResize="0"/>
          <p:nvPr/>
        </p:nvPicPr>
        <p:blipFill>
          <a:blip r:embed="rId2">
            <a:alphaModFix amt="48000"/>
          </a:blip>
          <a:stretch>
            <a:fillRect/>
          </a:stretch>
        </p:blipFill>
        <p:spPr>
          <a:xfrm>
            <a:off x="50765" y="1143901"/>
            <a:ext cx="2068467" cy="941967"/>
          </a:xfrm>
          <a:prstGeom prst="rect">
            <a:avLst/>
          </a:prstGeom>
          <a:noFill/>
          <a:ln>
            <a:noFill/>
          </a:ln>
        </p:spPr>
      </p:pic>
      <p:pic>
        <p:nvPicPr>
          <p:cNvPr id="349" name="Google Shape;349;p34"/>
          <p:cNvPicPr preferRelativeResize="0"/>
          <p:nvPr/>
        </p:nvPicPr>
        <p:blipFill>
          <a:blip r:embed="rId2">
            <a:alphaModFix amt="48000"/>
          </a:blip>
          <a:stretch>
            <a:fillRect/>
          </a:stretch>
        </p:blipFill>
        <p:spPr>
          <a:xfrm>
            <a:off x="9458665" y="504185"/>
            <a:ext cx="2068467" cy="941967"/>
          </a:xfrm>
          <a:prstGeom prst="rect">
            <a:avLst/>
          </a:prstGeom>
          <a:noFill/>
          <a:ln>
            <a:noFill/>
          </a:ln>
        </p:spPr>
      </p:pic>
      <p:pic>
        <p:nvPicPr>
          <p:cNvPr id="350" name="Google Shape;350;p34"/>
          <p:cNvPicPr preferRelativeResize="0"/>
          <p:nvPr/>
        </p:nvPicPr>
        <p:blipFill>
          <a:blip r:embed="rId2">
            <a:alphaModFix amt="48000"/>
          </a:blip>
          <a:stretch>
            <a:fillRect/>
          </a:stretch>
        </p:blipFill>
        <p:spPr>
          <a:xfrm>
            <a:off x="10590899" y="1723834"/>
            <a:ext cx="2068467" cy="941967"/>
          </a:xfrm>
          <a:prstGeom prst="rect">
            <a:avLst/>
          </a:prstGeom>
          <a:noFill/>
          <a:ln>
            <a:noFill/>
          </a:ln>
        </p:spPr>
      </p:pic>
    </p:spTree>
    <p:extLst>
      <p:ext uri="{BB962C8B-B14F-4D97-AF65-F5344CB8AC3E}">
        <p14:creationId xmlns:p14="http://schemas.microsoft.com/office/powerpoint/2010/main" val="38621880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351"/>
        <p:cNvGrpSpPr/>
        <p:nvPr/>
      </p:nvGrpSpPr>
      <p:grpSpPr>
        <a:xfrm>
          <a:off x="0" y="0"/>
          <a:ext cx="0" cy="0"/>
          <a:chOff x="0" y="0"/>
          <a:chExt cx="0" cy="0"/>
        </a:xfrm>
      </p:grpSpPr>
      <p:pic>
        <p:nvPicPr>
          <p:cNvPr id="352" name="Google Shape;352;p35"/>
          <p:cNvPicPr preferRelativeResize="0"/>
          <p:nvPr/>
        </p:nvPicPr>
        <p:blipFill>
          <a:blip r:embed="rId2">
            <a:alphaModFix/>
          </a:blip>
          <a:stretch>
            <a:fillRect/>
          </a:stretch>
        </p:blipFill>
        <p:spPr>
          <a:xfrm>
            <a:off x="1197458" y="1637434"/>
            <a:ext cx="813004" cy="4955333"/>
          </a:xfrm>
          <a:prstGeom prst="rect">
            <a:avLst/>
          </a:prstGeom>
          <a:noFill/>
          <a:ln>
            <a:noFill/>
          </a:ln>
        </p:spPr>
      </p:pic>
      <p:pic>
        <p:nvPicPr>
          <p:cNvPr id="353" name="Google Shape;353;p35"/>
          <p:cNvPicPr preferRelativeResize="0"/>
          <p:nvPr/>
        </p:nvPicPr>
        <p:blipFill>
          <a:blip r:embed="rId2">
            <a:alphaModFix/>
          </a:blip>
          <a:stretch>
            <a:fillRect/>
          </a:stretch>
        </p:blipFill>
        <p:spPr>
          <a:xfrm>
            <a:off x="239734" y="2331394"/>
            <a:ext cx="728885" cy="4442604"/>
          </a:xfrm>
          <a:prstGeom prst="rect">
            <a:avLst/>
          </a:prstGeom>
          <a:noFill/>
          <a:ln>
            <a:noFill/>
          </a:ln>
        </p:spPr>
      </p:pic>
      <p:sp>
        <p:nvSpPr>
          <p:cNvPr id="354" name="Google Shape;354;p35"/>
          <p:cNvSpPr/>
          <p:nvPr/>
        </p:nvSpPr>
        <p:spPr>
          <a:xfrm flipH="1">
            <a:off x="1" y="6170972"/>
            <a:ext cx="12192071" cy="732360"/>
          </a:xfrm>
          <a:custGeom>
            <a:avLst/>
            <a:gdLst/>
            <a:ahLst/>
            <a:cxnLst/>
            <a:rect l="l" t="t" r="r" b="b"/>
            <a:pathLst>
              <a:path w="225029" h="17433" extrusionOk="0">
                <a:moveTo>
                  <a:pt x="56591" y="10265"/>
                </a:moveTo>
                <a:cubicBezTo>
                  <a:pt x="56817" y="10265"/>
                  <a:pt x="56817" y="10599"/>
                  <a:pt x="56591" y="10599"/>
                </a:cubicBezTo>
                <a:cubicBezTo>
                  <a:pt x="56365" y="10599"/>
                  <a:pt x="56365" y="10265"/>
                  <a:pt x="56591" y="10265"/>
                </a:cubicBezTo>
                <a:close/>
                <a:moveTo>
                  <a:pt x="35214" y="1"/>
                </a:moveTo>
                <a:cubicBezTo>
                  <a:pt x="13075" y="1"/>
                  <a:pt x="2142" y="438"/>
                  <a:pt x="1" y="538"/>
                </a:cubicBezTo>
                <a:lnTo>
                  <a:pt x="1" y="17433"/>
                </a:lnTo>
                <a:lnTo>
                  <a:pt x="225029" y="17433"/>
                </a:lnTo>
                <a:lnTo>
                  <a:pt x="225029" y="7944"/>
                </a:lnTo>
                <a:cubicBezTo>
                  <a:pt x="204967" y="6193"/>
                  <a:pt x="163938" y="2919"/>
                  <a:pt x="124897" y="1657"/>
                </a:cubicBezTo>
                <a:cubicBezTo>
                  <a:pt x="84586" y="361"/>
                  <a:pt x="55292" y="1"/>
                  <a:pt x="35214"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355" name="Google Shape;355;p35"/>
          <p:cNvPicPr preferRelativeResize="0"/>
          <p:nvPr/>
        </p:nvPicPr>
        <p:blipFill>
          <a:blip r:embed="rId2">
            <a:alphaModFix/>
          </a:blip>
          <a:stretch>
            <a:fillRect/>
          </a:stretch>
        </p:blipFill>
        <p:spPr>
          <a:xfrm flipH="1">
            <a:off x="10181534" y="1637434"/>
            <a:ext cx="813004" cy="4955333"/>
          </a:xfrm>
          <a:prstGeom prst="rect">
            <a:avLst/>
          </a:prstGeom>
          <a:noFill/>
          <a:ln>
            <a:noFill/>
          </a:ln>
        </p:spPr>
      </p:pic>
      <p:pic>
        <p:nvPicPr>
          <p:cNvPr id="356" name="Google Shape;356;p35"/>
          <p:cNvPicPr preferRelativeResize="0"/>
          <p:nvPr/>
        </p:nvPicPr>
        <p:blipFill>
          <a:blip r:embed="rId2">
            <a:alphaModFix/>
          </a:blip>
          <a:stretch>
            <a:fillRect/>
          </a:stretch>
        </p:blipFill>
        <p:spPr>
          <a:xfrm flipH="1">
            <a:off x="11223376" y="2331394"/>
            <a:ext cx="728885" cy="4442604"/>
          </a:xfrm>
          <a:prstGeom prst="rect">
            <a:avLst/>
          </a:prstGeom>
          <a:noFill/>
          <a:ln>
            <a:noFill/>
          </a:ln>
        </p:spPr>
      </p:pic>
      <p:grpSp>
        <p:nvGrpSpPr>
          <p:cNvPr id="357" name="Google Shape;357;p35"/>
          <p:cNvGrpSpPr/>
          <p:nvPr/>
        </p:nvGrpSpPr>
        <p:grpSpPr>
          <a:xfrm flipH="1">
            <a:off x="1" y="6144445"/>
            <a:ext cx="12192071" cy="847169"/>
            <a:chOff x="0" y="4104450"/>
            <a:chExt cx="9144053" cy="1139486"/>
          </a:xfrm>
        </p:grpSpPr>
        <p:grpSp>
          <p:nvGrpSpPr>
            <p:cNvPr id="358" name="Google Shape;358;p35"/>
            <p:cNvGrpSpPr/>
            <p:nvPr/>
          </p:nvGrpSpPr>
          <p:grpSpPr>
            <a:xfrm>
              <a:off x="0" y="4104450"/>
              <a:ext cx="9144053" cy="1139486"/>
              <a:chOff x="0" y="4104450"/>
              <a:chExt cx="9144053" cy="1139486"/>
            </a:xfrm>
          </p:grpSpPr>
          <p:sp>
            <p:nvSpPr>
              <p:cNvPr id="359" name="Google Shape;359;p35"/>
              <p:cNvSpPr/>
              <p:nvPr/>
            </p:nvSpPr>
            <p:spPr>
              <a:xfrm>
                <a:off x="0" y="4104450"/>
                <a:ext cx="9144053" cy="1139486"/>
              </a:xfrm>
              <a:custGeom>
                <a:avLst/>
                <a:gdLst/>
                <a:ahLst/>
                <a:cxnLst/>
                <a:rect l="l" t="t" r="r" b="b"/>
                <a:pathLst>
                  <a:path w="225029" h="20167" extrusionOk="0">
                    <a:moveTo>
                      <a:pt x="56591" y="10891"/>
                    </a:moveTo>
                    <a:cubicBezTo>
                      <a:pt x="56817" y="10891"/>
                      <a:pt x="56817" y="11225"/>
                      <a:pt x="56591" y="11225"/>
                    </a:cubicBezTo>
                    <a:cubicBezTo>
                      <a:pt x="56377" y="11225"/>
                      <a:pt x="56377" y="10891"/>
                      <a:pt x="56591" y="10891"/>
                    </a:cubicBezTo>
                    <a:close/>
                    <a:moveTo>
                      <a:pt x="180637" y="1"/>
                    </a:moveTo>
                    <a:cubicBezTo>
                      <a:pt x="126455" y="1"/>
                      <a:pt x="49679" y="3512"/>
                      <a:pt x="1" y="14261"/>
                    </a:cubicBezTo>
                    <a:lnTo>
                      <a:pt x="1" y="18190"/>
                    </a:lnTo>
                    <a:lnTo>
                      <a:pt x="225029" y="20166"/>
                    </a:lnTo>
                    <a:lnTo>
                      <a:pt x="225029" y="1009"/>
                    </a:lnTo>
                    <a:cubicBezTo>
                      <a:pt x="213862" y="381"/>
                      <a:pt x="198474" y="1"/>
                      <a:pt x="180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35"/>
              <p:cNvSpPr/>
              <p:nvPr/>
            </p:nvSpPr>
            <p:spPr>
              <a:xfrm>
                <a:off x="2285400" y="4713300"/>
                <a:ext cx="27300" cy="38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1" name="Google Shape;361;p35"/>
            <p:cNvSpPr/>
            <p:nvPr/>
          </p:nvSpPr>
          <p:spPr>
            <a:xfrm>
              <a:off x="2286400" y="4717050"/>
              <a:ext cx="35700" cy="43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2497298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362"/>
        <p:cNvGrpSpPr/>
        <p:nvPr/>
      </p:nvGrpSpPr>
      <p:grpSpPr>
        <a:xfrm>
          <a:off x="0" y="0"/>
          <a:ext cx="0" cy="0"/>
          <a:chOff x="0" y="0"/>
          <a:chExt cx="0" cy="0"/>
        </a:xfrm>
      </p:grpSpPr>
      <p:pic>
        <p:nvPicPr>
          <p:cNvPr id="363" name="Google Shape;363;p36"/>
          <p:cNvPicPr preferRelativeResize="0"/>
          <p:nvPr/>
        </p:nvPicPr>
        <p:blipFill>
          <a:blip r:embed="rId2">
            <a:alphaModFix/>
          </a:blip>
          <a:stretch>
            <a:fillRect/>
          </a:stretch>
        </p:blipFill>
        <p:spPr>
          <a:xfrm>
            <a:off x="718025" y="1637434"/>
            <a:ext cx="813004" cy="4955333"/>
          </a:xfrm>
          <a:prstGeom prst="rect">
            <a:avLst/>
          </a:prstGeom>
          <a:noFill/>
          <a:ln>
            <a:noFill/>
          </a:ln>
        </p:spPr>
      </p:pic>
      <p:grpSp>
        <p:nvGrpSpPr>
          <p:cNvPr id="364" name="Google Shape;364;p36"/>
          <p:cNvGrpSpPr/>
          <p:nvPr/>
        </p:nvGrpSpPr>
        <p:grpSpPr>
          <a:xfrm flipH="1">
            <a:off x="-4" y="5957220"/>
            <a:ext cx="12192071" cy="946229"/>
            <a:chOff x="0" y="4104450"/>
            <a:chExt cx="9144053" cy="1139486"/>
          </a:xfrm>
        </p:grpSpPr>
        <p:grpSp>
          <p:nvGrpSpPr>
            <p:cNvPr id="365" name="Google Shape;365;p36"/>
            <p:cNvGrpSpPr/>
            <p:nvPr/>
          </p:nvGrpSpPr>
          <p:grpSpPr>
            <a:xfrm>
              <a:off x="0" y="4104450"/>
              <a:ext cx="9144053" cy="1139486"/>
              <a:chOff x="0" y="4104450"/>
              <a:chExt cx="9144053" cy="1139486"/>
            </a:xfrm>
          </p:grpSpPr>
          <p:sp>
            <p:nvSpPr>
              <p:cNvPr id="366" name="Google Shape;366;p36"/>
              <p:cNvSpPr/>
              <p:nvPr/>
            </p:nvSpPr>
            <p:spPr>
              <a:xfrm>
                <a:off x="0" y="4104450"/>
                <a:ext cx="9144053" cy="1139486"/>
              </a:xfrm>
              <a:custGeom>
                <a:avLst/>
                <a:gdLst/>
                <a:ahLst/>
                <a:cxnLst/>
                <a:rect l="l" t="t" r="r" b="b"/>
                <a:pathLst>
                  <a:path w="225029" h="20167" extrusionOk="0">
                    <a:moveTo>
                      <a:pt x="56591" y="10891"/>
                    </a:moveTo>
                    <a:cubicBezTo>
                      <a:pt x="56817" y="10891"/>
                      <a:pt x="56817" y="11225"/>
                      <a:pt x="56591" y="11225"/>
                    </a:cubicBezTo>
                    <a:cubicBezTo>
                      <a:pt x="56377" y="11225"/>
                      <a:pt x="56377" y="10891"/>
                      <a:pt x="56591" y="10891"/>
                    </a:cubicBezTo>
                    <a:close/>
                    <a:moveTo>
                      <a:pt x="180637" y="1"/>
                    </a:moveTo>
                    <a:cubicBezTo>
                      <a:pt x="126455" y="1"/>
                      <a:pt x="49679" y="3512"/>
                      <a:pt x="1" y="14261"/>
                    </a:cubicBezTo>
                    <a:lnTo>
                      <a:pt x="1" y="18190"/>
                    </a:lnTo>
                    <a:lnTo>
                      <a:pt x="225029" y="20166"/>
                    </a:lnTo>
                    <a:lnTo>
                      <a:pt x="225029" y="1009"/>
                    </a:lnTo>
                    <a:cubicBezTo>
                      <a:pt x="213862" y="381"/>
                      <a:pt x="198474" y="1"/>
                      <a:pt x="180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 name="Google Shape;367;p36"/>
              <p:cNvSpPr/>
              <p:nvPr/>
            </p:nvSpPr>
            <p:spPr>
              <a:xfrm>
                <a:off x="2285400" y="4713300"/>
                <a:ext cx="27300" cy="38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8" name="Google Shape;368;p36"/>
            <p:cNvSpPr/>
            <p:nvPr/>
          </p:nvSpPr>
          <p:spPr>
            <a:xfrm>
              <a:off x="2286400" y="4717050"/>
              <a:ext cx="35700" cy="43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9" name="Google Shape;369;p36"/>
          <p:cNvSpPr/>
          <p:nvPr/>
        </p:nvSpPr>
        <p:spPr>
          <a:xfrm flipH="1">
            <a:off x="-4" y="6099448"/>
            <a:ext cx="12192071" cy="803893"/>
          </a:xfrm>
          <a:custGeom>
            <a:avLst/>
            <a:gdLst/>
            <a:ahLst/>
            <a:cxnLst/>
            <a:rect l="l" t="t" r="r" b="b"/>
            <a:pathLst>
              <a:path w="225029" h="17433" extrusionOk="0">
                <a:moveTo>
                  <a:pt x="56591" y="10265"/>
                </a:moveTo>
                <a:cubicBezTo>
                  <a:pt x="56817" y="10265"/>
                  <a:pt x="56817" y="10599"/>
                  <a:pt x="56591" y="10599"/>
                </a:cubicBezTo>
                <a:cubicBezTo>
                  <a:pt x="56365" y="10599"/>
                  <a:pt x="56365" y="10265"/>
                  <a:pt x="56591" y="10265"/>
                </a:cubicBezTo>
                <a:close/>
                <a:moveTo>
                  <a:pt x="35214" y="1"/>
                </a:moveTo>
                <a:cubicBezTo>
                  <a:pt x="13075" y="1"/>
                  <a:pt x="2142" y="438"/>
                  <a:pt x="1" y="538"/>
                </a:cubicBezTo>
                <a:lnTo>
                  <a:pt x="1" y="17433"/>
                </a:lnTo>
                <a:lnTo>
                  <a:pt x="225029" y="17433"/>
                </a:lnTo>
                <a:lnTo>
                  <a:pt x="225029" y="7944"/>
                </a:lnTo>
                <a:cubicBezTo>
                  <a:pt x="204967" y="6193"/>
                  <a:pt x="163938" y="2919"/>
                  <a:pt x="124897" y="1657"/>
                </a:cubicBezTo>
                <a:cubicBezTo>
                  <a:pt x="84586" y="361"/>
                  <a:pt x="55292" y="1"/>
                  <a:pt x="35214"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542680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A1C1372-734A-4296-9FB4-2B237227A9D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6E2504FB-3962-4ABB-8F21-3B1297384B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6873F61E-C842-45A9-9C07-EC60B6A6DBA4}"/>
              </a:ext>
            </a:extLst>
          </p:cNvPr>
          <p:cNvSpPr>
            <a:spLocks noGrp="1"/>
          </p:cNvSpPr>
          <p:nvPr>
            <p:ph type="dt" sz="half" idx="10"/>
          </p:nvPr>
        </p:nvSpPr>
        <p:spPr/>
        <p:txBody>
          <a:bodyPr/>
          <a:lstStyle/>
          <a:p>
            <a:fld id="{EE4C556E-D11A-48D7-81C0-B1B5323EC136}" type="datetimeFigureOut">
              <a:rPr lang="zh-CN" altLang="en-US" smtClean="0"/>
              <a:t>2023/4/30</a:t>
            </a:fld>
            <a:endParaRPr lang="zh-CN" altLang="en-US"/>
          </a:p>
        </p:txBody>
      </p:sp>
      <p:sp>
        <p:nvSpPr>
          <p:cNvPr id="5" name="页脚占位符 4">
            <a:extLst>
              <a:ext uri="{FF2B5EF4-FFF2-40B4-BE49-F238E27FC236}">
                <a16:creationId xmlns:a16="http://schemas.microsoft.com/office/drawing/2014/main" id="{C4C42772-006F-42F3-A53C-D6F9334C565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DE654AF-4882-4FA1-A3C1-F88A71FB25A7}"/>
              </a:ext>
            </a:extLst>
          </p:cNvPr>
          <p:cNvSpPr>
            <a:spLocks noGrp="1"/>
          </p:cNvSpPr>
          <p:nvPr>
            <p:ph type="sldNum" sz="quarter" idx="12"/>
          </p:nvPr>
        </p:nvSpPr>
        <p:spPr/>
        <p:txBody>
          <a:bodyPr/>
          <a:lstStyle/>
          <a:p>
            <a:fld id="{A195263E-7865-4889-9FDE-7A423744D6BB}" type="slidenum">
              <a:rPr lang="zh-CN" altLang="en-US" smtClean="0"/>
              <a:t>‹#›</a:t>
            </a:fld>
            <a:endParaRPr lang="zh-CN" altLang="en-US"/>
          </a:p>
        </p:txBody>
      </p:sp>
    </p:spTree>
    <p:extLst>
      <p:ext uri="{BB962C8B-B14F-4D97-AF65-F5344CB8AC3E}">
        <p14:creationId xmlns:p14="http://schemas.microsoft.com/office/powerpoint/2010/main" val="3950980369"/>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3E3B72-32AE-40DB-856E-1F79DC1CCF8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86AB566-0A02-47B8-B36A-57903E92C824}"/>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F0B06DF-2A5D-49B6-940D-1C73553E32B4}"/>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1D9A042-4577-4206-93A8-735631107E03}"/>
              </a:ext>
            </a:extLst>
          </p:cNvPr>
          <p:cNvSpPr>
            <a:spLocks noGrp="1"/>
          </p:cNvSpPr>
          <p:nvPr>
            <p:ph type="dt" sz="half" idx="10"/>
          </p:nvPr>
        </p:nvSpPr>
        <p:spPr/>
        <p:txBody>
          <a:bodyPr/>
          <a:lstStyle/>
          <a:p>
            <a:fld id="{EE4C556E-D11A-48D7-81C0-B1B5323EC136}" type="datetimeFigureOut">
              <a:rPr lang="zh-CN" altLang="en-US" smtClean="0"/>
              <a:t>2023/4/30</a:t>
            </a:fld>
            <a:endParaRPr lang="zh-CN" altLang="en-US"/>
          </a:p>
        </p:txBody>
      </p:sp>
      <p:sp>
        <p:nvSpPr>
          <p:cNvPr id="6" name="页脚占位符 5">
            <a:extLst>
              <a:ext uri="{FF2B5EF4-FFF2-40B4-BE49-F238E27FC236}">
                <a16:creationId xmlns:a16="http://schemas.microsoft.com/office/drawing/2014/main" id="{51D834B9-AC17-4E4F-9973-2C6080B73C9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1C0070B-569D-4FDB-83D2-2831B39FBD88}"/>
              </a:ext>
            </a:extLst>
          </p:cNvPr>
          <p:cNvSpPr>
            <a:spLocks noGrp="1"/>
          </p:cNvSpPr>
          <p:nvPr>
            <p:ph type="sldNum" sz="quarter" idx="12"/>
          </p:nvPr>
        </p:nvSpPr>
        <p:spPr/>
        <p:txBody>
          <a:bodyPr/>
          <a:lstStyle/>
          <a:p>
            <a:fld id="{A195263E-7865-4889-9FDE-7A423744D6BB}" type="slidenum">
              <a:rPr lang="zh-CN" altLang="en-US" smtClean="0"/>
              <a:t>‹#›</a:t>
            </a:fld>
            <a:endParaRPr lang="zh-CN" altLang="en-US"/>
          </a:p>
        </p:txBody>
      </p:sp>
    </p:spTree>
    <p:extLst>
      <p:ext uri="{BB962C8B-B14F-4D97-AF65-F5344CB8AC3E}">
        <p14:creationId xmlns:p14="http://schemas.microsoft.com/office/powerpoint/2010/main" val="291180857"/>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7FA247E-FC99-4DEE-9659-A61E58CA1AC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7EFF825-A106-4C43-96EC-00D9D7D29F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C2506D75-1984-4130-BBE1-66A0B2075AD2}"/>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5EF971-1A5F-4FCD-A849-5068EEBFA0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B74A3C7F-A504-486F-AC52-BAFC7D2EE705}"/>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ECF8FD0D-2A45-42AA-9F3A-D4BBA2C3F372}"/>
              </a:ext>
            </a:extLst>
          </p:cNvPr>
          <p:cNvSpPr>
            <a:spLocks noGrp="1"/>
          </p:cNvSpPr>
          <p:nvPr>
            <p:ph type="dt" sz="half" idx="10"/>
          </p:nvPr>
        </p:nvSpPr>
        <p:spPr/>
        <p:txBody>
          <a:bodyPr/>
          <a:lstStyle/>
          <a:p>
            <a:fld id="{EE4C556E-D11A-48D7-81C0-B1B5323EC136}" type="datetimeFigureOut">
              <a:rPr lang="zh-CN" altLang="en-US" smtClean="0"/>
              <a:t>2023/4/30</a:t>
            </a:fld>
            <a:endParaRPr lang="zh-CN" altLang="en-US"/>
          </a:p>
        </p:txBody>
      </p:sp>
      <p:sp>
        <p:nvSpPr>
          <p:cNvPr id="8" name="页脚占位符 7">
            <a:extLst>
              <a:ext uri="{FF2B5EF4-FFF2-40B4-BE49-F238E27FC236}">
                <a16:creationId xmlns:a16="http://schemas.microsoft.com/office/drawing/2014/main" id="{CE9B8A7F-BFA8-4329-AFC8-89D05783C636}"/>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32C94869-7BF3-4FFD-812C-03E8CEB5C852}"/>
              </a:ext>
            </a:extLst>
          </p:cNvPr>
          <p:cNvSpPr>
            <a:spLocks noGrp="1"/>
          </p:cNvSpPr>
          <p:nvPr>
            <p:ph type="sldNum" sz="quarter" idx="12"/>
          </p:nvPr>
        </p:nvSpPr>
        <p:spPr/>
        <p:txBody>
          <a:bodyPr/>
          <a:lstStyle/>
          <a:p>
            <a:fld id="{A195263E-7865-4889-9FDE-7A423744D6BB}" type="slidenum">
              <a:rPr lang="zh-CN" altLang="en-US" smtClean="0"/>
              <a:t>‹#›</a:t>
            </a:fld>
            <a:endParaRPr lang="zh-CN" altLang="en-US"/>
          </a:p>
        </p:txBody>
      </p:sp>
    </p:spTree>
    <p:extLst>
      <p:ext uri="{BB962C8B-B14F-4D97-AF65-F5344CB8AC3E}">
        <p14:creationId xmlns:p14="http://schemas.microsoft.com/office/powerpoint/2010/main" val="893143134"/>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7CC1BC-64C9-4962-A764-37E770FBC64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638FC6B-45DE-432B-B145-F8D8AB2AC5BB}"/>
              </a:ext>
            </a:extLst>
          </p:cNvPr>
          <p:cNvSpPr>
            <a:spLocks noGrp="1"/>
          </p:cNvSpPr>
          <p:nvPr>
            <p:ph type="dt" sz="half" idx="10"/>
          </p:nvPr>
        </p:nvSpPr>
        <p:spPr/>
        <p:txBody>
          <a:bodyPr/>
          <a:lstStyle/>
          <a:p>
            <a:fld id="{EE4C556E-D11A-48D7-81C0-B1B5323EC136}" type="datetimeFigureOut">
              <a:rPr lang="zh-CN" altLang="en-US" smtClean="0"/>
              <a:t>2023/4/30</a:t>
            </a:fld>
            <a:endParaRPr lang="zh-CN" altLang="en-US"/>
          </a:p>
        </p:txBody>
      </p:sp>
      <p:sp>
        <p:nvSpPr>
          <p:cNvPr id="4" name="页脚占位符 3">
            <a:extLst>
              <a:ext uri="{FF2B5EF4-FFF2-40B4-BE49-F238E27FC236}">
                <a16:creationId xmlns:a16="http://schemas.microsoft.com/office/drawing/2014/main" id="{E413F784-0D7C-43D2-A802-629BA7317F61}"/>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48781AAF-B2A9-4052-BD38-326FE4C13E14}"/>
              </a:ext>
            </a:extLst>
          </p:cNvPr>
          <p:cNvSpPr>
            <a:spLocks noGrp="1"/>
          </p:cNvSpPr>
          <p:nvPr>
            <p:ph type="sldNum" sz="quarter" idx="12"/>
          </p:nvPr>
        </p:nvSpPr>
        <p:spPr/>
        <p:txBody>
          <a:bodyPr/>
          <a:lstStyle/>
          <a:p>
            <a:fld id="{A195263E-7865-4889-9FDE-7A423744D6BB}" type="slidenum">
              <a:rPr lang="zh-CN" altLang="en-US" smtClean="0"/>
              <a:t>‹#›</a:t>
            </a:fld>
            <a:endParaRPr lang="zh-CN" altLang="en-US"/>
          </a:p>
        </p:txBody>
      </p:sp>
    </p:spTree>
    <p:extLst>
      <p:ext uri="{BB962C8B-B14F-4D97-AF65-F5344CB8AC3E}">
        <p14:creationId xmlns:p14="http://schemas.microsoft.com/office/powerpoint/2010/main" val="3198313081"/>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5BCC6E6-411E-4830-BEE1-1A626801803D}"/>
              </a:ext>
            </a:extLst>
          </p:cNvPr>
          <p:cNvSpPr>
            <a:spLocks noGrp="1"/>
          </p:cNvSpPr>
          <p:nvPr>
            <p:ph type="dt" sz="half" idx="10"/>
          </p:nvPr>
        </p:nvSpPr>
        <p:spPr/>
        <p:txBody>
          <a:bodyPr/>
          <a:lstStyle/>
          <a:p>
            <a:fld id="{EE4C556E-D11A-48D7-81C0-B1B5323EC136}" type="datetimeFigureOut">
              <a:rPr lang="zh-CN" altLang="en-US" smtClean="0"/>
              <a:t>2023/4/30</a:t>
            </a:fld>
            <a:endParaRPr lang="zh-CN" altLang="en-US"/>
          </a:p>
        </p:txBody>
      </p:sp>
      <p:sp>
        <p:nvSpPr>
          <p:cNvPr id="3" name="页脚占位符 2">
            <a:extLst>
              <a:ext uri="{FF2B5EF4-FFF2-40B4-BE49-F238E27FC236}">
                <a16:creationId xmlns:a16="http://schemas.microsoft.com/office/drawing/2014/main" id="{FF4BA76C-B531-4C6F-850E-214EA4DF328D}"/>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85662A71-4ED7-4C0E-AF3B-EACBFA4681E4}"/>
              </a:ext>
            </a:extLst>
          </p:cNvPr>
          <p:cNvSpPr>
            <a:spLocks noGrp="1"/>
          </p:cNvSpPr>
          <p:nvPr>
            <p:ph type="sldNum" sz="quarter" idx="12"/>
          </p:nvPr>
        </p:nvSpPr>
        <p:spPr/>
        <p:txBody>
          <a:bodyPr/>
          <a:lstStyle/>
          <a:p>
            <a:fld id="{A195263E-7865-4889-9FDE-7A423744D6BB}" type="slidenum">
              <a:rPr lang="zh-CN" altLang="en-US" smtClean="0"/>
              <a:t>‹#›</a:t>
            </a:fld>
            <a:endParaRPr lang="zh-CN" altLang="en-US"/>
          </a:p>
        </p:txBody>
      </p:sp>
    </p:spTree>
    <p:extLst>
      <p:ext uri="{BB962C8B-B14F-4D97-AF65-F5344CB8AC3E}">
        <p14:creationId xmlns:p14="http://schemas.microsoft.com/office/powerpoint/2010/main" val="348370049"/>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2B54FA-E333-4D04-A18F-7D50B83F6BD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72AD769-544A-47A1-A306-AEDAED2938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D8514AB2-F4D7-4383-B3E7-D0F7163789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5D2DB71-2A42-4C00-9449-CA0DA297B2F2}"/>
              </a:ext>
            </a:extLst>
          </p:cNvPr>
          <p:cNvSpPr>
            <a:spLocks noGrp="1"/>
          </p:cNvSpPr>
          <p:nvPr>
            <p:ph type="dt" sz="half" idx="10"/>
          </p:nvPr>
        </p:nvSpPr>
        <p:spPr/>
        <p:txBody>
          <a:bodyPr/>
          <a:lstStyle/>
          <a:p>
            <a:fld id="{EE4C556E-D11A-48D7-81C0-B1B5323EC136}" type="datetimeFigureOut">
              <a:rPr lang="zh-CN" altLang="en-US" smtClean="0"/>
              <a:t>2023/4/30</a:t>
            </a:fld>
            <a:endParaRPr lang="zh-CN" altLang="en-US"/>
          </a:p>
        </p:txBody>
      </p:sp>
      <p:sp>
        <p:nvSpPr>
          <p:cNvPr id="6" name="页脚占位符 5">
            <a:extLst>
              <a:ext uri="{FF2B5EF4-FFF2-40B4-BE49-F238E27FC236}">
                <a16:creationId xmlns:a16="http://schemas.microsoft.com/office/drawing/2014/main" id="{ADC5D84D-5127-4599-9769-61D2E695573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55A3411-124D-4AEE-9E12-7E3048799D7A}"/>
              </a:ext>
            </a:extLst>
          </p:cNvPr>
          <p:cNvSpPr>
            <a:spLocks noGrp="1"/>
          </p:cNvSpPr>
          <p:nvPr>
            <p:ph type="sldNum" sz="quarter" idx="12"/>
          </p:nvPr>
        </p:nvSpPr>
        <p:spPr/>
        <p:txBody>
          <a:bodyPr/>
          <a:lstStyle/>
          <a:p>
            <a:fld id="{A195263E-7865-4889-9FDE-7A423744D6BB}" type="slidenum">
              <a:rPr lang="zh-CN" altLang="en-US" smtClean="0"/>
              <a:t>‹#›</a:t>
            </a:fld>
            <a:endParaRPr lang="zh-CN" altLang="en-US"/>
          </a:p>
        </p:txBody>
      </p:sp>
    </p:spTree>
    <p:extLst>
      <p:ext uri="{BB962C8B-B14F-4D97-AF65-F5344CB8AC3E}">
        <p14:creationId xmlns:p14="http://schemas.microsoft.com/office/powerpoint/2010/main" val="3251697388"/>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DC113AC-DF3C-45F8-8376-712B7F9BF21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9E7EF9C-8988-4176-8DA2-5346BDB810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872ECB9-BC6A-47B2-9484-8779389266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C7DA26D-1083-4E20-8433-3EACB78127E1}"/>
              </a:ext>
            </a:extLst>
          </p:cNvPr>
          <p:cNvSpPr>
            <a:spLocks noGrp="1"/>
          </p:cNvSpPr>
          <p:nvPr>
            <p:ph type="dt" sz="half" idx="10"/>
          </p:nvPr>
        </p:nvSpPr>
        <p:spPr/>
        <p:txBody>
          <a:bodyPr/>
          <a:lstStyle/>
          <a:p>
            <a:fld id="{EE4C556E-D11A-48D7-81C0-B1B5323EC136}" type="datetimeFigureOut">
              <a:rPr lang="zh-CN" altLang="en-US" smtClean="0"/>
              <a:t>2023/4/30</a:t>
            </a:fld>
            <a:endParaRPr lang="zh-CN" altLang="en-US"/>
          </a:p>
        </p:txBody>
      </p:sp>
      <p:sp>
        <p:nvSpPr>
          <p:cNvPr id="6" name="页脚占位符 5">
            <a:extLst>
              <a:ext uri="{FF2B5EF4-FFF2-40B4-BE49-F238E27FC236}">
                <a16:creationId xmlns:a16="http://schemas.microsoft.com/office/drawing/2014/main" id="{D8488704-F74A-430C-9177-1F6D5133846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EEC994E-AAE0-4342-820B-14F521FAD6DD}"/>
              </a:ext>
            </a:extLst>
          </p:cNvPr>
          <p:cNvSpPr>
            <a:spLocks noGrp="1"/>
          </p:cNvSpPr>
          <p:nvPr>
            <p:ph type="sldNum" sz="quarter" idx="12"/>
          </p:nvPr>
        </p:nvSpPr>
        <p:spPr/>
        <p:txBody>
          <a:bodyPr/>
          <a:lstStyle/>
          <a:p>
            <a:fld id="{A195263E-7865-4889-9FDE-7A423744D6BB}" type="slidenum">
              <a:rPr lang="zh-CN" altLang="en-US" smtClean="0"/>
              <a:t>‹#›</a:t>
            </a:fld>
            <a:endParaRPr lang="zh-CN" altLang="en-US"/>
          </a:p>
        </p:txBody>
      </p:sp>
    </p:spTree>
    <p:extLst>
      <p:ext uri="{BB962C8B-B14F-4D97-AF65-F5344CB8AC3E}">
        <p14:creationId xmlns:p14="http://schemas.microsoft.com/office/powerpoint/2010/main" val="2000638899"/>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jpg"/><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BA67"/>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5A2F3B47-B08B-4181-88A1-0D61C596FF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9D1A009-55AC-40B1-BECE-C8E17CE742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94A7723-30C6-41D1-B39D-85DF3D3995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4C556E-D11A-48D7-81C0-B1B5323EC136}" type="datetimeFigureOut">
              <a:rPr lang="zh-CN" altLang="en-US" smtClean="0"/>
              <a:t>2023/4/30</a:t>
            </a:fld>
            <a:endParaRPr lang="zh-CN" altLang="en-US"/>
          </a:p>
        </p:txBody>
      </p:sp>
      <p:sp>
        <p:nvSpPr>
          <p:cNvPr id="5" name="页脚占位符 4">
            <a:extLst>
              <a:ext uri="{FF2B5EF4-FFF2-40B4-BE49-F238E27FC236}">
                <a16:creationId xmlns:a16="http://schemas.microsoft.com/office/drawing/2014/main" id="{A16D8014-D4F0-4B30-B629-8D6D50AFBF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8F5A88B7-1EF5-48FA-988D-161EF7D697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95263E-7865-4889-9FDE-7A423744D6BB}" type="slidenum">
              <a:rPr lang="zh-CN" altLang="en-US" smtClean="0"/>
              <a:t>‹#›</a:t>
            </a:fld>
            <a:endParaRPr lang="zh-CN" altLang="en-US"/>
          </a:p>
        </p:txBody>
      </p:sp>
    </p:spTree>
    <p:extLst>
      <p:ext uri="{BB962C8B-B14F-4D97-AF65-F5344CB8AC3E}">
        <p14:creationId xmlns:p14="http://schemas.microsoft.com/office/powerpoint/2010/main" val="16122777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7">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4000"/>
              <a:buFont typeface="Bahianita"/>
              <a:buNone/>
              <a:defRPr sz="4000">
                <a:solidFill>
                  <a:schemeClr val="dk1"/>
                </a:solidFill>
                <a:latin typeface="Bahianita"/>
                <a:ea typeface="Bahianita"/>
                <a:cs typeface="Bahianita"/>
                <a:sym typeface="Bahianita"/>
              </a:defRPr>
            </a:lvl1pPr>
            <a:lvl2pPr lvl="1" rtl="0">
              <a:spcBef>
                <a:spcPts val="0"/>
              </a:spcBef>
              <a:spcAft>
                <a:spcPts val="0"/>
              </a:spcAft>
              <a:buClr>
                <a:schemeClr val="dk1"/>
              </a:buClr>
              <a:buSzPts val="3500"/>
              <a:buFont typeface="Barrio"/>
              <a:buNone/>
              <a:defRPr sz="3500">
                <a:solidFill>
                  <a:schemeClr val="dk1"/>
                </a:solidFill>
                <a:latin typeface="Barrio"/>
                <a:ea typeface="Barrio"/>
                <a:cs typeface="Barrio"/>
                <a:sym typeface="Barrio"/>
              </a:defRPr>
            </a:lvl2pPr>
            <a:lvl3pPr lvl="2" rtl="0">
              <a:spcBef>
                <a:spcPts val="0"/>
              </a:spcBef>
              <a:spcAft>
                <a:spcPts val="0"/>
              </a:spcAft>
              <a:buClr>
                <a:schemeClr val="dk1"/>
              </a:buClr>
              <a:buSzPts val="3500"/>
              <a:buFont typeface="Barrio"/>
              <a:buNone/>
              <a:defRPr sz="3500">
                <a:solidFill>
                  <a:schemeClr val="dk1"/>
                </a:solidFill>
                <a:latin typeface="Barrio"/>
                <a:ea typeface="Barrio"/>
                <a:cs typeface="Barrio"/>
                <a:sym typeface="Barrio"/>
              </a:defRPr>
            </a:lvl3pPr>
            <a:lvl4pPr lvl="3" rtl="0">
              <a:spcBef>
                <a:spcPts val="0"/>
              </a:spcBef>
              <a:spcAft>
                <a:spcPts val="0"/>
              </a:spcAft>
              <a:buClr>
                <a:schemeClr val="dk1"/>
              </a:buClr>
              <a:buSzPts val="3500"/>
              <a:buFont typeface="Barrio"/>
              <a:buNone/>
              <a:defRPr sz="3500">
                <a:solidFill>
                  <a:schemeClr val="dk1"/>
                </a:solidFill>
                <a:latin typeface="Barrio"/>
                <a:ea typeface="Barrio"/>
                <a:cs typeface="Barrio"/>
                <a:sym typeface="Barrio"/>
              </a:defRPr>
            </a:lvl4pPr>
            <a:lvl5pPr lvl="4" rtl="0">
              <a:spcBef>
                <a:spcPts val="0"/>
              </a:spcBef>
              <a:spcAft>
                <a:spcPts val="0"/>
              </a:spcAft>
              <a:buClr>
                <a:schemeClr val="dk1"/>
              </a:buClr>
              <a:buSzPts val="3500"/>
              <a:buFont typeface="Barrio"/>
              <a:buNone/>
              <a:defRPr sz="3500">
                <a:solidFill>
                  <a:schemeClr val="dk1"/>
                </a:solidFill>
                <a:latin typeface="Barrio"/>
                <a:ea typeface="Barrio"/>
                <a:cs typeface="Barrio"/>
                <a:sym typeface="Barrio"/>
              </a:defRPr>
            </a:lvl5pPr>
            <a:lvl6pPr lvl="5" rtl="0">
              <a:spcBef>
                <a:spcPts val="0"/>
              </a:spcBef>
              <a:spcAft>
                <a:spcPts val="0"/>
              </a:spcAft>
              <a:buClr>
                <a:schemeClr val="dk1"/>
              </a:buClr>
              <a:buSzPts val="3500"/>
              <a:buFont typeface="Barrio"/>
              <a:buNone/>
              <a:defRPr sz="3500">
                <a:solidFill>
                  <a:schemeClr val="dk1"/>
                </a:solidFill>
                <a:latin typeface="Barrio"/>
                <a:ea typeface="Barrio"/>
                <a:cs typeface="Barrio"/>
                <a:sym typeface="Barrio"/>
              </a:defRPr>
            </a:lvl6pPr>
            <a:lvl7pPr lvl="6" rtl="0">
              <a:spcBef>
                <a:spcPts val="0"/>
              </a:spcBef>
              <a:spcAft>
                <a:spcPts val="0"/>
              </a:spcAft>
              <a:buClr>
                <a:schemeClr val="dk1"/>
              </a:buClr>
              <a:buSzPts val="3500"/>
              <a:buFont typeface="Barrio"/>
              <a:buNone/>
              <a:defRPr sz="3500">
                <a:solidFill>
                  <a:schemeClr val="dk1"/>
                </a:solidFill>
                <a:latin typeface="Barrio"/>
                <a:ea typeface="Barrio"/>
                <a:cs typeface="Barrio"/>
                <a:sym typeface="Barrio"/>
              </a:defRPr>
            </a:lvl7pPr>
            <a:lvl8pPr lvl="7" rtl="0">
              <a:spcBef>
                <a:spcPts val="0"/>
              </a:spcBef>
              <a:spcAft>
                <a:spcPts val="0"/>
              </a:spcAft>
              <a:buClr>
                <a:schemeClr val="dk1"/>
              </a:buClr>
              <a:buSzPts val="3500"/>
              <a:buFont typeface="Barrio"/>
              <a:buNone/>
              <a:defRPr sz="3500">
                <a:solidFill>
                  <a:schemeClr val="dk1"/>
                </a:solidFill>
                <a:latin typeface="Barrio"/>
                <a:ea typeface="Barrio"/>
                <a:cs typeface="Barrio"/>
                <a:sym typeface="Barrio"/>
              </a:defRPr>
            </a:lvl8pPr>
            <a:lvl9pPr lvl="8" rtl="0">
              <a:spcBef>
                <a:spcPts val="0"/>
              </a:spcBef>
              <a:spcAft>
                <a:spcPts val="0"/>
              </a:spcAft>
              <a:buClr>
                <a:schemeClr val="dk1"/>
              </a:buClr>
              <a:buSzPts val="3500"/>
              <a:buFont typeface="Barrio"/>
              <a:buNone/>
              <a:defRPr sz="3500">
                <a:solidFill>
                  <a:schemeClr val="dk1"/>
                </a:solidFill>
                <a:latin typeface="Barrio"/>
                <a:ea typeface="Barrio"/>
                <a:cs typeface="Barrio"/>
                <a:sym typeface="Barrio"/>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Dosis"/>
              <a:buChar char="●"/>
              <a:defRPr>
                <a:solidFill>
                  <a:schemeClr val="dk1"/>
                </a:solidFill>
                <a:latin typeface="Dosis"/>
                <a:ea typeface="Dosis"/>
                <a:cs typeface="Dosis"/>
                <a:sym typeface="Dosis"/>
              </a:defRPr>
            </a:lvl1pPr>
            <a:lvl2pPr marL="914400" lvl="1" indent="-317500">
              <a:lnSpc>
                <a:spcPct val="100000"/>
              </a:lnSpc>
              <a:spcBef>
                <a:spcPts val="1600"/>
              </a:spcBef>
              <a:spcAft>
                <a:spcPts val="0"/>
              </a:spcAft>
              <a:buClr>
                <a:schemeClr val="dk1"/>
              </a:buClr>
              <a:buSzPts val="1400"/>
              <a:buFont typeface="Dosis"/>
              <a:buChar char="○"/>
              <a:defRPr>
                <a:solidFill>
                  <a:schemeClr val="dk1"/>
                </a:solidFill>
                <a:latin typeface="Dosis"/>
                <a:ea typeface="Dosis"/>
                <a:cs typeface="Dosis"/>
                <a:sym typeface="Dosis"/>
              </a:defRPr>
            </a:lvl2pPr>
            <a:lvl3pPr marL="1371600" lvl="2" indent="-317500">
              <a:lnSpc>
                <a:spcPct val="100000"/>
              </a:lnSpc>
              <a:spcBef>
                <a:spcPts val="1600"/>
              </a:spcBef>
              <a:spcAft>
                <a:spcPts val="0"/>
              </a:spcAft>
              <a:buClr>
                <a:schemeClr val="dk1"/>
              </a:buClr>
              <a:buSzPts val="1400"/>
              <a:buFont typeface="Dosis"/>
              <a:buChar char="■"/>
              <a:defRPr>
                <a:solidFill>
                  <a:schemeClr val="dk1"/>
                </a:solidFill>
                <a:latin typeface="Dosis"/>
                <a:ea typeface="Dosis"/>
                <a:cs typeface="Dosis"/>
                <a:sym typeface="Dosis"/>
              </a:defRPr>
            </a:lvl3pPr>
            <a:lvl4pPr marL="1828800" lvl="3" indent="-317500">
              <a:lnSpc>
                <a:spcPct val="100000"/>
              </a:lnSpc>
              <a:spcBef>
                <a:spcPts val="1600"/>
              </a:spcBef>
              <a:spcAft>
                <a:spcPts val="0"/>
              </a:spcAft>
              <a:buClr>
                <a:schemeClr val="dk1"/>
              </a:buClr>
              <a:buSzPts val="1400"/>
              <a:buFont typeface="Dosis"/>
              <a:buChar char="●"/>
              <a:defRPr>
                <a:solidFill>
                  <a:schemeClr val="dk1"/>
                </a:solidFill>
                <a:latin typeface="Dosis"/>
                <a:ea typeface="Dosis"/>
                <a:cs typeface="Dosis"/>
                <a:sym typeface="Dosis"/>
              </a:defRPr>
            </a:lvl4pPr>
            <a:lvl5pPr marL="2286000" lvl="4" indent="-317500">
              <a:lnSpc>
                <a:spcPct val="100000"/>
              </a:lnSpc>
              <a:spcBef>
                <a:spcPts val="1600"/>
              </a:spcBef>
              <a:spcAft>
                <a:spcPts val="0"/>
              </a:spcAft>
              <a:buClr>
                <a:schemeClr val="dk1"/>
              </a:buClr>
              <a:buSzPts val="1400"/>
              <a:buFont typeface="Dosis"/>
              <a:buChar char="○"/>
              <a:defRPr>
                <a:solidFill>
                  <a:schemeClr val="dk1"/>
                </a:solidFill>
                <a:latin typeface="Dosis"/>
                <a:ea typeface="Dosis"/>
                <a:cs typeface="Dosis"/>
                <a:sym typeface="Dosis"/>
              </a:defRPr>
            </a:lvl5pPr>
            <a:lvl6pPr marL="2743200" lvl="5" indent="-317500">
              <a:lnSpc>
                <a:spcPct val="100000"/>
              </a:lnSpc>
              <a:spcBef>
                <a:spcPts val="1600"/>
              </a:spcBef>
              <a:spcAft>
                <a:spcPts val="0"/>
              </a:spcAft>
              <a:buClr>
                <a:schemeClr val="dk1"/>
              </a:buClr>
              <a:buSzPts val="1400"/>
              <a:buFont typeface="Dosis"/>
              <a:buChar char="■"/>
              <a:defRPr>
                <a:solidFill>
                  <a:schemeClr val="dk1"/>
                </a:solidFill>
                <a:latin typeface="Dosis"/>
                <a:ea typeface="Dosis"/>
                <a:cs typeface="Dosis"/>
                <a:sym typeface="Dosis"/>
              </a:defRPr>
            </a:lvl6pPr>
            <a:lvl7pPr marL="3200400" lvl="6" indent="-317500">
              <a:lnSpc>
                <a:spcPct val="100000"/>
              </a:lnSpc>
              <a:spcBef>
                <a:spcPts val="1600"/>
              </a:spcBef>
              <a:spcAft>
                <a:spcPts val="0"/>
              </a:spcAft>
              <a:buClr>
                <a:schemeClr val="dk1"/>
              </a:buClr>
              <a:buSzPts val="1400"/>
              <a:buFont typeface="Dosis"/>
              <a:buChar char="●"/>
              <a:defRPr>
                <a:solidFill>
                  <a:schemeClr val="dk1"/>
                </a:solidFill>
                <a:latin typeface="Dosis"/>
                <a:ea typeface="Dosis"/>
                <a:cs typeface="Dosis"/>
                <a:sym typeface="Dosis"/>
              </a:defRPr>
            </a:lvl7pPr>
            <a:lvl8pPr marL="3657600" lvl="7" indent="-317500">
              <a:lnSpc>
                <a:spcPct val="100000"/>
              </a:lnSpc>
              <a:spcBef>
                <a:spcPts val="1600"/>
              </a:spcBef>
              <a:spcAft>
                <a:spcPts val="0"/>
              </a:spcAft>
              <a:buClr>
                <a:schemeClr val="dk1"/>
              </a:buClr>
              <a:buSzPts val="1400"/>
              <a:buFont typeface="Dosis"/>
              <a:buChar char="○"/>
              <a:defRPr>
                <a:solidFill>
                  <a:schemeClr val="dk1"/>
                </a:solidFill>
                <a:latin typeface="Dosis"/>
                <a:ea typeface="Dosis"/>
                <a:cs typeface="Dosis"/>
                <a:sym typeface="Dosis"/>
              </a:defRPr>
            </a:lvl8pPr>
            <a:lvl9pPr marL="4114800" lvl="8" indent="-317500">
              <a:lnSpc>
                <a:spcPct val="100000"/>
              </a:lnSpc>
              <a:spcBef>
                <a:spcPts val="1600"/>
              </a:spcBef>
              <a:spcAft>
                <a:spcPts val="1600"/>
              </a:spcAft>
              <a:buClr>
                <a:schemeClr val="dk1"/>
              </a:buClr>
              <a:buSzPts val="1400"/>
              <a:buFont typeface="Dosis"/>
              <a:buChar char="■"/>
              <a:defRPr>
                <a:solidFill>
                  <a:schemeClr val="dk1"/>
                </a:solidFill>
                <a:latin typeface="Dosis"/>
                <a:ea typeface="Dosis"/>
                <a:cs typeface="Dosis"/>
                <a:sym typeface="Dosis"/>
              </a:defRPr>
            </a:lvl9pPr>
          </a:lstStyle>
          <a:p>
            <a:endParaRPr/>
          </a:p>
        </p:txBody>
      </p:sp>
    </p:spTree>
    <p:extLst>
      <p:ext uri="{BB962C8B-B14F-4D97-AF65-F5344CB8AC3E}">
        <p14:creationId xmlns:p14="http://schemas.microsoft.com/office/powerpoint/2010/main" val="1873637358"/>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notesSlide" Target="../notesSlides/notesSlide1.xml"/><Relationship Id="rId7"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8.jpeg"/><Relationship Id="rId5" Type="http://schemas.openxmlformats.org/officeDocument/2006/relationships/image" Target="../media/image7.jp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13.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ags" Target="../tags/tag14.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5.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16.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17.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8.xml"/><Relationship Id="rId1" Type="http://schemas.openxmlformats.org/officeDocument/2006/relationships/tags" Target="../tags/tag18.xml"/><Relationship Id="rId5" Type="http://schemas.openxmlformats.org/officeDocument/2006/relationships/image" Target="../media/image2.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19.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 Id="rId5" Type="http://schemas.openxmlformats.org/officeDocument/2006/relationships/image" Target="../media/image11.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tags" Target="../tags/tag21.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8.xml"/><Relationship Id="rId1" Type="http://schemas.openxmlformats.org/officeDocument/2006/relationships/tags" Target="../tags/tag22.xml"/><Relationship Id="rId6" Type="http://schemas.openxmlformats.org/officeDocument/2006/relationships/image" Target="../media/image13.emf"/><Relationship Id="rId5" Type="http://schemas.openxmlformats.org/officeDocument/2006/relationships/image" Target="../media/image2.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8.xml"/><Relationship Id="rId1" Type="http://schemas.openxmlformats.org/officeDocument/2006/relationships/tags" Target="../tags/tag23.xml"/><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4.xml"/><Relationship Id="rId5" Type="http://schemas.openxmlformats.org/officeDocument/2006/relationships/image" Target="../media/image2.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4.xml"/><Relationship Id="rId7" Type="http://schemas.openxmlformats.org/officeDocument/2006/relationships/diagramQuickStyle" Target="../diagrams/quickStyle1.xml"/><Relationship Id="rId2" Type="http://schemas.openxmlformats.org/officeDocument/2006/relationships/slideLayout" Target="../slideLayouts/slideLayout13.xml"/><Relationship Id="rId1" Type="http://schemas.openxmlformats.org/officeDocument/2006/relationships/tags" Target="../tags/tag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pn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6.xml"/><Relationship Id="rId5" Type="http://schemas.openxmlformats.org/officeDocument/2006/relationships/image" Target="../media/image12.jp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7.xml"/><Relationship Id="rId5" Type="http://schemas.openxmlformats.org/officeDocument/2006/relationships/image" Target="../media/image11.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8.xml"/><Relationship Id="rId1" Type="http://schemas.openxmlformats.org/officeDocument/2006/relationships/tags" Target="../tags/tag8.xml"/><Relationship Id="rId5" Type="http://schemas.openxmlformats.org/officeDocument/2006/relationships/image" Target="../media/image2.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9.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0.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0AF12CCB-1AF6-4F33-BD9E-9717CB2EE4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7589" t="8361" r="-1" b="50474"/>
          <a:stretch/>
        </p:blipFill>
        <p:spPr>
          <a:xfrm>
            <a:off x="10985138" y="4007400"/>
            <a:ext cx="1256168" cy="3461268"/>
          </a:xfrm>
          <a:prstGeom prst="rect">
            <a:avLst/>
          </a:prstGeom>
        </p:spPr>
      </p:pic>
      <p:pic>
        <p:nvPicPr>
          <p:cNvPr id="86" name="Hình ảnh 85">
            <a:extLst>
              <a:ext uri="{FF2B5EF4-FFF2-40B4-BE49-F238E27FC236}">
                <a16:creationId xmlns:a16="http://schemas.microsoft.com/office/drawing/2014/main" id="{4C0D4697-9D99-03EF-19B0-9B8583B24233}"/>
              </a:ext>
            </a:extLst>
          </p:cNvPr>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41098" y="0"/>
            <a:ext cx="12233097" cy="6857999"/>
          </a:xfrm>
          <a:prstGeom prst="rect">
            <a:avLst/>
          </a:prstGeom>
        </p:spPr>
      </p:pic>
      <p:grpSp>
        <p:nvGrpSpPr>
          <p:cNvPr id="32" name="组合 31">
            <a:extLst>
              <a:ext uri="{FF2B5EF4-FFF2-40B4-BE49-F238E27FC236}">
                <a16:creationId xmlns:a16="http://schemas.microsoft.com/office/drawing/2014/main" id="{1AF7A39C-15C9-4D7A-A15D-DB2A7E404EF0}"/>
              </a:ext>
            </a:extLst>
          </p:cNvPr>
          <p:cNvGrpSpPr/>
          <p:nvPr/>
        </p:nvGrpSpPr>
        <p:grpSpPr>
          <a:xfrm>
            <a:off x="5354337" y="4096717"/>
            <a:ext cx="285887" cy="285887"/>
            <a:chOff x="5424464" y="192349"/>
            <a:chExt cx="564513" cy="564513"/>
          </a:xfrm>
        </p:grpSpPr>
        <p:sp>
          <p:nvSpPr>
            <p:cNvPr id="33" name="椭圆 32">
              <a:extLst>
                <a:ext uri="{FF2B5EF4-FFF2-40B4-BE49-F238E27FC236}">
                  <a16:creationId xmlns:a16="http://schemas.microsoft.com/office/drawing/2014/main" id="{2B6D7D2C-0E8A-499A-8A37-3D3EE2C8F593}"/>
                </a:ext>
              </a:extLst>
            </p:cNvPr>
            <p:cNvSpPr/>
            <p:nvPr/>
          </p:nvSpPr>
          <p:spPr>
            <a:xfrm>
              <a:off x="5518548" y="300836"/>
              <a:ext cx="378324" cy="37832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4" name="椭圆 33">
              <a:extLst>
                <a:ext uri="{FF2B5EF4-FFF2-40B4-BE49-F238E27FC236}">
                  <a16:creationId xmlns:a16="http://schemas.microsoft.com/office/drawing/2014/main" id="{430116B3-6C07-4324-9FD1-2393C453ED6D}"/>
                </a:ext>
              </a:extLst>
            </p:cNvPr>
            <p:cNvSpPr/>
            <p:nvPr/>
          </p:nvSpPr>
          <p:spPr>
            <a:xfrm>
              <a:off x="5424464" y="192349"/>
              <a:ext cx="564513" cy="56451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grpSp>
        <p:nvGrpSpPr>
          <p:cNvPr id="35" name="组合 34">
            <a:extLst>
              <a:ext uri="{FF2B5EF4-FFF2-40B4-BE49-F238E27FC236}">
                <a16:creationId xmlns:a16="http://schemas.microsoft.com/office/drawing/2014/main" id="{03FE839C-1BEA-4595-81DB-5979889D7F51}"/>
              </a:ext>
            </a:extLst>
          </p:cNvPr>
          <p:cNvGrpSpPr/>
          <p:nvPr/>
        </p:nvGrpSpPr>
        <p:grpSpPr>
          <a:xfrm>
            <a:off x="1394718" y="3472756"/>
            <a:ext cx="342058" cy="342058"/>
            <a:chOff x="5424464" y="192349"/>
            <a:chExt cx="564513" cy="564513"/>
          </a:xfrm>
        </p:grpSpPr>
        <p:sp>
          <p:nvSpPr>
            <p:cNvPr id="36" name="椭圆 35">
              <a:extLst>
                <a:ext uri="{FF2B5EF4-FFF2-40B4-BE49-F238E27FC236}">
                  <a16:creationId xmlns:a16="http://schemas.microsoft.com/office/drawing/2014/main" id="{DF3B73A4-CC8E-460C-946E-6990934D0D40}"/>
                </a:ext>
              </a:extLst>
            </p:cNvPr>
            <p:cNvSpPr/>
            <p:nvPr/>
          </p:nvSpPr>
          <p:spPr>
            <a:xfrm>
              <a:off x="5518548" y="300836"/>
              <a:ext cx="378324" cy="37832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7" name="椭圆 36">
              <a:extLst>
                <a:ext uri="{FF2B5EF4-FFF2-40B4-BE49-F238E27FC236}">
                  <a16:creationId xmlns:a16="http://schemas.microsoft.com/office/drawing/2014/main" id="{12130D19-4E60-45F8-A0E4-88C3C1C850DB}"/>
                </a:ext>
              </a:extLst>
            </p:cNvPr>
            <p:cNvSpPr/>
            <p:nvPr/>
          </p:nvSpPr>
          <p:spPr>
            <a:xfrm>
              <a:off x="5424464" y="192349"/>
              <a:ext cx="564513" cy="56451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44" name="Hình chữ nhật: Góc Tròn 43">
            <a:extLst>
              <a:ext uri="{FF2B5EF4-FFF2-40B4-BE49-F238E27FC236}">
                <a16:creationId xmlns:a16="http://schemas.microsoft.com/office/drawing/2014/main" id="{290B6515-08E4-B49C-5069-11AB3F0B6958}"/>
              </a:ext>
            </a:extLst>
          </p:cNvPr>
          <p:cNvSpPr/>
          <p:nvPr/>
        </p:nvSpPr>
        <p:spPr>
          <a:xfrm>
            <a:off x="543005" y="498086"/>
            <a:ext cx="11137718" cy="5949339"/>
          </a:xfrm>
          <a:prstGeom prst="roundRect">
            <a:avLst>
              <a:gd name="adj" fmla="val 6305"/>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等线" panose="020F0502020204030204"/>
              <a:ea typeface="+mn-ea"/>
              <a:cs typeface="+mn-cs"/>
            </a:endParaRPr>
          </a:p>
        </p:txBody>
      </p:sp>
      <p:sp>
        <p:nvSpPr>
          <p:cNvPr id="46" name="Hộp Văn bản 16">
            <a:extLst>
              <a:ext uri="{FF2B5EF4-FFF2-40B4-BE49-F238E27FC236}">
                <a16:creationId xmlns:a16="http://schemas.microsoft.com/office/drawing/2014/main" id="{018199DD-7E15-B297-B1E6-1505987F28B2}"/>
              </a:ext>
            </a:extLst>
          </p:cNvPr>
          <p:cNvSpPr txBox="1"/>
          <p:nvPr/>
        </p:nvSpPr>
        <p:spPr>
          <a:xfrm>
            <a:off x="903446" y="720310"/>
            <a:ext cx="2324245" cy="646986"/>
          </a:xfrm>
          <a:prstGeom prst="flowChartAlternateProcess">
            <a:avLst/>
          </a:prstGeom>
          <a:solidFill>
            <a:srgbClr val="F0B094"/>
          </a:solidFill>
          <a:ln>
            <a:noFill/>
          </a:ln>
          <a:effectLst/>
        </p:spPr>
        <p:txBody>
          <a:bodyPr wrap="square">
            <a:sp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3200" b="1" i="0" u="none" strike="noStrike" kern="1200" cap="none" spc="0" normalizeH="0" baseline="0" noProof="0" dirty="0" err="1">
                <a:ln>
                  <a:noFill/>
                </a:ln>
                <a:solidFill>
                  <a:srgbClr val="AD0000"/>
                </a:solidFill>
                <a:effectLst/>
                <a:uLnTx/>
                <a:uFillTx/>
                <a:latin typeface="Times New Roman" pitchFamily="18" charset="0"/>
                <a:ea typeface="Cambria" panose="02040503050406030204" pitchFamily="18" charset="0"/>
                <a:cs typeface="Times New Roman" pitchFamily="18" charset="0"/>
              </a:rPr>
              <a:t>Khởi</a:t>
            </a:r>
            <a:r>
              <a:rPr kumimoji="0" lang="en-US" sz="3200" b="1" i="0" u="none" strike="noStrike" kern="1200" cap="none" spc="0" normalizeH="0" baseline="0" noProof="0" dirty="0">
                <a:ln>
                  <a:noFill/>
                </a:ln>
                <a:solidFill>
                  <a:srgbClr val="AD0000"/>
                </a:solidFill>
                <a:effectLst/>
                <a:uLnTx/>
                <a:uFillTx/>
                <a:latin typeface="Times New Roman" pitchFamily="18" charset="0"/>
                <a:ea typeface="Cambria" panose="02040503050406030204" pitchFamily="18" charset="0"/>
                <a:cs typeface="Times New Roman" pitchFamily="18" charset="0"/>
              </a:rPr>
              <a:t> </a:t>
            </a:r>
            <a:r>
              <a:rPr kumimoji="0" lang="en-US" sz="3200" b="1" i="0" u="none" strike="noStrike" kern="1200" cap="none" spc="0" normalizeH="0" baseline="0" noProof="0" dirty="0" err="1">
                <a:ln>
                  <a:noFill/>
                </a:ln>
                <a:solidFill>
                  <a:srgbClr val="AD0000"/>
                </a:solidFill>
                <a:effectLst/>
                <a:uLnTx/>
                <a:uFillTx/>
                <a:latin typeface="Times New Roman" pitchFamily="18" charset="0"/>
                <a:ea typeface="Cambria" panose="02040503050406030204" pitchFamily="18" charset="0"/>
                <a:cs typeface="Times New Roman" pitchFamily="18" charset="0"/>
              </a:rPr>
              <a:t>động</a:t>
            </a:r>
            <a:endParaRPr kumimoji="0" lang="en-US" sz="3200" b="0" i="0" u="none" strike="noStrike" kern="1200" cap="none" spc="0" normalizeH="0" baseline="0" noProof="0" dirty="0">
              <a:ln>
                <a:noFill/>
              </a:ln>
              <a:solidFill>
                <a:srgbClr val="AD0000"/>
              </a:solidFill>
              <a:effectLst/>
              <a:uLnTx/>
              <a:uFillTx/>
              <a:latin typeface="Times New Roman" pitchFamily="18" charset="0"/>
              <a:ea typeface="Cambria" panose="02040503050406030204" pitchFamily="18" charset="0"/>
              <a:cs typeface="Times New Roman" pitchFamily="18" charset="0"/>
            </a:endParaRPr>
          </a:p>
        </p:txBody>
      </p:sp>
      <p:pic>
        <p:nvPicPr>
          <p:cNvPr id="4" name="Picture 3" descr="Hòn Vọng Phu ở đâu ?">
            <a:extLst>
              <a:ext uri="{FF2B5EF4-FFF2-40B4-BE49-F238E27FC236}">
                <a16:creationId xmlns:a16="http://schemas.microsoft.com/office/drawing/2014/main" id="{0FCA9D7E-622F-0E10-A174-5F25E8A0585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8496" y="1614722"/>
            <a:ext cx="3973115" cy="2835735"/>
          </a:xfrm>
          <a:prstGeom prst="rect">
            <a:avLst/>
          </a:prstGeom>
          <a:noFill/>
          <a:ln>
            <a:noFill/>
          </a:ln>
        </p:spPr>
      </p:pic>
      <p:pic>
        <p:nvPicPr>
          <p:cNvPr id="5" name="Picture 4" descr="Truyện ca trong nhạc Việt: Trường ca Hòn vọng phu">
            <a:extLst>
              <a:ext uri="{FF2B5EF4-FFF2-40B4-BE49-F238E27FC236}">
                <a16:creationId xmlns:a16="http://schemas.microsoft.com/office/drawing/2014/main" id="{44DF471E-2095-DCC7-26D5-B2C6EF1B990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13573" y="2502350"/>
            <a:ext cx="5270123" cy="3298616"/>
          </a:xfrm>
          <a:prstGeom prst="rect">
            <a:avLst/>
          </a:prstGeom>
          <a:noFill/>
          <a:ln>
            <a:noFill/>
          </a:ln>
        </p:spPr>
      </p:pic>
      <p:pic>
        <p:nvPicPr>
          <p:cNvPr id="6" name="Picture 5" descr="Theo dấu trường ca Hòn vọng phu - Kỳ 2: Tìm nàng Tô Thị xứ Lạng - Văn Học  Sài Gòn">
            <a:extLst>
              <a:ext uri="{FF2B5EF4-FFF2-40B4-BE49-F238E27FC236}">
                <a16:creationId xmlns:a16="http://schemas.microsoft.com/office/drawing/2014/main" id="{9F0C9151-9CA7-5E9F-B338-4C1A9A6ED4B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27586"/>
          <a:stretch/>
        </p:blipFill>
        <p:spPr bwMode="auto">
          <a:xfrm>
            <a:off x="7433241" y="3449642"/>
            <a:ext cx="3744832" cy="2819832"/>
          </a:xfrm>
          <a:prstGeom prst="rect">
            <a:avLst/>
          </a:prstGeom>
          <a:noFill/>
          <a:ln>
            <a:noFill/>
          </a:ln>
        </p:spPr>
      </p:pic>
    </p:spTree>
    <p:custDataLst>
      <p:tags r:id="rId1"/>
    </p:custDataLst>
    <p:extLst>
      <p:ext uri="{BB962C8B-B14F-4D97-AF65-F5344CB8AC3E}">
        <p14:creationId xmlns:p14="http://schemas.microsoft.com/office/powerpoint/2010/main" val="2759880204"/>
      </p:ext>
    </p:extLst>
  </p:cSld>
  <p:clrMapOvr>
    <a:masterClrMapping/>
  </p:clrMapOvr>
  <p:transition spd="slow">
    <p:comb/>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7" name="Google Shape;447;p45"/>
          <p:cNvPicPr preferRelativeResize="0"/>
          <p:nvPr/>
        </p:nvPicPr>
        <p:blipFill>
          <a:blip r:embed="rId4">
            <a:alphaModFix amt="48000"/>
          </a:blip>
          <a:stretch>
            <a:fillRect/>
          </a:stretch>
        </p:blipFill>
        <p:spPr>
          <a:xfrm>
            <a:off x="-256302" y="1817867"/>
            <a:ext cx="2068467" cy="941967"/>
          </a:xfrm>
          <a:prstGeom prst="rect">
            <a:avLst/>
          </a:prstGeom>
          <a:noFill/>
          <a:ln>
            <a:noFill/>
          </a:ln>
        </p:spPr>
      </p:pic>
      <p:pic>
        <p:nvPicPr>
          <p:cNvPr id="448" name="Google Shape;448;p45"/>
          <p:cNvPicPr preferRelativeResize="0"/>
          <p:nvPr/>
        </p:nvPicPr>
        <p:blipFill>
          <a:blip r:embed="rId4">
            <a:alphaModFix amt="48000"/>
          </a:blip>
          <a:stretch>
            <a:fillRect/>
          </a:stretch>
        </p:blipFill>
        <p:spPr>
          <a:xfrm>
            <a:off x="1812166" y="466950"/>
            <a:ext cx="1967732" cy="896100"/>
          </a:xfrm>
          <a:prstGeom prst="rect">
            <a:avLst/>
          </a:prstGeom>
          <a:noFill/>
          <a:ln>
            <a:noFill/>
          </a:ln>
        </p:spPr>
      </p:pic>
      <p:pic>
        <p:nvPicPr>
          <p:cNvPr id="449" name="Google Shape;449;p45"/>
          <p:cNvPicPr preferRelativeResize="0"/>
          <p:nvPr/>
        </p:nvPicPr>
        <p:blipFill>
          <a:blip r:embed="rId4">
            <a:alphaModFix amt="48000"/>
          </a:blip>
          <a:stretch>
            <a:fillRect/>
          </a:stretch>
        </p:blipFill>
        <p:spPr>
          <a:xfrm>
            <a:off x="10298832" y="1666634"/>
            <a:ext cx="2068467" cy="941967"/>
          </a:xfrm>
          <a:prstGeom prst="rect">
            <a:avLst/>
          </a:prstGeom>
          <a:noFill/>
          <a:ln>
            <a:noFill/>
          </a:ln>
        </p:spPr>
      </p:pic>
      <p:pic>
        <p:nvPicPr>
          <p:cNvPr id="450" name="Google Shape;450;p45"/>
          <p:cNvPicPr preferRelativeResize="0"/>
          <p:nvPr/>
        </p:nvPicPr>
        <p:blipFill>
          <a:blip r:embed="rId4">
            <a:alphaModFix amt="48000"/>
          </a:blip>
          <a:stretch>
            <a:fillRect/>
          </a:stretch>
        </p:blipFill>
        <p:spPr>
          <a:xfrm>
            <a:off x="8144433" y="466950"/>
            <a:ext cx="1967732" cy="896100"/>
          </a:xfrm>
          <a:prstGeom prst="rect">
            <a:avLst/>
          </a:prstGeom>
          <a:noFill/>
          <a:ln>
            <a:noFill/>
          </a:ln>
        </p:spPr>
      </p:pic>
      <p:sp>
        <p:nvSpPr>
          <p:cNvPr id="3" name="TextBox 2">
            <a:extLst>
              <a:ext uri="{FF2B5EF4-FFF2-40B4-BE49-F238E27FC236}">
                <a16:creationId xmlns:a16="http://schemas.microsoft.com/office/drawing/2014/main" id="{1C9E001C-4C37-054D-0708-AFB6EDDE7D79}"/>
              </a:ext>
            </a:extLst>
          </p:cNvPr>
          <p:cNvSpPr txBox="1"/>
          <p:nvPr/>
        </p:nvSpPr>
        <p:spPr>
          <a:xfrm>
            <a:off x="1048584" y="73446"/>
            <a:ext cx="6309360" cy="584775"/>
          </a:xfrm>
          <a:prstGeom prst="rect">
            <a:avLst/>
          </a:prstGeom>
          <a:noFill/>
        </p:spPr>
        <p:txBody>
          <a:bodyPr wrap="square">
            <a:spAutoFit/>
          </a:bodyPr>
          <a:lstStyle>
            <a:defPPr>
              <a:defRPr lang="en-US"/>
            </a:defPPr>
            <a:lvl1pPr marR="0" algn="just">
              <a:spcBef>
                <a:spcPts val="600"/>
              </a:spcBef>
              <a:spcAft>
                <a:spcPts val="600"/>
              </a:spcAft>
              <a:defRPr sz="2400" b="1">
                <a:effectLst/>
                <a:latin typeface="#9Slide03 BoosterNextFYBlack" panose="02000A03000000020004" pitchFamily="2" charset="0"/>
                <a:ea typeface="Times New Roman" panose="02020603050405020304" pitchFamily="18" charset="0"/>
              </a:defRPr>
            </a:lvl1pPr>
          </a:lstStyle>
          <a:p>
            <a:pPr algn="ctr"/>
            <a:r>
              <a:rPr lang="pt-BR" sz="3200" dirty="0">
                <a:latin typeface="Times New Roman" pitchFamily="18" charset="0"/>
                <a:cs typeface="Times New Roman" pitchFamily="18" charset="0"/>
              </a:rPr>
              <a:t>1.  Dì Bảy và câu chuyện cuộc đời</a:t>
            </a:r>
            <a:endParaRPr lang="en-US" sz="3200" dirty="0">
              <a:latin typeface="Times New Roman" pitchFamily="18" charset="0"/>
              <a:cs typeface="Times New Roman" pitchFamily="18" charset="0"/>
            </a:endParaRPr>
          </a:p>
        </p:txBody>
      </p:sp>
      <p:graphicFrame>
        <p:nvGraphicFramePr>
          <p:cNvPr id="4" name="Table 3">
            <a:extLst>
              <a:ext uri="{FF2B5EF4-FFF2-40B4-BE49-F238E27FC236}">
                <a16:creationId xmlns:a16="http://schemas.microsoft.com/office/drawing/2014/main" id="{28FD95D7-C5B0-D587-76B0-0497014924F3}"/>
              </a:ext>
            </a:extLst>
          </p:cNvPr>
          <p:cNvGraphicFramePr>
            <a:graphicFrameLocks noGrp="1"/>
          </p:cNvGraphicFramePr>
          <p:nvPr>
            <p:extLst>
              <p:ext uri="{D42A27DB-BD31-4B8C-83A1-F6EECF244321}">
                <p14:modId xmlns:p14="http://schemas.microsoft.com/office/powerpoint/2010/main" val="1478290779"/>
              </p:ext>
            </p:extLst>
          </p:nvPr>
        </p:nvGraphicFramePr>
        <p:xfrm>
          <a:off x="421640" y="675696"/>
          <a:ext cx="11348720" cy="5830618"/>
        </p:xfrm>
        <a:graphic>
          <a:graphicData uri="http://schemas.openxmlformats.org/drawingml/2006/table">
            <a:tbl>
              <a:tblPr firstRow="1" firstCol="1" bandRow="1">
                <a:tableStyleId>{5C22544A-7EE6-4342-B048-85BDC9FD1C3A}</a:tableStyleId>
              </a:tblPr>
              <a:tblGrid>
                <a:gridCol w="411480">
                  <a:extLst>
                    <a:ext uri="{9D8B030D-6E8A-4147-A177-3AD203B41FA5}">
                      <a16:colId xmlns:a16="http://schemas.microsoft.com/office/drawing/2014/main" val="1716399498"/>
                    </a:ext>
                  </a:extLst>
                </a:gridCol>
                <a:gridCol w="5448300">
                  <a:extLst>
                    <a:ext uri="{9D8B030D-6E8A-4147-A177-3AD203B41FA5}">
                      <a16:colId xmlns:a16="http://schemas.microsoft.com/office/drawing/2014/main" val="1661705783"/>
                    </a:ext>
                  </a:extLst>
                </a:gridCol>
                <a:gridCol w="5488940">
                  <a:extLst>
                    <a:ext uri="{9D8B030D-6E8A-4147-A177-3AD203B41FA5}">
                      <a16:colId xmlns:a16="http://schemas.microsoft.com/office/drawing/2014/main" val="1843132394"/>
                    </a:ext>
                  </a:extLst>
                </a:gridCol>
              </a:tblGrid>
              <a:tr h="397324">
                <a:tc gridSpan="3">
                  <a:txBody>
                    <a:bodyPr/>
                    <a:lstStyle/>
                    <a:p>
                      <a:pPr marL="0" marR="0" algn="ctr">
                        <a:spcBef>
                          <a:spcPts val="600"/>
                        </a:spcBef>
                        <a:spcAft>
                          <a:spcPts val="600"/>
                        </a:spcAft>
                      </a:pPr>
                      <a:r>
                        <a:rPr lang="pt-BR" sz="1600" dirty="0">
                          <a:effectLst/>
                          <a:latin typeface="Times New Roman" pitchFamily="18" charset="0"/>
                          <a:cs typeface="Times New Roman" pitchFamily="18" charset="0"/>
                        </a:rPr>
                        <a:t>PHIẾU HỌC TẬP SỐ 1</a:t>
                      </a:r>
                      <a:endParaRPr lang="en-US" sz="1600" dirty="0">
                        <a:effectLst/>
                        <a:latin typeface="Times New Roman" pitchFamily="18" charset="0"/>
                        <a:ea typeface="Times New Roman" panose="02020603050405020304" pitchFamily="18" charset="0"/>
                        <a:cs typeface="Times New Roman" pitchFamily="18" charset="0"/>
                      </a:endParaRPr>
                    </a:p>
                  </a:txBody>
                  <a:tcPr marL="29030" marR="2903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52507001"/>
                  </a:ext>
                </a:extLst>
              </a:tr>
              <a:tr h="420806">
                <a:tc gridSpan="2">
                  <a:txBody>
                    <a:bodyPr/>
                    <a:lstStyle/>
                    <a:p>
                      <a:pPr marL="0" marR="0" algn="ctr">
                        <a:spcBef>
                          <a:spcPts val="600"/>
                        </a:spcBef>
                        <a:spcAft>
                          <a:spcPts val="600"/>
                        </a:spcAft>
                      </a:pPr>
                      <a:r>
                        <a:rPr lang="pt-BR" sz="1600" dirty="0">
                          <a:solidFill>
                            <a:schemeClr val="bg1"/>
                          </a:solidFill>
                          <a:effectLst/>
                          <a:latin typeface="Times New Roman" pitchFamily="18" charset="0"/>
                          <a:cs typeface="Times New Roman" pitchFamily="18" charset="0"/>
                        </a:rPr>
                        <a:t>Hoàn thiện các sự việc xảy ra trong cuộc đời dì Bảy </a:t>
                      </a:r>
                      <a:endParaRPr lang="en-US" sz="1600" dirty="0">
                        <a:solidFill>
                          <a:schemeClr val="bg1"/>
                        </a:solidFill>
                        <a:effectLst/>
                        <a:latin typeface="Times New Roman" pitchFamily="18" charset="0"/>
                        <a:ea typeface="Times New Roman" panose="02020603050405020304" pitchFamily="18" charset="0"/>
                        <a:cs typeface="Times New Roman" pitchFamily="18" charset="0"/>
                      </a:endParaRPr>
                    </a:p>
                  </a:txBody>
                  <a:tcPr marL="29030" marR="29030" marT="0" marB="0" anchor="ctr"/>
                </a:tc>
                <a:tc hMerge="1">
                  <a:txBody>
                    <a:bodyPr/>
                    <a:lstStyle/>
                    <a:p>
                      <a:endParaRPr lang="en-US"/>
                    </a:p>
                  </a:txBody>
                  <a:tcPr/>
                </a:tc>
                <a:tc>
                  <a:txBody>
                    <a:bodyPr/>
                    <a:lstStyle/>
                    <a:p>
                      <a:pPr marL="0" marR="0" algn="ctr">
                        <a:spcBef>
                          <a:spcPts val="600"/>
                        </a:spcBef>
                        <a:spcAft>
                          <a:spcPts val="600"/>
                        </a:spcAft>
                      </a:pPr>
                      <a:r>
                        <a:rPr lang="pt-BR" sz="1600" dirty="0">
                          <a:solidFill>
                            <a:schemeClr val="bg1"/>
                          </a:solidFill>
                          <a:effectLst/>
                          <a:latin typeface="Times New Roman" pitchFamily="18" charset="0"/>
                          <a:cs typeface="Times New Roman" pitchFamily="18" charset="0"/>
                        </a:rPr>
                        <a:t>Nhận xét về cuộc đời và phẩm chất con ngươi dì Bảy</a:t>
                      </a:r>
                      <a:endParaRPr lang="en-US" sz="1600" dirty="0">
                        <a:solidFill>
                          <a:schemeClr val="bg1"/>
                        </a:solidFill>
                        <a:effectLst/>
                        <a:latin typeface="Times New Roman" pitchFamily="18" charset="0"/>
                        <a:ea typeface="Times New Roman" panose="02020603050405020304" pitchFamily="18" charset="0"/>
                        <a:cs typeface="Times New Roman" pitchFamily="18" charset="0"/>
                      </a:endParaRPr>
                    </a:p>
                  </a:txBody>
                  <a:tcPr marL="29030" marR="29030" marT="0" marB="0" anchor="ctr">
                    <a:solidFill>
                      <a:srgbClr val="92BA3C"/>
                    </a:solidFill>
                  </a:tcPr>
                </a:tc>
                <a:extLst>
                  <a:ext uri="{0D108BD9-81ED-4DB2-BD59-A6C34878D82A}">
                    <a16:rowId xmlns:a16="http://schemas.microsoft.com/office/drawing/2014/main" val="160490963"/>
                  </a:ext>
                </a:extLst>
              </a:tr>
              <a:tr h="864815">
                <a:tc>
                  <a:txBody>
                    <a:bodyPr/>
                    <a:lstStyle/>
                    <a:p>
                      <a:pPr marL="0" marR="0" algn="ctr">
                        <a:spcBef>
                          <a:spcPts val="600"/>
                        </a:spcBef>
                        <a:spcAft>
                          <a:spcPts val="600"/>
                        </a:spcAft>
                      </a:pPr>
                      <a:r>
                        <a:rPr lang="pt-BR" sz="1600" dirty="0" smtClean="0">
                          <a:effectLst/>
                          <a:latin typeface="Times New Roman" pitchFamily="18" charset="0"/>
                          <a:ea typeface="+mn-ea"/>
                          <a:cs typeface="Times New Roman" pitchFamily="18" charset="0"/>
                        </a:rPr>
                        <a:t>a</a:t>
                      </a:r>
                      <a:endParaRPr lang="en-US" sz="1600" dirty="0">
                        <a:effectLst/>
                        <a:latin typeface="Times New Roman" pitchFamily="18" charset="0"/>
                        <a:ea typeface="Times New Roman" panose="02020603050405020304" pitchFamily="18" charset="0"/>
                        <a:cs typeface="Times New Roman" pitchFamily="18" charset="0"/>
                      </a:endParaRPr>
                    </a:p>
                  </a:txBody>
                  <a:tcPr marL="29030" marR="29030" marT="0" marB="0" anchor="ctr"/>
                </a:tc>
                <a:tc>
                  <a:txBody>
                    <a:bodyPr/>
                    <a:lstStyle/>
                    <a:p>
                      <a:pPr marL="0" marR="0" algn="just">
                        <a:spcBef>
                          <a:spcPts val="600"/>
                        </a:spcBef>
                        <a:spcAft>
                          <a:spcPts val="600"/>
                        </a:spcAft>
                      </a:pPr>
                      <a:r>
                        <a:rPr lang="de-DE" sz="1600" dirty="0">
                          <a:effectLst/>
                          <a:latin typeface="Times New Roman" pitchFamily="18" charset="0"/>
                          <a:cs typeface="Times New Roman" pitchFamily="18" charset="0"/>
                        </a:rPr>
                        <a:t>Dì Bảy lấy chồng năm 20 tuổi, sau đám cưới 1 tháng, dì Bảy phải xa nhau chồng vì dượng Bảy cùng nhiều người con đất Quảng lên đường ra Bắc tập kết.</a:t>
                      </a:r>
                      <a:endParaRPr lang="en-US" sz="1600" dirty="0">
                        <a:effectLst/>
                        <a:latin typeface="Times New Roman" pitchFamily="18" charset="0"/>
                        <a:ea typeface="Times New Roman" panose="02020603050405020304" pitchFamily="18" charset="0"/>
                        <a:cs typeface="Times New Roman" pitchFamily="18" charset="0"/>
                      </a:endParaRPr>
                    </a:p>
                  </a:txBody>
                  <a:tcPr marL="29030" marR="29030" marT="0" marB="0" anchor="ctr"/>
                </a:tc>
                <a:tc>
                  <a:txBody>
                    <a:bodyPr/>
                    <a:lstStyle/>
                    <a:p>
                      <a:pPr marL="0" marR="0" algn="just">
                        <a:spcBef>
                          <a:spcPts val="600"/>
                        </a:spcBef>
                        <a:spcAft>
                          <a:spcPts val="600"/>
                        </a:spcAft>
                      </a:pPr>
                      <a:r>
                        <a:rPr lang="de-DE" sz="1600" i="1" dirty="0">
                          <a:effectLst/>
                          <a:latin typeface="Times New Roman" pitchFamily="18" charset="0"/>
                          <a:cs typeface="Times New Roman" pitchFamily="18" charset="0"/>
                        </a:rPr>
                        <a:t>(gợi ý: Dì Bảy có được hưởng hạnh phúc lứa đôi và cuộc sống gia đình không? Dì đã hy sinh điều gì khi tuổi đời còn rất trẻ?)</a:t>
                      </a:r>
                      <a:endParaRPr lang="en-US" sz="1600" i="1" dirty="0">
                        <a:effectLst/>
                        <a:latin typeface="Times New Roman" pitchFamily="18" charset="0"/>
                        <a:ea typeface="Times New Roman" panose="02020603050405020304" pitchFamily="18" charset="0"/>
                        <a:cs typeface="Times New Roman" pitchFamily="18" charset="0"/>
                      </a:endParaRPr>
                    </a:p>
                  </a:txBody>
                  <a:tcPr marL="29030" marR="29030" marT="0" marB="0" anchor="ctr"/>
                </a:tc>
                <a:extLst>
                  <a:ext uri="{0D108BD9-81ED-4DB2-BD59-A6C34878D82A}">
                    <a16:rowId xmlns:a16="http://schemas.microsoft.com/office/drawing/2014/main" val="1711761637"/>
                  </a:ext>
                </a:extLst>
              </a:tr>
              <a:tr h="589129">
                <a:tc>
                  <a:txBody>
                    <a:bodyPr/>
                    <a:lstStyle/>
                    <a:p>
                      <a:pPr marL="0" marR="0" algn="ctr">
                        <a:spcBef>
                          <a:spcPts val="600"/>
                        </a:spcBef>
                        <a:spcAft>
                          <a:spcPts val="600"/>
                        </a:spcAft>
                      </a:pPr>
                      <a:r>
                        <a:rPr lang="pt-BR" sz="1600" dirty="0" smtClean="0">
                          <a:effectLst/>
                          <a:latin typeface="Times New Roman" pitchFamily="18" charset="0"/>
                          <a:ea typeface="+mn-ea"/>
                          <a:cs typeface="Times New Roman" pitchFamily="18" charset="0"/>
                        </a:rPr>
                        <a:t>b</a:t>
                      </a:r>
                      <a:endParaRPr lang="en-US" sz="1600" dirty="0">
                        <a:effectLst/>
                        <a:latin typeface="Times New Roman" pitchFamily="18" charset="0"/>
                        <a:ea typeface="Times New Roman" panose="02020603050405020304" pitchFamily="18" charset="0"/>
                        <a:cs typeface="Times New Roman" pitchFamily="18" charset="0"/>
                      </a:endParaRPr>
                    </a:p>
                  </a:txBody>
                  <a:tcPr marL="29030" marR="29030" marT="0" marB="0" anchor="ctr"/>
                </a:tc>
                <a:tc>
                  <a:txBody>
                    <a:bodyPr/>
                    <a:lstStyle/>
                    <a:p>
                      <a:pPr marL="0" marR="0" algn="just">
                        <a:spcBef>
                          <a:spcPts val="600"/>
                        </a:spcBef>
                        <a:spcAft>
                          <a:spcPts val="600"/>
                        </a:spcAft>
                      </a:pPr>
                      <a:r>
                        <a:rPr lang="de-DE" sz="1600" dirty="0">
                          <a:effectLst/>
                          <a:latin typeface="Times New Roman" pitchFamily="18" charset="0"/>
                          <a:cs typeface="Times New Roman" pitchFamily="18" charset="0"/>
                        </a:rPr>
                        <a:t>Bao nhiêu năm dượng Bảy ra miền Bắc rồi lại vào miền Nam chiến đấu, rất ít có điều kiện liên lạc với dì Bảy.</a:t>
                      </a:r>
                      <a:endParaRPr lang="en-US" sz="1600" dirty="0">
                        <a:effectLst/>
                        <a:latin typeface="Times New Roman" pitchFamily="18" charset="0"/>
                        <a:ea typeface="Times New Roman" panose="02020603050405020304" pitchFamily="18" charset="0"/>
                        <a:cs typeface="Times New Roman" pitchFamily="18" charset="0"/>
                      </a:endParaRPr>
                    </a:p>
                  </a:txBody>
                  <a:tcPr marL="29030" marR="29030" marT="0" marB="0" anchor="ctr"/>
                </a:tc>
                <a:tc rowSpan="2">
                  <a:txBody>
                    <a:bodyPr/>
                    <a:lstStyle/>
                    <a:p>
                      <a:pPr marL="0" marR="0" algn="just">
                        <a:spcBef>
                          <a:spcPts val="600"/>
                        </a:spcBef>
                        <a:spcAft>
                          <a:spcPts val="600"/>
                        </a:spcAft>
                      </a:pPr>
                      <a:r>
                        <a:rPr lang="de-DE" sz="1600" i="1" dirty="0">
                          <a:effectLst/>
                          <a:latin typeface="Times New Roman" pitchFamily="18" charset="0"/>
                          <a:cs typeface="Times New Roman" pitchFamily="18" charset="0"/>
                        </a:rPr>
                        <a:t>(gợi ý: Dì Bảy đã làm gì trong suốt 20 năm xa chồng? Từ đó cho thấy phẩm chất nào của dì?)</a:t>
                      </a:r>
                      <a:endParaRPr lang="en-US" sz="1600" i="1" dirty="0">
                        <a:effectLst/>
                        <a:latin typeface="Times New Roman" pitchFamily="18" charset="0"/>
                        <a:ea typeface="Times New Roman" panose="02020603050405020304" pitchFamily="18" charset="0"/>
                        <a:cs typeface="Times New Roman" pitchFamily="18" charset="0"/>
                      </a:endParaRPr>
                    </a:p>
                  </a:txBody>
                  <a:tcPr marL="29030" marR="29030" marT="0" marB="0" anchor="ctr"/>
                </a:tc>
                <a:extLst>
                  <a:ext uri="{0D108BD9-81ED-4DB2-BD59-A6C34878D82A}">
                    <a16:rowId xmlns:a16="http://schemas.microsoft.com/office/drawing/2014/main" val="1249099224"/>
                  </a:ext>
                </a:extLst>
              </a:tr>
              <a:tr h="353846">
                <a:tc>
                  <a:txBody>
                    <a:bodyPr/>
                    <a:lstStyle/>
                    <a:p>
                      <a:pPr marL="0" marR="0" algn="ctr">
                        <a:spcBef>
                          <a:spcPts val="600"/>
                        </a:spcBef>
                        <a:spcAft>
                          <a:spcPts val="600"/>
                        </a:spcAft>
                      </a:pPr>
                      <a:r>
                        <a:rPr lang="pt-BR" sz="1600" dirty="0" smtClean="0">
                          <a:effectLst/>
                          <a:latin typeface="Times New Roman" pitchFamily="18" charset="0"/>
                          <a:ea typeface="+mn-ea"/>
                          <a:cs typeface="Times New Roman" pitchFamily="18" charset="0"/>
                        </a:rPr>
                        <a:t>c</a:t>
                      </a:r>
                      <a:endParaRPr lang="en-US" sz="1600" dirty="0">
                        <a:effectLst/>
                        <a:latin typeface="Times New Roman" pitchFamily="18" charset="0"/>
                        <a:ea typeface="Times New Roman" panose="02020603050405020304" pitchFamily="18" charset="0"/>
                        <a:cs typeface="Times New Roman" pitchFamily="18" charset="0"/>
                      </a:endParaRPr>
                    </a:p>
                  </a:txBody>
                  <a:tcPr marL="29030" marR="29030" marT="0" marB="0" anchor="ctr"/>
                </a:tc>
                <a:tc>
                  <a:txBody>
                    <a:bodyPr/>
                    <a:lstStyle/>
                    <a:p>
                      <a:pPr marL="0" marR="0" algn="just">
                        <a:spcBef>
                          <a:spcPts val="600"/>
                        </a:spcBef>
                        <a:spcAft>
                          <a:spcPts val="600"/>
                        </a:spcAft>
                      </a:pPr>
                      <a:r>
                        <a:rPr lang="de-DE" sz="1600" dirty="0">
                          <a:effectLst/>
                          <a:latin typeface="Times New Roman" pitchFamily="18" charset="0"/>
                          <a:cs typeface="Times New Roman" pitchFamily="18" charset="0"/>
                        </a:rPr>
                        <a:t>...........................................................................................</a:t>
                      </a:r>
                      <a:endParaRPr lang="en-US" sz="1600" dirty="0">
                        <a:effectLst/>
                        <a:latin typeface="Times New Roman" pitchFamily="18" charset="0"/>
                        <a:ea typeface="Times New Roman" panose="02020603050405020304" pitchFamily="18" charset="0"/>
                        <a:cs typeface="Times New Roman" pitchFamily="18" charset="0"/>
                      </a:endParaRPr>
                    </a:p>
                  </a:txBody>
                  <a:tcPr marL="29030" marR="29030" marT="0" marB="0" anchor="ctr"/>
                </a:tc>
                <a:tc vMerge="1">
                  <a:txBody>
                    <a:bodyPr/>
                    <a:lstStyle/>
                    <a:p>
                      <a:endParaRPr lang="en-US"/>
                    </a:p>
                  </a:txBody>
                  <a:tcPr/>
                </a:tc>
                <a:extLst>
                  <a:ext uri="{0D108BD9-81ED-4DB2-BD59-A6C34878D82A}">
                    <a16:rowId xmlns:a16="http://schemas.microsoft.com/office/drawing/2014/main" val="2160408136"/>
                  </a:ext>
                </a:extLst>
              </a:tr>
              <a:tr h="589129">
                <a:tc>
                  <a:txBody>
                    <a:bodyPr/>
                    <a:lstStyle/>
                    <a:p>
                      <a:pPr marL="0" marR="0" algn="ctr">
                        <a:spcBef>
                          <a:spcPts val="600"/>
                        </a:spcBef>
                        <a:spcAft>
                          <a:spcPts val="600"/>
                        </a:spcAft>
                      </a:pPr>
                      <a:r>
                        <a:rPr lang="pt-BR" sz="1600" dirty="0" smtClean="0">
                          <a:effectLst/>
                          <a:latin typeface="Times New Roman" pitchFamily="18" charset="0"/>
                          <a:ea typeface="+mn-ea"/>
                          <a:cs typeface="Times New Roman" pitchFamily="18" charset="0"/>
                        </a:rPr>
                        <a:t>d</a:t>
                      </a:r>
                      <a:endParaRPr lang="en-US" sz="1600" dirty="0">
                        <a:effectLst/>
                        <a:latin typeface="Times New Roman" pitchFamily="18" charset="0"/>
                        <a:ea typeface="Times New Roman" panose="02020603050405020304" pitchFamily="18" charset="0"/>
                        <a:cs typeface="Times New Roman" pitchFamily="18" charset="0"/>
                      </a:endParaRPr>
                    </a:p>
                  </a:txBody>
                  <a:tcPr marL="29030" marR="29030" marT="0" marB="0" anchor="ctr"/>
                </a:tc>
                <a:tc>
                  <a:txBody>
                    <a:bodyPr/>
                    <a:lstStyle/>
                    <a:p>
                      <a:pPr marL="0" marR="0" algn="just">
                        <a:spcBef>
                          <a:spcPts val="600"/>
                        </a:spcBef>
                        <a:spcAft>
                          <a:spcPts val="600"/>
                        </a:spcAft>
                      </a:pPr>
                      <a:r>
                        <a:rPr lang="de-DE" sz="1600" dirty="0">
                          <a:effectLst/>
                          <a:latin typeface="Times New Roman" pitchFamily="18" charset="0"/>
                          <a:cs typeface="Times New Roman" pitchFamily="18" charset="0"/>
                        </a:rPr>
                        <a:t>Đến năm 1975, dì Bảy nhận được giấy báo tử dượng Bảy đã ngã xuống trong trận đánh Xuân Lộc.</a:t>
                      </a:r>
                      <a:endParaRPr lang="en-US" sz="1600" dirty="0">
                        <a:effectLst/>
                        <a:latin typeface="Times New Roman" pitchFamily="18" charset="0"/>
                        <a:ea typeface="Times New Roman" panose="02020603050405020304" pitchFamily="18" charset="0"/>
                        <a:cs typeface="Times New Roman" pitchFamily="18" charset="0"/>
                      </a:endParaRPr>
                    </a:p>
                  </a:txBody>
                  <a:tcPr marL="29030" marR="29030" marT="0" marB="0" anchor="ctr"/>
                </a:tc>
                <a:tc rowSpan="2">
                  <a:txBody>
                    <a:bodyPr/>
                    <a:lstStyle/>
                    <a:p>
                      <a:pPr marL="0" marR="0" algn="just">
                        <a:spcBef>
                          <a:spcPts val="600"/>
                        </a:spcBef>
                        <a:spcAft>
                          <a:spcPts val="600"/>
                        </a:spcAft>
                      </a:pPr>
                      <a:r>
                        <a:rPr lang="de-DE" sz="1600" i="1" dirty="0">
                          <a:effectLst/>
                          <a:latin typeface="Times New Roman" pitchFamily="18" charset="0"/>
                          <a:cs typeface="Times New Roman" pitchFamily="18" charset="0"/>
                        </a:rPr>
                        <a:t>(gợi ý: Dì Bảy đã phải gánh chịu nỗi bất hạnh như thế nào? Qua đó, cho thấy điều gì trong con người dì Bảy?)</a:t>
                      </a:r>
                      <a:endParaRPr lang="en-US" sz="1600" i="1" dirty="0">
                        <a:effectLst/>
                        <a:latin typeface="Times New Roman" pitchFamily="18" charset="0"/>
                        <a:cs typeface="Times New Roman" pitchFamily="18" charset="0"/>
                      </a:endParaRPr>
                    </a:p>
                  </a:txBody>
                  <a:tcPr marL="29030" marR="29030" marT="0" marB="0" anchor="ctr"/>
                </a:tc>
                <a:extLst>
                  <a:ext uri="{0D108BD9-81ED-4DB2-BD59-A6C34878D82A}">
                    <a16:rowId xmlns:a16="http://schemas.microsoft.com/office/drawing/2014/main" val="531432282"/>
                  </a:ext>
                </a:extLst>
              </a:tr>
              <a:tr h="371829">
                <a:tc>
                  <a:txBody>
                    <a:bodyPr/>
                    <a:lstStyle/>
                    <a:p>
                      <a:pPr marL="0" marR="0" algn="ctr">
                        <a:spcBef>
                          <a:spcPts val="600"/>
                        </a:spcBef>
                        <a:spcAft>
                          <a:spcPts val="600"/>
                        </a:spcAft>
                      </a:pPr>
                      <a:r>
                        <a:rPr lang="pt-BR" sz="1600" dirty="0" smtClean="0">
                          <a:effectLst/>
                          <a:latin typeface="Times New Roman" pitchFamily="18" charset="0"/>
                          <a:ea typeface="+mn-ea"/>
                          <a:cs typeface="Times New Roman" pitchFamily="18" charset="0"/>
                        </a:rPr>
                        <a:t>đ</a:t>
                      </a:r>
                      <a:endParaRPr lang="en-US" sz="1600" dirty="0">
                        <a:effectLst/>
                        <a:latin typeface="Times New Roman" pitchFamily="18" charset="0"/>
                        <a:ea typeface="Times New Roman" panose="02020603050405020304" pitchFamily="18" charset="0"/>
                        <a:cs typeface="Times New Roman" pitchFamily="18" charset="0"/>
                      </a:endParaRPr>
                    </a:p>
                  </a:txBody>
                  <a:tcPr marL="29030" marR="29030" marT="0" marB="0" anchor="ctr"/>
                </a:tc>
                <a:tc>
                  <a:txBody>
                    <a:bodyPr/>
                    <a:lstStyle/>
                    <a:p>
                      <a:pPr marL="0" marR="0" algn="just">
                        <a:spcBef>
                          <a:spcPts val="600"/>
                        </a:spcBef>
                        <a:spcAft>
                          <a:spcPts val="600"/>
                        </a:spcAft>
                      </a:pPr>
                      <a:r>
                        <a:rPr lang="de-DE" sz="1600" dirty="0">
                          <a:effectLst/>
                          <a:latin typeface="Times New Roman" pitchFamily="18" charset="0"/>
                          <a:cs typeface="Times New Roman" pitchFamily="18" charset="0"/>
                        </a:rPr>
                        <a:t>...........................................................................................</a:t>
                      </a:r>
                      <a:endParaRPr lang="en-US" sz="1600" dirty="0">
                        <a:effectLst/>
                        <a:latin typeface="Times New Roman" pitchFamily="18" charset="0"/>
                        <a:ea typeface="Times New Roman" panose="02020603050405020304" pitchFamily="18" charset="0"/>
                        <a:cs typeface="Times New Roman" pitchFamily="18" charset="0"/>
                      </a:endParaRPr>
                    </a:p>
                  </a:txBody>
                  <a:tcPr marL="29030" marR="29030" marT="0" marB="0" anchor="ctr"/>
                </a:tc>
                <a:tc vMerge="1">
                  <a:txBody>
                    <a:bodyPr/>
                    <a:lstStyle/>
                    <a:p>
                      <a:endParaRPr lang="en-US"/>
                    </a:p>
                  </a:txBody>
                  <a:tcPr/>
                </a:tc>
                <a:extLst>
                  <a:ext uri="{0D108BD9-81ED-4DB2-BD59-A6C34878D82A}">
                    <a16:rowId xmlns:a16="http://schemas.microsoft.com/office/drawing/2014/main" val="961260275"/>
                  </a:ext>
                </a:extLst>
              </a:tr>
              <a:tr h="530183">
                <a:tc>
                  <a:txBody>
                    <a:bodyPr/>
                    <a:lstStyle/>
                    <a:p>
                      <a:pPr marL="0" marR="0" algn="ctr">
                        <a:spcBef>
                          <a:spcPts val="600"/>
                        </a:spcBef>
                        <a:spcAft>
                          <a:spcPts val="600"/>
                        </a:spcAft>
                      </a:pPr>
                      <a:r>
                        <a:rPr lang="pt-BR" sz="1600" dirty="0" smtClean="0">
                          <a:effectLst/>
                          <a:latin typeface="Times New Roman" pitchFamily="18" charset="0"/>
                          <a:ea typeface="+mn-ea"/>
                          <a:cs typeface="Times New Roman" pitchFamily="18" charset="0"/>
                        </a:rPr>
                        <a:t>e</a:t>
                      </a:r>
                      <a:endParaRPr lang="en-US" sz="1600" dirty="0">
                        <a:effectLst/>
                        <a:latin typeface="Times New Roman" pitchFamily="18" charset="0"/>
                        <a:ea typeface="Times New Roman" panose="02020603050405020304" pitchFamily="18" charset="0"/>
                        <a:cs typeface="Times New Roman" pitchFamily="18" charset="0"/>
                      </a:endParaRPr>
                    </a:p>
                  </a:txBody>
                  <a:tcPr marL="29030" marR="29030" marT="0" marB="0" anchor="ctr"/>
                </a:tc>
                <a:tc>
                  <a:txBody>
                    <a:bodyPr/>
                    <a:lstStyle/>
                    <a:p>
                      <a:pPr marL="0" marR="0" algn="just">
                        <a:spcBef>
                          <a:spcPts val="600"/>
                        </a:spcBef>
                        <a:spcAft>
                          <a:spcPts val="600"/>
                        </a:spcAft>
                      </a:pPr>
                      <a:r>
                        <a:rPr lang="de-DE" sz="1600" dirty="0">
                          <a:effectLst/>
                          <a:latin typeface="Times New Roman" pitchFamily="18" charset="0"/>
                          <a:cs typeface="Times New Roman" pitchFamily="18" charset="0"/>
                        </a:rPr>
                        <a:t>Ngày hòa bình, dì Bảy đã qua tuổi 40 nhưng không đi bước nữa mà ở quê chăm mẹ già.</a:t>
                      </a:r>
                      <a:endParaRPr lang="en-US" sz="1600" dirty="0">
                        <a:effectLst/>
                        <a:latin typeface="Times New Roman" pitchFamily="18" charset="0"/>
                        <a:ea typeface="Times New Roman" panose="02020603050405020304" pitchFamily="18" charset="0"/>
                        <a:cs typeface="Times New Roman" pitchFamily="18" charset="0"/>
                      </a:endParaRPr>
                    </a:p>
                  </a:txBody>
                  <a:tcPr marL="29030" marR="29030" marT="0" marB="0" anchor="ctr"/>
                </a:tc>
                <a:tc rowSpan="3">
                  <a:txBody>
                    <a:bodyPr/>
                    <a:lstStyle/>
                    <a:p>
                      <a:pPr marL="0" marR="0" algn="just">
                        <a:spcBef>
                          <a:spcPts val="600"/>
                        </a:spcBef>
                        <a:spcAft>
                          <a:spcPts val="600"/>
                        </a:spcAft>
                      </a:pPr>
                      <a:r>
                        <a:rPr lang="de-DE" sz="1600" i="1" dirty="0">
                          <a:effectLst/>
                          <a:latin typeface="Times New Roman" pitchFamily="18" charset="0"/>
                          <a:cs typeface="Times New Roman" pitchFamily="18" charset="0"/>
                        </a:rPr>
                        <a:t>(Dì Bảy đã chọn cho mình cách sống như thế nào? Hãy nêu cảm nhận của em về người phụ nữ đó?)</a:t>
                      </a:r>
                      <a:endParaRPr lang="en-US" sz="1600" i="1" dirty="0">
                        <a:effectLst/>
                        <a:latin typeface="Times New Roman" pitchFamily="18" charset="0"/>
                        <a:ea typeface="Times New Roman" panose="02020603050405020304" pitchFamily="18" charset="0"/>
                        <a:cs typeface="Times New Roman" pitchFamily="18" charset="0"/>
                      </a:endParaRPr>
                    </a:p>
                  </a:txBody>
                  <a:tcPr marL="29030" marR="29030" marT="0" marB="0" anchor="ctr"/>
                </a:tc>
                <a:extLst>
                  <a:ext uri="{0D108BD9-81ED-4DB2-BD59-A6C34878D82A}">
                    <a16:rowId xmlns:a16="http://schemas.microsoft.com/office/drawing/2014/main" val="1621572205"/>
                  </a:ext>
                </a:extLst>
              </a:tr>
              <a:tr h="413859">
                <a:tc>
                  <a:txBody>
                    <a:bodyPr/>
                    <a:lstStyle/>
                    <a:p>
                      <a:pPr marL="0" marR="0" algn="ctr">
                        <a:spcBef>
                          <a:spcPts val="600"/>
                        </a:spcBef>
                        <a:spcAft>
                          <a:spcPts val="600"/>
                        </a:spcAft>
                      </a:pPr>
                      <a:r>
                        <a:rPr lang="pt-BR" sz="1600" dirty="0" smtClean="0">
                          <a:effectLst/>
                          <a:latin typeface="Times New Roman" pitchFamily="18" charset="0"/>
                          <a:ea typeface="+mn-ea"/>
                          <a:cs typeface="Times New Roman" pitchFamily="18" charset="0"/>
                        </a:rPr>
                        <a:t>g</a:t>
                      </a:r>
                      <a:endParaRPr lang="en-US" sz="1600" dirty="0">
                        <a:effectLst/>
                        <a:latin typeface="Times New Roman" pitchFamily="18" charset="0"/>
                        <a:ea typeface="Times New Roman" panose="02020603050405020304" pitchFamily="18" charset="0"/>
                        <a:cs typeface="Times New Roman" pitchFamily="18" charset="0"/>
                      </a:endParaRPr>
                    </a:p>
                  </a:txBody>
                  <a:tcPr marL="29030" marR="29030" marT="0" marB="0" anchor="ctr"/>
                </a:tc>
                <a:tc>
                  <a:txBody>
                    <a:bodyPr/>
                    <a:lstStyle/>
                    <a:p>
                      <a:pPr marL="0" marR="0" algn="just">
                        <a:spcBef>
                          <a:spcPts val="600"/>
                        </a:spcBef>
                        <a:spcAft>
                          <a:spcPts val="600"/>
                        </a:spcAft>
                      </a:pPr>
                      <a:r>
                        <a:rPr lang="de-DE" sz="1600" dirty="0">
                          <a:effectLst/>
                          <a:latin typeface="Times New Roman" pitchFamily="18" charset="0"/>
                          <a:cs typeface="Times New Roman" pitchFamily="18" charset="0"/>
                        </a:rPr>
                        <a:t>...........................................................................................</a:t>
                      </a:r>
                      <a:endParaRPr lang="en-US" sz="1600" dirty="0">
                        <a:effectLst/>
                        <a:latin typeface="Times New Roman" pitchFamily="18" charset="0"/>
                        <a:ea typeface="Times New Roman" panose="02020603050405020304" pitchFamily="18" charset="0"/>
                        <a:cs typeface="Times New Roman" pitchFamily="18" charset="0"/>
                      </a:endParaRPr>
                    </a:p>
                  </a:txBody>
                  <a:tcPr marL="29030" marR="29030" marT="0" marB="0" anchor="ctr"/>
                </a:tc>
                <a:tc vMerge="1">
                  <a:txBody>
                    <a:bodyPr/>
                    <a:lstStyle/>
                    <a:p>
                      <a:endParaRPr lang="en-US"/>
                    </a:p>
                  </a:txBody>
                  <a:tcPr/>
                </a:tc>
                <a:extLst>
                  <a:ext uri="{0D108BD9-81ED-4DB2-BD59-A6C34878D82A}">
                    <a16:rowId xmlns:a16="http://schemas.microsoft.com/office/drawing/2014/main" val="40737201"/>
                  </a:ext>
                </a:extLst>
              </a:tr>
              <a:tr h="589129">
                <a:tc>
                  <a:txBody>
                    <a:bodyPr/>
                    <a:lstStyle/>
                    <a:p>
                      <a:pPr marL="0" marR="0" algn="ctr">
                        <a:spcBef>
                          <a:spcPts val="600"/>
                        </a:spcBef>
                        <a:spcAft>
                          <a:spcPts val="600"/>
                        </a:spcAft>
                      </a:pPr>
                      <a:r>
                        <a:rPr lang="pt-BR" sz="1600" dirty="0" smtClean="0">
                          <a:effectLst/>
                          <a:latin typeface="Times New Roman" pitchFamily="18" charset="0"/>
                          <a:ea typeface="+mn-ea"/>
                          <a:cs typeface="Times New Roman" pitchFamily="18" charset="0"/>
                        </a:rPr>
                        <a:t>h</a:t>
                      </a:r>
                      <a:endParaRPr lang="en-US" sz="1600" dirty="0">
                        <a:effectLst/>
                        <a:latin typeface="Times New Roman" pitchFamily="18" charset="0"/>
                        <a:ea typeface="Times New Roman" panose="02020603050405020304" pitchFamily="18" charset="0"/>
                        <a:cs typeface="Times New Roman" pitchFamily="18" charset="0"/>
                      </a:endParaRPr>
                    </a:p>
                  </a:txBody>
                  <a:tcPr marL="29030" marR="29030" marT="0" marB="0" anchor="ctr"/>
                </a:tc>
                <a:tc>
                  <a:txBody>
                    <a:bodyPr/>
                    <a:lstStyle/>
                    <a:p>
                      <a:pPr marL="0" marR="0" algn="just">
                        <a:spcBef>
                          <a:spcPts val="600"/>
                        </a:spcBef>
                        <a:spcAft>
                          <a:spcPts val="600"/>
                        </a:spcAft>
                      </a:pPr>
                      <a:r>
                        <a:rPr lang="de-DE" sz="1600" dirty="0">
                          <a:effectLst/>
                          <a:latin typeface="Times New Roman" pitchFamily="18" charset="0"/>
                          <a:cs typeface="Times New Roman" pitchFamily="18" charset="0"/>
                        </a:rPr>
                        <a:t>Năm nay, dì đã tròn 80 tuổi, đang ngồi đợi Tết, nguyện cầu hồn thiêng cho những người đã ngã xuống.</a:t>
                      </a:r>
                      <a:endParaRPr lang="en-US" sz="1600" dirty="0">
                        <a:effectLst/>
                        <a:latin typeface="Times New Roman" pitchFamily="18" charset="0"/>
                        <a:ea typeface="Times New Roman" panose="02020603050405020304" pitchFamily="18" charset="0"/>
                        <a:cs typeface="Times New Roman" pitchFamily="18" charset="0"/>
                      </a:endParaRPr>
                    </a:p>
                  </a:txBody>
                  <a:tcPr marL="29030" marR="29030" marT="0" marB="0" anchor="ctr"/>
                </a:tc>
                <a:tc vMerge="1">
                  <a:txBody>
                    <a:bodyPr/>
                    <a:lstStyle/>
                    <a:p>
                      <a:endParaRPr lang="en-US"/>
                    </a:p>
                  </a:txBody>
                  <a:tcPr/>
                </a:tc>
                <a:extLst>
                  <a:ext uri="{0D108BD9-81ED-4DB2-BD59-A6C34878D82A}">
                    <a16:rowId xmlns:a16="http://schemas.microsoft.com/office/drawing/2014/main" val="2680511981"/>
                  </a:ext>
                </a:extLst>
              </a:tr>
              <a:tr h="710569">
                <a:tc gridSpan="3">
                  <a:txBody>
                    <a:bodyPr/>
                    <a:lstStyle/>
                    <a:p>
                      <a:pPr marL="0" marR="0" algn="just">
                        <a:spcBef>
                          <a:spcPts val="600"/>
                        </a:spcBef>
                        <a:spcAft>
                          <a:spcPts val="600"/>
                        </a:spcAft>
                      </a:pPr>
                      <a:r>
                        <a:rPr lang="pt-BR" sz="1600" dirty="0">
                          <a:effectLst/>
                          <a:latin typeface="Times New Roman" pitchFamily="18" charset="0"/>
                          <a:cs typeface="Times New Roman" pitchFamily="18" charset="0"/>
                        </a:rPr>
                        <a:t>*  Câu chuyện cuộc đời dì Bảy giúp em hiểu thêm điều gì về những nỗi đau của chiến tranh? Từ đó, em thấy cần có thái độ  như thế nào khi được sống trong hòa bình?</a:t>
                      </a:r>
                      <a:endParaRPr lang="en-US" sz="1600" dirty="0">
                        <a:effectLst/>
                        <a:latin typeface="Times New Roman" pitchFamily="18" charset="0"/>
                        <a:ea typeface="Times New Roman" panose="02020603050405020304" pitchFamily="18" charset="0"/>
                        <a:cs typeface="Times New Roman" pitchFamily="18" charset="0"/>
                      </a:endParaRPr>
                    </a:p>
                  </a:txBody>
                  <a:tcPr marL="29030" marR="2903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32031858"/>
                  </a:ext>
                </a:extLst>
              </a:tr>
            </a:tbl>
          </a:graphicData>
        </a:graphic>
      </p:graphicFrame>
    </p:spTree>
    <p:custDataLst>
      <p:tags r:id="rId1"/>
    </p:custDataLst>
    <p:extLst>
      <p:ext uri="{BB962C8B-B14F-4D97-AF65-F5344CB8AC3E}">
        <p14:creationId xmlns:p14="http://schemas.microsoft.com/office/powerpoint/2010/main" val="4971185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7" name="Google Shape;447;p45"/>
          <p:cNvPicPr preferRelativeResize="0"/>
          <p:nvPr/>
        </p:nvPicPr>
        <p:blipFill>
          <a:blip r:embed="rId4">
            <a:alphaModFix amt="48000"/>
          </a:blip>
          <a:stretch>
            <a:fillRect/>
          </a:stretch>
        </p:blipFill>
        <p:spPr>
          <a:xfrm>
            <a:off x="-256302" y="1817867"/>
            <a:ext cx="2068467" cy="941967"/>
          </a:xfrm>
          <a:prstGeom prst="rect">
            <a:avLst/>
          </a:prstGeom>
          <a:noFill/>
          <a:ln>
            <a:noFill/>
          </a:ln>
        </p:spPr>
      </p:pic>
      <p:pic>
        <p:nvPicPr>
          <p:cNvPr id="448" name="Google Shape;448;p45"/>
          <p:cNvPicPr preferRelativeResize="0"/>
          <p:nvPr/>
        </p:nvPicPr>
        <p:blipFill>
          <a:blip r:embed="rId4">
            <a:alphaModFix amt="48000"/>
          </a:blip>
          <a:stretch>
            <a:fillRect/>
          </a:stretch>
        </p:blipFill>
        <p:spPr>
          <a:xfrm>
            <a:off x="1812166" y="466950"/>
            <a:ext cx="1967732" cy="896100"/>
          </a:xfrm>
          <a:prstGeom prst="rect">
            <a:avLst/>
          </a:prstGeom>
          <a:noFill/>
          <a:ln>
            <a:noFill/>
          </a:ln>
        </p:spPr>
      </p:pic>
      <p:pic>
        <p:nvPicPr>
          <p:cNvPr id="449" name="Google Shape;449;p45"/>
          <p:cNvPicPr preferRelativeResize="0"/>
          <p:nvPr/>
        </p:nvPicPr>
        <p:blipFill>
          <a:blip r:embed="rId4">
            <a:alphaModFix amt="48000"/>
          </a:blip>
          <a:stretch>
            <a:fillRect/>
          </a:stretch>
        </p:blipFill>
        <p:spPr>
          <a:xfrm>
            <a:off x="10298832" y="1666634"/>
            <a:ext cx="2068467" cy="941967"/>
          </a:xfrm>
          <a:prstGeom prst="rect">
            <a:avLst/>
          </a:prstGeom>
          <a:noFill/>
          <a:ln>
            <a:noFill/>
          </a:ln>
        </p:spPr>
      </p:pic>
      <p:pic>
        <p:nvPicPr>
          <p:cNvPr id="450" name="Google Shape;450;p45"/>
          <p:cNvPicPr preferRelativeResize="0"/>
          <p:nvPr/>
        </p:nvPicPr>
        <p:blipFill>
          <a:blip r:embed="rId4">
            <a:alphaModFix amt="48000"/>
          </a:blip>
          <a:stretch>
            <a:fillRect/>
          </a:stretch>
        </p:blipFill>
        <p:spPr>
          <a:xfrm>
            <a:off x="8144433" y="466950"/>
            <a:ext cx="1967732" cy="896100"/>
          </a:xfrm>
          <a:prstGeom prst="rect">
            <a:avLst/>
          </a:prstGeom>
          <a:noFill/>
          <a:ln>
            <a:noFill/>
          </a:ln>
        </p:spPr>
      </p:pic>
      <p:graphicFrame>
        <p:nvGraphicFramePr>
          <p:cNvPr id="2" name="Table 1">
            <a:extLst>
              <a:ext uri="{FF2B5EF4-FFF2-40B4-BE49-F238E27FC236}">
                <a16:creationId xmlns:a16="http://schemas.microsoft.com/office/drawing/2014/main" id="{0D43EDB8-DFDA-26B0-8097-B8BE7FBE2FBC}"/>
              </a:ext>
            </a:extLst>
          </p:cNvPr>
          <p:cNvGraphicFramePr>
            <a:graphicFrameLocks noGrp="1"/>
          </p:cNvGraphicFramePr>
          <p:nvPr>
            <p:extLst>
              <p:ext uri="{D42A27DB-BD31-4B8C-83A1-F6EECF244321}">
                <p14:modId xmlns:p14="http://schemas.microsoft.com/office/powerpoint/2010/main" val="4010334325"/>
              </p:ext>
            </p:extLst>
          </p:nvPr>
        </p:nvGraphicFramePr>
        <p:xfrm>
          <a:off x="450761" y="637174"/>
          <a:ext cx="11384925" cy="5879535"/>
        </p:xfrm>
        <a:graphic>
          <a:graphicData uri="http://schemas.openxmlformats.org/drawingml/2006/table">
            <a:tbl>
              <a:tblPr firstRow="1" firstCol="1" bandRow="1">
                <a:tableStyleId>{5C22544A-7EE6-4342-B048-85BDC9FD1C3A}</a:tableStyleId>
              </a:tblPr>
              <a:tblGrid>
                <a:gridCol w="414154">
                  <a:extLst>
                    <a:ext uri="{9D8B030D-6E8A-4147-A177-3AD203B41FA5}">
                      <a16:colId xmlns:a16="http://schemas.microsoft.com/office/drawing/2014/main" val="3623301928"/>
                    </a:ext>
                  </a:extLst>
                </a:gridCol>
                <a:gridCol w="5569751">
                  <a:extLst>
                    <a:ext uri="{9D8B030D-6E8A-4147-A177-3AD203B41FA5}">
                      <a16:colId xmlns:a16="http://schemas.microsoft.com/office/drawing/2014/main" val="613709342"/>
                    </a:ext>
                  </a:extLst>
                </a:gridCol>
                <a:gridCol w="5401020">
                  <a:extLst>
                    <a:ext uri="{9D8B030D-6E8A-4147-A177-3AD203B41FA5}">
                      <a16:colId xmlns:a16="http://schemas.microsoft.com/office/drawing/2014/main" val="2913314626"/>
                    </a:ext>
                  </a:extLst>
                </a:gridCol>
              </a:tblGrid>
              <a:tr h="1230909">
                <a:tc gridSpan="2">
                  <a:txBody>
                    <a:bodyPr/>
                    <a:lstStyle/>
                    <a:p>
                      <a:pPr marL="0" marR="0" algn="ctr">
                        <a:spcBef>
                          <a:spcPts val="0"/>
                        </a:spcBef>
                        <a:spcAft>
                          <a:spcPts val="0"/>
                        </a:spcAft>
                      </a:pPr>
                      <a:r>
                        <a:rPr lang="pt-BR" sz="2800" dirty="0">
                          <a:effectLst/>
                          <a:latin typeface="Times New Roman" pitchFamily="18" charset="0"/>
                          <a:cs typeface="Times New Roman" pitchFamily="18" charset="0"/>
                        </a:rPr>
                        <a:t>Các sự việc xảy ra</a:t>
                      </a:r>
                    </a:p>
                    <a:p>
                      <a:pPr marL="0" marR="0" algn="ctr">
                        <a:spcBef>
                          <a:spcPts val="0"/>
                        </a:spcBef>
                        <a:spcAft>
                          <a:spcPts val="0"/>
                        </a:spcAft>
                      </a:pPr>
                      <a:r>
                        <a:rPr lang="pt-BR" sz="2800" dirty="0">
                          <a:effectLst/>
                          <a:latin typeface="Times New Roman" pitchFamily="18" charset="0"/>
                          <a:cs typeface="Times New Roman" pitchFamily="18" charset="0"/>
                        </a:rPr>
                        <a:t>trong cuộc đời dì Bảy</a:t>
                      </a:r>
                      <a:endParaRPr lang="en-US" sz="28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tc hMerge="1">
                  <a:txBody>
                    <a:bodyPr/>
                    <a:lstStyle/>
                    <a:p>
                      <a:endParaRPr lang="en-US"/>
                    </a:p>
                  </a:txBody>
                  <a:tcPr/>
                </a:tc>
                <a:tc>
                  <a:txBody>
                    <a:bodyPr/>
                    <a:lstStyle/>
                    <a:p>
                      <a:pPr marL="0" marR="0" algn="ctr">
                        <a:spcBef>
                          <a:spcPts val="0"/>
                        </a:spcBef>
                        <a:spcAft>
                          <a:spcPts val="0"/>
                        </a:spcAft>
                      </a:pPr>
                      <a:r>
                        <a:rPr lang="pt-BR" sz="2800" dirty="0">
                          <a:effectLst/>
                          <a:latin typeface="Times New Roman" pitchFamily="18" charset="0"/>
                          <a:cs typeface="Times New Roman" pitchFamily="18" charset="0"/>
                        </a:rPr>
                        <a:t>Nhận xét về cuộc đời và phẩm chất con người dì Bảy</a:t>
                      </a:r>
                      <a:endParaRPr lang="en-US" sz="28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extLst>
                  <a:ext uri="{0D108BD9-81ED-4DB2-BD59-A6C34878D82A}">
                    <a16:rowId xmlns:a16="http://schemas.microsoft.com/office/drawing/2014/main" val="2721512872"/>
                  </a:ext>
                </a:extLst>
              </a:tr>
              <a:tr h="2289035">
                <a:tc>
                  <a:txBody>
                    <a:bodyPr/>
                    <a:lstStyle/>
                    <a:p>
                      <a:pPr marL="0" marR="0" algn="ctr">
                        <a:spcBef>
                          <a:spcPts val="600"/>
                        </a:spcBef>
                        <a:spcAft>
                          <a:spcPts val="600"/>
                        </a:spcAft>
                      </a:pPr>
                      <a:r>
                        <a:rPr lang="pt-BR" sz="2000" dirty="0" smtClean="0">
                          <a:effectLst/>
                          <a:latin typeface="Times New Roman" pitchFamily="18" charset="0"/>
                          <a:ea typeface="+mn-ea"/>
                          <a:cs typeface="Times New Roman" pitchFamily="18" charset="0"/>
                        </a:rPr>
                        <a:t>a</a:t>
                      </a:r>
                      <a:endParaRPr lang="en-US" sz="20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tc>
                  <a:txBody>
                    <a:bodyPr/>
                    <a:lstStyle/>
                    <a:p>
                      <a:pPr marL="0" marR="0" algn="just">
                        <a:spcBef>
                          <a:spcPts val="600"/>
                        </a:spcBef>
                        <a:spcAft>
                          <a:spcPts val="600"/>
                        </a:spcAft>
                      </a:pPr>
                      <a:endParaRPr lang="en-US" sz="24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tc>
                  <a:txBody>
                    <a:bodyPr/>
                    <a:lstStyle/>
                    <a:p>
                      <a:pPr marL="0" marR="0" algn="just">
                        <a:spcBef>
                          <a:spcPts val="600"/>
                        </a:spcBef>
                        <a:spcAft>
                          <a:spcPts val="600"/>
                        </a:spcAft>
                      </a:pPr>
                      <a:endParaRPr lang="en-US" sz="2000" dirty="0">
                        <a:effectLst/>
                        <a:latin typeface="#9Slide03 Arima Madurai Bold" panose="00000800000000000000" pitchFamily="2" charset="0"/>
                        <a:ea typeface="Times New Roman" panose="02020603050405020304" pitchFamily="18" charset="0"/>
                        <a:cs typeface="#9Slide03 Arima Madurai Bold" panose="00000800000000000000" pitchFamily="2" charset="0"/>
                      </a:endParaRPr>
                    </a:p>
                  </a:txBody>
                  <a:tcPr marL="15693" marR="15693" marT="0" marB="0" anchor="ctr"/>
                </a:tc>
                <a:extLst>
                  <a:ext uri="{0D108BD9-81ED-4DB2-BD59-A6C34878D82A}">
                    <a16:rowId xmlns:a16="http://schemas.microsoft.com/office/drawing/2014/main" val="352722713"/>
                  </a:ext>
                </a:extLst>
              </a:tr>
              <a:tr h="943836">
                <a:tc>
                  <a:txBody>
                    <a:bodyPr/>
                    <a:lstStyle/>
                    <a:p>
                      <a:pPr marL="0" marR="0" algn="ctr">
                        <a:spcBef>
                          <a:spcPts val="600"/>
                        </a:spcBef>
                        <a:spcAft>
                          <a:spcPts val="600"/>
                        </a:spcAft>
                      </a:pPr>
                      <a:r>
                        <a:rPr lang="pt-BR" sz="2000" dirty="0" smtClean="0">
                          <a:effectLst/>
                          <a:latin typeface="Times New Roman" pitchFamily="18" charset="0"/>
                          <a:ea typeface="+mn-ea"/>
                          <a:cs typeface="Times New Roman" pitchFamily="18" charset="0"/>
                        </a:rPr>
                        <a:t>b</a:t>
                      </a:r>
                      <a:endParaRPr lang="en-US" sz="20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tc>
                  <a:txBody>
                    <a:bodyPr/>
                    <a:lstStyle/>
                    <a:p>
                      <a:pPr marL="0" marR="0" algn="just">
                        <a:spcBef>
                          <a:spcPts val="600"/>
                        </a:spcBef>
                        <a:spcAft>
                          <a:spcPts val="600"/>
                        </a:spcAft>
                      </a:pPr>
                      <a:endParaRPr lang="en-US" sz="24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tc rowSpan="2">
                  <a:txBody>
                    <a:bodyPr/>
                    <a:lstStyle/>
                    <a:p>
                      <a:pPr marL="0" marR="0" algn="just">
                        <a:spcBef>
                          <a:spcPts val="600"/>
                        </a:spcBef>
                        <a:spcAft>
                          <a:spcPts val="600"/>
                        </a:spcAft>
                      </a:pPr>
                      <a:endParaRPr lang="en-US" sz="2000" dirty="0">
                        <a:effectLst/>
                        <a:latin typeface="#9Slide03 Arima Madurai Bold" panose="00000800000000000000" pitchFamily="2" charset="0"/>
                        <a:ea typeface="Times New Roman" panose="02020603050405020304" pitchFamily="18" charset="0"/>
                        <a:cs typeface="#9Slide03 Arima Madurai Bold" panose="00000800000000000000" pitchFamily="2" charset="0"/>
                      </a:endParaRPr>
                    </a:p>
                  </a:txBody>
                  <a:tcPr marL="15693" marR="15693" marT="0" marB="0" anchor="ctr"/>
                </a:tc>
                <a:extLst>
                  <a:ext uri="{0D108BD9-81ED-4DB2-BD59-A6C34878D82A}">
                    <a16:rowId xmlns:a16="http://schemas.microsoft.com/office/drawing/2014/main" val="2821285186"/>
                  </a:ext>
                </a:extLst>
              </a:tr>
              <a:tr h="1415755">
                <a:tc>
                  <a:txBody>
                    <a:bodyPr/>
                    <a:lstStyle/>
                    <a:p>
                      <a:pPr marL="0" marR="0" algn="ctr">
                        <a:spcBef>
                          <a:spcPts val="600"/>
                        </a:spcBef>
                        <a:spcAft>
                          <a:spcPts val="600"/>
                        </a:spcAft>
                      </a:pPr>
                      <a:r>
                        <a:rPr lang="pt-BR" sz="2000" dirty="0" smtClean="0">
                          <a:effectLst/>
                          <a:latin typeface="Times New Roman" pitchFamily="18" charset="0"/>
                          <a:ea typeface="+mn-ea"/>
                          <a:cs typeface="Times New Roman" pitchFamily="18" charset="0"/>
                        </a:rPr>
                        <a:t>c</a:t>
                      </a:r>
                      <a:endParaRPr lang="en-US" sz="20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tc>
                  <a:txBody>
                    <a:bodyPr/>
                    <a:lstStyle/>
                    <a:p>
                      <a:pPr marL="0" marR="0" algn="just">
                        <a:spcBef>
                          <a:spcPts val="600"/>
                        </a:spcBef>
                        <a:spcAft>
                          <a:spcPts val="600"/>
                        </a:spcAft>
                      </a:pPr>
                      <a:endParaRPr lang="en-US" sz="2000" dirty="0">
                        <a:effectLst/>
                        <a:latin typeface="#9Slide03 Arima Madurai Bold" panose="00000800000000000000" pitchFamily="2" charset="0"/>
                        <a:ea typeface="Times New Roman" panose="02020603050405020304" pitchFamily="18" charset="0"/>
                        <a:cs typeface="#9Slide03 Arima Madurai Bold" panose="00000800000000000000" pitchFamily="2" charset="0"/>
                      </a:endParaRPr>
                    </a:p>
                  </a:txBody>
                  <a:tcPr marL="15693" marR="15693" marT="0" marB="0" anchor="ctr"/>
                </a:tc>
                <a:tc vMerge="1">
                  <a:txBody>
                    <a:bodyPr/>
                    <a:lstStyle/>
                    <a:p>
                      <a:endParaRPr lang="en-US"/>
                    </a:p>
                  </a:txBody>
                  <a:tcPr/>
                </a:tc>
                <a:extLst>
                  <a:ext uri="{0D108BD9-81ED-4DB2-BD59-A6C34878D82A}">
                    <a16:rowId xmlns:a16="http://schemas.microsoft.com/office/drawing/2014/main" val="2308402877"/>
                  </a:ext>
                </a:extLst>
              </a:tr>
            </a:tbl>
          </a:graphicData>
        </a:graphic>
      </p:graphicFrame>
      <p:sp>
        <p:nvSpPr>
          <p:cNvPr id="3" name="TextBox 2">
            <a:extLst>
              <a:ext uri="{FF2B5EF4-FFF2-40B4-BE49-F238E27FC236}">
                <a16:creationId xmlns:a16="http://schemas.microsoft.com/office/drawing/2014/main" id="{8A10BD25-D2E8-75A7-88D9-D9126402DA59}"/>
              </a:ext>
            </a:extLst>
          </p:cNvPr>
          <p:cNvSpPr txBox="1"/>
          <p:nvPr/>
        </p:nvSpPr>
        <p:spPr>
          <a:xfrm>
            <a:off x="2972932" y="52398"/>
            <a:ext cx="6309360" cy="584775"/>
          </a:xfrm>
          <a:prstGeom prst="rect">
            <a:avLst/>
          </a:prstGeom>
          <a:noFill/>
        </p:spPr>
        <p:txBody>
          <a:bodyPr wrap="square">
            <a:spAutoFit/>
          </a:bodyPr>
          <a:lstStyle>
            <a:defPPr>
              <a:defRPr lang="en-US"/>
            </a:defPPr>
            <a:lvl1pPr marR="0" algn="just">
              <a:spcBef>
                <a:spcPts val="600"/>
              </a:spcBef>
              <a:spcAft>
                <a:spcPts val="600"/>
              </a:spcAft>
              <a:defRPr sz="2400" b="1">
                <a:effectLst/>
                <a:latin typeface="#9Slide03 BoosterNextFYBlack" panose="02000A03000000020004" pitchFamily="2" charset="0"/>
                <a:ea typeface="Times New Roman" panose="02020603050405020304" pitchFamily="18" charset="0"/>
              </a:defRPr>
            </a:lvl1pPr>
          </a:lstStyle>
          <a:p>
            <a:pPr algn="ctr"/>
            <a:r>
              <a:rPr lang="pt-BR" sz="3200" dirty="0">
                <a:latin typeface="Times New Roman" pitchFamily="18" charset="0"/>
                <a:cs typeface="Times New Roman" pitchFamily="18" charset="0"/>
              </a:rPr>
              <a:t>1.  Dì Bảy và câu chuyện cuộc đời</a:t>
            </a:r>
            <a:endParaRPr lang="en-US" sz="3200" dirty="0">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id="{74FF1209-4373-DCA9-3A7F-4796D05BE5D0}"/>
              </a:ext>
            </a:extLst>
          </p:cNvPr>
          <p:cNvSpPr txBox="1"/>
          <p:nvPr/>
        </p:nvSpPr>
        <p:spPr>
          <a:xfrm>
            <a:off x="6503397" y="1967062"/>
            <a:ext cx="5115379" cy="2092881"/>
          </a:xfrm>
          <a:prstGeom prst="rect">
            <a:avLst/>
          </a:prstGeom>
          <a:noFill/>
        </p:spPr>
        <p:txBody>
          <a:bodyPr wrap="square">
            <a:spAutoFit/>
          </a:bodyPr>
          <a:lstStyle/>
          <a:p>
            <a:pPr marL="0" marR="0" algn="just">
              <a:spcBef>
                <a:spcPts val="600"/>
              </a:spcBef>
              <a:spcAft>
                <a:spcPts val="600"/>
              </a:spcAft>
            </a:pPr>
            <a:r>
              <a:rPr lang="de-DE" sz="2400" dirty="0">
                <a:effectLst/>
                <a:latin typeface="Times New Roman" pitchFamily="18" charset="0"/>
                <a:cs typeface="Times New Roman" pitchFamily="18" charset="0"/>
              </a:rPr>
              <a:t>Dì Bảy không được hưởng hạnh phúc lứa đôi và cuộc sống gia đình.</a:t>
            </a:r>
            <a:endParaRPr lang="en-US" sz="2400" dirty="0">
              <a:effectLst/>
              <a:latin typeface="Times New Roman" pitchFamily="18" charset="0"/>
              <a:cs typeface="Times New Roman" pitchFamily="18" charset="0"/>
            </a:endParaRPr>
          </a:p>
          <a:p>
            <a:pPr marL="0" marR="0" algn="just">
              <a:spcBef>
                <a:spcPts val="600"/>
              </a:spcBef>
              <a:spcAft>
                <a:spcPts val="600"/>
              </a:spcAft>
            </a:pPr>
            <a:r>
              <a:rPr lang="de-DE" sz="2400" dirty="0">
                <a:solidFill>
                  <a:srgbClr val="FF0000"/>
                </a:solidFill>
                <a:effectLst/>
                <a:latin typeface="Times New Roman" pitchFamily="18" charset="0"/>
                <a:cs typeface="Times New Roman" pitchFamily="18" charset="0"/>
              </a:rPr>
              <a:t>=&gt; </a:t>
            </a:r>
            <a:r>
              <a:rPr lang="de-DE" sz="2400" dirty="0" smtClean="0">
                <a:solidFill>
                  <a:srgbClr val="FF0000"/>
                </a:solidFill>
                <a:effectLst/>
                <a:latin typeface="Times New Roman" pitchFamily="18" charset="0"/>
                <a:cs typeface="Times New Roman" pitchFamily="18" charset="0"/>
              </a:rPr>
              <a:t>Người </a:t>
            </a:r>
            <a:r>
              <a:rPr lang="de-DE" sz="2400" dirty="0">
                <a:solidFill>
                  <a:srgbClr val="FF0000"/>
                </a:solidFill>
                <a:effectLst/>
                <a:latin typeface="Times New Roman" pitchFamily="18" charset="0"/>
                <a:cs typeface="Times New Roman" pitchFamily="18" charset="0"/>
              </a:rPr>
              <a:t>phụ nữ chịu nhiều thiệt thòi, phải hy sinh hạnh phúc gia đình khi còn rất trẻ.</a:t>
            </a:r>
            <a:endParaRPr lang="en-US" sz="2400" dirty="0">
              <a:solidFill>
                <a:srgbClr val="FF0000"/>
              </a:solidFill>
              <a:effectLst/>
              <a:latin typeface="Times New Roman" pitchFamily="18" charset="0"/>
              <a:ea typeface="Times New Roman" panose="02020603050405020304" pitchFamily="18" charset="0"/>
              <a:cs typeface="Times New Roman" pitchFamily="18" charset="0"/>
            </a:endParaRPr>
          </a:p>
        </p:txBody>
      </p:sp>
      <p:sp>
        <p:nvSpPr>
          <p:cNvPr id="7" name="TextBox 6">
            <a:extLst>
              <a:ext uri="{FF2B5EF4-FFF2-40B4-BE49-F238E27FC236}">
                <a16:creationId xmlns:a16="http://schemas.microsoft.com/office/drawing/2014/main" id="{8E4D122D-501B-9A07-F9DD-4A172F2716AC}"/>
              </a:ext>
            </a:extLst>
          </p:cNvPr>
          <p:cNvSpPr txBox="1"/>
          <p:nvPr/>
        </p:nvSpPr>
        <p:spPr>
          <a:xfrm>
            <a:off x="902292" y="5318689"/>
            <a:ext cx="5341144" cy="1200329"/>
          </a:xfrm>
          <a:prstGeom prst="rect">
            <a:avLst/>
          </a:prstGeom>
          <a:noFill/>
        </p:spPr>
        <p:txBody>
          <a:bodyPr wrap="square">
            <a:spAutoFit/>
          </a:bodyPr>
          <a:lstStyle/>
          <a:p>
            <a:pPr marL="0" marR="0" algn="just">
              <a:spcBef>
                <a:spcPts val="600"/>
              </a:spcBef>
              <a:spcAft>
                <a:spcPts val="600"/>
              </a:spcAft>
            </a:pPr>
            <a:r>
              <a:rPr lang="de-DE" sz="2400" dirty="0">
                <a:effectLst/>
                <a:latin typeface="Times New Roman" pitchFamily="18" charset="0"/>
                <a:cs typeface="Times New Roman" pitchFamily="18" charset="0"/>
              </a:rPr>
              <a:t>Suốt  20 năm, dì ở nhà chờ đợi, trông ngóng tin tức, một lòng hướng về chồng hy vọng ngày chồng sẽ trở về. </a:t>
            </a:r>
            <a:endParaRPr lang="en-US" sz="2400" dirty="0">
              <a:effectLst/>
              <a:latin typeface="Times New Roman" pitchFamily="18" charset="0"/>
              <a:ea typeface="Times New Roman" panose="02020603050405020304" pitchFamily="18" charset="0"/>
              <a:cs typeface="Times New Roman" pitchFamily="18" charset="0"/>
            </a:endParaRPr>
          </a:p>
        </p:txBody>
      </p:sp>
      <p:sp>
        <p:nvSpPr>
          <p:cNvPr id="9" name="TextBox 8">
            <a:extLst>
              <a:ext uri="{FF2B5EF4-FFF2-40B4-BE49-F238E27FC236}">
                <a16:creationId xmlns:a16="http://schemas.microsoft.com/office/drawing/2014/main" id="{E500D3C7-34C9-00FC-3957-DA55FD690F9C}"/>
              </a:ext>
            </a:extLst>
          </p:cNvPr>
          <p:cNvSpPr txBox="1"/>
          <p:nvPr/>
        </p:nvSpPr>
        <p:spPr>
          <a:xfrm>
            <a:off x="6570610" y="4456914"/>
            <a:ext cx="5115378" cy="1723549"/>
          </a:xfrm>
          <a:prstGeom prst="rect">
            <a:avLst/>
          </a:prstGeom>
          <a:noFill/>
        </p:spPr>
        <p:txBody>
          <a:bodyPr wrap="square">
            <a:spAutoFit/>
          </a:bodyPr>
          <a:lstStyle/>
          <a:p>
            <a:pPr marL="0" marR="0" algn="just">
              <a:spcBef>
                <a:spcPts val="600"/>
              </a:spcBef>
              <a:spcAft>
                <a:spcPts val="600"/>
              </a:spcAft>
            </a:pPr>
            <a:r>
              <a:rPr lang="de-DE" sz="2400" dirty="0">
                <a:effectLst/>
                <a:latin typeface="Times New Roman" pitchFamily="18" charset="0"/>
                <a:cs typeface="Times New Roman" pitchFamily="18" charset="0"/>
              </a:rPr>
              <a:t>Sống một mình suốt 20 nhưng vẫn một lòng một dạ thủ tiết chờ chồng.</a:t>
            </a:r>
            <a:endParaRPr lang="en-US" sz="2400" dirty="0">
              <a:effectLst/>
              <a:latin typeface="Times New Roman" pitchFamily="18" charset="0"/>
              <a:cs typeface="Times New Roman" pitchFamily="18" charset="0"/>
            </a:endParaRPr>
          </a:p>
          <a:p>
            <a:pPr marL="0" marR="0" algn="just">
              <a:spcBef>
                <a:spcPts val="600"/>
              </a:spcBef>
              <a:spcAft>
                <a:spcPts val="600"/>
              </a:spcAft>
            </a:pPr>
            <a:r>
              <a:rPr lang="de-DE" sz="2400" dirty="0">
                <a:solidFill>
                  <a:srgbClr val="FF0000"/>
                </a:solidFill>
                <a:effectLst/>
                <a:latin typeface="Times New Roman" pitchFamily="18" charset="0"/>
                <a:cs typeface="Times New Roman" pitchFamily="18" charset="0"/>
              </a:rPr>
              <a:t>=&gt; </a:t>
            </a:r>
            <a:r>
              <a:rPr lang="de-DE" sz="2400" dirty="0" smtClean="0">
                <a:solidFill>
                  <a:srgbClr val="FF0000"/>
                </a:solidFill>
                <a:effectLst/>
                <a:latin typeface="Times New Roman" pitchFamily="18" charset="0"/>
                <a:cs typeface="Times New Roman" pitchFamily="18" charset="0"/>
              </a:rPr>
              <a:t>Là </a:t>
            </a:r>
            <a:r>
              <a:rPr lang="de-DE" sz="2400" dirty="0">
                <a:solidFill>
                  <a:srgbClr val="FF0000"/>
                </a:solidFill>
                <a:effectLst/>
                <a:latin typeface="Times New Roman" pitchFamily="18" charset="0"/>
                <a:cs typeface="Times New Roman" pitchFamily="18" charset="0"/>
              </a:rPr>
              <a:t>người phụ nữ có lòng thủy chung bền bỉ, kiên định chờ đợi.</a:t>
            </a:r>
            <a:endParaRPr lang="en-US" sz="2400" dirty="0">
              <a:solidFill>
                <a:srgbClr val="FF0000"/>
              </a:solidFill>
              <a:effectLst/>
              <a:latin typeface="Times New Roman" pitchFamily="18" charset="0"/>
              <a:ea typeface="Times New Roman" panose="02020603050405020304" pitchFamily="18" charset="0"/>
              <a:cs typeface="Times New Roman" pitchFamily="18" charset="0"/>
            </a:endParaRPr>
          </a:p>
        </p:txBody>
      </p:sp>
      <p:sp>
        <p:nvSpPr>
          <p:cNvPr id="11" name="TextBox 9">
            <a:extLst>
              <a:ext uri="{FF2B5EF4-FFF2-40B4-BE49-F238E27FC236}">
                <a16:creationId xmlns:a16="http://schemas.microsoft.com/office/drawing/2014/main" id="{E79C31D0-2B47-5C3C-176C-3CB7B9CD6339}"/>
              </a:ext>
            </a:extLst>
          </p:cNvPr>
          <p:cNvSpPr txBox="1"/>
          <p:nvPr/>
        </p:nvSpPr>
        <p:spPr>
          <a:xfrm>
            <a:off x="1056927" y="2137617"/>
            <a:ext cx="5186509" cy="181588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Bef>
                <a:spcPts val="600"/>
              </a:spcBef>
              <a:spcAft>
                <a:spcPts val="600"/>
              </a:spcAft>
            </a:pPr>
            <a:r>
              <a:rPr lang="de-DE" sz="2800" dirty="0">
                <a:latin typeface="Times New Roman" pitchFamily="18" charset="0"/>
                <a:cs typeface="Times New Roman" pitchFamily="18" charset="0"/>
              </a:rPr>
              <a:t>Dì Bảy lấy chồng năm 20 tuổi, sau đám cưới 1 tháng, dì phải xa nhau chồng vì dượng Bảy ra Bắc tập kết.</a:t>
            </a:r>
            <a:endParaRPr lang="en-US" sz="2800" dirty="0">
              <a:latin typeface="Times New Roman" pitchFamily="18" charset="0"/>
              <a:ea typeface="Times New Roman" panose="02020603050405020304" pitchFamily="18" charset="0"/>
              <a:cs typeface="Times New Roman" pitchFamily="18" charset="0"/>
            </a:endParaRPr>
          </a:p>
        </p:txBody>
      </p:sp>
      <p:sp>
        <p:nvSpPr>
          <p:cNvPr id="12" name="TextBox 9">
            <a:extLst>
              <a:ext uri="{FF2B5EF4-FFF2-40B4-BE49-F238E27FC236}">
                <a16:creationId xmlns:a16="http://schemas.microsoft.com/office/drawing/2014/main" id="{E79C31D0-2B47-5C3C-176C-3CB7B9CD6339}"/>
              </a:ext>
            </a:extLst>
          </p:cNvPr>
          <p:cNvSpPr txBox="1"/>
          <p:nvPr/>
        </p:nvSpPr>
        <p:spPr>
          <a:xfrm>
            <a:off x="1056927" y="4149138"/>
            <a:ext cx="5279479" cy="83099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Bef>
                <a:spcPts val="600"/>
              </a:spcBef>
              <a:spcAft>
                <a:spcPts val="600"/>
              </a:spcAft>
            </a:pPr>
            <a:r>
              <a:rPr lang="de-DE" sz="2400" dirty="0" smtClean="0">
                <a:latin typeface="Times New Roman" pitchFamily="18" charset="0"/>
                <a:cs typeface="Times New Roman" pitchFamily="18" charset="0"/>
              </a:rPr>
              <a:t>Bao </a:t>
            </a:r>
            <a:r>
              <a:rPr lang="de-DE" sz="2400" dirty="0">
                <a:latin typeface="Times New Roman" pitchFamily="18" charset="0"/>
                <a:cs typeface="Times New Roman" pitchFamily="18" charset="0"/>
              </a:rPr>
              <a:t>nhiêu năm đi chiến đấu, dượng Bảy rất ít có điều kiện liên lạc với dì</a:t>
            </a:r>
            <a:r>
              <a:rPr lang="de-DE" sz="2400" dirty="0" smtClean="0">
                <a:latin typeface="Times New Roman" pitchFamily="18" charset="0"/>
                <a:cs typeface="Times New Roman" pitchFamily="18" charset="0"/>
              </a:rPr>
              <a:t>.</a:t>
            </a:r>
            <a:endParaRPr lang="en-US" sz="2400" dirty="0">
              <a:latin typeface="Times New Roman" pitchFamily="18" charset="0"/>
              <a:ea typeface="Times New Roman" panose="02020603050405020304" pitchFamily="18" charset="0"/>
              <a:cs typeface="Times New Roman" pitchFamily="18" charset="0"/>
            </a:endParaRPr>
          </a:p>
        </p:txBody>
      </p:sp>
      <p:sp>
        <p:nvSpPr>
          <p:cNvPr id="13" name="TextBox 9">
            <a:extLst>
              <a:ext uri="{FF2B5EF4-FFF2-40B4-BE49-F238E27FC236}">
                <a16:creationId xmlns:a16="http://schemas.microsoft.com/office/drawing/2014/main" id="{E79C31D0-2B47-5C3C-176C-3CB7B9CD6339}"/>
              </a:ext>
            </a:extLst>
          </p:cNvPr>
          <p:cNvSpPr txBox="1"/>
          <p:nvPr/>
        </p:nvSpPr>
        <p:spPr>
          <a:xfrm>
            <a:off x="4505434" y="982979"/>
            <a:ext cx="4130351" cy="40011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algn="just">
              <a:spcBef>
                <a:spcPts val="600"/>
              </a:spcBef>
              <a:spcAft>
                <a:spcPts val="600"/>
              </a:spcAft>
            </a:pPr>
            <a:r>
              <a:rPr lang="nl-NL" sz="2000" dirty="0" smtClean="0">
                <a:effectLst/>
                <a:latin typeface="Times New Roman" pitchFamily="18" charset="0"/>
                <a:cs typeface="Times New Roman" pitchFamily="18" charset="0"/>
              </a:rPr>
              <a:t>-</a:t>
            </a:r>
            <a:endParaRPr lang="en-US" sz="2000" dirty="0">
              <a:effectLst/>
              <a:latin typeface="Times New Roman" pitchFamily="18" charset="0"/>
              <a:ea typeface="Times New Roman" panose="02020603050405020304" pitchFamily="18" charset="0"/>
              <a:cs typeface="Times New Roman" pitchFamily="18" charset="0"/>
            </a:endParaRPr>
          </a:p>
        </p:txBody>
      </p:sp>
    </p:spTree>
    <p:custDataLst>
      <p:tags r:id="rId1"/>
    </p:custDataLst>
    <p:extLst>
      <p:ext uri="{BB962C8B-B14F-4D97-AF65-F5344CB8AC3E}">
        <p14:creationId xmlns:p14="http://schemas.microsoft.com/office/powerpoint/2010/main" val="1918707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barn(inVertical)">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barn(inVertical)">
                                      <p:cBhvr>
                                        <p:cTn id="27" dur="500"/>
                                        <p:tgtEl>
                                          <p:spTgt spid="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barn(inVertical)">
                                      <p:cBhvr>
                                        <p:cTn id="32" dur="500"/>
                                        <p:tgtEl>
                                          <p:spTgt spid="9">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9">
                                            <p:txEl>
                                              <p:pRg st="1" end="1"/>
                                            </p:txEl>
                                          </p:spTgt>
                                        </p:tgtEl>
                                        <p:attrNameLst>
                                          <p:attrName>style.visibility</p:attrName>
                                        </p:attrNameLst>
                                      </p:cBhvr>
                                      <p:to>
                                        <p:strVal val="visible"/>
                                      </p:to>
                                    </p:set>
                                    <p:animEffect transition="in" filter="barn(inVertical)">
                                      <p:cBhvr>
                                        <p:cTn id="37"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7" name="Google Shape;447;p45"/>
          <p:cNvPicPr preferRelativeResize="0"/>
          <p:nvPr/>
        </p:nvPicPr>
        <p:blipFill>
          <a:blip r:embed="rId4">
            <a:alphaModFix amt="48000"/>
          </a:blip>
          <a:stretch>
            <a:fillRect/>
          </a:stretch>
        </p:blipFill>
        <p:spPr>
          <a:xfrm>
            <a:off x="-256302" y="1817867"/>
            <a:ext cx="2068467" cy="941967"/>
          </a:xfrm>
          <a:prstGeom prst="rect">
            <a:avLst/>
          </a:prstGeom>
          <a:noFill/>
          <a:ln>
            <a:noFill/>
          </a:ln>
        </p:spPr>
      </p:pic>
      <p:pic>
        <p:nvPicPr>
          <p:cNvPr id="448" name="Google Shape;448;p45"/>
          <p:cNvPicPr preferRelativeResize="0"/>
          <p:nvPr/>
        </p:nvPicPr>
        <p:blipFill>
          <a:blip r:embed="rId4">
            <a:alphaModFix amt="48000"/>
          </a:blip>
          <a:stretch>
            <a:fillRect/>
          </a:stretch>
        </p:blipFill>
        <p:spPr>
          <a:xfrm>
            <a:off x="1812166" y="466950"/>
            <a:ext cx="1967732" cy="896100"/>
          </a:xfrm>
          <a:prstGeom prst="rect">
            <a:avLst/>
          </a:prstGeom>
          <a:noFill/>
          <a:ln>
            <a:noFill/>
          </a:ln>
        </p:spPr>
      </p:pic>
      <p:pic>
        <p:nvPicPr>
          <p:cNvPr id="449" name="Google Shape;449;p45"/>
          <p:cNvPicPr preferRelativeResize="0"/>
          <p:nvPr/>
        </p:nvPicPr>
        <p:blipFill>
          <a:blip r:embed="rId4">
            <a:alphaModFix amt="48000"/>
          </a:blip>
          <a:stretch>
            <a:fillRect/>
          </a:stretch>
        </p:blipFill>
        <p:spPr>
          <a:xfrm>
            <a:off x="10298832" y="1666634"/>
            <a:ext cx="2068467" cy="941967"/>
          </a:xfrm>
          <a:prstGeom prst="rect">
            <a:avLst/>
          </a:prstGeom>
          <a:noFill/>
          <a:ln>
            <a:noFill/>
          </a:ln>
        </p:spPr>
      </p:pic>
      <p:pic>
        <p:nvPicPr>
          <p:cNvPr id="450" name="Google Shape;450;p45"/>
          <p:cNvPicPr preferRelativeResize="0"/>
          <p:nvPr/>
        </p:nvPicPr>
        <p:blipFill>
          <a:blip r:embed="rId4">
            <a:alphaModFix amt="48000"/>
          </a:blip>
          <a:stretch>
            <a:fillRect/>
          </a:stretch>
        </p:blipFill>
        <p:spPr>
          <a:xfrm>
            <a:off x="8144433" y="466950"/>
            <a:ext cx="1967732" cy="896100"/>
          </a:xfrm>
          <a:prstGeom prst="rect">
            <a:avLst/>
          </a:prstGeom>
          <a:noFill/>
          <a:ln>
            <a:noFill/>
          </a:ln>
        </p:spPr>
      </p:pic>
      <p:graphicFrame>
        <p:nvGraphicFramePr>
          <p:cNvPr id="2" name="Table 1">
            <a:extLst>
              <a:ext uri="{FF2B5EF4-FFF2-40B4-BE49-F238E27FC236}">
                <a16:creationId xmlns:a16="http://schemas.microsoft.com/office/drawing/2014/main" id="{0D43EDB8-DFDA-26B0-8097-B8BE7FBE2FBC}"/>
              </a:ext>
            </a:extLst>
          </p:cNvPr>
          <p:cNvGraphicFramePr>
            <a:graphicFrameLocks noGrp="1"/>
          </p:cNvGraphicFramePr>
          <p:nvPr>
            <p:extLst>
              <p:ext uri="{D42A27DB-BD31-4B8C-83A1-F6EECF244321}">
                <p14:modId xmlns:p14="http://schemas.microsoft.com/office/powerpoint/2010/main" val="2688075337"/>
              </p:ext>
            </p:extLst>
          </p:nvPr>
        </p:nvGraphicFramePr>
        <p:xfrm>
          <a:off x="467360" y="848818"/>
          <a:ext cx="11257280" cy="5700585"/>
        </p:xfrm>
        <a:graphic>
          <a:graphicData uri="http://schemas.openxmlformats.org/drawingml/2006/table">
            <a:tbl>
              <a:tblPr firstRow="1" firstCol="1" bandRow="1">
                <a:tableStyleId>{5C22544A-7EE6-4342-B048-85BDC9FD1C3A}</a:tableStyleId>
              </a:tblPr>
              <a:tblGrid>
                <a:gridCol w="409510">
                  <a:extLst>
                    <a:ext uri="{9D8B030D-6E8A-4147-A177-3AD203B41FA5}">
                      <a16:colId xmlns:a16="http://schemas.microsoft.com/office/drawing/2014/main" val="3623301928"/>
                    </a:ext>
                  </a:extLst>
                </a:gridCol>
                <a:gridCol w="5507304">
                  <a:extLst>
                    <a:ext uri="{9D8B030D-6E8A-4147-A177-3AD203B41FA5}">
                      <a16:colId xmlns:a16="http://schemas.microsoft.com/office/drawing/2014/main" val="613709342"/>
                    </a:ext>
                  </a:extLst>
                </a:gridCol>
                <a:gridCol w="5340466">
                  <a:extLst>
                    <a:ext uri="{9D8B030D-6E8A-4147-A177-3AD203B41FA5}">
                      <a16:colId xmlns:a16="http://schemas.microsoft.com/office/drawing/2014/main" val="2913314626"/>
                    </a:ext>
                  </a:extLst>
                </a:gridCol>
              </a:tblGrid>
              <a:tr h="797788">
                <a:tc gridSpan="2">
                  <a:txBody>
                    <a:bodyPr/>
                    <a:lstStyle/>
                    <a:p>
                      <a:pPr marL="0" marR="0" algn="ctr">
                        <a:spcBef>
                          <a:spcPts val="0"/>
                        </a:spcBef>
                        <a:spcAft>
                          <a:spcPts val="0"/>
                        </a:spcAft>
                      </a:pPr>
                      <a:r>
                        <a:rPr lang="pt-BR" sz="2000" dirty="0">
                          <a:effectLst/>
                          <a:latin typeface="Times New Roman" pitchFamily="18" charset="0"/>
                          <a:cs typeface="Times New Roman" pitchFamily="18" charset="0"/>
                        </a:rPr>
                        <a:t>Các sự việc xảy ra</a:t>
                      </a:r>
                    </a:p>
                    <a:p>
                      <a:pPr marL="0" marR="0" algn="ctr">
                        <a:spcBef>
                          <a:spcPts val="0"/>
                        </a:spcBef>
                        <a:spcAft>
                          <a:spcPts val="0"/>
                        </a:spcAft>
                      </a:pPr>
                      <a:r>
                        <a:rPr lang="pt-BR" sz="2000" dirty="0">
                          <a:effectLst/>
                          <a:latin typeface="Times New Roman" pitchFamily="18" charset="0"/>
                          <a:cs typeface="Times New Roman" pitchFamily="18" charset="0"/>
                        </a:rPr>
                        <a:t>trong cuộc đời dì Bảy</a:t>
                      </a:r>
                      <a:endParaRPr lang="en-US" sz="20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tc hMerge="1">
                  <a:txBody>
                    <a:bodyPr/>
                    <a:lstStyle/>
                    <a:p>
                      <a:endParaRPr lang="en-US"/>
                    </a:p>
                  </a:txBody>
                  <a:tcPr/>
                </a:tc>
                <a:tc>
                  <a:txBody>
                    <a:bodyPr/>
                    <a:lstStyle/>
                    <a:p>
                      <a:pPr marL="0" marR="0" algn="ctr">
                        <a:spcBef>
                          <a:spcPts val="0"/>
                        </a:spcBef>
                        <a:spcAft>
                          <a:spcPts val="0"/>
                        </a:spcAft>
                      </a:pPr>
                      <a:r>
                        <a:rPr lang="pt-BR" sz="2000" dirty="0">
                          <a:effectLst/>
                          <a:latin typeface="Times New Roman" pitchFamily="18" charset="0"/>
                          <a:cs typeface="Times New Roman" pitchFamily="18" charset="0"/>
                        </a:rPr>
                        <a:t>Nhận xét về cuộc đời và phẩm chất</a:t>
                      </a:r>
                    </a:p>
                    <a:p>
                      <a:pPr marL="0" marR="0" algn="ctr">
                        <a:spcBef>
                          <a:spcPts val="0"/>
                        </a:spcBef>
                        <a:spcAft>
                          <a:spcPts val="0"/>
                        </a:spcAft>
                      </a:pPr>
                      <a:r>
                        <a:rPr lang="pt-BR" sz="2000" dirty="0">
                          <a:effectLst/>
                          <a:latin typeface="Times New Roman" pitchFamily="18" charset="0"/>
                          <a:cs typeface="Times New Roman" pitchFamily="18" charset="0"/>
                        </a:rPr>
                        <a:t>con người dì Bảy</a:t>
                      </a:r>
                      <a:endParaRPr lang="en-US" sz="20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extLst>
                  <a:ext uri="{0D108BD9-81ED-4DB2-BD59-A6C34878D82A}">
                    <a16:rowId xmlns:a16="http://schemas.microsoft.com/office/drawing/2014/main" val="2721512872"/>
                  </a:ext>
                </a:extLst>
              </a:tr>
              <a:tr h="639127">
                <a:tc>
                  <a:txBody>
                    <a:bodyPr/>
                    <a:lstStyle/>
                    <a:p>
                      <a:pPr marL="0" marR="0" algn="ctr">
                        <a:spcBef>
                          <a:spcPts val="600"/>
                        </a:spcBef>
                        <a:spcAft>
                          <a:spcPts val="600"/>
                        </a:spcAft>
                      </a:pPr>
                      <a:r>
                        <a:rPr lang="pt-BR" sz="2000" dirty="0" smtClean="0">
                          <a:effectLst/>
                          <a:latin typeface="Times New Roman" pitchFamily="18" charset="0"/>
                          <a:ea typeface="+mn-ea"/>
                          <a:cs typeface="Times New Roman" pitchFamily="18" charset="0"/>
                        </a:rPr>
                        <a:t>d</a:t>
                      </a:r>
                      <a:endParaRPr lang="en-US" sz="20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tc>
                  <a:txBody>
                    <a:bodyPr/>
                    <a:lstStyle/>
                    <a:p>
                      <a:pPr marL="0" marR="0" algn="just">
                        <a:spcBef>
                          <a:spcPts val="600"/>
                        </a:spcBef>
                        <a:spcAft>
                          <a:spcPts val="600"/>
                        </a:spcAft>
                      </a:pPr>
                      <a:endParaRPr lang="en-US" sz="20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tc rowSpan="2">
                  <a:txBody>
                    <a:bodyPr/>
                    <a:lstStyle/>
                    <a:p>
                      <a:pPr marL="0" marR="0" algn="just">
                        <a:spcBef>
                          <a:spcPts val="600"/>
                        </a:spcBef>
                        <a:spcAft>
                          <a:spcPts val="0"/>
                        </a:spcAft>
                      </a:pPr>
                      <a:endParaRPr lang="en-US" sz="20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extLst>
                  <a:ext uri="{0D108BD9-81ED-4DB2-BD59-A6C34878D82A}">
                    <a16:rowId xmlns:a16="http://schemas.microsoft.com/office/drawing/2014/main" val="296676907"/>
                  </a:ext>
                </a:extLst>
              </a:tr>
              <a:tr h="763594">
                <a:tc>
                  <a:txBody>
                    <a:bodyPr/>
                    <a:lstStyle/>
                    <a:p>
                      <a:pPr marL="0" marR="0" algn="ctr">
                        <a:spcBef>
                          <a:spcPts val="600"/>
                        </a:spcBef>
                        <a:spcAft>
                          <a:spcPts val="600"/>
                        </a:spcAft>
                      </a:pPr>
                      <a:r>
                        <a:rPr lang="pt-BR" sz="2000" dirty="0" smtClean="0">
                          <a:effectLst/>
                          <a:latin typeface="Times New Roman" pitchFamily="18" charset="0"/>
                          <a:ea typeface="+mn-ea"/>
                          <a:cs typeface="Times New Roman" pitchFamily="18" charset="0"/>
                        </a:rPr>
                        <a:t>đ</a:t>
                      </a:r>
                      <a:endParaRPr lang="en-US" sz="20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tc>
                  <a:txBody>
                    <a:bodyPr/>
                    <a:lstStyle/>
                    <a:p>
                      <a:pPr marL="0" marR="0" algn="just">
                        <a:spcBef>
                          <a:spcPts val="600"/>
                        </a:spcBef>
                        <a:spcAft>
                          <a:spcPts val="600"/>
                        </a:spcAft>
                      </a:pPr>
                      <a:endParaRPr lang="en-US" sz="20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tc vMerge="1">
                  <a:txBody>
                    <a:bodyPr/>
                    <a:lstStyle/>
                    <a:p>
                      <a:endParaRPr lang="en-US"/>
                    </a:p>
                  </a:txBody>
                  <a:tcPr/>
                </a:tc>
                <a:extLst>
                  <a:ext uri="{0D108BD9-81ED-4DB2-BD59-A6C34878D82A}">
                    <a16:rowId xmlns:a16="http://schemas.microsoft.com/office/drawing/2014/main" val="3725190379"/>
                  </a:ext>
                </a:extLst>
              </a:tr>
              <a:tr h="811764">
                <a:tc>
                  <a:txBody>
                    <a:bodyPr/>
                    <a:lstStyle/>
                    <a:p>
                      <a:pPr marL="0" marR="0" algn="ctr">
                        <a:spcBef>
                          <a:spcPts val="600"/>
                        </a:spcBef>
                        <a:spcAft>
                          <a:spcPts val="600"/>
                        </a:spcAft>
                      </a:pPr>
                      <a:r>
                        <a:rPr lang="pt-BR" sz="2000" dirty="0" smtClean="0">
                          <a:effectLst/>
                          <a:latin typeface="Times New Roman" pitchFamily="18" charset="0"/>
                          <a:ea typeface="+mn-ea"/>
                          <a:cs typeface="Times New Roman" pitchFamily="18" charset="0"/>
                        </a:rPr>
                        <a:t>e</a:t>
                      </a:r>
                      <a:endParaRPr lang="en-US" sz="20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tc>
                  <a:txBody>
                    <a:bodyPr/>
                    <a:lstStyle/>
                    <a:p>
                      <a:pPr marL="0" marR="0" algn="just">
                        <a:spcBef>
                          <a:spcPts val="600"/>
                        </a:spcBef>
                        <a:spcAft>
                          <a:spcPts val="600"/>
                        </a:spcAft>
                      </a:pPr>
                      <a:endParaRPr lang="en-US" sz="20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tc rowSpan="3">
                  <a:txBody>
                    <a:bodyPr/>
                    <a:lstStyle/>
                    <a:p>
                      <a:pPr marL="0" marR="0" algn="just">
                        <a:spcBef>
                          <a:spcPts val="600"/>
                        </a:spcBef>
                        <a:spcAft>
                          <a:spcPts val="600"/>
                        </a:spcAft>
                      </a:pPr>
                      <a:endParaRPr lang="en-US" sz="20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extLst>
                  <a:ext uri="{0D108BD9-81ED-4DB2-BD59-A6C34878D82A}">
                    <a16:rowId xmlns:a16="http://schemas.microsoft.com/office/drawing/2014/main" val="1043892125"/>
                  </a:ext>
                </a:extLst>
              </a:tr>
              <a:tr h="681134">
                <a:tc>
                  <a:txBody>
                    <a:bodyPr/>
                    <a:lstStyle/>
                    <a:p>
                      <a:pPr marL="0" marR="0" algn="ctr">
                        <a:spcBef>
                          <a:spcPts val="600"/>
                        </a:spcBef>
                        <a:spcAft>
                          <a:spcPts val="600"/>
                        </a:spcAft>
                      </a:pPr>
                      <a:r>
                        <a:rPr lang="pt-BR" sz="2000" dirty="0" smtClean="0">
                          <a:effectLst/>
                          <a:latin typeface="Times New Roman" pitchFamily="18" charset="0"/>
                          <a:ea typeface="+mn-ea"/>
                          <a:cs typeface="Times New Roman" pitchFamily="18" charset="0"/>
                        </a:rPr>
                        <a:t>g</a:t>
                      </a:r>
                      <a:endParaRPr lang="en-US" sz="20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tc>
                  <a:txBody>
                    <a:bodyPr/>
                    <a:lstStyle/>
                    <a:p>
                      <a:pPr marL="0" marR="0" algn="just">
                        <a:spcBef>
                          <a:spcPts val="600"/>
                        </a:spcBef>
                        <a:spcAft>
                          <a:spcPts val="600"/>
                        </a:spcAft>
                      </a:pPr>
                      <a:endParaRPr lang="en-US" sz="20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tc vMerge="1">
                  <a:txBody>
                    <a:bodyPr/>
                    <a:lstStyle/>
                    <a:p>
                      <a:endParaRPr lang="en-US"/>
                    </a:p>
                  </a:txBody>
                  <a:tcPr/>
                </a:tc>
                <a:extLst>
                  <a:ext uri="{0D108BD9-81ED-4DB2-BD59-A6C34878D82A}">
                    <a16:rowId xmlns:a16="http://schemas.microsoft.com/office/drawing/2014/main" val="1363740683"/>
                  </a:ext>
                </a:extLst>
              </a:tr>
              <a:tr h="821094">
                <a:tc>
                  <a:txBody>
                    <a:bodyPr/>
                    <a:lstStyle/>
                    <a:p>
                      <a:pPr marL="0" marR="0" algn="ctr">
                        <a:spcBef>
                          <a:spcPts val="600"/>
                        </a:spcBef>
                        <a:spcAft>
                          <a:spcPts val="600"/>
                        </a:spcAft>
                      </a:pPr>
                      <a:r>
                        <a:rPr lang="pt-BR" sz="2000" dirty="0" smtClean="0">
                          <a:effectLst/>
                          <a:latin typeface="Times New Roman" pitchFamily="18" charset="0"/>
                          <a:ea typeface="+mn-ea"/>
                          <a:cs typeface="Times New Roman" pitchFamily="18" charset="0"/>
                        </a:rPr>
                        <a:t>h</a:t>
                      </a:r>
                      <a:endParaRPr lang="en-US" sz="20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tc>
                  <a:txBody>
                    <a:bodyPr/>
                    <a:lstStyle/>
                    <a:p>
                      <a:pPr marL="0" marR="0" algn="just">
                        <a:spcBef>
                          <a:spcPts val="600"/>
                        </a:spcBef>
                        <a:spcAft>
                          <a:spcPts val="600"/>
                        </a:spcAft>
                      </a:pPr>
                      <a:endParaRPr lang="en-US" sz="20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tc vMerge="1">
                  <a:txBody>
                    <a:bodyPr/>
                    <a:lstStyle/>
                    <a:p>
                      <a:endParaRPr lang="en-US"/>
                    </a:p>
                  </a:txBody>
                  <a:tcPr/>
                </a:tc>
                <a:extLst>
                  <a:ext uri="{0D108BD9-81ED-4DB2-BD59-A6C34878D82A}">
                    <a16:rowId xmlns:a16="http://schemas.microsoft.com/office/drawing/2014/main" val="3579683526"/>
                  </a:ext>
                </a:extLst>
              </a:tr>
              <a:tr h="1186084">
                <a:tc gridSpan="3">
                  <a:txBody>
                    <a:bodyPr/>
                    <a:lstStyle/>
                    <a:p>
                      <a:pPr marL="0" marR="0" algn="just">
                        <a:spcBef>
                          <a:spcPts val="600"/>
                        </a:spcBef>
                        <a:spcAft>
                          <a:spcPts val="600"/>
                        </a:spcAft>
                      </a:pPr>
                      <a:endParaRPr lang="en-US" sz="2000" dirty="0">
                        <a:effectLst/>
                        <a:latin typeface="Times New Roman" pitchFamily="18" charset="0"/>
                        <a:ea typeface="Times New Roman" panose="02020603050405020304" pitchFamily="18" charset="0"/>
                        <a:cs typeface="Times New Roman" pitchFamily="18" charset="0"/>
                      </a:endParaRPr>
                    </a:p>
                  </a:txBody>
                  <a:tcPr marL="15693" marR="15693"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87024516"/>
                  </a:ext>
                </a:extLst>
              </a:tr>
            </a:tbl>
          </a:graphicData>
        </a:graphic>
      </p:graphicFrame>
      <p:sp>
        <p:nvSpPr>
          <p:cNvPr id="3" name="TextBox 2">
            <a:extLst>
              <a:ext uri="{FF2B5EF4-FFF2-40B4-BE49-F238E27FC236}">
                <a16:creationId xmlns:a16="http://schemas.microsoft.com/office/drawing/2014/main" id="{8A10BD25-D2E8-75A7-88D9-D9126402DA59}"/>
              </a:ext>
            </a:extLst>
          </p:cNvPr>
          <p:cNvSpPr txBox="1"/>
          <p:nvPr/>
        </p:nvSpPr>
        <p:spPr>
          <a:xfrm>
            <a:off x="3031931" y="223371"/>
            <a:ext cx="6309360" cy="584775"/>
          </a:xfrm>
          <a:prstGeom prst="rect">
            <a:avLst/>
          </a:prstGeom>
          <a:noFill/>
        </p:spPr>
        <p:txBody>
          <a:bodyPr wrap="square">
            <a:spAutoFit/>
          </a:bodyPr>
          <a:lstStyle>
            <a:defPPr>
              <a:defRPr lang="en-US"/>
            </a:defPPr>
            <a:lvl1pPr marR="0" algn="just">
              <a:spcBef>
                <a:spcPts val="600"/>
              </a:spcBef>
              <a:spcAft>
                <a:spcPts val="600"/>
              </a:spcAft>
              <a:defRPr sz="2400" b="1">
                <a:effectLst/>
                <a:latin typeface="#9Slide03 BoosterNextFYBlack" panose="02000A03000000020004" pitchFamily="2" charset="0"/>
                <a:ea typeface="Times New Roman" panose="02020603050405020304" pitchFamily="18" charset="0"/>
              </a:defRPr>
            </a:lvl1pPr>
          </a:lstStyle>
          <a:p>
            <a:pPr algn="ctr"/>
            <a:r>
              <a:rPr lang="pt-BR" sz="3200" dirty="0">
                <a:latin typeface="Times New Roman" pitchFamily="18" charset="0"/>
                <a:cs typeface="Times New Roman" pitchFamily="18" charset="0"/>
              </a:rPr>
              <a:t>1.  Dì Bảy và câu chuyện cuộc đời</a:t>
            </a:r>
            <a:endParaRPr lang="en-US" sz="3200" dirty="0">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id="{94A9D657-7F60-F2C5-7664-C05AD38ADE28}"/>
              </a:ext>
            </a:extLst>
          </p:cNvPr>
          <p:cNvSpPr txBox="1"/>
          <p:nvPr/>
        </p:nvSpPr>
        <p:spPr>
          <a:xfrm>
            <a:off x="777931" y="2405891"/>
            <a:ext cx="5569744" cy="707886"/>
          </a:xfrm>
          <a:prstGeom prst="rect">
            <a:avLst/>
          </a:prstGeom>
          <a:noFill/>
        </p:spPr>
        <p:txBody>
          <a:bodyPr wrap="square">
            <a:spAutoFit/>
          </a:bodyPr>
          <a:lstStyle/>
          <a:p>
            <a:pPr marL="0" marR="0" algn="just">
              <a:spcBef>
                <a:spcPts val="600"/>
              </a:spcBef>
              <a:spcAft>
                <a:spcPts val="600"/>
              </a:spcAft>
            </a:pPr>
            <a:r>
              <a:rPr lang="de-DE" sz="2000" dirty="0">
                <a:effectLst/>
                <a:latin typeface="Times New Roman" pitchFamily="18" charset="0"/>
                <a:cs typeface="Times New Roman" pitchFamily="18" charset="0"/>
              </a:rPr>
              <a:t>Dì Bảy nén nỗi đau vào trong, cùng gia đình lập bàn thờ và đi tìm thông tin phần mộ của chồng.</a:t>
            </a:r>
            <a:endParaRPr lang="en-US" sz="2000" dirty="0">
              <a:effectLst/>
              <a:latin typeface="Times New Roman" pitchFamily="18" charset="0"/>
              <a:ea typeface="Times New Roman" panose="02020603050405020304" pitchFamily="18" charset="0"/>
              <a:cs typeface="Times New Roman" pitchFamily="18" charset="0"/>
            </a:endParaRPr>
          </a:p>
        </p:txBody>
      </p:sp>
      <p:sp>
        <p:nvSpPr>
          <p:cNvPr id="7" name="TextBox 6">
            <a:extLst>
              <a:ext uri="{FF2B5EF4-FFF2-40B4-BE49-F238E27FC236}">
                <a16:creationId xmlns:a16="http://schemas.microsoft.com/office/drawing/2014/main" id="{B324CDD4-5E01-7C31-696F-0980376F5DAC}"/>
              </a:ext>
            </a:extLst>
          </p:cNvPr>
          <p:cNvSpPr txBox="1"/>
          <p:nvPr/>
        </p:nvSpPr>
        <p:spPr>
          <a:xfrm>
            <a:off x="777931" y="3908820"/>
            <a:ext cx="5569744" cy="707886"/>
          </a:xfrm>
          <a:prstGeom prst="rect">
            <a:avLst/>
          </a:prstGeom>
          <a:noFill/>
        </p:spPr>
        <p:txBody>
          <a:bodyPr wrap="square">
            <a:spAutoFit/>
          </a:bodyPr>
          <a:lstStyle/>
          <a:p>
            <a:pPr marL="0" marR="0" algn="just">
              <a:spcBef>
                <a:spcPts val="600"/>
              </a:spcBef>
              <a:spcAft>
                <a:spcPts val="600"/>
              </a:spcAft>
            </a:pPr>
            <a:r>
              <a:rPr lang="de-DE" sz="2000" dirty="0">
                <a:effectLst/>
                <a:latin typeface="Times New Roman" pitchFamily="18" charset="0"/>
                <a:cs typeface="Times New Roman" pitchFamily="18" charset="0"/>
              </a:rPr>
              <a:t>Mẹ già mất, dì Bảy  sống một mình, mỗi buổi chiều lại ra ngồi trước hiên nhà.</a:t>
            </a:r>
            <a:endParaRPr lang="en-US" sz="2000" dirty="0">
              <a:effectLst/>
              <a:latin typeface="Times New Roman" pitchFamily="18" charset="0"/>
              <a:ea typeface="Times New Roman" panose="02020603050405020304" pitchFamily="18" charset="0"/>
              <a:cs typeface="Times New Roman" pitchFamily="18" charset="0"/>
            </a:endParaRPr>
          </a:p>
        </p:txBody>
      </p:sp>
      <p:sp>
        <p:nvSpPr>
          <p:cNvPr id="9" name="TextBox 8">
            <a:extLst>
              <a:ext uri="{FF2B5EF4-FFF2-40B4-BE49-F238E27FC236}">
                <a16:creationId xmlns:a16="http://schemas.microsoft.com/office/drawing/2014/main" id="{BA24E5AF-0A43-DA2B-0D7C-59F350A95F73}"/>
              </a:ext>
            </a:extLst>
          </p:cNvPr>
          <p:cNvSpPr txBox="1"/>
          <p:nvPr/>
        </p:nvSpPr>
        <p:spPr>
          <a:xfrm>
            <a:off x="6347674" y="1695209"/>
            <a:ext cx="5376965" cy="1400383"/>
          </a:xfrm>
          <a:prstGeom prst="rect">
            <a:avLst/>
          </a:prstGeom>
          <a:noFill/>
        </p:spPr>
        <p:txBody>
          <a:bodyPr wrap="square">
            <a:spAutoFit/>
          </a:bodyPr>
          <a:lstStyle/>
          <a:p>
            <a:pPr marL="0" marR="0" algn="just">
              <a:spcBef>
                <a:spcPts val="600"/>
              </a:spcBef>
              <a:spcAft>
                <a:spcPts val="0"/>
              </a:spcAft>
            </a:pPr>
            <a:r>
              <a:rPr lang="de-DE" sz="2000" dirty="0">
                <a:effectLst/>
                <a:latin typeface="Times New Roman" pitchFamily="18" charset="0"/>
                <a:cs typeface="Times New Roman" pitchFamily="18" charset="0"/>
              </a:rPr>
              <a:t>Dì Bảy phải gánh chịu sự mất mát to lớn và nỗi đau đớn, bất hạnh nhất của người phụ nữ.</a:t>
            </a:r>
            <a:endParaRPr lang="en-US" sz="2000" dirty="0">
              <a:effectLst/>
              <a:latin typeface="Times New Roman" pitchFamily="18" charset="0"/>
              <a:cs typeface="Times New Roman" pitchFamily="18" charset="0"/>
            </a:endParaRPr>
          </a:p>
          <a:p>
            <a:pPr marL="0" marR="0" algn="just">
              <a:spcBef>
                <a:spcPts val="600"/>
              </a:spcBef>
              <a:spcAft>
                <a:spcPts val="0"/>
              </a:spcAft>
            </a:pPr>
            <a:r>
              <a:rPr lang="de-DE" sz="2000" dirty="0">
                <a:solidFill>
                  <a:srgbClr val="FF0000"/>
                </a:solidFill>
                <a:effectLst/>
                <a:latin typeface="Times New Roman" pitchFamily="18" charset="0"/>
                <a:cs typeface="Times New Roman" pitchFamily="18" charset="0"/>
              </a:rPr>
              <a:t>=&gt; </a:t>
            </a:r>
            <a:r>
              <a:rPr lang="de-DE" sz="2000" dirty="0" smtClean="0">
                <a:solidFill>
                  <a:srgbClr val="FF0000"/>
                </a:solidFill>
                <a:effectLst/>
                <a:latin typeface="Times New Roman" pitchFamily="18" charset="0"/>
                <a:cs typeface="Times New Roman" pitchFamily="18" charset="0"/>
              </a:rPr>
              <a:t>Là </a:t>
            </a:r>
            <a:r>
              <a:rPr lang="de-DE" sz="2000" dirty="0">
                <a:solidFill>
                  <a:srgbClr val="FF0000"/>
                </a:solidFill>
                <a:effectLst/>
                <a:latin typeface="Times New Roman" pitchFamily="18" charset="0"/>
                <a:cs typeface="Times New Roman" pitchFamily="18" charset="0"/>
              </a:rPr>
              <a:t>người phụ nữ bản lĩnh và có sức chịu đựng to lớn.</a:t>
            </a:r>
            <a:endParaRPr lang="en-US" sz="2000" dirty="0">
              <a:solidFill>
                <a:srgbClr val="FF0000"/>
              </a:solidFill>
              <a:effectLst/>
              <a:latin typeface="Times New Roman" pitchFamily="18" charset="0"/>
              <a:ea typeface="Times New Roman" panose="02020603050405020304" pitchFamily="18" charset="0"/>
              <a:cs typeface="Times New Roman" pitchFamily="18" charset="0"/>
            </a:endParaRPr>
          </a:p>
        </p:txBody>
      </p:sp>
      <p:sp>
        <p:nvSpPr>
          <p:cNvPr id="11" name="TextBox 10">
            <a:extLst>
              <a:ext uri="{FF2B5EF4-FFF2-40B4-BE49-F238E27FC236}">
                <a16:creationId xmlns:a16="http://schemas.microsoft.com/office/drawing/2014/main" id="{6F1BE270-D1E7-80F6-E34B-6DD08D2E34FD}"/>
              </a:ext>
            </a:extLst>
          </p:cNvPr>
          <p:cNvSpPr txBox="1"/>
          <p:nvPr/>
        </p:nvSpPr>
        <p:spPr>
          <a:xfrm>
            <a:off x="6347673" y="3124167"/>
            <a:ext cx="5463327" cy="2246769"/>
          </a:xfrm>
          <a:prstGeom prst="rect">
            <a:avLst/>
          </a:prstGeom>
          <a:noFill/>
        </p:spPr>
        <p:txBody>
          <a:bodyPr wrap="square">
            <a:spAutoFit/>
          </a:bodyPr>
          <a:lstStyle/>
          <a:p>
            <a:pPr marL="0" marR="0" algn="just">
              <a:spcBef>
                <a:spcPts val="600"/>
              </a:spcBef>
              <a:spcAft>
                <a:spcPts val="600"/>
              </a:spcAft>
            </a:pPr>
            <a:r>
              <a:rPr lang="de-DE" sz="2000" dirty="0">
                <a:effectLst/>
                <a:latin typeface="Times New Roman" pitchFamily="18" charset="0"/>
                <a:cs typeface="Times New Roman" pitchFamily="18" charset="0"/>
              </a:rPr>
              <a:t>- Dì Bảy gắn bó với quê nhà trong nỗi nhớ thương vô vọng. </a:t>
            </a:r>
            <a:endParaRPr lang="en-US" sz="2000" dirty="0">
              <a:effectLst/>
              <a:latin typeface="Times New Roman" pitchFamily="18" charset="0"/>
              <a:cs typeface="Times New Roman" pitchFamily="18" charset="0"/>
            </a:endParaRPr>
          </a:p>
          <a:p>
            <a:pPr marL="0" marR="0" algn="just">
              <a:spcBef>
                <a:spcPts val="600"/>
              </a:spcBef>
              <a:spcAft>
                <a:spcPts val="600"/>
              </a:spcAft>
            </a:pPr>
            <a:r>
              <a:rPr lang="de-DE" sz="2000" dirty="0">
                <a:effectLst/>
                <a:latin typeface="Times New Roman" pitchFamily="18" charset="0"/>
                <a:cs typeface="Times New Roman" pitchFamily="18" charset="0"/>
              </a:rPr>
              <a:t>- Dì chọn cách sống trong vắng lặng, cô đơn để tưởng nhớ về người đã khuất.</a:t>
            </a:r>
            <a:endParaRPr lang="en-US" sz="2000" dirty="0">
              <a:effectLst/>
              <a:latin typeface="Times New Roman" pitchFamily="18" charset="0"/>
              <a:cs typeface="Times New Roman" pitchFamily="18" charset="0"/>
            </a:endParaRPr>
          </a:p>
          <a:p>
            <a:pPr marL="0" marR="0" algn="just">
              <a:spcBef>
                <a:spcPts val="600"/>
              </a:spcBef>
              <a:spcAft>
                <a:spcPts val="600"/>
              </a:spcAft>
            </a:pPr>
            <a:r>
              <a:rPr lang="de-DE" sz="2000" dirty="0">
                <a:solidFill>
                  <a:srgbClr val="FF0000"/>
                </a:solidFill>
                <a:effectLst/>
                <a:latin typeface="Times New Roman" pitchFamily="18" charset="0"/>
                <a:cs typeface="Times New Roman" pitchFamily="18" charset="0"/>
              </a:rPr>
              <a:t>=&gt; </a:t>
            </a:r>
            <a:r>
              <a:rPr lang="de-DE" sz="2000" dirty="0" smtClean="0">
                <a:solidFill>
                  <a:srgbClr val="FF0000"/>
                </a:solidFill>
                <a:effectLst/>
                <a:latin typeface="Times New Roman" pitchFamily="18" charset="0"/>
                <a:cs typeface="Times New Roman" pitchFamily="18" charset="0"/>
              </a:rPr>
              <a:t>Là </a:t>
            </a:r>
            <a:r>
              <a:rPr lang="de-DE" sz="2000" dirty="0">
                <a:solidFill>
                  <a:srgbClr val="FF0000"/>
                </a:solidFill>
                <a:effectLst/>
                <a:latin typeface="Times New Roman" pitchFamily="18" charset="0"/>
                <a:cs typeface="Times New Roman" pitchFamily="18" charset="0"/>
              </a:rPr>
              <a:t>người phụ nữ với đức hi sinh âm thầm, lòng thủy chung bền bỉ và sự kiên định lớn lao. </a:t>
            </a:r>
            <a:endParaRPr lang="en-US" sz="2000" dirty="0">
              <a:solidFill>
                <a:srgbClr val="FF0000"/>
              </a:solidFill>
              <a:effectLst/>
              <a:latin typeface="Times New Roman" pitchFamily="18" charset="0"/>
              <a:ea typeface="Times New Roman" panose="02020603050405020304" pitchFamily="18" charset="0"/>
              <a:cs typeface="Times New Roman" pitchFamily="18" charset="0"/>
            </a:endParaRPr>
          </a:p>
        </p:txBody>
      </p:sp>
      <p:sp>
        <p:nvSpPr>
          <p:cNvPr id="13" name="TextBox 12">
            <a:extLst>
              <a:ext uri="{FF2B5EF4-FFF2-40B4-BE49-F238E27FC236}">
                <a16:creationId xmlns:a16="http://schemas.microsoft.com/office/drawing/2014/main" id="{2B72D2C2-0E58-43A9-0111-5267FB678F71}"/>
              </a:ext>
            </a:extLst>
          </p:cNvPr>
          <p:cNvSpPr txBox="1"/>
          <p:nvPr/>
        </p:nvSpPr>
        <p:spPr>
          <a:xfrm>
            <a:off x="467359" y="5500975"/>
            <a:ext cx="11257279" cy="1154162"/>
          </a:xfrm>
          <a:prstGeom prst="rect">
            <a:avLst/>
          </a:prstGeom>
          <a:noFill/>
        </p:spPr>
        <p:txBody>
          <a:bodyPr wrap="square">
            <a:spAutoFit/>
          </a:bodyPr>
          <a:lstStyle/>
          <a:p>
            <a:pPr marL="0" marR="0" algn="just">
              <a:spcBef>
                <a:spcPts val="600"/>
              </a:spcBef>
              <a:spcAft>
                <a:spcPts val="600"/>
              </a:spcAft>
            </a:pPr>
            <a:r>
              <a:rPr lang="pt-BR" sz="2300" dirty="0">
                <a:solidFill>
                  <a:srgbClr val="FF0000"/>
                </a:solidFill>
                <a:effectLst/>
                <a:latin typeface="Times New Roman" pitchFamily="18" charset="0"/>
                <a:cs typeface="Times New Roman" pitchFamily="18" charset="0"/>
              </a:rPr>
              <a:t>=&gt; Câu chuyện cuộc đời dì Bảy giúp ta hiểu hơn về những hi sinh, những mất mát to lớn trong chiến tranh của những người phụ nữ. Từ đó, ta thấy cần trân trọng những giá trị của cuộc sống hòa bình hôm nay. </a:t>
            </a:r>
            <a:endParaRPr lang="en-US" sz="2300" dirty="0">
              <a:solidFill>
                <a:srgbClr val="FF0000"/>
              </a:solidFill>
              <a:effectLst/>
              <a:latin typeface="Times New Roman" pitchFamily="18" charset="0"/>
              <a:ea typeface="Times New Roman" panose="02020603050405020304" pitchFamily="18" charset="0"/>
              <a:cs typeface="Times New Roman" pitchFamily="18" charset="0"/>
            </a:endParaRPr>
          </a:p>
        </p:txBody>
      </p:sp>
      <p:sp>
        <p:nvSpPr>
          <p:cNvPr id="14" name="TextBox 13">
            <a:extLst>
              <a:ext uri="{FF2B5EF4-FFF2-40B4-BE49-F238E27FC236}">
                <a16:creationId xmlns:a16="http://schemas.microsoft.com/office/drawing/2014/main" id="{B324CDD4-5E01-7C31-696F-0980376F5DAC}"/>
              </a:ext>
            </a:extLst>
          </p:cNvPr>
          <p:cNvSpPr txBox="1"/>
          <p:nvPr/>
        </p:nvSpPr>
        <p:spPr>
          <a:xfrm>
            <a:off x="818926" y="1737507"/>
            <a:ext cx="5569744" cy="400110"/>
          </a:xfrm>
          <a:prstGeom prst="rect">
            <a:avLst/>
          </a:prstGeom>
          <a:noFill/>
        </p:spPr>
        <p:txBody>
          <a:bodyPr wrap="square">
            <a:spAutoFit/>
          </a:bodyPr>
          <a:lstStyle/>
          <a:p>
            <a:pPr algn="just">
              <a:spcBef>
                <a:spcPts val="600"/>
              </a:spcBef>
              <a:spcAft>
                <a:spcPts val="600"/>
              </a:spcAft>
            </a:pPr>
            <a:r>
              <a:rPr lang="de-DE" sz="2000" dirty="0" smtClean="0">
                <a:latin typeface="Times New Roman" pitchFamily="18" charset="0"/>
                <a:cs typeface="Times New Roman" pitchFamily="18" charset="0"/>
              </a:rPr>
              <a:t>Năm </a:t>
            </a:r>
            <a:r>
              <a:rPr lang="de-DE" sz="2000" dirty="0">
                <a:latin typeface="Times New Roman" pitchFamily="18" charset="0"/>
                <a:cs typeface="Times New Roman" pitchFamily="18" charset="0"/>
              </a:rPr>
              <a:t>1975, dì nhận giấy báo tử của dượng Bảy</a:t>
            </a:r>
            <a:r>
              <a:rPr lang="de-DE" sz="2000" dirty="0" smtClean="0">
                <a:latin typeface="Times New Roman" pitchFamily="18" charset="0"/>
                <a:cs typeface="Times New Roman" pitchFamily="18" charset="0"/>
              </a:rPr>
              <a:t>.</a:t>
            </a:r>
            <a:endParaRPr lang="en-US" sz="2000" dirty="0">
              <a:latin typeface="Times New Roman" pitchFamily="18" charset="0"/>
              <a:ea typeface="Times New Roman" panose="02020603050405020304" pitchFamily="18" charset="0"/>
              <a:cs typeface="Times New Roman" pitchFamily="18" charset="0"/>
            </a:endParaRPr>
          </a:p>
        </p:txBody>
      </p:sp>
      <p:sp>
        <p:nvSpPr>
          <p:cNvPr id="15" name="TextBox 14">
            <a:extLst>
              <a:ext uri="{FF2B5EF4-FFF2-40B4-BE49-F238E27FC236}">
                <a16:creationId xmlns:a16="http://schemas.microsoft.com/office/drawing/2014/main" id="{B324CDD4-5E01-7C31-696F-0980376F5DAC}"/>
              </a:ext>
            </a:extLst>
          </p:cNvPr>
          <p:cNvSpPr txBox="1"/>
          <p:nvPr/>
        </p:nvSpPr>
        <p:spPr>
          <a:xfrm>
            <a:off x="847044" y="3095592"/>
            <a:ext cx="5569744" cy="707886"/>
          </a:xfrm>
          <a:prstGeom prst="rect">
            <a:avLst/>
          </a:prstGeom>
          <a:noFill/>
        </p:spPr>
        <p:txBody>
          <a:bodyPr wrap="square">
            <a:spAutoFit/>
          </a:bodyPr>
          <a:lstStyle/>
          <a:p>
            <a:pPr algn="just">
              <a:spcBef>
                <a:spcPts val="600"/>
              </a:spcBef>
              <a:spcAft>
                <a:spcPts val="600"/>
              </a:spcAft>
            </a:pPr>
            <a:r>
              <a:rPr lang="de-DE" sz="2000" dirty="0" smtClean="0">
                <a:latin typeface="Times New Roman" pitchFamily="18" charset="0"/>
                <a:cs typeface="Times New Roman" pitchFamily="18" charset="0"/>
              </a:rPr>
              <a:t>Ngày </a:t>
            </a:r>
            <a:r>
              <a:rPr lang="de-DE" sz="2000" dirty="0">
                <a:latin typeface="Times New Roman" pitchFamily="18" charset="0"/>
                <a:cs typeface="Times New Roman" pitchFamily="18" charset="0"/>
              </a:rPr>
              <a:t>hòa bình, dì Bảy đã qua tuổi 40 nhưng không đi bước nữa mà ở quê chăm mẹ già</a:t>
            </a:r>
            <a:r>
              <a:rPr lang="de-DE" sz="2000" dirty="0" smtClean="0">
                <a:latin typeface="Times New Roman" pitchFamily="18" charset="0"/>
                <a:cs typeface="Times New Roman" pitchFamily="18" charset="0"/>
              </a:rPr>
              <a:t>.</a:t>
            </a:r>
            <a:endParaRPr lang="en-US" sz="2000" dirty="0">
              <a:latin typeface="Times New Roman" pitchFamily="18" charset="0"/>
              <a:ea typeface="Times New Roman" panose="02020603050405020304" pitchFamily="18" charset="0"/>
              <a:cs typeface="Times New Roman" pitchFamily="18" charset="0"/>
            </a:endParaRPr>
          </a:p>
        </p:txBody>
      </p:sp>
      <p:sp>
        <p:nvSpPr>
          <p:cNvPr id="16" name="TextBox 15">
            <a:extLst>
              <a:ext uri="{FF2B5EF4-FFF2-40B4-BE49-F238E27FC236}">
                <a16:creationId xmlns:a16="http://schemas.microsoft.com/office/drawing/2014/main" id="{B324CDD4-5E01-7C31-696F-0980376F5DAC}"/>
              </a:ext>
            </a:extLst>
          </p:cNvPr>
          <p:cNvSpPr txBox="1"/>
          <p:nvPr/>
        </p:nvSpPr>
        <p:spPr>
          <a:xfrm>
            <a:off x="847044" y="4616706"/>
            <a:ext cx="5569744" cy="707886"/>
          </a:xfrm>
          <a:prstGeom prst="rect">
            <a:avLst/>
          </a:prstGeom>
          <a:noFill/>
        </p:spPr>
        <p:txBody>
          <a:bodyPr wrap="square">
            <a:spAutoFit/>
          </a:bodyPr>
          <a:lstStyle/>
          <a:p>
            <a:pPr algn="just">
              <a:spcBef>
                <a:spcPts val="600"/>
              </a:spcBef>
              <a:spcAft>
                <a:spcPts val="600"/>
              </a:spcAft>
            </a:pPr>
            <a:r>
              <a:rPr lang="de-DE" sz="2000" dirty="0" smtClean="0">
                <a:latin typeface="Times New Roman" pitchFamily="18" charset="0"/>
                <a:cs typeface="Times New Roman" pitchFamily="18" charset="0"/>
              </a:rPr>
              <a:t>Năm </a:t>
            </a:r>
            <a:r>
              <a:rPr lang="de-DE" sz="2000" dirty="0">
                <a:latin typeface="Times New Roman" pitchFamily="18" charset="0"/>
                <a:cs typeface="Times New Roman" pitchFamily="18" charset="0"/>
              </a:rPr>
              <a:t>nay, dì 80 tuổi, đang ngồi đợi Tết, nguyện cầu hồn thiêng cho những người đã ngã xuống</a:t>
            </a:r>
            <a:r>
              <a:rPr lang="de-DE" sz="2000" dirty="0" smtClean="0">
                <a:latin typeface="Times New Roman" pitchFamily="18" charset="0"/>
                <a:cs typeface="Times New Roman" pitchFamily="18" charset="0"/>
              </a:rPr>
              <a:t>.</a:t>
            </a:r>
            <a:endParaRPr lang="en-US" sz="2000" dirty="0">
              <a:latin typeface="Times New Roman" pitchFamily="18" charset="0"/>
              <a:ea typeface="Times New Roman" panose="02020603050405020304" pitchFamily="18" charset="0"/>
              <a:cs typeface="Times New Roman" pitchFamily="18" charset="0"/>
            </a:endParaRPr>
          </a:p>
        </p:txBody>
      </p:sp>
    </p:spTree>
    <p:custDataLst>
      <p:tags r:id="rId1"/>
    </p:custDataLst>
    <p:extLst>
      <p:ext uri="{BB962C8B-B14F-4D97-AF65-F5344CB8AC3E}">
        <p14:creationId xmlns:p14="http://schemas.microsoft.com/office/powerpoint/2010/main" val="228894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barn(inVertical)">
                                      <p:cBhvr>
                                        <p:cTn id="32" dur="500"/>
                                        <p:tgtEl>
                                          <p:spTgt spid="9">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9">
                                            <p:txEl>
                                              <p:pRg st="1" end="1"/>
                                            </p:txEl>
                                          </p:spTgt>
                                        </p:tgtEl>
                                        <p:attrNameLst>
                                          <p:attrName>style.visibility</p:attrName>
                                        </p:attrNameLst>
                                      </p:cBhvr>
                                      <p:to>
                                        <p:strVal val="visible"/>
                                      </p:to>
                                    </p:set>
                                    <p:animEffect transition="in" filter="wipe(down)">
                                      <p:cBhvr>
                                        <p:cTn id="37" dur="500"/>
                                        <p:tgtEl>
                                          <p:spTgt spid="9">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animEffect transition="in" filter="circle(in)">
                                      <p:cBhvr>
                                        <p:cTn id="42" dur="2000"/>
                                        <p:tgtEl>
                                          <p:spTgt spid="11">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11">
                                            <p:txEl>
                                              <p:pRg st="1" end="1"/>
                                            </p:txEl>
                                          </p:spTgt>
                                        </p:tgtEl>
                                        <p:attrNameLst>
                                          <p:attrName>style.visibility</p:attrName>
                                        </p:attrNameLst>
                                      </p:cBhvr>
                                      <p:to>
                                        <p:strVal val="visible"/>
                                      </p:to>
                                    </p:set>
                                    <p:animEffect transition="in" filter="circle(in)">
                                      <p:cBhvr>
                                        <p:cTn id="47" dur="2000"/>
                                        <p:tgtEl>
                                          <p:spTgt spid="11">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11">
                                            <p:txEl>
                                              <p:pRg st="2" end="2"/>
                                            </p:txEl>
                                          </p:spTgt>
                                        </p:tgtEl>
                                        <p:attrNameLst>
                                          <p:attrName>style.visibility</p:attrName>
                                        </p:attrNameLst>
                                      </p:cBhvr>
                                      <p:to>
                                        <p:strVal val="visible"/>
                                      </p:to>
                                    </p:set>
                                    <p:animEffect transition="in" filter="circle(in)">
                                      <p:cBhvr>
                                        <p:cTn id="52" dur="2000"/>
                                        <p:tgtEl>
                                          <p:spTgt spid="11">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3">
                                            <p:txEl>
                                              <p:pRg st="0" end="0"/>
                                            </p:txEl>
                                          </p:spTgt>
                                        </p:tgtEl>
                                        <p:attrNameLst>
                                          <p:attrName>style.visibility</p:attrName>
                                        </p:attrNameLst>
                                      </p:cBhvr>
                                      <p:to>
                                        <p:strVal val="visible"/>
                                      </p:to>
                                    </p:set>
                                    <p:animEffect transition="in" filter="wipe(down)">
                                      <p:cBhvr>
                                        <p:cTn id="5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4" grpId="0"/>
      <p:bldP spid="15"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7" name="Google Shape;447;p45"/>
          <p:cNvPicPr preferRelativeResize="0"/>
          <p:nvPr/>
        </p:nvPicPr>
        <p:blipFill>
          <a:blip r:embed="rId4">
            <a:alphaModFix amt="48000"/>
          </a:blip>
          <a:stretch>
            <a:fillRect/>
          </a:stretch>
        </p:blipFill>
        <p:spPr>
          <a:xfrm>
            <a:off x="-256302" y="1817867"/>
            <a:ext cx="2068467" cy="941967"/>
          </a:xfrm>
          <a:prstGeom prst="rect">
            <a:avLst/>
          </a:prstGeom>
          <a:noFill/>
          <a:ln>
            <a:noFill/>
          </a:ln>
        </p:spPr>
      </p:pic>
      <p:pic>
        <p:nvPicPr>
          <p:cNvPr id="448" name="Google Shape;448;p45"/>
          <p:cNvPicPr preferRelativeResize="0"/>
          <p:nvPr/>
        </p:nvPicPr>
        <p:blipFill>
          <a:blip r:embed="rId4">
            <a:alphaModFix amt="48000"/>
          </a:blip>
          <a:stretch>
            <a:fillRect/>
          </a:stretch>
        </p:blipFill>
        <p:spPr>
          <a:xfrm>
            <a:off x="1812166" y="466950"/>
            <a:ext cx="1967732" cy="896100"/>
          </a:xfrm>
          <a:prstGeom prst="rect">
            <a:avLst/>
          </a:prstGeom>
          <a:noFill/>
          <a:ln>
            <a:noFill/>
          </a:ln>
        </p:spPr>
      </p:pic>
      <p:pic>
        <p:nvPicPr>
          <p:cNvPr id="449" name="Google Shape;449;p45"/>
          <p:cNvPicPr preferRelativeResize="0"/>
          <p:nvPr/>
        </p:nvPicPr>
        <p:blipFill>
          <a:blip r:embed="rId4">
            <a:alphaModFix amt="48000"/>
          </a:blip>
          <a:stretch>
            <a:fillRect/>
          </a:stretch>
        </p:blipFill>
        <p:spPr>
          <a:xfrm>
            <a:off x="10298832" y="1666634"/>
            <a:ext cx="2068467" cy="941967"/>
          </a:xfrm>
          <a:prstGeom prst="rect">
            <a:avLst/>
          </a:prstGeom>
          <a:noFill/>
          <a:ln>
            <a:noFill/>
          </a:ln>
        </p:spPr>
      </p:pic>
      <p:pic>
        <p:nvPicPr>
          <p:cNvPr id="450" name="Google Shape;450;p45"/>
          <p:cNvPicPr preferRelativeResize="0"/>
          <p:nvPr/>
        </p:nvPicPr>
        <p:blipFill>
          <a:blip r:embed="rId4">
            <a:alphaModFix amt="48000"/>
          </a:blip>
          <a:stretch>
            <a:fillRect/>
          </a:stretch>
        </p:blipFill>
        <p:spPr>
          <a:xfrm>
            <a:off x="8144433" y="466950"/>
            <a:ext cx="1967732" cy="896100"/>
          </a:xfrm>
          <a:prstGeom prst="rect">
            <a:avLst/>
          </a:prstGeom>
          <a:noFill/>
          <a:ln>
            <a:noFill/>
          </a:ln>
        </p:spPr>
      </p:pic>
      <p:sp>
        <p:nvSpPr>
          <p:cNvPr id="3" name="TextBox 2">
            <a:extLst>
              <a:ext uri="{FF2B5EF4-FFF2-40B4-BE49-F238E27FC236}">
                <a16:creationId xmlns:a16="http://schemas.microsoft.com/office/drawing/2014/main" id="{2685C524-B340-3067-4796-EBB8380B4121}"/>
              </a:ext>
            </a:extLst>
          </p:cNvPr>
          <p:cNvSpPr txBox="1"/>
          <p:nvPr/>
        </p:nvSpPr>
        <p:spPr>
          <a:xfrm>
            <a:off x="320040" y="260128"/>
            <a:ext cx="11551920" cy="461665"/>
          </a:xfrm>
          <a:prstGeom prst="rect">
            <a:avLst/>
          </a:prstGeom>
          <a:noFill/>
        </p:spPr>
        <p:txBody>
          <a:bodyPr wrap="square">
            <a:spAutoFit/>
          </a:bodyPr>
          <a:lstStyle>
            <a:defPPr>
              <a:defRPr lang="en-US"/>
            </a:defPPr>
            <a:lvl1pPr marR="0" algn="just">
              <a:spcBef>
                <a:spcPts val="600"/>
              </a:spcBef>
              <a:spcAft>
                <a:spcPts val="600"/>
              </a:spcAft>
              <a:defRPr sz="2400" b="1">
                <a:effectLst/>
                <a:latin typeface="#9Slide03 BoosterNextFYBlack" panose="02000A03000000020004" pitchFamily="2" charset="0"/>
                <a:ea typeface="Times New Roman" panose="02020603050405020304" pitchFamily="18" charset="0"/>
              </a:defRPr>
            </a:lvl1pPr>
          </a:lstStyle>
          <a:p>
            <a:pPr algn="ctr"/>
            <a:r>
              <a:rPr lang="pt-BR" dirty="0">
                <a:latin typeface="Times New Roman" pitchFamily="18" charset="0"/>
                <a:cs typeface="Times New Roman" pitchFamily="18" charset="0"/>
              </a:rPr>
              <a:t>2. Một số yếu tố hình thức nổi bật của bài tản văn "Người ngồi trước hiên nhà"</a:t>
            </a:r>
            <a:endParaRPr lang="en-US" dirty="0">
              <a:latin typeface="Times New Roman" pitchFamily="18" charset="0"/>
              <a:cs typeface="Times New Roman" pitchFamily="18" charset="0"/>
            </a:endParaRPr>
          </a:p>
        </p:txBody>
      </p:sp>
      <p:graphicFrame>
        <p:nvGraphicFramePr>
          <p:cNvPr id="4" name="Table 3">
            <a:extLst>
              <a:ext uri="{FF2B5EF4-FFF2-40B4-BE49-F238E27FC236}">
                <a16:creationId xmlns:a16="http://schemas.microsoft.com/office/drawing/2014/main" id="{7C30A93D-2286-F801-4F9E-F5AC4BA123D3}"/>
              </a:ext>
            </a:extLst>
          </p:cNvPr>
          <p:cNvGraphicFramePr>
            <a:graphicFrameLocks noGrp="1"/>
          </p:cNvGraphicFramePr>
          <p:nvPr>
            <p:extLst>
              <p:ext uri="{D42A27DB-BD31-4B8C-83A1-F6EECF244321}">
                <p14:modId xmlns:p14="http://schemas.microsoft.com/office/powerpoint/2010/main" val="2022896828"/>
              </p:ext>
            </p:extLst>
          </p:nvPr>
        </p:nvGraphicFramePr>
        <p:xfrm>
          <a:off x="457797" y="915000"/>
          <a:ext cx="11195404" cy="5420454"/>
        </p:xfrm>
        <a:graphic>
          <a:graphicData uri="http://schemas.openxmlformats.org/drawingml/2006/table">
            <a:tbl>
              <a:tblPr firstRow="1" firstCol="1" bandRow="1">
                <a:tableStyleId>{5C22544A-7EE6-4342-B048-85BDC9FD1C3A}</a:tableStyleId>
              </a:tblPr>
              <a:tblGrid>
                <a:gridCol w="1311408">
                  <a:extLst>
                    <a:ext uri="{9D8B030D-6E8A-4147-A177-3AD203B41FA5}">
                      <a16:colId xmlns:a16="http://schemas.microsoft.com/office/drawing/2014/main" val="1922107114"/>
                    </a:ext>
                  </a:extLst>
                </a:gridCol>
                <a:gridCol w="6350351">
                  <a:extLst>
                    <a:ext uri="{9D8B030D-6E8A-4147-A177-3AD203B41FA5}">
                      <a16:colId xmlns:a16="http://schemas.microsoft.com/office/drawing/2014/main" val="548217517"/>
                    </a:ext>
                  </a:extLst>
                </a:gridCol>
                <a:gridCol w="3533645">
                  <a:extLst>
                    <a:ext uri="{9D8B030D-6E8A-4147-A177-3AD203B41FA5}">
                      <a16:colId xmlns:a16="http://schemas.microsoft.com/office/drawing/2014/main" val="2472590139"/>
                    </a:ext>
                  </a:extLst>
                </a:gridCol>
              </a:tblGrid>
              <a:tr h="616762">
                <a:tc gridSpan="3">
                  <a:txBody>
                    <a:bodyPr/>
                    <a:lstStyle/>
                    <a:p>
                      <a:pPr marL="0" marR="0" algn="ctr">
                        <a:spcBef>
                          <a:spcPts val="0"/>
                        </a:spcBef>
                        <a:spcAft>
                          <a:spcPts val="0"/>
                        </a:spcAft>
                      </a:pPr>
                      <a:r>
                        <a:rPr lang="en-US" sz="1600" dirty="0" err="1">
                          <a:effectLst/>
                          <a:latin typeface="Times New Roman" pitchFamily="18" charset="0"/>
                          <a:cs typeface="Times New Roman" pitchFamily="18" charset="0"/>
                        </a:rPr>
                        <a:t>PHIẾU</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HỌC</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TẬP</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SỐ</a:t>
                      </a:r>
                      <a:r>
                        <a:rPr lang="en-US" sz="1600" dirty="0">
                          <a:effectLst/>
                          <a:latin typeface="Times New Roman" pitchFamily="18" charset="0"/>
                          <a:cs typeface="Times New Roman" pitchFamily="18" charset="0"/>
                        </a:rPr>
                        <a:t> 02</a:t>
                      </a:r>
                    </a:p>
                    <a:p>
                      <a:pPr marL="0" marR="0" algn="ctr">
                        <a:spcBef>
                          <a:spcPts val="0"/>
                        </a:spcBef>
                        <a:spcAft>
                          <a:spcPts val="0"/>
                        </a:spcAft>
                      </a:pPr>
                      <a:r>
                        <a:rPr lang="en-US" sz="1600" dirty="0">
                          <a:effectLst/>
                          <a:latin typeface="Times New Roman" pitchFamily="18" charset="0"/>
                          <a:cs typeface="Times New Roman" pitchFamily="18" charset="0"/>
                        </a:rPr>
                        <a:t>(</a:t>
                      </a:r>
                      <a:r>
                        <a:rPr lang="en-US" sz="1600" dirty="0" err="1">
                          <a:effectLst/>
                          <a:latin typeface="Times New Roman" pitchFamily="18" charset="0"/>
                          <a:cs typeface="Times New Roman" pitchFamily="18" charset="0"/>
                        </a:rPr>
                        <a:t>Nhận</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xét</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tác</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dụng</a:t>
                      </a:r>
                      <a:r>
                        <a:rPr lang="en-US" sz="1600" dirty="0">
                          <a:effectLst/>
                          <a:latin typeface="Times New Roman" pitchFamily="18" charset="0"/>
                          <a:cs typeface="Times New Roman" pitchFamily="18" charset="0"/>
                        </a:rPr>
                        <a:t>/ý </a:t>
                      </a:r>
                      <a:r>
                        <a:rPr lang="en-US" sz="1600" dirty="0" err="1">
                          <a:effectLst/>
                          <a:latin typeface="Times New Roman" pitchFamily="18" charset="0"/>
                          <a:cs typeface="Times New Roman" pitchFamily="18" charset="0"/>
                        </a:rPr>
                        <a:t>nghĩa</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của</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các</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yếu</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tố</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hình</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thức</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được</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thể</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hiện</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trong</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văn</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bản</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Người</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ngồi</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trước</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hiên</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nhà</a:t>
                      </a:r>
                      <a:r>
                        <a:rPr lang="en-US" sz="1600" dirty="0">
                          <a:effectLst/>
                          <a:latin typeface="Times New Roman" pitchFamily="18" charset="0"/>
                          <a:cs typeface="Times New Roman" pitchFamily="18" charset="0"/>
                        </a:rPr>
                        <a:t>")</a:t>
                      </a:r>
                      <a:endParaRPr lang="en-US" sz="1600" dirty="0">
                        <a:effectLst/>
                        <a:latin typeface="Times New Roman" pitchFamily="18" charset="0"/>
                        <a:ea typeface="Times New Roman" panose="02020603050405020304" pitchFamily="18" charset="0"/>
                        <a:cs typeface="Times New Roman" pitchFamily="18" charset="0"/>
                      </a:endParaRPr>
                    </a:p>
                  </a:txBody>
                  <a:tcPr marL="13088" marR="13088"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65026918"/>
                  </a:ext>
                </a:extLst>
              </a:tr>
              <a:tr h="586287">
                <a:tc>
                  <a:txBody>
                    <a:bodyPr/>
                    <a:lstStyle/>
                    <a:p>
                      <a:pPr marL="0" marR="0" algn="l">
                        <a:spcBef>
                          <a:spcPts val="0"/>
                        </a:spcBef>
                        <a:spcAft>
                          <a:spcPts val="0"/>
                        </a:spcAft>
                      </a:pPr>
                      <a:r>
                        <a:rPr lang="en-US" sz="1400" dirty="0" err="1">
                          <a:effectLst/>
                          <a:latin typeface="Times New Roman" pitchFamily="18" charset="0"/>
                          <a:cs typeface="Times New Roman" pitchFamily="18" charset="0"/>
                        </a:rPr>
                        <a:t>Các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yếu</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tố</a:t>
                      </a:r>
                      <a:endParaRPr lang="en-US" sz="1400" dirty="0">
                        <a:effectLst/>
                        <a:latin typeface="Times New Roman" pitchFamily="18" charset="0"/>
                        <a:cs typeface="Times New Roman" pitchFamily="18" charset="0"/>
                      </a:endParaRPr>
                    </a:p>
                    <a:p>
                      <a:pPr marL="0" marR="0" algn="l">
                        <a:spcBef>
                          <a:spcPts val="0"/>
                        </a:spcBef>
                        <a:spcAft>
                          <a:spcPts val="0"/>
                        </a:spcAft>
                      </a:pPr>
                      <a:r>
                        <a:rPr lang="en-US" sz="1400" dirty="0" err="1">
                          <a:effectLst/>
                          <a:latin typeface="Times New Roman" pitchFamily="18" charset="0"/>
                          <a:cs typeface="Times New Roman" pitchFamily="18" charset="0"/>
                        </a:rPr>
                        <a:t>hình</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thức</a:t>
                      </a:r>
                      <a:endParaRPr lang="en-US" sz="1400" dirty="0">
                        <a:effectLst/>
                        <a:latin typeface="Times New Roman" pitchFamily="18" charset="0"/>
                        <a:ea typeface="Times New Roman" panose="02020603050405020304" pitchFamily="18" charset="0"/>
                        <a:cs typeface="Times New Roman" pitchFamily="18" charset="0"/>
                      </a:endParaRPr>
                    </a:p>
                  </a:txBody>
                  <a:tcPr marL="13088" marR="13088" marT="0" marB="0" anchor="ctr"/>
                </a:tc>
                <a:tc>
                  <a:txBody>
                    <a:bodyPr/>
                    <a:lstStyle/>
                    <a:p>
                      <a:pPr marL="0" marR="24130" algn="ctr">
                        <a:spcBef>
                          <a:spcPts val="600"/>
                        </a:spcBef>
                        <a:spcAft>
                          <a:spcPts val="600"/>
                        </a:spcAft>
                      </a:pPr>
                      <a:r>
                        <a:rPr lang="en-US" sz="1600" dirty="0" err="1">
                          <a:effectLst/>
                          <a:latin typeface="Times New Roman" pitchFamily="18" charset="0"/>
                          <a:cs typeface="Times New Roman" pitchFamily="18" charset="0"/>
                        </a:rPr>
                        <a:t>Câu</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văn</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thể</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hiện</a:t>
                      </a:r>
                      <a:endParaRPr lang="en-US" sz="1600" dirty="0">
                        <a:effectLst/>
                        <a:latin typeface="Times New Roman" pitchFamily="18" charset="0"/>
                        <a:ea typeface="Times New Roman" panose="02020603050405020304" pitchFamily="18" charset="0"/>
                        <a:cs typeface="Times New Roman" pitchFamily="18" charset="0"/>
                      </a:endParaRPr>
                    </a:p>
                  </a:txBody>
                  <a:tcPr marL="13088" marR="13088" marT="0" marB="0" anchor="ctr"/>
                </a:tc>
                <a:tc>
                  <a:txBody>
                    <a:bodyPr/>
                    <a:lstStyle/>
                    <a:p>
                      <a:pPr marL="0" marR="24130" algn="ctr">
                        <a:spcBef>
                          <a:spcPts val="600"/>
                        </a:spcBef>
                        <a:spcAft>
                          <a:spcPts val="600"/>
                        </a:spcAft>
                      </a:pPr>
                      <a:r>
                        <a:rPr lang="en-US" sz="1600" dirty="0" err="1">
                          <a:effectLst/>
                          <a:latin typeface="Times New Roman" pitchFamily="18" charset="0"/>
                          <a:cs typeface="Times New Roman" pitchFamily="18" charset="0"/>
                        </a:rPr>
                        <a:t>Tác</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dụng</a:t>
                      </a:r>
                      <a:r>
                        <a:rPr lang="en-US" sz="1600" dirty="0">
                          <a:effectLst/>
                          <a:latin typeface="Times New Roman" pitchFamily="18" charset="0"/>
                          <a:cs typeface="Times New Roman" pitchFamily="18" charset="0"/>
                        </a:rPr>
                        <a:t>/Ý </a:t>
                      </a:r>
                      <a:r>
                        <a:rPr lang="en-US" sz="1600" dirty="0" err="1">
                          <a:effectLst/>
                          <a:latin typeface="Times New Roman" pitchFamily="18" charset="0"/>
                          <a:cs typeface="Times New Roman" pitchFamily="18" charset="0"/>
                        </a:rPr>
                        <a:t>nghĩa</a:t>
                      </a:r>
                      <a:endParaRPr lang="en-US" sz="1600" dirty="0">
                        <a:effectLst/>
                        <a:latin typeface="Times New Roman" pitchFamily="18" charset="0"/>
                        <a:ea typeface="Times New Roman" panose="02020603050405020304" pitchFamily="18" charset="0"/>
                        <a:cs typeface="Times New Roman" pitchFamily="18" charset="0"/>
                      </a:endParaRPr>
                    </a:p>
                  </a:txBody>
                  <a:tcPr marL="13088" marR="13088" marT="0" marB="0" anchor="ctr"/>
                </a:tc>
                <a:extLst>
                  <a:ext uri="{0D108BD9-81ED-4DB2-BD59-A6C34878D82A}">
                    <a16:rowId xmlns:a16="http://schemas.microsoft.com/office/drawing/2014/main" val="992172916"/>
                  </a:ext>
                </a:extLst>
              </a:tr>
              <a:tr h="1180806">
                <a:tc>
                  <a:txBody>
                    <a:bodyPr/>
                    <a:lstStyle/>
                    <a:p>
                      <a:pPr marL="0" marR="0" algn="l">
                        <a:spcBef>
                          <a:spcPts val="600"/>
                        </a:spcBef>
                        <a:spcAft>
                          <a:spcPts val="600"/>
                        </a:spcAft>
                      </a:pPr>
                      <a:r>
                        <a:rPr lang="en-US" sz="1400" dirty="0">
                          <a:effectLst/>
                          <a:latin typeface="Times New Roman" pitchFamily="18" charset="0"/>
                          <a:cs typeface="Times New Roman" pitchFamily="18" charset="0"/>
                        </a:rPr>
                        <a:t>a</a:t>
                      </a:r>
                      <a:r>
                        <a:rPr lang="en-US" sz="1400" dirty="0" smtClean="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Sự</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kết</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hợp</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của</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phương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thức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tự</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sự</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với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các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phương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thức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biểu</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cảm</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miêu</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tả</a:t>
                      </a:r>
                      <a:r>
                        <a:rPr lang="en-US" sz="1400" dirty="0">
                          <a:effectLst/>
                          <a:latin typeface="Times New Roman" pitchFamily="18" charset="0"/>
                          <a:cs typeface="Times New Roman" pitchFamily="18" charset="0"/>
                        </a:rPr>
                        <a:t>.</a:t>
                      </a:r>
                      <a:endParaRPr lang="en-US" sz="1400" dirty="0">
                        <a:effectLst/>
                        <a:latin typeface="Times New Roman" pitchFamily="18" charset="0"/>
                        <a:ea typeface="Times New Roman" panose="02020603050405020304" pitchFamily="18" charset="0"/>
                        <a:cs typeface="Times New Roman" pitchFamily="18" charset="0"/>
                      </a:endParaRPr>
                    </a:p>
                  </a:txBody>
                  <a:tcPr marL="13088" marR="13088" marT="0" marB="0" anchor="ctr"/>
                </a:tc>
                <a:tc>
                  <a:txBody>
                    <a:bodyPr/>
                    <a:lstStyle/>
                    <a:p>
                      <a:pPr marL="0" marR="0" algn="just">
                        <a:spcBef>
                          <a:spcPts val="600"/>
                        </a:spcBef>
                        <a:spcAft>
                          <a:spcPts val="600"/>
                        </a:spcAft>
                      </a:pP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Không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khí</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làng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quê</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chùng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xuống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vì</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tình</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cảnh</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kẻ</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Bắc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người</a:t>
                      </a:r>
                      <a:r>
                        <a:rPr lang="en-US" sz="1400" dirty="0">
                          <a:effectLst/>
                          <a:latin typeface="Times New Roman" pitchFamily="18" charset="0"/>
                          <a:cs typeface="Times New Roman" pitchFamily="18" charset="0"/>
                        </a:rPr>
                        <a:t> Nam. </a:t>
                      </a:r>
                      <a:r>
                        <a:rPr lang="en-US" sz="1400" dirty="0" err="1">
                          <a:effectLst/>
                          <a:latin typeface="Times New Roman" pitchFamily="18" charset="0"/>
                          <a:cs typeface="Times New Roman" pitchFamily="18" charset="0"/>
                        </a:rPr>
                        <a:t>Những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người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đàn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bà</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tiễn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chồng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tiễn</a:t>
                      </a:r>
                      <a:r>
                        <a:rPr lang="en-US" sz="1400" dirty="0">
                          <a:effectLst/>
                          <a:latin typeface="Times New Roman" pitchFamily="18" charset="0"/>
                          <a:cs typeface="Times New Roman" pitchFamily="18" charset="0"/>
                        </a:rPr>
                        <a:t> con </a:t>
                      </a:r>
                      <a:r>
                        <a:rPr lang="en-US" sz="1400" dirty="0" err="1">
                          <a:effectLst/>
                          <a:latin typeface="Times New Roman" pitchFamily="18" charset="0"/>
                          <a:cs typeface="Times New Roman" pitchFamily="18" charset="0"/>
                        </a:rPr>
                        <a:t>ra</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đi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mắt</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đẫm</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lệ</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hẹn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hai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năm</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trở</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về</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mà</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lòng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còn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ghi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ngại</a:t>
                      </a:r>
                      <a:r>
                        <a:rPr lang="en-US" sz="1400" dirty="0">
                          <a:effectLst/>
                          <a:latin typeface="Times New Roman" pitchFamily="18" charset="0"/>
                          <a:cs typeface="Times New Roman" pitchFamily="18" charset="0"/>
                        </a:rPr>
                        <a:t>.</a:t>
                      </a:r>
                    </a:p>
                    <a:p>
                      <a:pPr marL="0" marR="0" algn="just">
                        <a:spcBef>
                          <a:spcPts val="600"/>
                        </a:spcBef>
                        <a:spcAft>
                          <a:spcPts val="600"/>
                        </a:spcAft>
                      </a:pPr>
                      <a:r>
                        <a:rPr lang="en-US" sz="1400" dirty="0" smtClean="0">
                          <a:effectLst/>
                          <a:latin typeface="Times New Roman" pitchFamily="18" charset="0"/>
                          <a:cs typeface="Times New Roman" pitchFamily="18" charset="0"/>
                        </a:rPr>
                        <a:t>...........................................................................................................................................................................................................................................................................................</a:t>
                      </a:r>
                      <a:endParaRPr lang="en-US" sz="1400" dirty="0">
                        <a:effectLst/>
                        <a:latin typeface="Times New Roman" pitchFamily="18" charset="0"/>
                        <a:ea typeface="Times New Roman" panose="02020603050405020304" pitchFamily="18" charset="0"/>
                        <a:cs typeface="Times New Roman" pitchFamily="18" charset="0"/>
                      </a:endParaRPr>
                    </a:p>
                  </a:txBody>
                  <a:tcPr marL="13088" marR="13088" marT="0" marB="0" anchor="ctr"/>
                </a:tc>
                <a:tc>
                  <a:txBody>
                    <a:bodyPr/>
                    <a:lstStyle/>
                    <a:p>
                      <a:pPr marL="0" marR="0" algn="just">
                        <a:spcBef>
                          <a:spcPts val="600"/>
                        </a:spcBef>
                        <a:spcAft>
                          <a:spcPts val="600"/>
                        </a:spcAft>
                      </a:pPr>
                      <a:r>
                        <a:rPr lang="de-DE" sz="1400" i="1" dirty="0">
                          <a:effectLst/>
                          <a:latin typeface="Times New Roman" pitchFamily="18" charset="0"/>
                          <a:cs typeface="Times New Roman" pitchFamily="18" charset="0"/>
                        </a:rPr>
                        <a:t>(gợi ý: </a:t>
                      </a:r>
                      <a:r>
                        <a:rPr lang="en-US" sz="1400" i="1" dirty="0" err="1">
                          <a:effectLst/>
                          <a:latin typeface="Times New Roman" pitchFamily="18" charset="0"/>
                          <a:cs typeface="Times New Roman" pitchFamily="18" charset="0"/>
                        </a:rPr>
                        <a:t>Việc</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kết</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hợp</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PTBĐ</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biểu</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cảm</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khi</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kể</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chuyện</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đã</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khiến</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cho</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lời</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kể</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chuyện</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như</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thế</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nào</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Từ</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đó</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thể</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hiện</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tình</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cảm</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thái</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độ</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nào</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của</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người</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cháu</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khi</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kể</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chuyện</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về</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dì</a:t>
                      </a:r>
                      <a:r>
                        <a:rPr lang="en-US" sz="1400" i="1" dirty="0">
                          <a:effectLst/>
                          <a:latin typeface="Times New Roman" pitchFamily="18" charset="0"/>
                          <a:cs typeface="Times New Roman" pitchFamily="18" charset="0"/>
                        </a:rPr>
                        <a:t>?)</a:t>
                      </a:r>
                    </a:p>
                  </a:txBody>
                  <a:tcPr marL="13088" marR="13088" marT="0" marB="0"/>
                </a:tc>
                <a:extLst>
                  <a:ext uri="{0D108BD9-81ED-4DB2-BD59-A6C34878D82A}">
                    <a16:rowId xmlns:a16="http://schemas.microsoft.com/office/drawing/2014/main" val="3959030628"/>
                  </a:ext>
                </a:extLst>
              </a:tr>
              <a:tr h="1291325">
                <a:tc>
                  <a:txBody>
                    <a:bodyPr/>
                    <a:lstStyle/>
                    <a:p>
                      <a:pPr marL="0" marR="0" algn="l">
                        <a:spcBef>
                          <a:spcPts val="600"/>
                        </a:spcBef>
                        <a:spcAft>
                          <a:spcPts val="600"/>
                        </a:spcAft>
                      </a:pPr>
                      <a:r>
                        <a:rPr lang="en-US" sz="1400" dirty="0">
                          <a:effectLst/>
                          <a:latin typeface="Times New Roman" pitchFamily="18" charset="0"/>
                          <a:cs typeface="Times New Roman" pitchFamily="18" charset="0"/>
                        </a:rPr>
                        <a:t>b</a:t>
                      </a:r>
                      <a:r>
                        <a:rPr lang="en-US" sz="1400" dirty="0" smtClean="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Chất</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trữ</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tình</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và</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cái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tôi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của</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người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viết</a:t>
                      </a:r>
                      <a:endParaRPr lang="en-US" sz="1400" dirty="0">
                        <a:effectLst/>
                        <a:latin typeface="Times New Roman" pitchFamily="18" charset="0"/>
                        <a:cs typeface="Times New Roman" pitchFamily="18" charset="0"/>
                      </a:endParaRPr>
                    </a:p>
                    <a:p>
                      <a:pPr marL="0" marR="0" algn="l">
                        <a:spcBef>
                          <a:spcPts val="600"/>
                        </a:spcBef>
                        <a:spcAft>
                          <a:spcPts val="600"/>
                        </a:spcAft>
                      </a:pPr>
                      <a:r>
                        <a:rPr lang="en-US" sz="1400" dirty="0">
                          <a:effectLst/>
                          <a:latin typeface="Times New Roman" pitchFamily="18" charset="0"/>
                          <a:cs typeface="Times New Roman" pitchFamily="18" charset="0"/>
                        </a:rPr>
                        <a:t> </a:t>
                      </a:r>
                      <a:endParaRPr lang="en-US" sz="1400" dirty="0">
                        <a:effectLst/>
                        <a:latin typeface="Times New Roman" pitchFamily="18" charset="0"/>
                        <a:ea typeface="Times New Roman" panose="02020603050405020304" pitchFamily="18" charset="0"/>
                        <a:cs typeface="Times New Roman" pitchFamily="18" charset="0"/>
                      </a:endParaRPr>
                    </a:p>
                  </a:txBody>
                  <a:tcPr marL="13088" marR="13088" marT="0" marB="0" anchor="ctr"/>
                </a:tc>
                <a:tc>
                  <a:txBody>
                    <a:bodyPr/>
                    <a:lstStyle/>
                    <a:p>
                      <a:pPr marL="0" marR="0" algn="just">
                        <a:spcBef>
                          <a:spcPts val="600"/>
                        </a:spcBef>
                        <a:spcAft>
                          <a:spcPts val="600"/>
                        </a:spcAft>
                      </a:pP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Như</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trong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một</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câu</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chuyện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cổ</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người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kị</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sĩ</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ra</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đi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trên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lưng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chiến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mã</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nhưng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ngày</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chiến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thắng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chỉ</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có</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chiến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mã</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trở</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về</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mà</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không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có</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bóng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dáng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người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trên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lưng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ngựa</a:t>
                      </a:r>
                      <a:r>
                        <a:rPr lang="en-US" sz="1400" dirty="0">
                          <a:effectLst/>
                          <a:latin typeface="Times New Roman" pitchFamily="18" charset="0"/>
                          <a:cs typeface="Times New Roman" pitchFamily="18" charset="0"/>
                        </a:rPr>
                        <a:t>.</a:t>
                      </a:r>
                    </a:p>
                    <a:p>
                      <a:pPr marL="0" marR="0" algn="just">
                        <a:spcBef>
                          <a:spcPts val="600"/>
                        </a:spcBef>
                        <a:spcAft>
                          <a:spcPts val="600"/>
                        </a:spcAft>
                      </a:pPr>
                      <a:r>
                        <a:rPr lang="en-US" sz="1400" dirty="0" smtClean="0">
                          <a:effectLst/>
                          <a:latin typeface="Times New Roman" pitchFamily="18" charset="0"/>
                          <a:cs typeface="Times New Roman" pitchFamily="18" charset="0"/>
                        </a:rPr>
                        <a:t>...........................................................................................................................................................................................................................................................................................</a:t>
                      </a:r>
                      <a:endParaRPr lang="en-US" sz="1400" dirty="0">
                        <a:effectLst/>
                        <a:latin typeface="Times New Roman" pitchFamily="18" charset="0"/>
                        <a:ea typeface="Times New Roman" panose="02020603050405020304" pitchFamily="18" charset="0"/>
                        <a:cs typeface="Times New Roman" pitchFamily="18" charset="0"/>
                      </a:endParaRPr>
                    </a:p>
                  </a:txBody>
                  <a:tcPr marL="13088" marR="13088" marT="0" marB="0" anchor="ctr"/>
                </a:tc>
                <a:tc>
                  <a:txBody>
                    <a:bodyPr/>
                    <a:lstStyle/>
                    <a:p>
                      <a:pPr marL="0" marR="0" algn="just">
                        <a:spcBef>
                          <a:spcPts val="600"/>
                        </a:spcBef>
                        <a:spcAft>
                          <a:spcPts val="600"/>
                        </a:spcAft>
                      </a:pPr>
                      <a:r>
                        <a:rPr lang="en-US" sz="1400" i="1" dirty="0">
                          <a:effectLst/>
                          <a:latin typeface="Times New Roman" pitchFamily="18" charset="0"/>
                          <a:cs typeface="Times New Roman" pitchFamily="18" charset="0"/>
                        </a:rPr>
                        <a:t>(</a:t>
                      </a:r>
                      <a:r>
                        <a:rPr lang="de-DE" sz="1400" i="1" dirty="0">
                          <a:effectLst/>
                          <a:latin typeface="Times New Roman" pitchFamily="18" charset="0"/>
                          <a:cs typeface="Times New Roman" pitchFamily="18" charset="0"/>
                        </a:rPr>
                        <a:t>gợi ý: </a:t>
                      </a:r>
                      <a:r>
                        <a:rPr lang="en-US" sz="1400" i="1" dirty="0" err="1">
                          <a:effectLst/>
                          <a:latin typeface="Times New Roman" pitchFamily="18" charset="0"/>
                          <a:cs typeface="Times New Roman" pitchFamily="18" charset="0"/>
                        </a:rPr>
                        <a:t>Những</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câu</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văn</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bộc</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lộ</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cảm</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xúc</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suy</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nghĩ</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của</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tác</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giả</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có</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tác</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dụng</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gì</a:t>
                      </a:r>
                      <a:r>
                        <a:rPr lang="en-US" sz="1400" i="1" dirty="0">
                          <a:effectLst/>
                          <a:latin typeface="Times New Roman" pitchFamily="18" charset="0"/>
                          <a:cs typeface="Times New Roman" pitchFamily="18" charset="0"/>
                        </a:rPr>
                        <a:t>?)</a:t>
                      </a:r>
                      <a:endParaRPr lang="en-US" sz="1400" i="1" dirty="0">
                        <a:effectLst/>
                        <a:latin typeface="Times New Roman" pitchFamily="18" charset="0"/>
                        <a:ea typeface="Times New Roman" panose="02020603050405020304" pitchFamily="18" charset="0"/>
                        <a:cs typeface="Times New Roman" pitchFamily="18" charset="0"/>
                      </a:endParaRPr>
                    </a:p>
                  </a:txBody>
                  <a:tcPr marL="13088" marR="13088" marT="0" marB="0"/>
                </a:tc>
                <a:extLst>
                  <a:ext uri="{0D108BD9-81ED-4DB2-BD59-A6C34878D82A}">
                    <a16:rowId xmlns:a16="http://schemas.microsoft.com/office/drawing/2014/main" val="3695641070"/>
                  </a:ext>
                </a:extLst>
              </a:tr>
              <a:tr h="1483279">
                <a:tc>
                  <a:txBody>
                    <a:bodyPr/>
                    <a:lstStyle/>
                    <a:p>
                      <a:pPr marL="0" marR="0" algn="l">
                        <a:spcBef>
                          <a:spcPts val="600"/>
                        </a:spcBef>
                        <a:spcAft>
                          <a:spcPts val="600"/>
                        </a:spcAft>
                      </a:pPr>
                      <a:r>
                        <a:rPr lang="en-US" sz="1400" dirty="0">
                          <a:effectLst/>
                          <a:latin typeface="Times New Roman" pitchFamily="18" charset="0"/>
                          <a:cs typeface="Times New Roman" pitchFamily="18" charset="0"/>
                        </a:rPr>
                        <a:t>c</a:t>
                      </a:r>
                      <a:r>
                        <a:rPr lang="en-US" sz="1400" dirty="0" smtClean="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Tính</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xác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thực</a:t>
                      </a:r>
                      <a:r>
                        <a:rPr lang="en-US" sz="1400" dirty="0">
                          <a:effectLst/>
                          <a:latin typeface="Times New Roman" pitchFamily="18" charset="0"/>
                          <a:cs typeface="Times New Roman" pitchFamily="18" charset="0"/>
                        </a:rPr>
                        <a:t> </a:t>
                      </a:r>
                      <a:endParaRPr lang="en-US" sz="1400" dirty="0">
                        <a:effectLst/>
                        <a:latin typeface="Times New Roman" pitchFamily="18" charset="0"/>
                        <a:ea typeface="Times New Roman" panose="02020603050405020304" pitchFamily="18" charset="0"/>
                        <a:cs typeface="Times New Roman" pitchFamily="18" charset="0"/>
                      </a:endParaRPr>
                    </a:p>
                  </a:txBody>
                  <a:tcPr marL="13088" marR="13088" marT="0" marB="0" anchor="ctr"/>
                </a:tc>
                <a:tc>
                  <a:txBody>
                    <a:bodyPr/>
                    <a:lstStyle/>
                    <a:p>
                      <a:pPr marL="0" marR="0" algn="just">
                        <a:spcBef>
                          <a:spcPts val="300"/>
                        </a:spcBef>
                        <a:spcAft>
                          <a:spcPts val="300"/>
                        </a:spcAft>
                      </a:pPr>
                      <a:r>
                        <a:rPr lang="en-US" sz="1400" dirty="0">
                          <a:effectLst/>
                          <a:latin typeface="Times New Roman" pitchFamily="18" charset="0"/>
                          <a:cs typeface="Times New Roman" pitchFamily="18" charset="0"/>
                        </a:rPr>
                        <a:t>- Sau </a:t>
                      </a:r>
                      <a:r>
                        <a:rPr lang="en-US" sz="1400" dirty="0" err="1">
                          <a:effectLst/>
                          <a:latin typeface="Times New Roman" pitchFamily="18" charset="0"/>
                          <a:cs typeface="Times New Roman" pitchFamily="18" charset="0"/>
                        </a:rPr>
                        <a:t>hiệp</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định</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Giơ</a:t>
                      </a:r>
                      <a:r>
                        <a:rPr lang="en-US" sz="1400" dirty="0">
                          <a:effectLst/>
                          <a:latin typeface="Times New Roman" pitchFamily="18" charset="0"/>
                          <a:cs typeface="Times New Roman" pitchFamily="18" charset="0"/>
                        </a:rPr>
                        <a:t>-ne-</a:t>
                      </a:r>
                      <a:r>
                        <a:rPr lang="en-US" sz="1400" dirty="0" err="1">
                          <a:effectLst/>
                          <a:latin typeface="Times New Roman" pitchFamily="18" charset="0"/>
                          <a:cs typeface="Times New Roman" pitchFamily="18" charset="0"/>
                        </a:rPr>
                        <a:t>vơ</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được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ký</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kết</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cuối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năm</a:t>
                      </a:r>
                      <a:r>
                        <a:rPr lang="en-US" sz="1400" dirty="0">
                          <a:effectLst/>
                          <a:latin typeface="Times New Roman" pitchFamily="18" charset="0"/>
                          <a:cs typeface="Times New Roman" pitchFamily="18" charset="0"/>
                        </a:rPr>
                        <a:t> 1954, </a:t>
                      </a:r>
                      <a:r>
                        <a:rPr lang="en-US" sz="1400" dirty="0" err="1">
                          <a:effectLst/>
                          <a:latin typeface="Times New Roman" pitchFamily="18" charset="0"/>
                          <a:cs typeface="Times New Roman" pitchFamily="18" charset="0"/>
                        </a:rPr>
                        <a:t>đầu</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năm</a:t>
                      </a:r>
                      <a:r>
                        <a:rPr lang="en-US" sz="1400" dirty="0">
                          <a:effectLst/>
                          <a:latin typeface="Times New Roman" pitchFamily="18" charset="0"/>
                          <a:cs typeface="Times New Roman" pitchFamily="18" charset="0"/>
                        </a:rPr>
                        <a:t> 1955, ở </a:t>
                      </a:r>
                      <a:r>
                        <a:rPr lang="en-US" sz="1400" dirty="0" err="1">
                          <a:effectLst/>
                          <a:latin typeface="Times New Roman" pitchFamily="18" charset="0"/>
                          <a:cs typeface="Times New Roman" pitchFamily="18" charset="0"/>
                        </a:rPr>
                        <a:t>quê</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tôi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gần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một</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nửa</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số</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gia</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đình</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có</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người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thân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đi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tập</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kết</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ra</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miền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Bắc</a:t>
                      </a:r>
                      <a:r>
                        <a:rPr lang="en-US" sz="1400" dirty="0">
                          <a:effectLst/>
                          <a:latin typeface="Times New Roman" pitchFamily="18" charset="0"/>
                          <a:cs typeface="Times New Roman" pitchFamily="18" charset="0"/>
                        </a:rPr>
                        <a:t>.</a:t>
                      </a:r>
                    </a:p>
                    <a:p>
                      <a:pPr marL="0" marR="0" algn="just">
                        <a:spcBef>
                          <a:spcPts val="300"/>
                        </a:spcBef>
                        <a:spcAft>
                          <a:spcPts val="300"/>
                        </a:spcAft>
                      </a:pP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Tháng</a:t>
                      </a:r>
                      <a:r>
                        <a:rPr lang="en-US" sz="1400" dirty="0">
                          <a:effectLst/>
                          <a:latin typeface="Times New Roman" pitchFamily="18" charset="0"/>
                          <a:cs typeface="Times New Roman" pitchFamily="18" charset="0"/>
                        </a:rPr>
                        <a:t> 4 </a:t>
                      </a:r>
                      <a:r>
                        <a:rPr lang="en-US" sz="1400" dirty="0" err="1">
                          <a:effectLst/>
                          <a:latin typeface="Times New Roman" pitchFamily="18" charset="0"/>
                          <a:cs typeface="Times New Roman" pitchFamily="18" charset="0"/>
                        </a:rPr>
                        <a:t>năm</a:t>
                      </a:r>
                      <a:r>
                        <a:rPr lang="en-US" sz="1400" dirty="0">
                          <a:effectLst/>
                          <a:latin typeface="Times New Roman" pitchFamily="18" charset="0"/>
                          <a:cs typeface="Times New Roman" pitchFamily="18" charset="0"/>
                        </a:rPr>
                        <a:t> 1975, </a:t>
                      </a:r>
                      <a:r>
                        <a:rPr lang="en-US" sz="1400" dirty="0" err="1">
                          <a:effectLst/>
                          <a:latin typeface="Times New Roman" pitchFamily="18" charset="0"/>
                          <a:cs typeface="Times New Roman" pitchFamily="18" charset="0"/>
                        </a:rPr>
                        <a:t>những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đoàn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xe</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Mô-lô-tô-va</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nối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tiếp</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nhau</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chạy</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ngang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trước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là</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tôi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để</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chuyển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quân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vào</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mặt</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trận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phía</a:t>
                      </a:r>
                      <a:r>
                        <a:rPr lang="en-US" sz="1400" dirty="0">
                          <a:effectLst/>
                          <a:latin typeface="Times New Roman" pitchFamily="18" charset="0"/>
                          <a:cs typeface="Times New Roman" pitchFamily="18" charset="0"/>
                        </a:rPr>
                        <a:t> Nam.</a:t>
                      </a:r>
                    </a:p>
                    <a:p>
                      <a:pPr marL="0" marR="0" algn="just">
                        <a:spcBef>
                          <a:spcPts val="300"/>
                        </a:spcBef>
                        <a:spcAft>
                          <a:spcPts val="300"/>
                        </a:spcAft>
                      </a:pPr>
                      <a:r>
                        <a:rPr lang="en-US" sz="1400" dirty="0">
                          <a:effectLst/>
                          <a:latin typeface="Times New Roman" pitchFamily="18" charset="0"/>
                          <a:cs typeface="Times New Roman" pitchFamily="18" charset="0"/>
                        </a:rPr>
                        <a:t>- Gia </a:t>
                      </a:r>
                      <a:r>
                        <a:rPr lang="en-US" sz="1400" dirty="0" err="1">
                          <a:effectLst/>
                          <a:latin typeface="Times New Roman" pitchFamily="18" charset="0"/>
                          <a:cs typeface="Times New Roman" pitchFamily="18" charset="0"/>
                        </a:rPr>
                        <a:t>đình</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dò</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hỏi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các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nơi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mãi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đến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cuối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năm</a:t>
                      </a:r>
                      <a:r>
                        <a:rPr lang="en-US" sz="1400" dirty="0">
                          <a:effectLst/>
                          <a:latin typeface="Times New Roman" pitchFamily="18" charset="0"/>
                          <a:cs typeface="Times New Roman" pitchFamily="18" charset="0"/>
                        </a:rPr>
                        <a:t> 1975 </a:t>
                      </a:r>
                      <a:r>
                        <a:rPr lang="en-US" sz="1400" dirty="0" err="1">
                          <a:effectLst/>
                          <a:latin typeface="Times New Roman" pitchFamily="18" charset="0"/>
                          <a:cs typeface="Times New Roman" pitchFamily="18" charset="0"/>
                        </a:rPr>
                        <a:t>mới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nhận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giấy</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báo</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tử</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dượng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ngã</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xuống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trong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trận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đánh</a:t>
                      </a:r>
                      <a:r>
                        <a:rPr lang="en-US" sz="1400" dirty="0">
                          <a:effectLst/>
                          <a:latin typeface="Times New Roman" pitchFamily="18" charset="0"/>
                          <a:cs typeface="Times New Roman" pitchFamily="18" charset="0"/>
                        </a:rPr>
                        <a:t> ở </a:t>
                      </a:r>
                      <a:r>
                        <a:rPr lang="en-US" sz="1400" dirty="0" err="1">
                          <a:effectLst/>
                          <a:latin typeface="Times New Roman" pitchFamily="18" charset="0"/>
                          <a:cs typeface="Times New Roman" pitchFamily="18" charset="0"/>
                        </a:rPr>
                        <a:t>Xuân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Lộc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cửa</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ngõ</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phía</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đông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bắc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Sài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Gòn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chỉ</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mươi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ngày</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trước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khi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chiến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tranh</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ngưng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tiếng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súng</a:t>
                      </a:r>
                      <a:r>
                        <a:rPr lang="en-US" sz="1400" dirty="0">
                          <a:effectLst/>
                          <a:latin typeface="Times New Roman" pitchFamily="18" charset="0"/>
                          <a:cs typeface="Times New Roman" pitchFamily="18" charset="0"/>
                        </a:rPr>
                        <a:t>.</a:t>
                      </a:r>
                      <a:endParaRPr lang="en-US" sz="1400" dirty="0">
                        <a:effectLst/>
                        <a:latin typeface="Times New Roman" pitchFamily="18" charset="0"/>
                        <a:ea typeface="Times New Roman" panose="02020603050405020304" pitchFamily="18" charset="0"/>
                        <a:cs typeface="Times New Roman" pitchFamily="18" charset="0"/>
                      </a:endParaRPr>
                    </a:p>
                  </a:txBody>
                  <a:tcPr marL="13088" marR="13088" marT="0" marB="0" anchor="ctr"/>
                </a:tc>
                <a:tc>
                  <a:txBody>
                    <a:bodyPr/>
                    <a:lstStyle/>
                    <a:p>
                      <a:pPr marL="0" marR="0" algn="just">
                        <a:spcBef>
                          <a:spcPts val="600"/>
                        </a:spcBef>
                        <a:spcAft>
                          <a:spcPts val="600"/>
                        </a:spcAft>
                      </a:pPr>
                      <a:r>
                        <a:rPr lang="en-US" sz="1400" i="1" dirty="0">
                          <a:effectLst/>
                          <a:latin typeface="Times New Roman" pitchFamily="18" charset="0"/>
                          <a:cs typeface="Times New Roman" pitchFamily="18" charset="0"/>
                        </a:rPr>
                        <a:t>(</a:t>
                      </a:r>
                      <a:r>
                        <a:rPr lang="de-DE" sz="1400" i="1" dirty="0">
                          <a:effectLst/>
                          <a:latin typeface="Times New Roman" pitchFamily="18" charset="0"/>
                          <a:cs typeface="Times New Roman" pitchFamily="18" charset="0"/>
                        </a:rPr>
                        <a:t>gợi ý: </a:t>
                      </a:r>
                      <a:r>
                        <a:rPr lang="en-US" sz="1400" i="1" dirty="0" err="1">
                          <a:effectLst/>
                          <a:latin typeface="Times New Roman" pitchFamily="18" charset="0"/>
                          <a:cs typeface="Times New Roman" pitchFamily="18" charset="0"/>
                        </a:rPr>
                        <a:t>Việc</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sử</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dụng</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các</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mốc</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thời</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gian</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địa</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điểm</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cụ</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thể</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có</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tác</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dụng</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gì</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cho</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những</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sự</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việc</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trong</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câu</a:t>
                      </a:r>
                      <a:r>
                        <a:rPr lang="en-US" sz="1400" i="1" dirty="0">
                          <a:effectLst/>
                          <a:latin typeface="Times New Roman" pitchFamily="18" charset="0"/>
                          <a:cs typeface="Times New Roman" pitchFamily="18" charset="0"/>
                        </a:rPr>
                        <a:t> </a:t>
                      </a:r>
                      <a:r>
                        <a:rPr lang="en-US" sz="1400" i="1" dirty="0" err="1">
                          <a:effectLst/>
                          <a:latin typeface="Times New Roman" pitchFamily="18" charset="0"/>
                          <a:cs typeface="Times New Roman" pitchFamily="18" charset="0"/>
                        </a:rPr>
                        <a:t>chuyện</a:t>
                      </a:r>
                      <a:r>
                        <a:rPr lang="en-US" sz="1400" i="1" dirty="0">
                          <a:effectLst/>
                          <a:latin typeface="Times New Roman" pitchFamily="18" charset="0"/>
                          <a:cs typeface="Times New Roman" pitchFamily="18" charset="0"/>
                        </a:rPr>
                        <a:t>?)</a:t>
                      </a:r>
                    </a:p>
                  </a:txBody>
                  <a:tcPr marL="13088" marR="13088" marT="0" marB="0"/>
                </a:tc>
                <a:extLst>
                  <a:ext uri="{0D108BD9-81ED-4DB2-BD59-A6C34878D82A}">
                    <a16:rowId xmlns:a16="http://schemas.microsoft.com/office/drawing/2014/main" val="3941807311"/>
                  </a:ext>
                </a:extLst>
              </a:tr>
            </a:tbl>
          </a:graphicData>
        </a:graphic>
      </p:graphicFrame>
    </p:spTree>
    <p:custDataLst>
      <p:tags r:id="rId1"/>
    </p:custDataLst>
    <p:extLst>
      <p:ext uri="{BB962C8B-B14F-4D97-AF65-F5344CB8AC3E}">
        <p14:creationId xmlns:p14="http://schemas.microsoft.com/office/powerpoint/2010/main" val="24581711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7" name="Google Shape;447;p45"/>
          <p:cNvPicPr preferRelativeResize="0"/>
          <p:nvPr/>
        </p:nvPicPr>
        <p:blipFill>
          <a:blip r:embed="rId4">
            <a:alphaModFix amt="48000"/>
          </a:blip>
          <a:stretch>
            <a:fillRect/>
          </a:stretch>
        </p:blipFill>
        <p:spPr>
          <a:xfrm>
            <a:off x="-256302" y="1817867"/>
            <a:ext cx="2068467" cy="941967"/>
          </a:xfrm>
          <a:prstGeom prst="rect">
            <a:avLst/>
          </a:prstGeom>
          <a:noFill/>
          <a:ln>
            <a:noFill/>
          </a:ln>
        </p:spPr>
      </p:pic>
      <p:pic>
        <p:nvPicPr>
          <p:cNvPr id="448" name="Google Shape;448;p45"/>
          <p:cNvPicPr preferRelativeResize="0"/>
          <p:nvPr/>
        </p:nvPicPr>
        <p:blipFill>
          <a:blip r:embed="rId4">
            <a:alphaModFix amt="48000"/>
          </a:blip>
          <a:stretch>
            <a:fillRect/>
          </a:stretch>
        </p:blipFill>
        <p:spPr>
          <a:xfrm>
            <a:off x="1812166" y="466950"/>
            <a:ext cx="1967732" cy="896100"/>
          </a:xfrm>
          <a:prstGeom prst="rect">
            <a:avLst/>
          </a:prstGeom>
          <a:noFill/>
          <a:ln>
            <a:noFill/>
          </a:ln>
        </p:spPr>
      </p:pic>
      <p:pic>
        <p:nvPicPr>
          <p:cNvPr id="449" name="Google Shape;449;p45"/>
          <p:cNvPicPr preferRelativeResize="0"/>
          <p:nvPr/>
        </p:nvPicPr>
        <p:blipFill>
          <a:blip r:embed="rId4">
            <a:alphaModFix amt="48000"/>
          </a:blip>
          <a:stretch>
            <a:fillRect/>
          </a:stretch>
        </p:blipFill>
        <p:spPr>
          <a:xfrm>
            <a:off x="10298832" y="1666634"/>
            <a:ext cx="2068467" cy="941967"/>
          </a:xfrm>
          <a:prstGeom prst="rect">
            <a:avLst/>
          </a:prstGeom>
          <a:noFill/>
          <a:ln>
            <a:noFill/>
          </a:ln>
        </p:spPr>
      </p:pic>
      <p:pic>
        <p:nvPicPr>
          <p:cNvPr id="450" name="Google Shape;450;p45"/>
          <p:cNvPicPr preferRelativeResize="0"/>
          <p:nvPr/>
        </p:nvPicPr>
        <p:blipFill>
          <a:blip r:embed="rId4">
            <a:alphaModFix amt="48000"/>
          </a:blip>
          <a:stretch>
            <a:fillRect/>
          </a:stretch>
        </p:blipFill>
        <p:spPr>
          <a:xfrm>
            <a:off x="8144433" y="466950"/>
            <a:ext cx="1967732" cy="896100"/>
          </a:xfrm>
          <a:prstGeom prst="rect">
            <a:avLst/>
          </a:prstGeom>
          <a:noFill/>
          <a:ln>
            <a:noFill/>
          </a:ln>
        </p:spPr>
      </p:pic>
      <p:graphicFrame>
        <p:nvGraphicFramePr>
          <p:cNvPr id="2" name="Table 1">
            <a:extLst>
              <a:ext uri="{FF2B5EF4-FFF2-40B4-BE49-F238E27FC236}">
                <a16:creationId xmlns:a16="http://schemas.microsoft.com/office/drawing/2014/main" id="{B7280928-B7DE-D8EB-2EF2-F05CC34F836A}"/>
              </a:ext>
            </a:extLst>
          </p:cNvPr>
          <p:cNvGraphicFramePr>
            <a:graphicFrameLocks noGrp="1"/>
          </p:cNvGraphicFramePr>
          <p:nvPr>
            <p:extLst>
              <p:ext uri="{D42A27DB-BD31-4B8C-83A1-F6EECF244321}">
                <p14:modId xmlns:p14="http://schemas.microsoft.com/office/powerpoint/2010/main" val="838350753"/>
              </p:ext>
            </p:extLst>
          </p:nvPr>
        </p:nvGraphicFramePr>
        <p:xfrm>
          <a:off x="320040" y="1216758"/>
          <a:ext cx="11369040" cy="4501766"/>
        </p:xfrm>
        <a:graphic>
          <a:graphicData uri="http://schemas.openxmlformats.org/drawingml/2006/table">
            <a:tbl>
              <a:tblPr firstRow="1" firstCol="1" bandRow="1">
                <a:tableStyleId>{5C22544A-7EE6-4342-B048-85BDC9FD1C3A}</a:tableStyleId>
              </a:tblPr>
              <a:tblGrid>
                <a:gridCol w="2021944">
                  <a:extLst>
                    <a:ext uri="{9D8B030D-6E8A-4147-A177-3AD203B41FA5}">
                      <a16:colId xmlns:a16="http://schemas.microsoft.com/office/drawing/2014/main" val="4107940312"/>
                    </a:ext>
                  </a:extLst>
                </a:gridCol>
                <a:gridCol w="5536244">
                  <a:extLst>
                    <a:ext uri="{9D8B030D-6E8A-4147-A177-3AD203B41FA5}">
                      <a16:colId xmlns:a16="http://schemas.microsoft.com/office/drawing/2014/main" val="2453946665"/>
                    </a:ext>
                  </a:extLst>
                </a:gridCol>
                <a:gridCol w="3810852">
                  <a:extLst>
                    <a:ext uri="{9D8B030D-6E8A-4147-A177-3AD203B41FA5}">
                      <a16:colId xmlns:a16="http://schemas.microsoft.com/office/drawing/2014/main" val="1380053372"/>
                    </a:ext>
                  </a:extLst>
                </a:gridCol>
              </a:tblGrid>
              <a:tr h="742671">
                <a:tc>
                  <a:txBody>
                    <a:bodyPr/>
                    <a:lstStyle/>
                    <a:p>
                      <a:pPr marL="0" marR="0" algn="ctr">
                        <a:spcBef>
                          <a:spcPts val="0"/>
                        </a:spcBef>
                        <a:spcAft>
                          <a:spcPts val="0"/>
                        </a:spcAft>
                      </a:pPr>
                      <a:r>
                        <a:rPr lang="en-US" sz="2400" dirty="0" err="1">
                          <a:effectLst/>
                          <a:latin typeface="Times New Roman" pitchFamily="18" charset="0"/>
                          <a:cs typeface="Times New Roman" pitchFamily="18" charset="0"/>
                        </a:rPr>
                        <a:t>Các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yếu</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tố</a:t>
                      </a:r>
                      <a:endParaRPr lang="en-US" sz="2400" dirty="0">
                        <a:effectLst/>
                        <a:latin typeface="Times New Roman" pitchFamily="18" charset="0"/>
                        <a:cs typeface="Times New Roman" pitchFamily="18" charset="0"/>
                      </a:endParaRPr>
                    </a:p>
                    <a:p>
                      <a:pPr marL="0" marR="0" algn="ctr">
                        <a:spcBef>
                          <a:spcPts val="0"/>
                        </a:spcBef>
                        <a:spcAft>
                          <a:spcPts val="0"/>
                        </a:spcAft>
                      </a:pPr>
                      <a:r>
                        <a:rPr lang="en-US" sz="2400" dirty="0" err="1">
                          <a:effectLst/>
                          <a:latin typeface="Times New Roman" pitchFamily="18" charset="0"/>
                          <a:cs typeface="Times New Roman" pitchFamily="18" charset="0"/>
                        </a:rPr>
                        <a:t>hình</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thức</a:t>
                      </a:r>
                      <a:endParaRPr lang="en-US" sz="2400" dirty="0">
                        <a:effectLst/>
                        <a:latin typeface="Times New Roman" pitchFamily="18" charset="0"/>
                        <a:ea typeface="Times New Roman" panose="02020603050405020304" pitchFamily="18" charset="0"/>
                        <a:cs typeface="Times New Roman" pitchFamily="18" charset="0"/>
                      </a:endParaRPr>
                    </a:p>
                  </a:txBody>
                  <a:tcPr marL="7496" marR="7496" marT="0" marB="0" anchor="ctr"/>
                </a:tc>
                <a:tc>
                  <a:txBody>
                    <a:bodyPr/>
                    <a:lstStyle/>
                    <a:p>
                      <a:pPr marL="0" marR="24130" algn="ctr">
                        <a:spcBef>
                          <a:spcPts val="0"/>
                        </a:spcBef>
                        <a:spcAft>
                          <a:spcPts val="0"/>
                        </a:spcAft>
                      </a:pPr>
                      <a:r>
                        <a:rPr lang="en-US" sz="2400" dirty="0" err="1">
                          <a:effectLst/>
                          <a:latin typeface="Times New Roman" pitchFamily="18" charset="0"/>
                          <a:cs typeface="Times New Roman" pitchFamily="18" charset="0"/>
                        </a:rPr>
                        <a:t>Câu</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văn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thể</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hiện</a:t>
                      </a:r>
                      <a:endParaRPr lang="en-US" sz="2400" dirty="0">
                        <a:effectLst/>
                        <a:latin typeface="Times New Roman" pitchFamily="18" charset="0"/>
                        <a:ea typeface="Times New Roman" panose="02020603050405020304" pitchFamily="18" charset="0"/>
                        <a:cs typeface="Times New Roman" pitchFamily="18" charset="0"/>
                      </a:endParaRPr>
                    </a:p>
                  </a:txBody>
                  <a:tcPr marL="7496" marR="7496" marT="0" marB="0" anchor="ctr"/>
                </a:tc>
                <a:tc>
                  <a:txBody>
                    <a:bodyPr/>
                    <a:lstStyle/>
                    <a:p>
                      <a:pPr marL="0" marR="24130" algn="ctr">
                        <a:spcBef>
                          <a:spcPts val="0"/>
                        </a:spcBef>
                        <a:spcAft>
                          <a:spcPts val="0"/>
                        </a:spcAft>
                      </a:pPr>
                      <a:r>
                        <a:rPr lang="en-US" sz="2400" dirty="0" err="1">
                          <a:effectLst/>
                          <a:latin typeface="Times New Roman" pitchFamily="18" charset="0"/>
                          <a:cs typeface="Times New Roman" pitchFamily="18" charset="0"/>
                        </a:rPr>
                        <a:t>Tác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dụng</a:t>
                      </a:r>
                      <a:r>
                        <a:rPr lang="en-US" sz="2400" dirty="0">
                          <a:effectLst/>
                          <a:latin typeface="Times New Roman" pitchFamily="18" charset="0"/>
                          <a:cs typeface="Times New Roman" pitchFamily="18" charset="0"/>
                        </a:rPr>
                        <a:t>/Ý </a:t>
                      </a:r>
                      <a:r>
                        <a:rPr lang="en-US" sz="2400" dirty="0" err="1">
                          <a:effectLst/>
                          <a:latin typeface="Times New Roman" pitchFamily="18" charset="0"/>
                          <a:cs typeface="Times New Roman" pitchFamily="18" charset="0"/>
                        </a:rPr>
                        <a:t>nghĩa</a:t>
                      </a:r>
                      <a:endParaRPr lang="en-US" sz="2400" dirty="0">
                        <a:effectLst/>
                        <a:latin typeface="Times New Roman" pitchFamily="18" charset="0"/>
                        <a:ea typeface="Times New Roman" panose="02020603050405020304" pitchFamily="18" charset="0"/>
                        <a:cs typeface="Times New Roman" pitchFamily="18" charset="0"/>
                      </a:endParaRPr>
                    </a:p>
                  </a:txBody>
                  <a:tcPr marL="7496" marR="7496" marT="0" marB="0" anchor="ctr"/>
                </a:tc>
                <a:extLst>
                  <a:ext uri="{0D108BD9-81ED-4DB2-BD59-A6C34878D82A}">
                    <a16:rowId xmlns:a16="http://schemas.microsoft.com/office/drawing/2014/main" val="1116353390"/>
                  </a:ext>
                </a:extLst>
              </a:tr>
              <a:tr h="3759095">
                <a:tc>
                  <a:txBody>
                    <a:bodyPr/>
                    <a:lstStyle/>
                    <a:p>
                      <a:pPr marL="0" marR="0" algn="l">
                        <a:spcBef>
                          <a:spcPts val="600"/>
                        </a:spcBef>
                        <a:spcAft>
                          <a:spcPts val="600"/>
                        </a:spcAft>
                      </a:pPr>
                      <a:r>
                        <a:rPr lang="en-US" sz="2400" dirty="0">
                          <a:effectLst/>
                          <a:latin typeface="Times New Roman" pitchFamily="18" charset="0"/>
                          <a:cs typeface="Times New Roman" pitchFamily="18" charset="0"/>
                        </a:rPr>
                        <a:t> </a:t>
                      </a:r>
                      <a:endParaRPr lang="en-US" sz="2400" dirty="0">
                        <a:effectLst/>
                        <a:latin typeface="Times New Roman" pitchFamily="18" charset="0"/>
                        <a:ea typeface="Times New Roman" panose="02020603050405020304" pitchFamily="18" charset="0"/>
                        <a:cs typeface="Times New Roman" pitchFamily="18" charset="0"/>
                      </a:endParaRPr>
                    </a:p>
                  </a:txBody>
                  <a:tcPr marL="7496" marR="7496" marT="0" marB="0" anchor="ctr"/>
                </a:tc>
                <a:tc>
                  <a:txBody>
                    <a:bodyPr/>
                    <a:lstStyle/>
                    <a:p>
                      <a:pPr marL="0" marR="0" algn="just">
                        <a:spcBef>
                          <a:spcPts val="600"/>
                        </a:spcBef>
                        <a:spcAft>
                          <a:spcPts val="600"/>
                        </a:spcAft>
                      </a:pPr>
                      <a:endParaRPr lang="en-US" sz="2000" dirty="0">
                        <a:effectLst/>
                        <a:latin typeface="#9Slide03 Arima Madurai Bold" panose="00000800000000000000" pitchFamily="2" charset="0"/>
                        <a:ea typeface="Times New Roman" panose="02020603050405020304" pitchFamily="18" charset="0"/>
                        <a:cs typeface="#9Slide03 Arima Madurai Bold" panose="00000800000000000000" pitchFamily="2" charset="0"/>
                      </a:endParaRPr>
                    </a:p>
                  </a:txBody>
                  <a:tcPr marL="7496" marR="7496" marT="0" marB="0" anchor="ctr"/>
                </a:tc>
                <a:tc>
                  <a:txBody>
                    <a:bodyPr/>
                    <a:lstStyle/>
                    <a:p>
                      <a:pPr marL="0" marR="0" algn="just">
                        <a:spcBef>
                          <a:spcPts val="600"/>
                        </a:spcBef>
                        <a:spcAft>
                          <a:spcPts val="600"/>
                        </a:spcAft>
                      </a:pPr>
                      <a:endParaRPr lang="en-US" sz="2000" dirty="0">
                        <a:effectLst/>
                        <a:latin typeface="#9Slide03 Arima Madurai Bold" panose="00000800000000000000" pitchFamily="2" charset="0"/>
                        <a:ea typeface="Times New Roman" panose="02020603050405020304" pitchFamily="18" charset="0"/>
                        <a:cs typeface="#9Slide03 Arima Madurai Bold" panose="00000800000000000000" pitchFamily="2" charset="0"/>
                      </a:endParaRPr>
                    </a:p>
                  </a:txBody>
                  <a:tcPr marL="7496" marR="7496" marT="0" marB="0" anchor="ctr"/>
                </a:tc>
                <a:extLst>
                  <a:ext uri="{0D108BD9-81ED-4DB2-BD59-A6C34878D82A}">
                    <a16:rowId xmlns:a16="http://schemas.microsoft.com/office/drawing/2014/main" val="3329247365"/>
                  </a:ext>
                </a:extLst>
              </a:tr>
            </a:tbl>
          </a:graphicData>
        </a:graphic>
      </p:graphicFrame>
      <p:sp>
        <p:nvSpPr>
          <p:cNvPr id="3" name="TextBox 2">
            <a:extLst>
              <a:ext uri="{FF2B5EF4-FFF2-40B4-BE49-F238E27FC236}">
                <a16:creationId xmlns:a16="http://schemas.microsoft.com/office/drawing/2014/main" id="{2B60E3D7-3C73-72FE-D27A-53FA1377096D}"/>
              </a:ext>
            </a:extLst>
          </p:cNvPr>
          <p:cNvSpPr txBox="1"/>
          <p:nvPr/>
        </p:nvSpPr>
        <p:spPr>
          <a:xfrm>
            <a:off x="-103031" y="260128"/>
            <a:ext cx="11974991" cy="492443"/>
          </a:xfrm>
          <a:prstGeom prst="rect">
            <a:avLst/>
          </a:prstGeom>
          <a:noFill/>
        </p:spPr>
        <p:txBody>
          <a:bodyPr wrap="square">
            <a:spAutoFit/>
          </a:bodyPr>
          <a:lstStyle>
            <a:defPPr>
              <a:defRPr lang="en-US"/>
            </a:defPPr>
            <a:lvl1pPr marR="0" algn="just">
              <a:spcBef>
                <a:spcPts val="600"/>
              </a:spcBef>
              <a:spcAft>
                <a:spcPts val="600"/>
              </a:spcAft>
              <a:defRPr sz="2400" b="1">
                <a:effectLst/>
                <a:latin typeface="#9Slide03 BoosterNextFYBlack" panose="02000A03000000020004" pitchFamily="2" charset="0"/>
                <a:ea typeface="Times New Roman" panose="02020603050405020304" pitchFamily="18" charset="0"/>
              </a:defRPr>
            </a:lvl1pPr>
          </a:lstStyle>
          <a:p>
            <a:pPr algn="ctr"/>
            <a:r>
              <a:rPr lang="pt-BR" sz="2600" dirty="0">
                <a:latin typeface="Times New Roman" pitchFamily="18" charset="0"/>
                <a:cs typeface="Times New Roman" pitchFamily="18" charset="0"/>
              </a:rPr>
              <a:t>2. Một số yếu tố hình thức nổi bật của bài tản văn "Người ngồi trước hiên nhà"</a:t>
            </a:r>
            <a:endParaRPr lang="en-US" sz="2600" dirty="0">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id="{FEC6C624-00E9-EECD-6788-568465E234EB}"/>
              </a:ext>
            </a:extLst>
          </p:cNvPr>
          <p:cNvSpPr txBox="1"/>
          <p:nvPr/>
        </p:nvSpPr>
        <p:spPr>
          <a:xfrm>
            <a:off x="2388507" y="1979281"/>
            <a:ext cx="5469618" cy="3785652"/>
          </a:xfrm>
          <a:prstGeom prst="rect">
            <a:avLst/>
          </a:prstGeom>
          <a:noFill/>
        </p:spPr>
        <p:txBody>
          <a:bodyPr wrap="square">
            <a:spAutoFit/>
          </a:bodyPr>
          <a:lstStyle/>
          <a:p>
            <a:pPr marL="0" marR="0" algn="just">
              <a:spcBef>
                <a:spcPts val="600"/>
              </a:spcBef>
              <a:spcAft>
                <a:spcPts val="600"/>
              </a:spcAft>
            </a:pP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Không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khí</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làng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quê</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chùng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xuống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vì</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tình</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cảnh</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kẻ</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Bắc</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người</a:t>
            </a:r>
            <a:r>
              <a:rPr lang="en-US" sz="2200" dirty="0">
                <a:effectLst/>
                <a:latin typeface="Times New Roman" pitchFamily="18" charset="0"/>
                <a:cs typeface="Times New Roman" pitchFamily="18" charset="0"/>
              </a:rPr>
              <a:t> Nam. </a:t>
            </a:r>
            <a:r>
              <a:rPr lang="en-US" sz="2200" dirty="0" err="1">
                <a:effectLst/>
                <a:latin typeface="Times New Roman" pitchFamily="18" charset="0"/>
                <a:cs typeface="Times New Roman" pitchFamily="18" charset="0"/>
              </a:rPr>
              <a:t>Những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người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đàn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bà</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tiễn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chồng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tiễn</a:t>
            </a:r>
            <a:r>
              <a:rPr lang="en-US" sz="2200" dirty="0">
                <a:effectLst/>
                <a:latin typeface="Times New Roman" pitchFamily="18" charset="0"/>
                <a:cs typeface="Times New Roman" pitchFamily="18" charset="0"/>
              </a:rPr>
              <a:t> con </a:t>
            </a:r>
            <a:r>
              <a:rPr lang="en-US" sz="2200" dirty="0" err="1">
                <a:effectLst/>
                <a:latin typeface="Times New Roman" pitchFamily="18" charset="0"/>
                <a:cs typeface="Times New Roman" pitchFamily="18" charset="0"/>
              </a:rPr>
              <a:t>ra</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mắt</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đẫm</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lệ</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hẹn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hai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năm</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trở</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về</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mà</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lòng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còn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ghi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ngại</a:t>
            </a:r>
            <a:r>
              <a:rPr lang="en-US" sz="2200" dirty="0">
                <a:effectLst/>
                <a:latin typeface="Times New Roman" pitchFamily="18" charset="0"/>
                <a:cs typeface="Times New Roman" pitchFamily="18" charset="0"/>
              </a:rPr>
              <a:t>.</a:t>
            </a:r>
          </a:p>
          <a:p>
            <a:pPr marL="0" marR="0" algn="just">
              <a:spcBef>
                <a:spcPts val="600"/>
              </a:spcBef>
              <a:spcAft>
                <a:spcPts val="600"/>
              </a:spcAft>
            </a:pP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Vào</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mỗi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buổi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chiều</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muộn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dì</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lại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ra</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ngồi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trước</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hiên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nhà</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nhìn</a:t>
            </a:r>
            <a:r>
              <a:rPr lang="en-US" sz="2200" dirty="0">
                <a:effectLst/>
                <a:latin typeface="Times New Roman" pitchFamily="18" charset="0"/>
                <a:cs typeface="Times New Roman" pitchFamily="18" charset="0"/>
              </a:rPr>
              <a:t> con </a:t>
            </a:r>
            <a:r>
              <a:rPr lang="en-US" sz="2200" dirty="0" err="1">
                <a:effectLst/>
                <a:latin typeface="Times New Roman" pitchFamily="18" charset="0"/>
                <a:cs typeface="Times New Roman" pitchFamily="18" charset="0"/>
              </a:rPr>
              <a:t>đường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kéo</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dài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như</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nỗi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chờ</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mong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trong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vô</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vọng</a:t>
            </a:r>
            <a:r>
              <a:rPr lang="en-US" sz="2200" dirty="0">
                <a:effectLst/>
                <a:latin typeface="Times New Roman" pitchFamily="18" charset="0"/>
                <a:cs typeface="Times New Roman" pitchFamily="18" charset="0"/>
              </a:rPr>
              <a:t>.</a:t>
            </a:r>
          </a:p>
          <a:p>
            <a:pPr marL="0" marR="0" algn="just">
              <a:spcBef>
                <a:spcPts val="600"/>
              </a:spcBef>
              <a:spcAft>
                <a:spcPts val="600"/>
              </a:spcAft>
            </a:pP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Đêm</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đêm</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ngọn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đèn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dầu</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trên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gian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thờ</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lập</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lòe</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theo</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tiếng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kêu</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của</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thạch</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sùng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có</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cảm</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giác</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như</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thời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gian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ngưng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đọng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đã</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từ</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lâu</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lắm</a:t>
            </a:r>
            <a:r>
              <a:rPr lang="en-US" sz="2200" dirty="0">
                <a:effectLst/>
                <a:latin typeface="Times New Roman" pitchFamily="18" charset="0"/>
                <a:cs typeface="Times New Roman" pitchFamily="18" charset="0"/>
              </a:rPr>
              <a:t>.</a:t>
            </a:r>
            <a:endParaRPr lang="en-US" sz="2200" dirty="0">
              <a:effectLst/>
              <a:latin typeface="Times New Roman" pitchFamily="18" charset="0"/>
              <a:ea typeface="Times New Roman" panose="02020603050405020304" pitchFamily="18" charset="0"/>
              <a:cs typeface="Times New Roman" pitchFamily="18" charset="0"/>
            </a:endParaRPr>
          </a:p>
        </p:txBody>
      </p:sp>
      <p:sp>
        <p:nvSpPr>
          <p:cNvPr id="7" name="TextBox 6">
            <a:extLst>
              <a:ext uri="{FF2B5EF4-FFF2-40B4-BE49-F238E27FC236}">
                <a16:creationId xmlns:a16="http://schemas.microsoft.com/office/drawing/2014/main" id="{B4B6B36C-9249-25CC-A6EF-804B11392730}"/>
              </a:ext>
            </a:extLst>
          </p:cNvPr>
          <p:cNvSpPr txBox="1"/>
          <p:nvPr/>
        </p:nvSpPr>
        <p:spPr>
          <a:xfrm>
            <a:off x="7896225" y="2034552"/>
            <a:ext cx="3743325" cy="3416320"/>
          </a:xfrm>
          <a:prstGeom prst="rect">
            <a:avLst/>
          </a:prstGeom>
          <a:noFill/>
        </p:spPr>
        <p:txBody>
          <a:bodyPr wrap="square">
            <a:spAutoFit/>
          </a:bodyPr>
          <a:lstStyle/>
          <a:p>
            <a:pPr marL="0" marR="0" algn="just">
              <a:spcBef>
                <a:spcPts val="600"/>
              </a:spcBef>
              <a:spcAft>
                <a:spcPts val="600"/>
              </a:spcAft>
            </a:pPr>
            <a:r>
              <a:rPr lang="en-US" sz="2400" dirty="0">
                <a:effectLst/>
                <a:latin typeface="Times New Roman" pitchFamily="18" charset="0"/>
                <a:cs typeface="Times New Roman" pitchFamily="18" charset="0"/>
              </a:rPr>
              <a:t>=&gt; </a:t>
            </a:r>
            <a:r>
              <a:rPr lang="en-US" sz="2400" dirty="0" err="1">
                <a:effectLst/>
                <a:latin typeface="Times New Roman" pitchFamily="18" charset="0"/>
                <a:cs typeface="Times New Roman" pitchFamily="18" charset="0"/>
              </a:rPr>
              <a:t>Lời</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người</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kể</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chuyện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luôn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nhỏ</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nhẹ</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như</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thì</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thầm</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với</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người</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đọc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Từ</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đó</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thể</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hiện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được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tình</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cảm</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và</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thái</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độ</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quý</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trọng</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kính</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cẩn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thiêng</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liêng</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của</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người</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cháu</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vừa</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tái</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hiện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được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những</a:t>
            </a:r>
            <a:r>
              <a:rPr lang="en-US" sz="2400" dirty="0">
                <a:effectLst/>
                <a:latin typeface="Times New Roman" pitchFamily="18" charset="0"/>
                <a:cs typeface="Times New Roman" pitchFamily="18" charset="0"/>
              </a:rPr>
              <a:t> hi </a:t>
            </a:r>
            <a:r>
              <a:rPr lang="en-US" sz="2400" dirty="0" err="1">
                <a:effectLst/>
                <a:latin typeface="Times New Roman" pitchFamily="18" charset="0"/>
                <a:cs typeface="Times New Roman" pitchFamily="18" charset="0"/>
              </a:rPr>
              <a:t>sinh</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thầm</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lặng</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sự</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chịu</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đựng</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bền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bỉ</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của</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người</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dì</a:t>
            </a:r>
            <a:r>
              <a:rPr lang="en-US" sz="2400" dirty="0">
                <a:effectLst/>
                <a:latin typeface="Times New Roman" pitchFamily="18" charset="0"/>
                <a:cs typeface="Times New Roman" pitchFamily="18" charset="0"/>
              </a:rPr>
              <a:t>.</a:t>
            </a:r>
            <a:endParaRPr lang="en-US" sz="2400" dirty="0">
              <a:effectLst/>
              <a:latin typeface="Times New Roman" pitchFamily="18" charset="0"/>
              <a:ea typeface="Times New Roman" panose="02020603050405020304" pitchFamily="18" charset="0"/>
              <a:cs typeface="Times New Roman" pitchFamily="18" charset="0"/>
            </a:endParaRPr>
          </a:p>
        </p:txBody>
      </p:sp>
      <p:sp>
        <p:nvSpPr>
          <p:cNvPr id="10" name="TextBox 9">
            <a:extLst>
              <a:ext uri="{FF2B5EF4-FFF2-40B4-BE49-F238E27FC236}">
                <a16:creationId xmlns:a16="http://schemas.microsoft.com/office/drawing/2014/main" id="{E79C31D0-2B47-5C3C-176C-3CB7B9CD6339}"/>
              </a:ext>
            </a:extLst>
          </p:cNvPr>
          <p:cNvSpPr txBox="1"/>
          <p:nvPr/>
        </p:nvSpPr>
        <p:spPr>
          <a:xfrm>
            <a:off x="392423" y="2288850"/>
            <a:ext cx="1861379" cy="2677656"/>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600"/>
              </a:spcBef>
              <a:spcAft>
                <a:spcPts val="600"/>
              </a:spcAft>
            </a:pPr>
            <a:r>
              <a:rPr lang="en-US" sz="2400" b="1" dirty="0" smtClean="0">
                <a:solidFill>
                  <a:schemeClr val="bg1"/>
                </a:solidFill>
                <a:latin typeface="Times New Roman" pitchFamily="18" charset="0"/>
                <a:cs typeface="Times New Roman" pitchFamily="18" charset="0"/>
              </a:rPr>
              <a:t>a. </a:t>
            </a:r>
            <a:r>
              <a:rPr lang="en-US" sz="2400" b="1" dirty="0" err="1" smtClean="0">
                <a:solidFill>
                  <a:schemeClr val="bg1"/>
                </a:solidFill>
                <a:latin typeface="Times New Roman" pitchFamily="18" charset="0"/>
                <a:cs typeface="Times New Roman" pitchFamily="18" charset="0"/>
              </a:rPr>
              <a:t>Sự</a:t>
            </a:r>
            <a:r>
              <a:rPr lang="en-US" sz="2400" b="1" dirty="0" smtClean="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kết</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hợp</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của</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phương</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thức</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tự</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sự</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với</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các</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phương</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thức</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biểu</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cảm</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miêu</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tả</a:t>
            </a:r>
            <a:r>
              <a:rPr lang="en-US" sz="2400" b="1" dirty="0" smtClean="0">
                <a:solidFill>
                  <a:schemeClr val="bg1"/>
                </a:solidFill>
                <a:latin typeface="Times New Roman" pitchFamily="18" charset="0"/>
                <a:cs typeface="Times New Roman" pitchFamily="18" charset="0"/>
              </a:rPr>
              <a:t>.</a:t>
            </a:r>
            <a:endParaRPr lang="en-US" sz="2400" b="1" dirty="0">
              <a:solidFill>
                <a:schemeClr val="bg1"/>
              </a:solidFill>
              <a:latin typeface="Times New Roman" pitchFamily="18" charset="0"/>
              <a:ea typeface="Times New Roman" panose="02020603050405020304" pitchFamily="18" charset="0"/>
              <a:cs typeface="Times New Roman" pitchFamily="18" charset="0"/>
            </a:endParaRPr>
          </a:p>
        </p:txBody>
      </p:sp>
    </p:spTree>
    <p:custDataLst>
      <p:tags r:id="rId1"/>
    </p:custDataLst>
    <p:extLst>
      <p:ext uri="{BB962C8B-B14F-4D97-AF65-F5344CB8AC3E}">
        <p14:creationId xmlns:p14="http://schemas.microsoft.com/office/powerpoint/2010/main" val="733515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ircle(in)">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ircle(in)">
                                      <p:cBhvr>
                                        <p:cTn id="17" dur="20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ircle(in)">
                                      <p:cBhvr>
                                        <p:cTn id="22" dur="20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7" name="Google Shape;447;p45"/>
          <p:cNvPicPr preferRelativeResize="0"/>
          <p:nvPr/>
        </p:nvPicPr>
        <p:blipFill>
          <a:blip r:embed="rId4">
            <a:alphaModFix amt="48000"/>
          </a:blip>
          <a:stretch>
            <a:fillRect/>
          </a:stretch>
        </p:blipFill>
        <p:spPr>
          <a:xfrm>
            <a:off x="-256302" y="1817867"/>
            <a:ext cx="2068467" cy="941967"/>
          </a:xfrm>
          <a:prstGeom prst="rect">
            <a:avLst/>
          </a:prstGeom>
          <a:noFill/>
          <a:ln>
            <a:noFill/>
          </a:ln>
        </p:spPr>
      </p:pic>
      <p:pic>
        <p:nvPicPr>
          <p:cNvPr id="448" name="Google Shape;448;p45"/>
          <p:cNvPicPr preferRelativeResize="0"/>
          <p:nvPr/>
        </p:nvPicPr>
        <p:blipFill>
          <a:blip r:embed="rId4">
            <a:alphaModFix amt="48000"/>
          </a:blip>
          <a:stretch>
            <a:fillRect/>
          </a:stretch>
        </p:blipFill>
        <p:spPr>
          <a:xfrm>
            <a:off x="1812166" y="466950"/>
            <a:ext cx="1967732" cy="896100"/>
          </a:xfrm>
          <a:prstGeom prst="rect">
            <a:avLst/>
          </a:prstGeom>
          <a:noFill/>
          <a:ln>
            <a:noFill/>
          </a:ln>
        </p:spPr>
      </p:pic>
      <p:pic>
        <p:nvPicPr>
          <p:cNvPr id="449" name="Google Shape;449;p45"/>
          <p:cNvPicPr preferRelativeResize="0"/>
          <p:nvPr/>
        </p:nvPicPr>
        <p:blipFill>
          <a:blip r:embed="rId4">
            <a:alphaModFix amt="48000"/>
          </a:blip>
          <a:stretch>
            <a:fillRect/>
          </a:stretch>
        </p:blipFill>
        <p:spPr>
          <a:xfrm>
            <a:off x="10298832" y="1666634"/>
            <a:ext cx="2068467" cy="941967"/>
          </a:xfrm>
          <a:prstGeom prst="rect">
            <a:avLst/>
          </a:prstGeom>
          <a:noFill/>
          <a:ln>
            <a:noFill/>
          </a:ln>
        </p:spPr>
      </p:pic>
      <p:pic>
        <p:nvPicPr>
          <p:cNvPr id="450" name="Google Shape;450;p45"/>
          <p:cNvPicPr preferRelativeResize="0"/>
          <p:nvPr/>
        </p:nvPicPr>
        <p:blipFill>
          <a:blip r:embed="rId4">
            <a:alphaModFix amt="48000"/>
          </a:blip>
          <a:stretch>
            <a:fillRect/>
          </a:stretch>
        </p:blipFill>
        <p:spPr>
          <a:xfrm>
            <a:off x="8144433" y="466950"/>
            <a:ext cx="1967732" cy="896100"/>
          </a:xfrm>
          <a:prstGeom prst="rect">
            <a:avLst/>
          </a:prstGeom>
          <a:noFill/>
          <a:ln>
            <a:noFill/>
          </a:ln>
        </p:spPr>
      </p:pic>
      <p:graphicFrame>
        <p:nvGraphicFramePr>
          <p:cNvPr id="2" name="Table 1">
            <a:extLst>
              <a:ext uri="{FF2B5EF4-FFF2-40B4-BE49-F238E27FC236}">
                <a16:creationId xmlns:a16="http://schemas.microsoft.com/office/drawing/2014/main" id="{B7280928-B7DE-D8EB-2EF2-F05CC34F836A}"/>
              </a:ext>
            </a:extLst>
          </p:cNvPr>
          <p:cNvGraphicFramePr>
            <a:graphicFrameLocks noGrp="1"/>
          </p:cNvGraphicFramePr>
          <p:nvPr>
            <p:extLst>
              <p:ext uri="{D42A27DB-BD31-4B8C-83A1-F6EECF244321}">
                <p14:modId xmlns:p14="http://schemas.microsoft.com/office/powerpoint/2010/main" val="1118115507"/>
              </p:ext>
            </p:extLst>
          </p:nvPr>
        </p:nvGraphicFramePr>
        <p:xfrm>
          <a:off x="320040" y="1183532"/>
          <a:ext cx="11369040" cy="5035401"/>
        </p:xfrm>
        <a:graphic>
          <a:graphicData uri="http://schemas.openxmlformats.org/drawingml/2006/table">
            <a:tbl>
              <a:tblPr firstRow="1" firstCol="1" bandRow="1">
                <a:tableStyleId>{5C22544A-7EE6-4342-B048-85BDC9FD1C3A}</a:tableStyleId>
              </a:tblPr>
              <a:tblGrid>
                <a:gridCol w="1518091">
                  <a:extLst>
                    <a:ext uri="{9D8B030D-6E8A-4147-A177-3AD203B41FA5}">
                      <a16:colId xmlns:a16="http://schemas.microsoft.com/office/drawing/2014/main" val="4107940312"/>
                    </a:ext>
                  </a:extLst>
                </a:gridCol>
                <a:gridCol w="6895322">
                  <a:extLst>
                    <a:ext uri="{9D8B030D-6E8A-4147-A177-3AD203B41FA5}">
                      <a16:colId xmlns:a16="http://schemas.microsoft.com/office/drawing/2014/main" val="2453946665"/>
                    </a:ext>
                  </a:extLst>
                </a:gridCol>
                <a:gridCol w="2955627">
                  <a:extLst>
                    <a:ext uri="{9D8B030D-6E8A-4147-A177-3AD203B41FA5}">
                      <a16:colId xmlns:a16="http://schemas.microsoft.com/office/drawing/2014/main" val="1380053372"/>
                    </a:ext>
                  </a:extLst>
                </a:gridCol>
              </a:tblGrid>
              <a:tr h="701252">
                <a:tc>
                  <a:txBody>
                    <a:bodyPr/>
                    <a:lstStyle/>
                    <a:p>
                      <a:pPr marL="0" marR="0" algn="ctr">
                        <a:spcBef>
                          <a:spcPts val="600"/>
                        </a:spcBef>
                        <a:spcAft>
                          <a:spcPts val="600"/>
                        </a:spcAft>
                      </a:pPr>
                      <a:r>
                        <a:rPr lang="en-US" sz="2400" dirty="0" err="1">
                          <a:effectLst/>
                          <a:latin typeface="Times New Roman" pitchFamily="18" charset="0"/>
                          <a:cs typeface="Times New Roman" pitchFamily="18" charset="0"/>
                        </a:rPr>
                        <a:t>Các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yếu</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tố</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hình</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thức</a:t>
                      </a:r>
                      <a:endParaRPr lang="en-US" sz="2400" dirty="0">
                        <a:effectLst/>
                        <a:latin typeface="Times New Roman" pitchFamily="18" charset="0"/>
                        <a:ea typeface="Times New Roman" panose="02020603050405020304" pitchFamily="18" charset="0"/>
                        <a:cs typeface="Times New Roman" pitchFamily="18" charset="0"/>
                      </a:endParaRPr>
                    </a:p>
                  </a:txBody>
                  <a:tcPr marL="7496" marR="7496" marT="0" marB="0" anchor="ctr"/>
                </a:tc>
                <a:tc>
                  <a:txBody>
                    <a:bodyPr/>
                    <a:lstStyle/>
                    <a:p>
                      <a:pPr marL="0" marR="24130" algn="ctr">
                        <a:spcBef>
                          <a:spcPts val="600"/>
                        </a:spcBef>
                        <a:spcAft>
                          <a:spcPts val="600"/>
                        </a:spcAft>
                      </a:pPr>
                      <a:r>
                        <a:rPr lang="en-US" sz="2400" dirty="0" err="1">
                          <a:effectLst/>
                          <a:latin typeface="Times New Roman" pitchFamily="18" charset="0"/>
                          <a:cs typeface="Times New Roman" pitchFamily="18" charset="0"/>
                        </a:rPr>
                        <a:t>Câu</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văn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thể</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hiện</a:t>
                      </a:r>
                      <a:endParaRPr lang="en-US" sz="2400" dirty="0">
                        <a:effectLst/>
                        <a:latin typeface="Times New Roman" pitchFamily="18" charset="0"/>
                        <a:ea typeface="Times New Roman" panose="02020603050405020304" pitchFamily="18" charset="0"/>
                        <a:cs typeface="Times New Roman" pitchFamily="18" charset="0"/>
                      </a:endParaRPr>
                    </a:p>
                  </a:txBody>
                  <a:tcPr marL="7496" marR="7496" marT="0" marB="0" anchor="ctr"/>
                </a:tc>
                <a:tc>
                  <a:txBody>
                    <a:bodyPr/>
                    <a:lstStyle/>
                    <a:p>
                      <a:pPr marL="0" marR="24130" algn="ctr">
                        <a:spcBef>
                          <a:spcPts val="600"/>
                        </a:spcBef>
                        <a:spcAft>
                          <a:spcPts val="600"/>
                        </a:spcAft>
                      </a:pPr>
                      <a:r>
                        <a:rPr lang="en-US" sz="2400" dirty="0" err="1">
                          <a:effectLst/>
                          <a:latin typeface="Times New Roman" pitchFamily="18" charset="0"/>
                          <a:cs typeface="Times New Roman" pitchFamily="18" charset="0"/>
                        </a:rPr>
                        <a:t>Tác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dụng</a:t>
                      </a:r>
                      <a:r>
                        <a:rPr lang="en-US" sz="2400" dirty="0">
                          <a:effectLst/>
                          <a:latin typeface="Times New Roman" pitchFamily="18" charset="0"/>
                          <a:cs typeface="Times New Roman" pitchFamily="18" charset="0"/>
                        </a:rPr>
                        <a:t>/Ý </a:t>
                      </a:r>
                      <a:r>
                        <a:rPr lang="en-US" sz="2400" dirty="0" err="1">
                          <a:effectLst/>
                          <a:latin typeface="Times New Roman" pitchFamily="18" charset="0"/>
                          <a:cs typeface="Times New Roman" pitchFamily="18" charset="0"/>
                        </a:rPr>
                        <a:t>nghĩa</a:t>
                      </a:r>
                      <a:endParaRPr lang="en-US" sz="2400" dirty="0">
                        <a:effectLst/>
                        <a:latin typeface="Times New Roman" pitchFamily="18" charset="0"/>
                        <a:ea typeface="Times New Roman" panose="02020603050405020304" pitchFamily="18" charset="0"/>
                        <a:cs typeface="Times New Roman" pitchFamily="18" charset="0"/>
                      </a:endParaRPr>
                    </a:p>
                  </a:txBody>
                  <a:tcPr marL="7496" marR="7496" marT="0" marB="0" anchor="ctr"/>
                </a:tc>
                <a:extLst>
                  <a:ext uri="{0D108BD9-81ED-4DB2-BD59-A6C34878D82A}">
                    <a16:rowId xmlns:a16="http://schemas.microsoft.com/office/drawing/2014/main" val="1116353390"/>
                  </a:ext>
                </a:extLst>
              </a:tr>
              <a:tr h="4303881">
                <a:tc>
                  <a:txBody>
                    <a:bodyPr/>
                    <a:lstStyle/>
                    <a:p>
                      <a:pPr marL="0" marR="0" algn="ctr">
                        <a:spcBef>
                          <a:spcPts val="600"/>
                        </a:spcBef>
                        <a:spcAft>
                          <a:spcPts val="600"/>
                        </a:spcAft>
                      </a:pPr>
                      <a:r>
                        <a:rPr lang="en-US" sz="2000" dirty="0">
                          <a:effectLst/>
                          <a:latin typeface="Times New Roman" pitchFamily="18" charset="0"/>
                          <a:cs typeface="Times New Roman" pitchFamily="18" charset="0"/>
                        </a:rPr>
                        <a:t>b</a:t>
                      </a:r>
                      <a:r>
                        <a:rPr lang="en-US" sz="2000" dirty="0" smtClean="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Chất</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trữ</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tình</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và</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cái</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tôi</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của</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người</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viết</a:t>
                      </a:r>
                      <a:endParaRPr lang="en-US" sz="2000" dirty="0">
                        <a:effectLst/>
                        <a:latin typeface="Times New Roman" pitchFamily="18" charset="0"/>
                        <a:cs typeface="Times New Roman" pitchFamily="18" charset="0"/>
                      </a:endParaRPr>
                    </a:p>
                    <a:p>
                      <a:pPr marL="0" marR="0" algn="ctr">
                        <a:spcBef>
                          <a:spcPts val="600"/>
                        </a:spcBef>
                        <a:spcAft>
                          <a:spcPts val="600"/>
                        </a:spcAft>
                      </a:pPr>
                      <a:r>
                        <a:rPr lang="en-US" sz="2000" dirty="0">
                          <a:effectLst/>
                          <a:latin typeface="#9Slide03 Arima Madurai Bold" panose="00000800000000000000" pitchFamily="2" charset="0"/>
                          <a:cs typeface="#9Slide03 Arima Madurai Bold" panose="00000800000000000000" pitchFamily="2" charset="0"/>
                        </a:rPr>
                        <a:t> </a:t>
                      </a:r>
                      <a:endParaRPr lang="en-US" sz="2000" dirty="0">
                        <a:effectLst/>
                        <a:latin typeface="#9Slide03 Arima Madurai Bold" panose="00000800000000000000" pitchFamily="2" charset="0"/>
                        <a:ea typeface="Times New Roman" panose="02020603050405020304" pitchFamily="18" charset="0"/>
                        <a:cs typeface="#9Slide03 Arima Madurai Bold" panose="00000800000000000000" pitchFamily="2" charset="0"/>
                      </a:endParaRPr>
                    </a:p>
                  </a:txBody>
                  <a:tcPr marL="7496" marR="7496" marT="0" marB="0" anchor="ctr"/>
                </a:tc>
                <a:tc>
                  <a:txBody>
                    <a:bodyPr/>
                    <a:lstStyle/>
                    <a:p>
                      <a:pPr marL="0" marR="0" algn="just">
                        <a:spcBef>
                          <a:spcPts val="600"/>
                        </a:spcBef>
                        <a:spcAft>
                          <a:spcPts val="600"/>
                        </a:spcAft>
                      </a:pPr>
                      <a:endParaRPr lang="en-US" sz="2000" dirty="0">
                        <a:effectLst/>
                        <a:latin typeface="#9Slide03 Arima Madurai Bold" panose="00000800000000000000" pitchFamily="2" charset="0"/>
                        <a:ea typeface="Times New Roman" panose="02020603050405020304" pitchFamily="18" charset="0"/>
                        <a:cs typeface="#9Slide03 Arima Madurai Bold" panose="00000800000000000000" pitchFamily="2" charset="0"/>
                      </a:endParaRPr>
                    </a:p>
                  </a:txBody>
                  <a:tcPr marL="7496" marR="7496" marT="0" marB="0" anchor="ctr"/>
                </a:tc>
                <a:tc>
                  <a:txBody>
                    <a:bodyPr/>
                    <a:lstStyle/>
                    <a:p>
                      <a:pPr marL="0" marR="0" algn="just">
                        <a:spcBef>
                          <a:spcPts val="600"/>
                        </a:spcBef>
                        <a:spcAft>
                          <a:spcPts val="600"/>
                        </a:spcAft>
                      </a:pPr>
                      <a:endParaRPr lang="en-US" sz="2000" dirty="0">
                        <a:effectLst/>
                        <a:latin typeface="#9Slide03 Arima Madurai Bold" panose="00000800000000000000" pitchFamily="2" charset="0"/>
                        <a:ea typeface="Times New Roman" panose="02020603050405020304" pitchFamily="18" charset="0"/>
                        <a:cs typeface="#9Slide03 Arima Madurai Bold" panose="00000800000000000000" pitchFamily="2" charset="0"/>
                      </a:endParaRPr>
                    </a:p>
                  </a:txBody>
                  <a:tcPr marL="7496" marR="7496" marT="0" marB="0" anchor="ctr"/>
                </a:tc>
                <a:extLst>
                  <a:ext uri="{0D108BD9-81ED-4DB2-BD59-A6C34878D82A}">
                    <a16:rowId xmlns:a16="http://schemas.microsoft.com/office/drawing/2014/main" val="1274269360"/>
                  </a:ext>
                </a:extLst>
              </a:tr>
            </a:tbl>
          </a:graphicData>
        </a:graphic>
      </p:graphicFrame>
      <p:sp>
        <p:nvSpPr>
          <p:cNvPr id="3" name="TextBox 2">
            <a:extLst>
              <a:ext uri="{FF2B5EF4-FFF2-40B4-BE49-F238E27FC236}">
                <a16:creationId xmlns:a16="http://schemas.microsoft.com/office/drawing/2014/main" id="{2B60E3D7-3C73-72FE-D27A-53FA1377096D}"/>
              </a:ext>
            </a:extLst>
          </p:cNvPr>
          <p:cNvSpPr txBox="1"/>
          <p:nvPr/>
        </p:nvSpPr>
        <p:spPr>
          <a:xfrm>
            <a:off x="320040" y="260128"/>
            <a:ext cx="11551920" cy="492443"/>
          </a:xfrm>
          <a:prstGeom prst="rect">
            <a:avLst/>
          </a:prstGeom>
          <a:noFill/>
        </p:spPr>
        <p:txBody>
          <a:bodyPr wrap="square">
            <a:spAutoFit/>
          </a:bodyPr>
          <a:lstStyle>
            <a:defPPr>
              <a:defRPr lang="en-US"/>
            </a:defPPr>
            <a:lvl1pPr marR="0" algn="just">
              <a:spcBef>
                <a:spcPts val="600"/>
              </a:spcBef>
              <a:spcAft>
                <a:spcPts val="600"/>
              </a:spcAft>
              <a:defRPr sz="2400" b="1">
                <a:effectLst/>
                <a:latin typeface="#9Slide03 BoosterNextFYBlack" panose="02000A03000000020004" pitchFamily="2" charset="0"/>
                <a:ea typeface="Times New Roman" panose="02020603050405020304" pitchFamily="18" charset="0"/>
              </a:defRPr>
            </a:lvl1pPr>
          </a:lstStyle>
          <a:p>
            <a:pPr algn="ctr"/>
            <a:r>
              <a:rPr lang="pt-BR" sz="2600" dirty="0">
                <a:latin typeface="Times New Roman" pitchFamily="18" charset="0"/>
                <a:cs typeface="Times New Roman" pitchFamily="18" charset="0"/>
              </a:rPr>
              <a:t>2. Một số yếu tố hình thức nổi bật của bài tản văn "Người ngồi trước hiên nhà"</a:t>
            </a:r>
            <a:endParaRPr lang="en-US" sz="2600" dirty="0">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id="{F1194BEB-9B7B-EB77-1693-ED24101B7368}"/>
              </a:ext>
            </a:extLst>
          </p:cNvPr>
          <p:cNvSpPr txBox="1"/>
          <p:nvPr/>
        </p:nvSpPr>
        <p:spPr>
          <a:xfrm>
            <a:off x="1812166" y="1859339"/>
            <a:ext cx="6833629" cy="4462760"/>
          </a:xfrm>
          <a:prstGeom prst="rect">
            <a:avLst/>
          </a:prstGeom>
          <a:noFill/>
        </p:spPr>
        <p:txBody>
          <a:bodyPr wrap="square">
            <a:spAutoFit/>
          </a:bodyPr>
          <a:lstStyle/>
          <a:p>
            <a:pPr marL="0" marR="0" algn="just">
              <a:spcBef>
                <a:spcPts val="600"/>
              </a:spcBef>
              <a:spcAft>
                <a:spcPts val="600"/>
              </a:spcAft>
            </a:pP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Như</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trong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một</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câu</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chuyện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cổ</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người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kị</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sĩ</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ra</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trên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lưng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chiến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mã</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nhưng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ngày</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chiến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thắng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chỉ</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có</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chiến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mã</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trở</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về</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mà</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không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có</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bóng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dáng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người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trên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lưng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ngựa</a:t>
            </a:r>
            <a:r>
              <a:rPr lang="en-US" sz="2200" dirty="0">
                <a:effectLst/>
                <a:latin typeface="Times New Roman" pitchFamily="18" charset="0"/>
                <a:cs typeface="Times New Roman" pitchFamily="18" charset="0"/>
              </a:rPr>
              <a:t>.</a:t>
            </a:r>
          </a:p>
          <a:p>
            <a:pPr marL="0" marR="0" algn="just">
              <a:spcBef>
                <a:spcPts val="600"/>
              </a:spcBef>
              <a:spcAft>
                <a:spcPts val="600"/>
              </a:spcAft>
            </a:pP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Mỗi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lần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về</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thăm</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ngồi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bên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mâm</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cơm</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đạm</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bạc</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với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dì</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tôi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chợt</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nghĩ</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nếu</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ngày</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đó</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dì</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bước</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nữa</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thì</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liệu</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bây</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giờ</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dì</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có</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được</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hưởng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hạnh</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phúc</a:t>
            </a:r>
            <a:r>
              <a:rPr lang="en-US" sz="2200" dirty="0">
                <a:effectLst/>
                <a:latin typeface="Times New Roman" pitchFamily="18" charset="0"/>
                <a:cs typeface="Times New Roman" pitchFamily="18" charset="0"/>
              </a:rPr>
              <a:t> hay </a:t>
            </a:r>
            <a:r>
              <a:rPr lang="en-US" sz="2200" dirty="0" err="1">
                <a:effectLst/>
                <a:latin typeface="Times New Roman" pitchFamily="18" charset="0"/>
                <a:cs typeface="Times New Roman" pitchFamily="18" charset="0"/>
              </a:rPr>
              <a:t>không</a:t>
            </a:r>
            <a:r>
              <a:rPr lang="en-US" sz="2200" dirty="0">
                <a:effectLst/>
                <a:latin typeface="Times New Roman" pitchFamily="18" charset="0"/>
                <a:cs typeface="Times New Roman" pitchFamily="18" charset="0"/>
              </a:rPr>
              <a:t>.</a:t>
            </a:r>
          </a:p>
          <a:p>
            <a:pPr marL="0" marR="0" algn="just">
              <a:spcBef>
                <a:spcPts val="600"/>
              </a:spcBef>
              <a:spcAft>
                <a:spcPts val="600"/>
              </a:spcAft>
            </a:pP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Những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ngày</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này</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dì</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tôi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bà</a:t>
            </a:r>
            <a:r>
              <a:rPr lang="en-US" sz="2200" dirty="0">
                <a:effectLst/>
                <a:latin typeface="Times New Roman" pitchFamily="18" charset="0"/>
                <a:cs typeface="Times New Roman" pitchFamily="18" charset="0"/>
              </a:rPr>
              <a:t> Lê Thị </a:t>
            </a:r>
            <a:r>
              <a:rPr lang="en-US" sz="2200" dirty="0" err="1">
                <a:effectLst/>
                <a:latin typeface="Times New Roman" pitchFamily="18" charset="0"/>
                <a:cs typeface="Times New Roman" pitchFamily="18" charset="0"/>
              </a:rPr>
              <a:t>Thỏa</a:t>
            </a:r>
            <a:r>
              <a:rPr lang="en-US" sz="2200" dirty="0">
                <a:effectLst/>
                <a:latin typeface="Times New Roman" pitchFamily="18" charset="0"/>
                <a:cs typeface="Times New Roman" pitchFamily="18" charset="0"/>
              </a:rPr>
              <a:t> , </a:t>
            </a:r>
            <a:r>
              <a:rPr lang="en-US" sz="2200" dirty="0" err="1">
                <a:effectLst/>
                <a:latin typeface="Times New Roman" pitchFamily="18" charset="0"/>
                <a:cs typeface="Times New Roman" pitchFamily="18" charset="0"/>
              </a:rPr>
              <a:t>một</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trong</a:t>
            </a:r>
            <a:r>
              <a:rPr lang="en-US" sz="2200" dirty="0">
                <a:effectLst/>
                <a:latin typeface="Times New Roman" pitchFamily="18" charset="0"/>
                <a:cs typeface="Times New Roman" pitchFamily="18" charset="0"/>
              </a:rPr>
              <a:t> bao </a:t>
            </a:r>
            <a:r>
              <a:rPr lang="en-US" sz="2200" dirty="0" err="1">
                <a:effectLst/>
                <a:latin typeface="Times New Roman" pitchFamily="18" charset="0"/>
                <a:cs typeface="Times New Roman" pitchFamily="18" charset="0"/>
              </a:rPr>
              <a:t>người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phụ</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nữ</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bình</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dị</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đã</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đi</a:t>
            </a:r>
            <a:r>
              <a:rPr lang="en-US" sz="2200" dirty="0">
                <a:effectLst/>
                <a:latin typeface="Times New Roman" pitchFamily="18" charset="0"/>
                <a:cs typeface="Times New Roman" pitchFamily="18" charset="0"/>
              </a:rPr>
              <a:t> qua </a:t>
            </a:r>
            <a:r>
              <a:rPr lang="en-US" sz="2200" dirty="0" err="1">
                <a:effectLst/>
                <a:latin typeface="Times New Roman" pitchFamily="18" charset="0"/>
                <a:cs typeface="Times New Roman" pitchFamily="18" charset="0"/>
              </a:rPr>
              <a:t>chiến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tranh</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năm</a:t>
            </a:r>
            <a:r>
              <a:rPr lang="en-US" sz="2200" dirty="0">
                <a:effectLst/>
                <a:latin typeface="Times New Roman" pitchFamily="18" charset="0"/>
                <a:cs typeface="Times New Roman" pitchFamily="18" charset="0"/>
              </a:rPr>
              <a:t> nay </a:t>
            </a:r>
            <a:r>
              <a:rPr lang="en-US" sz="2200" dirty="0" err="1">
                <a:effectLst/>
                <a:latin typeface="Times New Roman" pitchFamily="18" charset="0"/>
                <a:cs typeface="Times New Roman" pitchFamily="18" charset="0"/>
              </a:rPr>
              <a:t>tròn</a:t>
            </a:r>
            <a:r>
              <a:rPr lang="en-US" sz="2200" dirty="0">
                <a:effectLst/>
                <a:latin typeface="Times New Roman" pitchFamily="18" charset="0"/>
                <a:cs typeface="Times New Roman" pitchFamily="18" charset="0"/>
              </a:rPr>
              <a:t> 80 </a:t>
            </a:r>
            <a:r>
              <a:rPr lang="en-US" sz="2200" dirty="0" err="1">
                <a:effectLst/>
                <a:latin typeface="Times New Roman" pitchFamily="18" charset="0"/>
                <a:cs typeface="Times New Roman" pitchFamily="18" charset="0"/>
              </a:rPr>
              <a:t>tuổi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đang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ngồi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một</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mình</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đợi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Tết</a:t>
            </a:r>
            <a:r>
              <a:rPr lang="en-US" sz="2200" dirty="0">
                <a:effectLst/>
                <a:latin typeface="Times New Roman" pitchFamily="18" charset="0"/>
                <a:cs typeface="Times New Roman" pitchFamily="18" charset="0"/>
              </a:rPr>
              <a:t> ở </a:t>
            </a:r>
            <a:r>
              <a:rPr lang="en-US" sz="2200" dirty="0" err="1">
                <a:effectLst/>
                <a:latin typeface="Times New Roman" pitchFamily="18" charset="0"/>
                <a:cs typeface="Times New Roman" pitchFamily="18" charset="0"/>
              </a:rPr>
              <a:t>ngôi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nhà</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gần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Cầu</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Vĩnh</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Phú</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thuộc</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thị</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trấn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Mộ</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Đức</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tỉnh</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Quảng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Ngãi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Nguyện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cầu</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hồn</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thiêng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những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người</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đã</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ngã</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xuống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độ</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trì</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cho</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dì</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bình</a:t>
            </a:r>
            <a:r>
              <a:rPr lang="en-US" sz="2200" dirty="0">
                <a:effectLst/>
                <a:latin typeface="Times New Roman" pitchFamily="18" charset="0"/>
                <a:cs typeface="Times New Roman" pitchFamily="18" charset="0"/>
              </a:rPr>
              <a:t> an, </a:t>
            </a:r>
            <a:r>
              <a:rPr lang="en-US" sz="2200" dirty="0" err="1">
                <a:effectLst/>
                <a:latin typeface="Times New Roman" pitchFamily="18" charset="0"/>
                <a:cs typeface="Times New Roman" pitchFamily="18" charset="0"/>
              </a:rPr>
              <a:t>trường</a:t>
            </a:r>
            <a:r>
              <a:rPr lang="en-US" sz="2200" dirty="0">
                <a:effectLst/>
                <a:latin typeface="Times New Roman" pitchFamily="18" charset="0"/>
                <a:cs typeface="Times New Roman" pitchFamily="18" charset="0"/>
              </a:rPr>
              <a:t> </a:t>
            </a:r>
            <a:r>
              <a:rPr lang="en-US" sz="2200" dirty="0" err="1">
                <a:effectLst/>
                <a:latin typeface="Times New Roman" pitchFamily="18" charset="0"/>
                <a:cs typeface="Times New Roman" pitchFamily="18" charset="0"/>
              </a:rPr>
              <a:t>thọ</a:t>
            </a:r>
            <a:r>
              <a:rPr lang="en-US" sz="2200" dirty="0">
                <a:effectLst/>
                <a:latin typeface="Times New Roman" pitchFamily="18" charset="0"/>
                <a:cs typeface="Times New Roman" pitchFamily="18" charset="0"/>
              </a:rPr>
              <a:t>.</a:t>
            </a:r>
            <a:endParaRPr lang="en-US" sz="2200" dirty="0">
              <a:effectLst/>
              <a:latin typeface="Times New Roman" pitchFamily="18" charset="0"/>
              <a:ea typeface="Times New Roman" panose="02020603050405020304" pitchFamily="18" charset="0"/>
              <a:cs typeface="Times New Roman" pitchFamily="18" charset="0"/>
            </a:endParaRPr>
          </a:p>
        </p:txBody>
      </p:sp>
      <p:sp>
        <p:nvSpPr>
          <p:cNvPr id="7" name="TextBox 6">
            <a:extLst>
              <a:ext uri="{FF2B5EF4-FFF2-40B4-BE49-F238E27FC236}">
                <a16:creationId xmlns:a16="http://schemas.microsoft.com/office/drawing/2014/main" id="{16210645-CC9B-289E-A200-15F507882DD6}"/>
              </a:ext>
            </a:extLst>
          </p:cNvPr>
          <p:cNvSpPr txBox="1"/>
          <p:nvPr/>
        </p:nvSpPr>
        <p:spPr>
          <a:xfrm>
            <a:off x="8689704" y="2608601"/>
            <a:ext cx="2999375" cy="3046988"/>
          </a:xfrm>
          <a:prstGeom prst="rect">
            <a:avLst/>
          </a:prstGeom>
          <a:noFill/>
        </p:spPr>
        <p:txBody>
          <a:bodyPr wrap="square">
            <a:spAutoFit/>
          </a:bodyPr>
          <a:lstStyle/>
          <a:p>
            <a:pPr marL="0" marR="0" algn="just">
              <a:spcBef>
                <a:spcPts val="600"/>
              </a:spcBef>
              <a:spcAft>
                <a:spcPts val="600"/>
              </a:spcAft>
            </a:pPr>
            <a:r>
              <a:rPr lang="en-US" sz="2400" dirty="0">
                <a:effectLst/>
                <a:latin typeface="Times New Roman" pitchFamily="18" charset="0"/>
                <a:cs typeface="Times New Roman" pitchFamily="18" charset="0"/>
              </a:rPr>
              <a:t>=&gt; </a:t>
            </a:r>
            <a:r>
              <a:rPr lang="en-US" sz="2400" dirty="0" err="1">
                <a:effectLst/>
                <a:latin typeface="Times New Roman" pitchFamily="18" charset="0"/>
                <a:cs typeface="Times New Roman" pitchFamily="18" charset="0"/>
              </a:rPr>
              <a:t>Tạo</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hình</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ảnh</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biểu</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cảm</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cho</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câu</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văn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giúp</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trực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tiếp</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bộc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lộ</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suy</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nghĩ</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quan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điểm</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của</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tác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giả</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trước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sự</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việc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được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kể</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từ</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đó</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tạo</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sự</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đồng</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cảm</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cho</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người</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đọc</a:t>
            </a:r>
            <a:r>
              <a:rPr lang="en-US" sz="2400" dirty="0">
                <a:effectLst/>
                <a:latin typeface="Times New Roman" pitchFamily="18" charset="0"/>
                <a:cs typeface="Times New Roman" pitchFamily="18" charset="0"/>
              </a:rPr>
              <a:t>.</a:t>
            </a:r>
            <a:endParaRPr lang="en-US" sz="2400" dirty="0">
              <a:effectLst/>
              <a:latin typeface="Times New Roman" pitchFamily="18" charset="0"/>
              <a:ea typeface="Times New Roman" panose="02020603050405020304" pitchFamily="18" charset="0"/>
              <a:cs typeface="Times New Roman" pitchFamily="18" charset="0"/>
            </a:endParaRPr>
          </a:p>
        </p:txBody>
      </p:sp>
    </p:spTree>
    <p:custDataLst>
      <p:tags r:id="rId1"/>
    </p:custDataLst>
    <p:extLst>
      <p:ext uri="{BB962C8B-B14F-4D97-AF65-F5344CB8AC3E}">
        <p14:creationId xmlns:p14="http://schemas.microsoft.com/office/powerpoint/2010/main" val="366157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7" name="Google Shape;447;p45"/>
          <p:cNvPicPr preferRelativeResize="0"/>
          <p:nvPr/>
        </p:nvPicPr>
        <p:blipFill>
          <a:blip r:embed="rId4">
            <a:alphaModFix amt="48000"/>
          </a:blip>
          <a:stretch>
            <a:fillRect/>
          </a:stretch>
        </p:blipFill>
        <p:spPr>
          <a:xfrm>
            <a:off x="-256302" y="1817867"/>
            <a:ext cx="2068467" cy="941967"/>
          </a:xfrm>
          <a:prstGeom prst="rect">
            <a:avLst/>
          </a:prstGeom>
          <a:noFill/>
          <a:ln>
            <a:noFill/>
          </a:ln>
        </p:spPr>
      </p:pic>
      <p:pic>
        <p:nvPicPr>
          <p:cNvPr id="448" name="Google Shape;448;p45"/>
          <p:cNvPicPr preferRelativeResize="0"/>
          <p:nvPr/>
        </p:nvPicPr>
        <p:blipFill>
          <a:blip r:embed="rId4">
            <a:alphaModFix amt="48000"/>
          </a:blip>
          <a:stretch>
            <a:fillRect/>
          </a:stretch>
        </p:blipFill>
        <p:spPr>
          <a:xfrm>
            <a:off x="1812166" y="466950"/>
            <a:ext cx="1967732" cy="896100"/>
          </a:xfrm>
          <a:prstGeom prst="rect">
            <a:avLst/>
          </a:prstGeom>
          <a:noFill/>
          <a:ln>
            <a:noFill/>
          </a:ln>
        </p:spPr>
      </p:pic>
      <p:pic>
        <p:nvPicPr>
          <p:cNvPr id="449" name="Google Shape;449;p45"/>
          <p:cNvPicPr preferRelativeResize="0"/>
          <p:nvPr/>
        </p:nvPicPr>
        <p:blipFill>
          <a:blip r:embed="rId4">
            <a:alphaModFix amt="48000"/>
          </a:blip>
          <a:stretch>
            <a:fillRect/>
          </a:stretch>
        </p:blipFill>
        <p:spPr>
          <a:xfrm>
            <a:off x="10298832" y="1666634"/>
            <a:ext cx="2068467" cy="941967"/>
          </a:xfrm>
          <a:prstGeom prst="rect">
            <a:avLst/>
          </a:prstGeom>
          <a:noFill/>
          <a:ln>
            <a:noFill/>
          </a:ln>
        </p:spPr>
      </p:pic>
      <p:pic>
        <p:nvPicPr>
          <p:cNvPr id="450" name="Google Shape;450;p45"/>
          <p:cNvPicPr preferRelativeResize="0"/>
          <p:nvPr/>
        </p:nvPicPr>
        <p:blipFill>
          <a:blip r:embed="rId4">
            <a:alphaModFix amt="48000"/>
          </a:blip>
          <a:stretch>
            <a:fillRect/>
          </a:stretch>
        </p:blipFill>
        <p:spPr>
          <a:xfrm>
            <a:off x="8144433" y="466950"/>
            <a:ext cx="1967732" cy="896100"/>
          </a:xfrm>
          <a:prstGeom prst="rect">
            <a:avLst/>
          </a:prstGeom>
          <a:noFill/>
          <a:ln>
            <a:noFill/>
          </a:ln>
        </p:spPr>
      </p:pic>
      <p:graphicFrame>
        <p:nvGraphicFramePr>
          <p:cNvPr id="2" name="Table 1">
            <a:extLst>
              <a:ext uri="{FF2B5EF4-FFF2-40B4-BE49-F238E27FC236}">
                <a16:creationId xmlns:a16="http://schemas.microsoft.com/office/drawing/2014/main" id="{B7280928-B7DE-D8EB-2EF2-F05CC34F836A}"/>
              </a:ext>
            </a:extLst>
          </p:cNvPr>
          <p:cNvGraphicFramePr>
            <a:graphicFrameLocks noGrp="1"/>
          </p:cNvGraphicFramePr>
          <p:nvPr>
            <p:extLst>
              <p:ext uri="{D42A27DB-BD31-4B8C-83A1-F6EECF244321}">
                <p14:modId xmlns:p14="http://schemas.microsoft.com/office/powerpoint/2010/main" val="677101811"/>
              </p:ext>
            </p:extLst>
          </p:nvPr>
        </p:nvGraphicFramePr>
        <p:xfrm>
          <a:off x="370979" y="1363050"/>
          <a:ext cx="11369040" cy="4519018"/>
        </p:xfrm>
        <a:graphic>
          <a:graphicData uri="http://schemas.openxmlformats.org/drawingml/2006/table">
            <a:tbl>
              <a:tblPr firstRow="1" firstCol="1" bandRow="1">
                <a:tableStyleId>{5C22544A-7EE6-4342-B048-85BDC9FD1C3A}</a:tableStyleId>
              </a:tblPr>
              <a:tblGrid>
                <a:gridCol w="1452776">
                  <a:extLst>
                    <a:ext uri="{9D8B030D-6E8A-4147-A177-3AD203B41FA5}">
                      <a16:colId xmlns:a16="http://schemas.microsoft.com/office/drawing/2014/main" val="4107940312"/>
                    </a:ext>
                  </a:extLst>
                </a:gridCol>
                <a:gridCol w="6223519">
                  <a:extLst>
                    <a:ext uri="{9D8B030D-6E8A-4147-A177-3AD203B41FA5}">
                      <a16:colId xmlns:a16="http://schemas.microsoft.com/office/drawing/2014/main" val="2453946665"/>
                    </a:ext>
                  </a:extLst>
                </a:gridCol>
                <a:gridCol w="3692745">
                  <a:extLst>
                    <a:ext uri="{9D8B030D-6E8A-4147-A177-3AD203B41FA5}">
                      <a16:colId xmlns:a16="http://schemas.microsoft.com/office/drawing/2014/main" val="1380053372"/>
                    </a:ext>
                  </a:extLst>
                </a:gridCol>
              </a:tblGrid>
              <a:tr h="688636">
                <a:tc>
                  <a:txBody>
                    <a:bodyPr/>
                    <a:lstStyle/>
                    <a:p>
                      <a:pPr marL="0" marR="0" algn="ctr">
                        <a:spcBef>
                          <a:spcPts val="600"/>
                        </a:spcBef>
                        <a:spcAft>
                          <a:spcPts val="600"/>
                        </a:spcAft>
                      </a:pPr>
                      <a:r>
                        <a:rPr lang="en-US" sz="2400" dirty="0" err="1">
                          <a:effectLst/>
                          <a:latin typeface="Times New Roman" pitchFamily="18" charset="0"/>
                          <a:cs typeface="Times New Roman" pitchFamily="18" charset="0"/>
                        </a:rPr>
                        <a:t>Các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yếu</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tố</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hình</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thức</a:t>
                      </a:r>
                      <a:endParaRPr lang="en-US" sz="2400" dirty="0">
                        <a:effectLst/>
                        <a:latin typeface="Times New Roman" pitchFamily="18" charset="0"/>
                        <a:ea typeface="Times New Roman" panose="02020603050405020304" pitchFamily="18" charset="0"/>
                        <a:cs typeface="Times New Roman" pitchFamily="18" charset="0"/>
                      </a:endParaRPr>
                    </a:p>
                  </a:txBody>
                  <a:tcPr marL="7496" marR="7496" marT="0" marB="0" anchor="ctr"/>
                </a:tc>
                <a:tc>
                  <a:txBody>
                    <a:bodyPr/>
                    <a:lstStyle/>
                    <a:p>
                      <a:pPr marL="0" marR="24130" algn="ctr">
                        <a:spcBef>
                          <a:spcPts val="600"/>
                        </a:spcBef>
                        <a:spcAft>
                          <a:spcPts val="600"/>
                        </a:spcAft>
                      </a:pPr>
                      <a:r>
                        <a:rPr lang="en-US" sz="2400" dirty="0" err="1">
                          <a:effectLst/>
                          <a:latin typeface="Times New Roman" pitchFamily="18" charset="0"/>
                          <a:cs typeface="Times New Roman" pitchFamily="18" charset="0"/>
                        </a:rPr>
                        <a:t>Câu</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văn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thể</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hiện</a:t>
                      </a:r>
                      <a:endParaRPr lang="en-US" sz="2400" dirty="0">
                        <a:effectLst/>
                        <a:latin typeface="Times New Roman" pitchFamily="18" charset="0"/>
                        <a:ea typeface="Times New Roman" panose="02020603050405020304" pitchFamily="18" charset="0"/>
                        <a:cs typeface="Times New Roman" pitchFamily="18" charset="0"/>
                      </a:endParaRPr>
                    </a:p>
                  </a:txBody>
                  <a:tcPr marL="7496" marR="7496" marT="0" marB="0" anchor="ctr"/>
                </a:tc>
                <a:tc>
                  <a:txBody>
                    <a:bodyPr/>
                    <a:lstStyle/>
                    <a:p>
                      <a:pPr marL="0" marR="24130" algn="ctr">
                        <a:spcBef>
                          <a:spcPts val="600"/>
                        </a:spcBef>
                        <a:spcAft>
                          <a:spcPts val="600"/>
                        </a:spcAft>
                      </a:pPr>
                      <a:r>
                        <a:rPr lang="en-US" sz="2400" dirty="0" err="1">
                          <a:effectLst/>
                          <a:latin typeface="Times New Roman" pitchFamily="18" charset="0"/>
                          <a:cs typeface="Times New Roman" pitchFamily="18" charset="0"/>
                        </a:rPr>
                        <a:t>Tác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dụng</a:t>
                      </a:r>
                      <a:r>
                        <a:rPr lang="en-US" sz="2400" dirty="0">
                          <a:effectLst/>
                          <a:latin typeface="Times New Roman" pitchFamily="18" charset="0"/>
                          <a:cs typeface="Times New Roman" pitchFamily="18" charset="0"/>
                        </a:rPr>
                        <a:t>/Ý </a:t>
                      </a:r>
                      <a:r>
                        <a:rPr lang="en-US" sz="2400" dirty="0" err="1">
                          <a:effectLst/>
                          <a:latin typeface="Times New Roman" pitchFamily="18" charset="0"/>
                          <a:cs typeface="Times New Roman" pitchFamily="18" charset="0"/>
                        </a:rPr>
                        <a:t>nghĩa</a:t>
                      </a:r>
                      <a:endParaRPr lang="en-US" sz="2400" dirty="0">
                        <a:effectLst/>
                        <a:latin typeface="Times New Roman" pitchFamily="18" charset="0"/>
                        <a:ea typeface="Times New Roman" panose="02020603050405020304" pitchFamily="18" charset="0"/>
                        <a:cs typeface="Times New Roman" pitchFamily="18" charset="0"/>
                      </a:endParaRPr>
                    </a:p>
                  </a:txBody>
                  <a:tcPr marL="7496" marR="7496" marT="0" marB="0" anchor="ctr"/>
                </a:tc>
                <a:extLst>
                  <a:ext uri="{0D108BD9-81ED-4DB2-BD59-A6C34878D82A}">
                    <a16:rowId xmlns:a16="http://schemas.microsoft.com/office/drawing/2014/main" val="1116353390"/>
                  </a:ext>
                </a:extLst>
              </a:tr>
              <a:tr h="3787498">
                <a:tc>
                  <a:txBody>
                    <a:bodyPr/>
                    <a:lstStyle/>
                    <a:p>
                      <a:pPr marL="0" marR="0" algn="l">
                        <a:spcBef>
                          <a:spcPts val="600"/>
                        </a:spcBef>
                        <a:spcAft>
                          <a:spcPts val="600"/>
                        </a:spcAft>
                      </a:pPr>
                      <a:r>
                        <a:rPr lang="en-US" sz="2400" dirty="0">
                          <a:effectLst/>
                          <a:latin typeface="Times New Roman" pitchFamily="18" charset="0"/>
                          <a:cs typeface="Times New Roman" pitchFamily="18" charset="0"/>
                        </a:rPr>
                        <a:t>c</a:t>
                      </a:r>
                      <a:r>
                        <a:rPr lang="en-US" sz="2400" smtClean="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Tính</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xác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thực</a:t>
                      </a:r>
                      <a:r>
                        <a:rPr lang="en-US" sz="2400" dirty="0">
                          <a:effectLst/>
                          <a:latin typeface="Times New Roman" pitchFamily="18" charset="0"/>
                          <a:cs typeface="Times New Roman" pitchFamily="18" charset="0"/>
                        </a:rPr>
                        <a:t> </a:t>
                      </a:r>
                      <a:endParaRPr lang="en-US" sz="2400" dirty="0">
                        <a:effectLst/>
                        <a:latin typeface="Times New Roman" pitchFamily="18" charset="0"/>
                        <a:ea typeface="Times New Roman" panose="02020603050405020304" pitchFamily="18" charset="0"/>
                        <a:cs typeface="Times New Roman" pitchFamily="18" charset="0"/>
                      </a:endParaRPr>
                    </a:p>
                  </a:txBody>
                  <a:tcPr marL="7496" marR="7496" marT="0" marB="0" anchor="ctr"/>
                </a:tc>
                <a:tc>
                  <a:txBody>
                    <a:bodyPr/>
                    <a:lstStyle/>
                    <a:p>
                      <a:pPr marL="0" marR="0" algn="just">
                        <a:spcBef>
                          <a:spcPts val="600"/>
                        </a:spcBef>
                        <a:spcAft>
                          <a:spcPts val="600"/>
                        </a:spcAft>
                      </a:pPr>
                      <a:r>
                        <a:rPr lang="en-US" sz="2000" dirty="0">
                          <a:effectLst/>
                          <a:latin typeface="Times New Roman" pitchFamily="18" charset="0"/>
                          <a:cs typeface="Times New Roman" pitchFamily="18" charset="0"/>
                        </a:rPr>
                        <a:t>- Sau </a:t>
                      </a:r>
                      <a:r>
                        <a:rPr lang="en-US" sz="2000" dirty="0" err="1">
                          <a:effectLst/>
                          <a:latin typeface="Times New Roman" pitchFamily="18" charset="0"/>
                          <a:cs typeface="Times New Roman" pitchFamily="18" charset="0"/>
                        </a:rPr>
                        <a:t>hiệp</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định</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Giơ</a:t>
                      </a:r>
                      <a:r>
                        <a:rPr lang="en-US" sz="2000" dirty="0">
                          <a:effectLst/>
                          <a:latin typeface="Times New Roman" pitchFamily="18" charset="0"/>
                          <a:cs typeface="Times New Roman" pitchFamily="18" charset="0"/>
                        </a:rPr>
                        <a:t>-ne-</a:t>
                      </a:r>
                      <a:r>
                        <a:rPr lang="en-US" sz="2000" dirty="0" err="1">
                          <a:effectLst/>
                          <a:latin typeface="Times New Roman" pitchFamily="18" charset="0"/>
                          <a:cs typeface="Times New Roman" pitchFamily="18" charset="0"/>
                        </a:rPr>
                        <a:t>vơ</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được</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ký</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kết</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cuối</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năm</a:t>
                      </a:r>
                      <a:r>
                        <a:rPr lang="en-US" sz="2000" dirty="0">
                          <a:effectLst/>
                          <a:latin typeface="Times New Roman" pitchFamily="18" charset="0"/>
                          <a:cs typeface="Times New Roman" pitchFamily="18" charset="0"/>
                        </a:rPr>
                        <a:t> 1954, </a:t>
                      </a:r>
                      <a:r>
                        <a:rPr lang="en-US" sz="2000" dirty="0" err="1">
                          <a:effectLst/>
                          <a:latin typeface="Times New Roman" pitchFamily="18" charset="0"/>
                          <a:cs typeface="Times New Roman" pitchFamily="18" charset="0"/>
                        </a:rPr>
                        <a:t>đầu</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năm</a:t>
                      </a:r>
                      <a:r>
                        <a:rPr lang="en-US" sz="2000" dirty="0">
                          <a:effectLst/>
                          <a:latin typeface="Times New Roman" pitchFamily="18" charset="0"/>
                          <a:cs typeface="Times New Roman" pitchFamily="18" charset="0"/>
                        </a:rPr>
                        <a:t> 1955, ở </a:t>
                      </a:r>
                      <a:r>
                        <a:rPr lang="en-US" sz="2000" dirty="0" err="1">
                          <a:effectLst/>
                          <a:latin typeface="Times New Roman" pitchFamily="18" charset="0"/>
                          <a:cs typeface="Times New Roman" pitchFamily="18" charset="0"/>
                        </a:rPr>
                        <a:t>quê</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tôi</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gần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một</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nửa</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số</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gia</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đình</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có</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người</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thân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đi</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tập</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kết</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ra</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miền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Bắc</a:t>
                      </a:r>
                      <a:r>
                        <a:rPr lang="en-US" sz="2000" dirty="0">
                          <a:effectLst/>
                          <a:latin typeface="Times New Roman" pitchFamily="18" charset="0"/>
                          <a:cs typeface="Times New Roman" pitchFamily="18" charset="0"/>
                        </a:rPr>
                        <a:t>.</a:t>
                      </a:r>
                    </a:p>
                    <a:p>
                      <a:pPr marL="0" marR="0" algn="just">
                        <a:spcBef>
                          <a:spcPts val="600"/>
                        </a:spcBef>
                        <a:spcAft>
                          <a:spcPts val="600"/>
                        </a:spcAft>
                      </a:pPr>
                      <a:r>
                        <a:rPr lang="en-US" sz="2000" dirty="0">
                          <a:effectLst/>
                          <a:latin typeface="Times New Roman" pitchFamily="18" charset="0"/>
                          <a:cs typeface="Times New Roman" pitchFamily="18" charset="0"/>
                        </a:rPr>
                        <a:t>- Gia </a:t>
                      </a:r>
                      <a:r>
                        <a:rPr lang="en-US" sz="2000" dirty="0" err="1">
                          <a:effectLst/>
                          <a:latin typeface="Times New Roman" pitchFamily="18" charset="0"/>
                          <a:cs typeface="Times New Roman" pitchFamily="18" charset="0"/>
                        </a:rPr>
                        <a:t>đình</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dò</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hỏi</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các</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nơi</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mãi</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đến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cuối</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năm</a:t>
                      </a:r>
                      <a:r>
                        <a:rPr lang="en-US" sz="2000" dirty="0">
                          <a:effectLst/>
                          <a:latin typeface="Times New Roman" pitchFamily="18" charset="0"/>
                          <a:cs typeface="Times New Roman" pitchFamily="18" charset="0"/>
                        </a:rPr>
                        <a:t> 1975 </a:t>
                      </a:r>
                      <a:r>
                        <a:rPr lang="en-US" sz="2000" dirty="0" err="1">
                          <a:effectLst/>
                          <a:latin typeface="Times New Roman" pitchFamily="18" charset="0"/>
                          <a:cs typeface="Times New Roman" pitchFamily="18" charset="0"/>
                        </a:rPr>
                        <a:t>mới</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nhận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giấy</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báo</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tử</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dượng</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ngã</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xuống</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trong</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trận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đánh</a:t>
                      </a:r>
                      <a:r>
                        <a:rPr lang="en-US" sz="2000" dirty="0">
                          <a:effectLst/>
                          <a:latin typeface="Times New Roman" pitchFamily="18" charset="0"/>
                          <a:cs typeface="Times New Roman" pitchFamily="18" charset="0"/>
                        </a:rPr>
                        <a:t> ở </a:t>
                      </a:r>
                      <a:r>
                        <a:rPr lang="en-US" sz="2000" dirty="0" err="1">
                          <a:effectLst/>
                          <a:latin typeface="Times New Roman" pitchFamily="18" charset="0"/>
                          <a:cs typeface="Times New Roman" pitchFamily="18" charset="0"/>
                        </a:rPr>
                        <a:t>Xuân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Lộc</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cửa</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ngõ</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phía</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đông</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bắc</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Sài</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Gòn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chỉ</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mươi</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ngày</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trước</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khi</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chiến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tranh</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ngưng</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tiếng</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súng</a:t>
                      </a:r>
                      <a:r>
                        <a:rPr lang="en-US" sz="2000" dirty="0">
                          <a:effectLst/>
                          <a:latin typeface="Times New Roman" pitchFamily="18" charset="0"/>
                          <a:cs typeface="Times New Roman" pitchFamily="18" charset="0"/>
                        </a:rPr>
                        <a:t>.</a:t>
                      </a:r>
                    </a:p>
                    <a:p>
                      <a:pPr marL="0" marR="0" algn="just">
                        <a:spcBef>
                          <a:spcPts val="600"/>
                        </a:spcBef>
                        <a:spcAft>
                          <a:spcPts val="600"/>
                        </a:spcAft>
                      </a:pP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Tôi</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đã</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nhờ</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người</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về</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tận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xã</a:t>
                      </a:r>
                      <a:r>
                        <a:rPr lang="en-US" sz="2000" dirty="0">
                          <a:effectLst/>
                          <a:latin typeface="Times New Roman" pitchFamily="18" charset="0"/>
                          <a:cs typeface="Times New Roman" pitchFamily="18" charset="0"/>
                        </a:rPr>
                        <a:t> Tam Thanh, </a:t>
                      </a:r>
                      <a:r>
                        <a:rPr lang="en-US" sz="2000" dirty="0" err="1">
                          <a:effectLst/>
                          <a:latin typeface="Times New Roman" pitchFamily="18" charset="0"/>
                          <a:cs typeface="Times New Roman" pitchFamily="18" charset="0"/>
                        </a:rPr>
                        <a:t>huyện</a:t>
                      </a:r>
                      <a:r>
                        <a:rPr lang="en-US" sz="2000" dirty="0">
                          <a:effectLst/>
                          <a:latin typeface="Times New Roman" pitchFamily="18" charset="0"/>
                          <a:cs typeface="Times New Roman" pitchFamily="18" charset="0"/>
                        </a:rPr>
                        <a:t> Tam </a:t>
                      </a:r>
                      <a:r>
                        <a:rPr lang="en-US" sz="2000" dirty="0" err="1">
                          <a:effectLst/>
                          <a:latin typeface="Times New Roman" pitchFamily="18" charset="0"/>
                          <a:cs typeface="Times New Roman" pitchFamily="18" charset="0"/>
                        </a:rPr>
                        <a:t>Kỳ</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tỉnh</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Quảng</a:t>
                      </a:r>
                      <a:r>
                        <a:rPr lang="en-US" sz="2000" dirty="0">
                          <a:effectLst/>
                          <a:latin typeface="Times New Roman" pitchFamily="18" charset="0"/>
                          <a:cs typeface="Times New Roman" pitchFamily="18" charset="0"/>
                        </a:rPr>
                        <a:t> Nam </a:t>
                      </a:r>
                      <a:r>
                        <a:rPr lang="en-US" sz="2000" dirty="0" err="1">
                          <a:effectLst/>
                          <a:latin typeface="Times New Roman" pitchFamily="18" charset="0"/>
                          <a:cs typeface="Times New Roman" pitchFamily="18" charset="0"/>
                        </a:rPr>
                        <a:t>tìm</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gia</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đình</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dượng</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nhưng</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không</a:t>
                      </a:r>
                      <a:r>
                        <a:rPr lang="en-US" sz="2000" dirty="0">
                          <a:effectLst/>
                          <a:latin typeface="Times New Roman" pitchFamily="18" charset="0"/>
                          <a:cs typeface="Times New Roman" pitchFamily="18" charset="0"/>
                        </a:rPr>
                        <a:t> ai </a:t>
                      </a:r>
                      <a:r>
                        <a:rPr lang="en-US" sz="2000" dirty="0" err="1">
                          <a:effectLst/>
                          <a:latin typeface="Times New Roman" pitchFamily="18" charset="0"/>
                          <a:cs typeface="Times New Roman" pitchFamily="18" charset="0"/>
                        </a:rPr>
                        <a:t>còn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nhớ</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tên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người</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lính</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cũ</a:t>
                      </a:r>
                      <a:r>
                        <a:rPr lang="en-US" sz="2000" dirty="0">
                          <a:effectLst/>
                          <a:latin typeface="Times New Roman" pitchFamily="18" charset="0"/>
                          <a:cs typeface="Times New Roman" pitchFamily="18" charset="0"/>
                        </a:rPr>
                        <a:t> Nguyễn </a:t>
                      </a:r>
                      <a:r>
                        <a:rPr lang="en-US" sz="2000" dirty="0" err="1">
                          <a:effectLst/>
                          <a:latin typeface="Times New Roman" pitchFamily="18" charset="0"/>
                          <a:cs typeface="Times New Roman" pitchFamily="18" charset="0"/>
                        </a:rPr>
                        <a:t>Ngọc</a:t>
                      </a:r>
                      <a:r>
                        <a:rPr lang="en-US" sz="2000" dirty="0">
                          <a:effectLst/>
                          <a:latin typeface="Times New Roman" pitchFamily="18" charset="0"/>
                          <a:cs typeface="Times New Roman" pitchFamily="18" charset="0"/>
                        </a:rPr>
                        <a:t> Linh.</a:t>
                      </a:r>
                      <a:endParaRPr lang="en-US" sz="2000" dirty="0">
                        <a:effectLst/>
                        <a:latin typeface="Times New Roman" pitchFamily="18" charset="0"/>
                        <a:ea typeface="Times New Roman" panose="02020603050405020304" pitchFamily="18" charset="0"/>
                        <a:cs typeface="Times New Roman" pitchFamily="18" charset="0"/>
                      </a:endParaRPr>
                    </a:p>
                  </a:txBody>
                  <a:tcPr marL="7496" marR="7496" marT="0" marB="0" anchor="ctr"/>
                </a:tc>
                <a:tc>
                  <a:txBody>
                    <a:bodyPr/>
                    <a:lstStyle/>
                    <a:p>
                      <a:pPr marL="0" marR="0" algn="just">
                        <a:spcBef>
                          <a:spcPts val="600"/>
                        </a:spcBef>
                        <a:spcAft>
                          <a:spcPts val="600"/>
                        </a:spcAft>
                      </a:pPr>
                      <a:endParaRPr lang="en-US" sz="2000" dirty="0">
                        <a:effectLst/>
                        <a:latin typeface="Times New Roman" pitchFamily="18" charset="0"/>
                        <a:ea typeface="Times New Roman" panose="02020603050405020304" pitchFamily="18" charset="0"/>
                        <a:cs typeface="Times New Roman" pitchFamily="18" charset="0"/>
                      </a:endParaRPr>
                    </a:p>
                  </a:txBody>
                  <a:tcPr marL="7496" marR="7496" marT="0" marB="0" anchor="ctr"/>
                </a:tc>
                <a:extLst>
                  <a:ext uri="{0D108BD9-81ED-4DB2-BD59-A6C34878D82A}">
                    <a16:rowId xmlns:a16="http://schemas.microsoft.com/office/drawing/2014/main" val="138317120"/>
                  </a:ext>
                </a:extLst>
              </a:tr>
            </a:tbl>
          </a:graphicData>
        </a:graphic>
      </p:graphicFrame>
      <p:sp>
        <p:nvSpPr>
          <p:cNvPr id="3" name="TextBox 2">
            <a:extLst>
              <a:ext uri="{FF2B5EF4-FFF2-40B4-BE49-F238E27FC236}">
                <a16:creationId xmlns:a16="http://schemas.microsoft.com/office/drawing/2014/main" id="{2B60E3D7-3C73-72FE-D27A-53FA1377096D}"/>
              </a:ext>
            </a:extLst>
          </p:cNvPr>
          <p:cNvSpPr txBox="1"/>
          <p:nvPr/>
        </p:nvSpPr>
        <p:spPr>
          <a:xfrm>
            <a:off x="320040" y="611093"/>
            <a:ext cx="11551920" cy="461665"/>
          </a:xfrm>
          <a:prstGeom prst="rect">
            <a:avLst/>
          </a:prstGeom>
          <a:noFill/>
        </p:spPr>
        <p:txBody>
          <a:bodyPr wrap="square">
            <a:spAutoFit/>
          </a:bodyPr>
          <a:lstStyle>
            <a:defPPr>
              <a:defRPr lang="en-US"/>
            </a:defPPr>
            <a:lvl1pPr marR="0" algn="just">
              <a:spcBef>
                <a:spcPts val="600"/>
              </a:spcBef>
              <a:spcAft>
                <a:spcPts val="600"/>
              </a:spcAft>
              <a:defRPr sz="2400" b="1">
                <a:effectLst/>
                <a:latin typeface="#9Slide03 BoosterNextFYBlack" panose="02000A03000000020004" pitchFamily="2" charset="0"/>
                <a:ea typeface="Times New Roman" panose="02020603050405020304" pitchFamily="18" charset="0"/>
              </a:defRPr>
            </a:lvl1pPr>
          </a:lstStyle>
          <a:p>
            <a:pPr algn="ctr"/>
            <a:r>
              <a:rPr lang="pt-BR" dirty="0">
                <a:latin typeface="Times New Roman" pitchFamily="18" charset="0"/>
                <a:cs typeface="Times New Roman" pitchFamily="18" charset="0"/>
              </a:rPr>
              <a:t>2. Một số yếu tố hình thức nổi bật của bài tản văn "Người ngồi trước hiên nhà"</a:t>
            </a:r>
            <a:endParaRPr lang="en-US" dirty="0">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id="{BB75D8C0-90A8-3BF3-B647-DD45D6946FAB}"/>
              </a:ext>
            </a:extLst>
          </p:cNvPr>
          <p:cNvSpPr txBox="1"/>
          <p:nvPr/>
        </p:nvSpPr>
        <p:spPr>
          <a:xfrm>
            <a:off x="8077199" y="2967335"/>
            <a:ext cx="3590925" cy="1938992"/>
          </a:xfrm>
          <a:prstGeom prst="rect">
            <a:avLst/>
          </a:prstGeom>
          <a:noFill/>
        </p:spPr>
        <p:txBody>
          <a:bodyPr wrap="square">
            <a:spAutoFit/>
          </a:bodyPr>
          <a:lstStyle/>
          <a:p>
            <a:pPr marL="0" marR="0" algn="just">
              <a:spcBef>
                <a:spcPts val="600"/>
              </a:spcBef>
              <a:spcAft>
                <a:spcPts val="600"/>
              </a:spcAft>
            </a:pPr>
            <a:r>
              <a:rPr lang="en-US" sz="2400" dirty="0">
                <a:effectLst/>
                <a:latin typeface="Times New Roman" pitchFamily="18" charset="0"/>
                <a:cs typeface="Times New Roman" pitchFamily="18" charset="0"/>
              </a:rPr>
              <a:t>=&gt; </a:t>
            </a:r>
            <a:r>
              <a:rPr lang="en-US" sz="2400" dirty="0" err="1">
                <a:effectLst/>
                <a:latin typeface="Times New Roman" pitchFamily="18" charset="0"/>
                <a:cs typeface="Times New Roman" pitchFamily="18" charset="0"/>
              </a:rPr>
              <a:t>Sử</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dụng</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các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mốc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thời</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gian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những</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địa</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điểm</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cụ</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thể</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khiến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các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sự</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việc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được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kể</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trong</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câu</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chuyện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thêm</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chân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thực</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đáng</a:t>
            </a:r>
            <a:r>
              <a:rPr lang="en-US" sz="2400" dirty="0">
                <a:effectLst/>
                <a:latin typeface="Times New Roman" pitchFamily="18" charset="0"/>
                <a:cs typeface="Times New Roman" pitchFamily="18" charset="0"/>
              </a:rPr>
              <a:t> tin </a:t>
            </a:r>
            <a:r>
              <a:rPr lang="en-US" sz="2400" dirty="0" err="1">
                <a:effectLst/>
                <a:latin typeface="Times New Roman" pitchFamily="18" charset="0"/>
                <a:cs typeface="Times New Roman" pitchFamily="18" charset="0"/>
              </a:rPr>
              <a:t>cậy</a:t>
            </a:r>
            <a:r>
              <a:rPr lang="en-US" sz="2400" dirty="0">
                <a:effectLst/>
                <a:latin typeface="Times New Roman" pitchFamily="18" charset="0"/>
                <a:cs typeface="Times New Roman" pitchFamily="18" charset="0"/>
              </a:rPr>
              <a:t>.</a:t>
            </a:r>
            <a:endParaRPr lang="en-US" sz="2400" dirty="0">
              <a:effectLst/>
              <a:latin typeface="Times New Roman" pitchFamily="18" charset="0"/>
              <a:ea typeface="Times New Roman" panose="02020603050405020304" pitchFamily="18" charset="0"/>
              <a:cs typeface="Times New Roman" pitchFamily="18" charset="0"/>
            </a:endParaRPr>
          </a:p>
        </p:txBody>
      </p:sp>
    </p:spTree>
    <p:custDataLst>
      <p:tags r:id="rId1"/>
    </p:custDataLst>
    <p:extLst>
      <p:ext uri="{BB962C8B-B14F-4D97-AF65-F5344CB8AC3E}">
        <p14:creationId xmlns:p14="http://schemas.microsoft.com/office/powerpoint/2010/main" val="1211583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6" name="Google Shape;426;p43"/>
          <p:cNvPicPr preferRelativeResize="0"/>
          <p:nvPr/>
        </p:nvPicPr>
        <p:blipFill>
          <a:blip r:embed="rId4">
            <a:alphaModFix amt="48000"/>
          </a:blip>
          <a:stretch>
            <a:fillRect/>
          </a:stretch>
        </p:blipFill>
        <p:spPr>
          <a:xfrm>
            <a:off x="3618699" y="299401"/>
            <a:ext cx="2068467" cy="941967"/>
          </a:xfrm>
          <a:prstGeom prst="rect">
            <a:avLst/>
          </a:prstGeom>
          <a:noFill/>
          <a:ln>
            <a:noFill/>
          </a:ln>
        </p:spPr>
      </p:pic>
      <p:pic>
        <p:nvPicPr>
          <p:cNvPr id="427" name="Google Shape;427;p43"/>
          <p:cNvPicPr preferRelativeResize="0"/>
          <p:nvPr/>
        </p:nvPicPr>
        <p:blipFill>
          <a:blip r:embed="rId4">
            <a:alphaModFix amt="48000"/>
          </a:blip>
          <a:stretch>
            <a:fillRect/>
          </a:stretch>
        </p:blipFill>
        <p:spPr>
          <a:xfrm>
            <a:off x="-239534" y="2913767"/>
            <a:ext cx="1967732" cy="896100"/>
          </a:xfrm>
          <a:prstGeom prst="rect">
            <a:avLst/>
          </a:prstGeom>
          <a:noFill/>
          <a:ln>
            <a:noFill/>
          </a:ln>
        </p:spPr>
      </p:pic>
      <p:pic>
        <p:nvPicPr>
          <p:cNvPr id="428" name="Google Shape;428;p43"/>
          <p:cNvPicPr preferRelativeResize="0"/>
          <p:nvPr/>
        </p:nvPicPr>
        <p:blipFill>
          <a:blip r:embed="rId4">
            <a:alphaModFix amt="48000"/>
          </a:blip>
          <a:stretch>
            <a:fillRect/>
          </a:stretch>
        </p:blipFill>
        <p:spPr>
          <a:xfrm>
            <a:off x="9270799" y="461434"/>
            <a:ext cx="1967732" cy="896100"/>
          </a:xfrm>
          <a:prstGeom prst="rect">
            <a:avLst/>
          </a:prstGeom>
          <a:noFill/>
          <a:ln>
            <a:noFill/>
          </a:ln>
        </p:spPr>
      </p:pic>
      <p:pic>
        <p:nvPicPr>
          <p:cNvPr id="429" name="Google Shape;429;p43"/>
          <p:cNvPicPr preferRelativeResize="0"/>
          <p:nvPr/>
        </p:nvPicPr>
        <p:blipFill>
          <a:blip r:embed="rId4">
            <a:alphaModFix amt="48000"/>
          </a:blip>
          <a:stretch>
            <a:fillRect/>
          </a:stretch>
        </p:blipFill>
        <p:spPr>
          <a:xfrm>
            <a:off x="11115433" y="2889401"/>
            <a:ext cx="1967732" cy="896100"/>
          </a:xfrm>
          <a:prstGeom prst="rect">
            <a:avLst/>
          </a:prstGeom>
          <a:noFill/>
          <a:ln>
            <a:noFill/>
          </a:ln>
        </p:spPr>
      </p:pic>
      <p:pic>
        <p:nvPicPr>
          <p:cNvPr id="430" name="Google Shape;430;p43"/>
          <p:cNvPicPr preferRelativeResize="0"/>
          <p:nvPr/>
        </p:nvPicPr>
        <p:blipFill rotWithShape="1">
          <a:blip r:embed="rId5">
            <a:alphaModFix/>
          </a:blip>
          <a:srcRect t="-1539" b="25724"/>
          <a:stretch/>
        </p:blipFill>
        <p:spPr>
          <a:xfrm>
            <a:off x="-20320" y="4163565"/>
            <a:ext cx="12192004" cy="2694435"/>
          </a:xfrm>
          <a:prstGeom prst="rect">
            <a:avLst/>
          </a:prstGeom>
          <a:noFill/>
          <a:ln>
            <a:noFill/>
          </a:ln>
        </p:spPr>
      </p:pic>
      <p:sp>
        <p:nvSpPr>
          <p:cNvPr id="21" name="Google Shape;361;p7">
            <a:extLst>
              <a:ext uri="{FF2B5EF4-FFF2-40B4-BE49-F238E27FC236}">
                <a16:creationId xmlns:a16="http://schemas.microsoft.com/office/drawing/2014/main" id="{B7447736-0D6C-8392-B308-7E497C39A30C}"/>
              </a:ext>
            </a:extLst>
          </p:cNvPr>
          <p:cNvSpPr txBox="1">
            <a:spLocks/>
          </p:cNvSpPr>
          <p:nvPr/>
        </p:nvSpPr>
        <p:spPr>
          <a:xfrm>
            <a:off x="2469597" y="1963945"/>
            <a:ext cx="6610009" cy="1373506"/>
          </a:xfrm>
          <a:prstGeom prst="roundRect">
            <a:avLst/>
          </a:prstGeom>
          <a:solidFill>
            <a:schemeClr val="bg2"/>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RPr lang="en-US"/>
            </a:defPPr>
            <a:lvl1pPr marR="0" lvl="0" algn="ctr" defTabSz="1219170">
              <a:lnSpc>
                <a:spcPct val="100000"/>
              </a:lnSpc>
              <a:spcBef>
                <a:spcPts val="0"/>
              </a:spcBef>
              <a:spcAft>
                <a:spcPts val="0"/>
              </a:spcAft>
              <a:buClr>
                <a:srgbClr val="FFFFFF"/>
              </a:buClr>
              <a:buSzPts val="2400"/>
              <a:buFont typeface="Alfa Slab One"/>
              <a:buNone/>
              <a:defRPr sz="4800" b="1" i="0" u="none" strike="noStrike" kern="0" cap="none">
                <a:solidFill>
                  <a:srgbClr val="698F00">
                    <a:lumMod val="75000"/>
                  </a:srgbClr>
                </a:solidFill>
                <a:latin typeface="#9Slide03 SVNNew Athletic M54" panose="02000500000000000000" pitchFamily="2" charset="0"/>
                <a:ea typeface="Alfa Slab One"/>
                <a:cs typeface="Alfa Slab One"/>
              </a:defRPr>
            </a:lvl1pPr>
            <a:lvl2pPr marR="0" lvl="1"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2pPr>
            <a:lvl3pPr marR="0" lvl="2"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3pPr>
            <a:lvl4pPr marR="0" lvl="3"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4pPr>
            <a:lvl5pPr marR="0" lvl="4"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5pPr>
            <a:lvl6pPr marR="0" lvl="5"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6pPr>
            <a:lvl7pPr marR="0" lvl="6"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7pPr>
            <a:lvl8pPr marR="0" lvl="7"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8pPr>
            <a:lvl9pPr marR="0" lvl="8"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9pPr>
          </a:lstStyle>
          <a:p>
            <a:r>
              <a:rPr lang="en-US" sz="8000" dirty="0">
                <a:latin typeface="Times New Roman" pitchFamily="18" charset="0"/>
                <a:cs typeface="Times New Roman" pitchFamily="18" charset="0"/>
                <a:sym typeface="Alfa Slab One"/>
              </a:rPr>
              <a:t>III. </a:t>
            </a:r>
            <a:r>
              <a:rPr lang="en-US" sz="8000" dirty="0" err="1">
                <a:latin typeface="Times New Roman" pitchFamily="18" charset="0"/>
                <a:cs typeface="Times New Roman" pitchFamily="18" charset="0"/>
                <a:sym typeface="Alfa Slab One"/>
              </a:rPr>
              <a:t>Tổng</a:t>
            </a:r>
            <a:r>
              <a:rPr lang="en-US" sz="8000" dirty="0">
                <a:latin typeface="Times New Roman" pitchFamily="18" charset="0"/>
                <a:cs typeface="Times New Roman" pitchFamily="18" charset="0"/>
                <a:sym typeface="Alfa Slab One"/>
              </a:rPr>
              <a:t> </a:t>
            </a:r>
            <a:r>
              <a:rPr lang="en-US" sz="8000" dirty="0" err="1">
                <a:latin typeface="Times New Roman" pitchFamily="18" charset="0"/>
                <a:cs typeface="Times New Roman" pitchFamily="18" charset="0"/>
                <a:sym typeface="Alfa Slab One"/>
              </a:rPr>
              <a:t>kết</a:t>
            </a:r>
            <a:endParaRPr lang="en-US" sz="8000" dirty="0">
              <a:latin typeface="Times New Roman" pitchFamily="18" charset="0"/>
              <a:cs typeface="Times New Roman" pitchFamily="18" charset="0"/>
              <a:sym typeface="Alfa Slab One"/>
            </a:endParaRPr>
          </a:p>
        </p:txBody>
      </p:sp>
    </p:spTree>
    <p:custDataLst>
      <p:tags r:id="rId1"/>
    </p:custDataLst>
    <p:extLst>
      <p:ext uri="{BB962C8B-B14F-4D97-AF65-F5344CB8AC3E}">
        <p14:creationId xmlns:p14="http://schemas.microsoft.com/office/powerpoint/2010/main" val="278993989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7" name="Google Shape;447;p45"/>
          <p:cNvPicPr preferRelativeResize="0"/>
          <p:nvPr/>
        </p:nvPicPr>
        <p:blipFill>
          <a:blip r:embed="rId4">
            <a:alphaModFix amt="48000"/>
          </a:blip>
          <a:stretch>
            <a:fillRect/>
          </a:stretch>
        </p:blipFill>
        <p:spPr>
          <a:xfrm>
            <a:off x="-256302" y="1817867"/>
            <a:ext cx="2068467" cy="941967"/>
          </a:xfrm>
          <a:prstGeom prst="rect">
            <a:avLst/>
          </a:prstGeom>
          <a:noFill/>
          <a:ln>
            <a:noFill/>
          </a:ln>
        </p:spPr>
      </p:pic>
      <p:pic>
        <p:nvPicPr>
          <p:cNvPr id="448" name="Google Shape;448;p45"/>
          <p:cNvPicPr preferRelativeResize="0"/>
          <p:nvPr/>
        </p:nvPicPr>
        <p:blipFill>
          <a:blip r:embed="rId4">
            <a:alphaModFix amt="48000"/>
          </a:blip>
          <a:stretch>
            <a:fillRect/>
          </a:stretch>
        </p:blipFill>
        <p:spPr>
          <a:xfrm>
            <a:off x="1812166" y="466950"/>
            <a:ext cx="1967732" cy="896100"/>
          </a:xfrm>
          <a:prstGeom prst="rect">
            <a:avLst/>
          </a:prstGeom>
          <a:noFill/>
          <a:ln>
            <a:noFill/>
          </a:ln>
        </p:spPr>
      </p:pic>
      <p:pic>
        <p:nvPicPr>
          <p:cNvPr id="449" name="Google Shape;449;p45"/>
          <p:cNvPicPr preferRelativeResize="0"/>
          <p:nvPr/>
        </p:nvPicPr>
        <p:blipFill>
          <a:blip r:embed="rId4">
            <a:alphaModFix amt="48000"/>
          </a:blip>
          <a:stretch>
            <a:fillRect/>
          </a:stretch>
        </p:blipFill>
        <p:spPr>
          <a:xfrm>
            <a:off x="10298832" y="1666634"/>
            <a:ext cx="2068467" cy="941967"/>
          </a:xfrm>
          <a:prstGeom prst="rect">
            <a:avLst/>
          </a:prstGeom>
          <a:noFill/>
          <a:ln>
            <a:noFill/>
          </a:ln>
        </p:spPr>
      </p:pic>
      <p:pic>
        <p:nvPicPr>
          <p:cNvPr id="450" name="Google Shape;450;p45"/>
          <p:cNvPicPr preferRelativeResize="0"/>
          <p:nvPr/>
        </p:nvPicPr>
        <p:blipFill>
          <a:blip r:embed="rId4">
            <a:alphaModFix amt="48000"/>
          </a:blip>
          <a:stretch>
            <a:fillRect/>
          </a:stretch>
        </p:blipFill>
        <p:spPr>
          <a:xfrm>
            <a:off x="8144433" y="466950"/>
            <a:ext cx="1967732" cy="896100"/>
          </a:xfrm>
          <a:prstGeom prst="rect">
            <a:avLst/>
          </a:prstGeom>
          <a:noFill/>
          <a:ln>
            <a:noFill/>
          </a:ln>
        </p:spPr>
      </p:pic>
      <p:sp>
        <p:nvSpPr>
          <p:cNvPr id="2" name="Rectangle: Rounded Corners 1">
            <a:extLst>
              <a:ext uri="{FF2B5EF4-FFF2-40B4-BE49-F238E27FC236}">
                <a16:creationId xmlns:a16="http://schemas.microsoft.com/office/drawing/2014/main" id="{34DC2B83-A248-723A-E4B2-8AEABDABE6E9}"/>
              </a:ext>
            </a:extLst>
          </p:cNvPr>
          <p:cNvSpPr/>
          <p:nvPr/>
        </p:nvSpPr>
        <p:spPr>
          <a:xfrm>
            <a:off x="515155" y="457894"/>
            <a:ext cx="11038727" cy="5917148"/>
          </a:xfrm>
          <a:prstGeom prst="roundRect">
            <a:avLst/>
          </a:prstGeom>
          <a:solidFill>
            <a:schemeClr val="bg1">
              <a:alpha val="4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2ADE773-4E29-452A-C3F5-80E653422F51}"/>
              </a:ext>
            </a:extLst>
          </p:cNvPr>
          <p:cNvSpPr txBox="1"/>
          <p:nvPr/>
        </p:nvSpPr>
        <p:spPr>
          <a:xfrm>
            <a:off x="893498" y="466950"/>
            <a:ext cx="10439567" cy="6989606"/>
          </a:xfrm>
          <a:prstGeom prst="rect">
            <a:avLst/>
          </a:prstGeom>
          <a:noFill/>
        </p:spPr>
        <p:txBody>
          <a:bodyPr wrap="square">
            <a:spAutoFit/>
          </a:bodyPr>
          <a:lstStyle/>
          <a:p>
            <a:pPr marL="457200" indent="-457200">
              <a:lnSpc>
                <a:spcPct val="150000"/>
              </a:lnSpc>
              <a:buAutoNum type="arabicPeriod"/>
            </a:pPr>
            <a:r>
              <a:rPr lang="pt-BR" sz="2400" b="1" dirty="0" smtClean="0">
                <a:solidFill>
                  <a:srgbClr val="FF0000"/>
                </a:solidFill>
                <a:latin typeface="Times New Roman" pitchFamily="18" charset="0"/>
                <a:cs typeface="Times New Roman" pitchFamily="18" charset="0"/>
              </a:rPr>
              <a:t>Nội dung :</a:t>
            </a:r>
          </a:p>
          <a:p>
            <a:pPr>
              <a:lnSpc>
                <a:spcPct val="150000"/>
              </a:lnSpc>
            </a:pPr>
            <a:r>
              <a:rPr lang="pt-BR" sz="2400" b="1" dirty="0" smtClean="0">
                <a:latin typeface="Times New Roman" pitchFamily="18" charset="0"/>
                <a:cs typeface="Times New Roman" pitchFamily="18" charset="0"/>
              </a:rPr>
              <a:t>- </a:t>
            </a:r>
            <a:r>
              <a:rPr lang="vi-VN" sz="2400" b="1" dirty="0" smtClean="0">
                <a:latin typeface="Times New Roman" pitchFamily="18" charset="0"/>
                <a:cs typeface="Times New Roman" pitchFamily="18" charset="0"/>
              </a:rPr>
              <a:t>Phơi </a:t>
            </a:r>
            <a:r>
              <a:rPr lang="vi-VN" sz="2400" b="1" dirty="0">
                <a:latin typeface="Times New Roman" pitchFamily="18" charset="0"/>
                <a:cs typeface="Times New Roman" pitchFamily="18" charset="0"/>
              </a:rPr>
              <a:t>bày hiện thực tàn khốc của chiến tranh đẩy những gia đình vào cảnh chia ly, tan tác.</a:t>
            </a:r>
          </a:p>
          <a:p>
            <a:pPr>
              <a:lnSpc>
                <a:spcPct val="150000"/>
              </a:lnSpc>
            </a:pPr>
            <a:r>
              <a:rPr lang="vi-VN" sz="2400" b="1" dirty="0">
                <a:latin typeface="Times New Roman" pitchFamily="18" charset="0"/>
                <a:cs typeface="Times New Roman" pitchFamily="18" charset="0"/>
              </a:rPr>
              <a:t>- Ca ngợi những người phụ nữ tần tảo, thủy chung, son sắt họ chính là những người hi sinh âm thầm lặng lẽ, góp công lớn cho công cuộc giải phóng đất nước.</a:t>
            </a:r>
          </a:p>
          <a:p>
            <a:pPr marR="28575" algn="just">
              <a:lnSpc>
                <a:spcPct val="150000"/>
              </a:lnSpc>
              <a:spcBef>
                <a:spcPts val="600"/>
              </a:spcBef>
              <a:spcAft>
                <a:spcPts val="600"/>
              </a:spcAft>
            </a:pPr>
            <a:r>
              <a:rPr lang="pt-BR" sz="2400" b="1" dirty="0" smtClean="0">
                <a:solidFill>
                  <a:srgbClr val="FF0000"/>
                </a:solidFill>
                <a:latin typeface="Times New Roman" pitchFamily="18" charset="0"/>
                <a:cs typeface="Times New Roman" pitchFamily="18" charset="0"/>
              </a:rPr>
              <a:t>2. Nghệ thuật:</a:t>
            </a:r>
          </a:p>
          <a:p>
            <a:pPr marR="28575" algn="just">
              <a:lnSpc>
                <a:spcPct val="150000"/>
              </a:lnSpc>
              <a:spcBef>
                <a:spcPts val="600"/>
              </a:spcBef>
              <a:spcAft>
                <a:spcPts val="600"/>
              </a:spcAft>
            </a:pPr>
            <a:r>
              <a:rPr lang="en-US" sz="2400" b="1" dirty="0" smtClean="0">
                <a:latin typeface="Times New Roman" pitchFamily="18" charset="0"/>
                <a:cs typeface="Times New Roman" pitchFamily="18" charset="0"/>
              </a:rPr>
              <a:t>-  </a:t>
            </a:r>
            <a:r>
              <a:rPr lang="vi-VN" sz="2400" b="1" dirty="0" smtClean="0">
                <a:latin typeface="Times New Roman" pitchFamily="18" charset="0"/>
                <a:cs typeface="Times New Roman" pitchFamily="18" charset="0"/>
              </a:rPr>
              <a:t>Ngôn </a:t>
            </a:r>
            <a:r>
              <a:rPr lang="vi-VN" sz="2400" b="1" dirty="0">
                <a:latin typeface="Times New Roman" pitchFamily="18" charset="0"/>
                <a:cs typeface="Times New Roman" pitchFamily="18" charset="0"/>
              </a:rPr>
              <a:t>ngữ giàu chất thơ, lắng đọng cảm xúc.</a:t>
            </a:r>
            <a:endParaRPr lang="en-US" sz="2400" b="1" dirty="0">
              <a:latin typeface="Times New Roman" pitchFamily="18" charset="0"/>
              <a:cs typeface="Times New Roman" pitchFamily="18" charset="0"/>
            </a:endParaRPr>
          </a:p>
          <a:p>
            <a:pPr marR="28575" algn="just">
              <a:lnSpc>
                <a:spcPct val="120000"/>
              </a:lnSpc>
              <a:spcBef>
                <a:spcPts val="600"/>
              </a:spcBef>
              <a:spcAft>
                <a:spcPts val="600"/>
              </a:spcAft>
            </a:pPr>
            <a:r>
              <a:rPr lang="vi-VN" sz="2400" b="1" dirty="0" smtClean="0">
                <a:latin typeface="Times New Roman" pitchFamily="18" charset="0"/>
                <a:cs typeface="Times New Roman" pitchFamily="18" charset="0"/>
              </a:rPr>
              <a:t>-</a:t>
            </a:r>
            <a:r>
              <a:rPr lang="vi-VN" sz="2400" b="1" dirty="0">
                <a:latin typeface="Times New Roman" pitchFamily="18" charset="0"/>
                <a:cs typeface="Times New Roman" pitchFamily="18" charset="0"/>
              </a:rPr>
              <a:t> Cách miêu tả nhân vật chân thật, sinh động.</a:t>
            </a:r>
            <a:r>
              <a:rPr lang="vi-VN" sz="2400" b="1" dirty="0" smtClean="0">
                <a:latin typeface="Times New Roman" pitchFamily="18" charset="0"/>
                <a:cs typeface="Times New Roman" pitchFamily="18" charset="0"/>
              </a:rPr>
              <a:t> </a:t>
            </a:r>
            <a:r>
              <a:rPr lang="vi-VN" sz="2400" b="1" dirty="0">
                <a:latin typeface="Times New Roman" pitchFamily="18" charset="0"/>
                <a:cs typeface="Times New Roman" pitchFamily="18" charset="0"/>
              </a:rPr>
              <a:t>Ngôn ngữ giàu chất thơ, lắng đọng cảm xúc.</a:t>
            </a:r>
            <a:endParaRPr lang="pt-BR" sz="2400" b="1" dirty="0" smtClean="0">
              <a:effectLst/>
              <a:latin typeface="Times New Roman" pitchFamily="18" charset="0"/>
              <a:ea typeface="Times New Roman" panose="02020603050405020304" pitchFamily="18" charset="0"/>
              <a:cs typeface="Times New Roman" pitchFamily="18" charset="0"/>
            </a:endParaRPr>
          </a:p>
          <a:p>
            <a:pPr marL="0" marR="28575" algn="just">
              <a:lnSpc>
                <a:spcPct val="120000"/>
              </a:lnSpc>
              <a:spcBef>
                <a:spcPts val="600"/>
              </a:spcBef>
              <a:spcAft>
                <a:spcPts val="600"/>
              </a:spcAft>
            </a:pPr>
            <a:endParaRPr lang="pt-BR" sz="2400" dirty="0">
              <a:latin typeface="#9Slide03 Arima Madurai Bold" panose="00000800000000000000" pitchFamily="2" charset="0"/>
              <a:ea typeface="Times New Roman" panose="02020603050405020304" pitchFamily="18" charset="0"/>
              <a:cs typeface="#9Slide03 Arima Madurai Bold" panose="00000800000000000000" pitchFamily="2" charset="0"/>
            </a:endParaRPr>
          </a:p>
          <a:p>
            <a:pPr marL="0" marR="28575" algn="just">
              <a:lnSpc>
                <a:spcPct val="120000"/>
              </a:lnSpc>
              <a:spcBef>
                <a:spcPts val="600"/>
              </a:spcBef>
              <a:spcAft>
                <a:spcPts val="600"/>
              </a:spcAft>
            </a:pPr>
            <a:endParaRPr lang="pt-BR" sz="2400" dirty="0" smtClean="0">
              <a:effectLst/>
              <a:latin typeface="#9Slide03 Arima Madurai Bold" panose="00000800000000000000" pitchFamily="2" charset="0"/>
              <a:ea typeface="Times New Roman" panose="02020603050405020304" pitchFamily="18" charset="0"/>
              <a:cs typeface="#9Slide03 Arima Madurai Bold" panose="00000800000000000000" pitchFamily="2" charset="0"/>
            </a:endParaRPr>
          </a:p>
        </p:txBody>
      </p:sp>
    </p:spTree>
    <p:custDataLst>
      <p:tags r:id="rId1"/>
    </p:custDataLst>
    <p:extLst>
      <p:ext uri="{BB962C8B-B14F-4D97-AF65-F5344CB8AC3E}">
        <p14:creationId xmlns:p14="http://schemas.microsoft.com/office/powerpoint/2010/main" val="2953894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65915" y="394522"/>
            <a:ext cx="10663707" cy="5016758"/>
          </a:xfrm>
          <a:prstGeom prst="rect">
            <a:avLst/>
          </a:prstGeom>
        </p:spPr>
        <p:txBody>
          <a:bodyPr wrap="square">
            <a:spAutoFit/>
          </a:bodyPr>
          <a:lstStyle/>
          <a:p>
            <a:r>
              <a:rPr lang="vi-VN" sz="4000" b="1" dirty="0">
                <a:latin typeface="Times New Roman" pitchFamily="18" charset="0"/>
                <a:cs typeface="Times New Roman" pitchFamily="18" charset="0"/>
              </a:rPr>
              <a:t>Thông điệp, ý nghĩa của văn bản</a:t>
            </a:r>
            <a:endParaRPr lang="vi-VN" sz="4000" dirty="0">
              <a:latin typeface="Times New Roman" pitchFamily="18" charset="0"/>
              <a:cs typeface="Times New Roman" pitchFamily="18" charset="0"/>
            </a:endParaRPr>
          </a:p>
          <a:p>
            <a:r>
              <a:rPr lang="vi-VN" sz="4000" b="1" dirty="0">
                <a:latin typeface="Times New Roman" pitchFamily="18" charset="0"/>
                <a:cs typeface="Times New Roman" pitchFamily="18" charset="0"/>
              </a:rPr>
              <a:t>- </a:t>
            </a:r>
            <a:r>
              <a:rPr lang="vi-VN" sz="4000" dirty="0">
                <a:latin typeface="Times New Roman" pitchFamily="18" charset="0"/>
                <a:cs typeface="Times New Roman" pitchFamily="18" charset="0"/>
              </a:rPr>
              <a:t>Ca ngợi đức hi sinh cao cả, thầm lặng, phẩm chất thủy chung, tình nghĩa của những người vợ có chồng tham gia chiến tranh.</a:t>
            </a:r>
          </a:p>
          <a:p>
            <a:r>
              <a:rPr lang="vi-VN" sz="4000" dirty="0">
                <a:latin typeface="Times New Roman" pitchFamily="18" charset="0"/>
                <a:cs typeface="Times New Roman" pitchFamily="18" charset="0"/>
              </a:rPr>
              <a:t>- Xót thương cho những người lính phải bỏ mạng nơi chiến trường.</a:t>
            </a:r>
          </a:p>
          <a:p>
            <a:r>
              <a:rPr lang="vi-VN" sz="4000" dirty="0">
                <a:latin typeface="Times New Roman" pitchFamily="18" charset="0"/>
                <a:cs typeface="Times New Roman" pitchFamily="18" charset="0"/>
              </a:rPr>
              <a:t>- Tố cáo chiến tranh tàn ác đã đẩy những gia đình vào cảnh li tán, chia lìa.</a:t>
            </a:r>
          </a:p>
        </p:txBody>
      </p:sp>
    </p:spTree>
    <p:custDataLst>
      <p:tags r:id="rId1"/>
    </p:custDataLst>
    <p:extLst>
      <p:ext uri="{BB962C8B-B14F-4D97-AF65-F5344CB8AC3E}">
        <p14:creationId xmlns:p14="http://schemas.microsoft.com/office/powerpoint/2010/main" val="1806211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arn(inVertical)">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7" name="Google Shape;447;p45"/>
          <p:cNvPicPr preferRelativeResize="0"/>
          <p:nvPr/>
        </p:nvPicPr>
        <p:blipFill>
          <a:blip r:embed="rId4">
            <a:alphaModFix amt="48000"/>
          </a:blip>
          <a:stretch>
            <a:fillRect/>
          </a:stretch>
        </p:blipFill>
        <p:spPr>
          <a:xfrm>
            <a:off x="-256302" y="1817867"/>
            <a:ext cx="2068467" cy="941967"/>
          </a:xfrm>
          <a:prstGeom prst="rect">
            <a:avLst/>
          </a:prstGeom>
          <a:noFill/>
          <a:ln>
            <a:noFill/>
          </a:ln>
        </p:spPr>
      </p:pic>
      <p:pic>
        <p:nvPicPr>
          <p:cNvPr id="448" name="Google Shape;448;p45"/>
          <p:cNvPicPr preferRelativeResize="0"/>
          <p:nvPr/>
        </p:nvPicPr>
        <p:blipFill>
          <a:blip r:embed="rId4">
            <a:alphaModFix amt="48000"/>
          </a:blip>
          <a:stretch>
            <a:fillRect/>
          </a:stretch>
        </p:blipFill>
        <p:spPr>
          <a:xfrm>
            <a:off x="1812166" y="466950"/>
            <a:ext cx="1967732" cy="896100"/>
          </a:xfrm>
          <a:prstGeom prst="rect">
            <a:avLst/>
          </a:prstGeom>
          <a:noFill/>
          <a:ln>
            <a:noFill/>
          </a:ln>
        </p:spPr>
      </p:pic>
      <p:pic>
        <p:nvPicPr>
          <p:cNvPr id="449" name="Google Shape;449;p45"/>
          <p:cNvPicPr preferRelativeResize="0"/>
          <p:nvPr/>
        </p:nvPicPr>
        <p:blipFill>
          <a:blip r:embed="rId4">
            <a:alphaModFix amt="48000"/>
          </a:blip>
          <a:stretch>
            <a:fillRect/>
          </a:stretch>
        </p:blipFill>
        <p:spPr>
          <a:xfrm>
            <a:off x="10298832" y="1666634"/>
            <a:ext cx="2068467" cy="941967"/>
          </a:xfrm>
          <a:prstGeom prst="rect">
            <a:avLst/>
          </a:prstGeom>
          <a:noFill/>
          <a:ln>
            <a:noFill/>
          </a:ln>
        </p:spPr>
      </p:pic>
      <p:pic>
        <p:nvPicPr>
          <p:cNvPr id="450" name="Google Shape;450;p45"/>
          <p:cNvPicPr preferRelativeResize="0"/>
          <p:nvPr/>
        </p:nvPicPr>
        <p:blipFill>
          <a:blip r:embed="rId4">
            <a:alphaModFix amt="48000"/>
          </a:blip>
          <a:stretch>
            <a:fillRect/>
          </a:stretch>
        </p:blipFill>
        <p:spPr>
          <a:xfrm>
            <a:off x="8144433" y="466950"/>
            <a:ext cx="1967732" cy="896100"/>
          </a:xfrm>
          <a:prstGeom prst="rect">
            <a:avLst/>
          </a:prstGeom>
          <a:noFill/>
          <a:ln>
            <a:noFill/>
          </a:ln>
        </p:spPr>
      </p:pic>
      <p:pic>
        <p:nvPicPr>
          <p:cNvPr id="5" name="Picture 4">
            <a:extLst>
              <a:ext uri="{FF2B5EF4-FFF2-40B4-BE49-F238E27FC236}">
                <a16:creationId xmlns:a16="http://schemas.microsoft.com/office/drawing/2014/main" id="{AF53A3A9-937B-ABC1-5D7C-1EBB97C4B3B4}"/>
              </a:ext>
            </a:extLst>
          </p:cNvPr>
          <p:cNvPicPr>
            <a:picLocks noChangeAspect="1"/>
          </p:cNvPicPr>
          <p:nvPr/>
        </p:nvPicPr>
        <p:blipFill>
          <a:blip r:embed="rId5"/>
          <a:stretch>
            <a:fillRect/>
          </a:stretch>
        </p:blipFill>
        <p:spPr>
          <a:xfrm>
            <a:off x="-1" y="1363049"/>
            <a:ext cx="12192001" cy="5494951"/>
          </a:xfrm>
          <a:prstGeom prst="rect">
            <a:avLst/>
          </a:prstGeom>
        </p:spPr>
      </p:pic>
      <p:sp>
        <p:nvSpPr>
          <p:cNvPr id="6" name="TextBox 5">
            <a:extLst>
              <a:ext uri="{FF2B5EF4-FFF2-40B4-BE49-F238E27FC236}">
                <a16:creationId xmlns:a16="http://schemas.microsoft.com/office/drawing/2014/main" id="{1C36586E-5387-2E5E-7679-7094A96B789F}"/>
              </a:ext>
            </a:extLst>
          </p:cNvPr>
          <p:cNvSpPr txBox="1"/>
          <p:nvPr/>
        </p:nvSpPr>
        <p:spPr>
          <a:xfrm>
            <a:off x="1398174" y="97618"/>
            <a:ext cx="9346026" cy="830997"/>
          </a:xfrm>
          <a:prstGeom prst="rect">
            <a:avLst/>
          </a:prstGeom>
          <a:noFill/>
        </p:spPr>
        <p:txBody>
          <a:bodyPr wrap="square" rtlCol="0">
            <a:spAutoFit/>
          </a:bodyPr>
          <a:lstStyle/>
          <a:p>
            <a:r>
              <a:rPr lang="en-US" sz="4800" b="1" dirty="0" smtClean="0">
                <a:latin typeface="Times New Roman" pitchFamily="18" charset="0"/>
                <a:cs typeface="Times New Roman" pitchFamily="18" charset="0"/>
              </a:rPr>
              <a:t>BÀI 9   TÙY BÚT VÀ TẢN VĂN</a:t>
            </a:r>
            <a:endParaRPr lang="en-US" sz="4800" b="1" dirty="0">
              <a:latin typeface="Times New Roman" pitchFamily="18" charset="0"/>
              <a:cs typeface="Times New Roman" pitchFamily="18" charset="0"/>
            </a:endParaRPr>
          </a:p>
        </p:txBody>
      </p:sp>
      <p:sp>
        <p:nvSpPr>
          <p:cNvPr id="7" name="Rectangle: Rounded Corners 6">
            <a:extLst>
              <a:ext uri="{FF2B5EF4-FFF2-40B4-BE49-F238E27FC236}">
                <a16:creationId xmlns:a16="http://schemas.microsoft.com/office/drawing/2014/main" id="{F184CF6E-AB54-AC00-893D-40FB2C1B838C}"/>
              </a:ext>
            </a:extLst>
          </p:cNvPr>
          <p:cNvSpPr/>
          <p:nvPr/>
        </p:nvSpPr>
        <p:spPr>
          <a:xfrm>
            <a:off x="5114925" y="1510531"/>
            <a:ext cx="6943726" cy="2876325"/>
          </a:xfrm>
          <a:prstGeom prst="roundRect">
            <a:avLst/>
          </a:prstGeom>
          <a:solidFill>
            <a:schemeClr val="bg1">
              <a:alpha val="5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dirty="0" err="1">
                <a:solidFill>
                  <a:schemeClr val="tx1"/>
                </a:solidFill>
                <a:latin typeface="#9Slide07 Bungee Shade" pitchFamily="2" charset="0"/>
              </a:rPr>
              <a:t>Người</a:t>
            </a:r>
            <a:r>
              <a:rPr lang="en-US" sz="4800" dirty="0">
                <a:solidFill>
                  <a:schemeClr val="tx1"/>
                </a:solidFill>
                <a:latin typeface="#9Slide07 Bungee Shade" pitchFamily="2" charset="0"/>
              </a:rPr>
              <a:t> </a:t>
            </a:r>
            <a:r>
              <a:rPr lang="en-US" sz="4800" dirty="0" err="1">
                <a:solidFill>
                  <a:schemeClr val="tx1"/>
                </a:solidFill>
                <a:latin typeface="#9Slide07 Bungee Shade" pitchFamily="2" charset="0"/>
              </a:rPr>
              <a:t>ngồi</a:t>
            </a:r>
            <a:r>
              <a:rPr lang="en-US" sz="4800" dirty="0">
                <a:solidFill>
                  <a:schemeClr val="tx1"/>
                </a:solidFill>
                <a:latin typeface="#9Slide07 Bungee Shade" pitchFamily="2" charset="0"/>
              </a:rPr>
              <a:t> </a:t>
            </a:r>
            <a:r>
              <a:rPr lang="en-US" sz="4800" dirty="0" err="1">
                <a:solidFill>
                  <a:schemeClr val="tx1"/>
                </a:solidFill>
                <a:latin typeface="#9Slide07 Bungee Shade" pitchFamily="2" charset="0"/>
              </a:rPr>
              <a:t>đợi</a:t>
            </a:r>
            <a:r>
              <a:rPr lang="en-US" sz="4800" dirty="0">
                <a:solidFill>
                  <a:schemeClr val="tx1"/>
                </a:solidFill>
                <a:latin typeface="#9Slide07 Bungee Shade" pitchFamily="2" charset="0"/>
              </a:rPr>
              <a:t> </a:t>
            </a:r>
            <a:r>
              <a:rPr lang="en-US" sz="4800" dirty="0" err="1">
                <a:solidFill>
                  <a:schemeClr val="tx1"/>
                </a:solidFill>
                <a:latin typeface="#9Slide07 Bungee Shade" pitchFamily="2" charset="0"/>
              </a:rPr>
              <a:t>trước</a:t>
            </a:r>
            <a:r>
              <a:rPr lang="en-US" sz="4800" dirty="0">
                <a:solidFill>
                  <a:schemeClr val="tx1"/>
                </a:solidFill>
                <a:latin typeface="#9Slide07 Bungee Shade" pitchFamily="2" charset="0"/>
              </a:rPr>
              <a:t> </a:t>
            </a:r>
            <a:r>
              <a:rPr lang="en-US" sz="4800" dirty="0" err="1">
                <a:solidFill>
                  <a:schemeClr val="tx1"/>
                </a:solidFill>
                <a:latin typeface="#9Slide07 Bungee Shade" pitchFamily="2" charset="0"/>
              </a:rPr>
              <a:t>hiên</a:t>
            </a:r>
            <a:r>
              <a:rPr lang="en-US" sz="4800" dirty="0">
                <a:solidFill>
                  <a:schemeClr val="tx1"/>
                </a:solidFill>
                <a:latin typeface="#9Slide07 Bungee Shade" pitchFamily="2" charset="0"/>
              </a:rPr>
              <a:t> </a:t>
            </a:r>
            <a:r>
              <a:rPr lang="en-US" sz="4800" dirty="0" err="1">
                <a:solidFill>
                  <a:schemeClr val="tx1"/>
                </a:solidFill>
                <a:latin typeface="#9Slide07 Bungee Shade" pitchFamily="2" charset="0"/>
              </a:rPr>
              <a:t>nhà</a:t>
            </a:r>
            <a:endParaRPr lang="en-US" sz="4800" dirty="0">
              <a:solidFill>
                <a:schemeClr val="tx1"/>
              </a:solidFill>
              <a:latin typeface="#9Slide07 Bungee Shade" pitchFamily="2" charset="0"/>
            </a:endParaRPr>
          </a:p>
          <a:p>
            <a:pPr algn="r"/>
            <a:r>
              <a:rPr lang="en-US" sz="4800" dirty="0" err="1">
                <a:solidFill>
                  <a:schemeClr val="tx1"/>
                </a:solidFill>
                <a:latin typeface="#9Slide05 IcielCiaobella" pitchFamily="2" charset="0"/>
              </a:rPr>
              <a:t>Huỳnh</a:t>
            </a:r>
            <a:r>
              <a:rPr lang="en-US" sz="4800" dirty="0">
                <a:solidFill>
                  <a:schemeClr val="tx1"/>
                </a:solidFill>
                <a:latin typeface="#9Slide05 IcielCiaobella" pitchFamily="2" charset="0"/>
              </a:rPr>
              <a:t> </a:t>
            </a:r>
            <a:r>
              <a:rPr lang="en-US" sz="4800" dirty="0" err="1">
                <a:solidFill>
                  <a:schemeClr val="tx1"/>
                </a:solidFill>
                <a:latin typeface="#9Slide05 IcielCiaobella" pitchFamily="2" charset="0"/>
              </a:rPr>
              <a:t>Như</a:t>
            </a:r>
            <a:r>
              <a:rPr lang="en-US" sz="4800" dirty="0">
                <a:solidFill>
                  <a:schemeClr val="tx1"/>
                </a:solidFill>
                <a:latin typeface="#9Slide05 IcielCiaobella" pitchFamily="2" charset="0"/>
              </a:rPr>
              <a:t> </a:t>
            </a:r>
            <a:r>
              <a:rPr lang="en-US" sz="4800" dirty="0" err="1">
                <a:solidFill>
                  <a:schemeClr val="tx1"/>
                </a:solidFill>
                <a:latin typeface="#9Slide05 IcielCiaobella" pitchFamily="2" charset="0"/>
              </a:rPr>
              <a:t>Phương</a:t>
            </a:r>
            <a:endParaRPr lang="en-US" sz="4800" dirty="0">
              <a:solidFill>
                <a:schemeClr val="tx1"/>
              </a:solidFill>
              <a:latin typeface="#9Slide05 IcielCiaobella" pitchFamily="2" charset="0"/>
            </a:endParaRPr>
          </a:p>
        </p:txBody>
      </p:sp>
      <p:sp>
        <p:nvSpPr>
          <p:cNvPr id="10" name="TextBox 9">
            <a:extLst>
              <a:ext uri="{FF2B5EF4-FFF2-40B4-BE49-F238E27FC236}">
                <a16:creationId xmlns:a16="http://schemas.microsoft.com/office/drawing/2014/main" id="{1C36586E-5387-2E5E-7679-7094A96B789F}"/>
              </a:ext>
            </a:extLst>
          </p:cNvPr>
          <p:cNvSpPr txBox="1"/>
          <p:nvPr/>
        </p:nvSpPr>
        <p:spPr>
          <a:xfrm>
            <a:off x="4011386" y="802645"/>
            <a:ext cx="6584896" cy="707886"/>
          </a:xfrm>
          <a:prstGeom prst="rect">
            <a:avLst/>
          </a:prstGeom>
          <a:noFill/>
        </p:spPr>
        <p:txBody>
          <a:bodyPr wrap="square" rtlCol="0">
            <a:spAutoFit/>
          </a:bodyPr>
          <a:lstStyle/>
          <a:p>
            <a:r>
              <a:rPr lang="en-US" sz="4000" b="1" dirty="0" smtClean="0">
                <a:latin typeface="Times New Roman" pitchFamily="18" charset="0"/>
                <a:cs typeface="Times New Roman" pitchFamily="18" charset="0"/>
              </a:rPr>
              <a:t>ĐỌC HIỂU VĂN BẢN</a:t>
            </a:r>
            <a:endParaRPr lang="en-US" sz="4000" b="1" dirty="0">
              <a:latin typeface="Times New Roman" pitchFamily="18" charset="0"/>
              <a:cs typeface="Times New Roman" pitchFamily="18" charset="0"/>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47"/>
                                        </p:tgtEl>
                                        <p:attrNameLst>
                                          <p:attrName>style.visibility</p:attrName>
                                        </p:attrNameLst>
                                      </p:cBhvr>
                                      <p:to>
                                        <p:strVal val="visible"/>
                                      </p:to>
                                    </p:set>
                                    <p:anim calcmode="lin" valueType="num">
                                      <p:cBhvr>
                                        <p:cTn id="7" dur="750" fill="hold"/>
                                        <p:tgtEl>
                                          <p:spTgt spid="447"/>
                                        </p:tgtEl>
                                        <p:attrNameLst>
                                          <p:attrName>ppt_w</p:attrName>
                                        </p:attrNameLst>
                                      </p:cBhvr>
                                      <p:tavLst>
                                        <p:tav tm="0">
                                          <p:val>
                                            <p:fltVal val="0"/>
                                          </p:val>
                                        </p:tav>
                                        <p:tav tm="100000">
                                          <p:val>
                                            <p:strVal val="#ppt_w"/>
                                          </p:val>
                                        </p:tav>
                                      </p:tavLst>
                                    </p:anim>
                                    <p:anim calcmode="lin" valueType="num">
                                      <p:cBhvr>
                                        <p:cTn id="8" dur="750" fill="hold"/>
                                        <p:tgtEl>
                                          <p:spTgt spid="447"/>
                                        </p:tgtEl>
                                        <p:attrNameLst>
                                          <p:attrName>ppt_h</p:attrName>
                                        </p:attrNameLst>
                                      </p:cBhvr>
                                      <p:tavLst>
                                        <p:tav tm="0">
                                          <p:val>
                                            <p:fltVal val="0"/>
                                          </p:val>
                                        </p:tav>
                                        <p:tav tm="100000">
                                          <p:val>
                                            <p:strVal val="#ppt_h"/>
                                          </p:val>
                                        </p:tav>
                                      </p:tavLst>
                                    </p:anim>
                                    <p:animEffect transition="in" filter="fade">
                                      <p:cBhvr>
                                        <p:cTn id="9" dur="750"/>
                                        <p:tgtEl>
                                          <p:spTgt spid="447"/>
                                        </p:tgtEl>
                                      </p:cBhvr>
                                    </p:animEffect>
                                  </p:childTnLst>
                                </p:cTn>
                              </p:par>
                              <p:par>
                                <p:cTn id="10" presetID="53" presetClass="entr" presetSubtype="16" fill="hold" nodeType="withEffect">
                                  <p:stCondLst>
                                    <p:cond delay="0"/>
                                  </p:stCondLst>
                                  <p:childTnLst>
                                    <p:set>
                                      <p:cBhvr>
                                        <p:cTn id="11" dur="1" fill="hold">
                                          <p:stCondLst>
                                            <p:cond delay="0"/>
                                          </p:stCondLst>
                                        </p:cTn>
                                        <p:tgtEl>
                                          <p:spTgt spid="448"/>
                                        </p:tgtEl>
                                        <p:attrNameLst>
                                          <p:attrName>style.visibility</p:attrName>
                                        </p:attrNameLst>
                                      </p:cBhvr>
                                      <p:to>
                                        <p:strVal val="visible"/>
                                      </p:to>
                                    </p:set>
                                    <p:anim calcmode="lin" valueType="num">
                                      <p:cBhvr>
                                        <p:cTn id="12" dur="750" fill="hold"/>
                                        <p:tgtEl>
                                          <p:spTgt spid="448"/>
                                        </p:tgtEl>
                                        <p:attrNameLst>
                                          <p:attrName>ppt_w</p:attrName>
                                        </p:attrNameLst>
                                      </p:cBhvr>
                                      <p:tavLst>
                                        <p:tav tm="0">
                                          <p:val>
                                            <p:fltVal val="0"/>
                                          </p:val>
                                        </p:tav>
                                        <p:tav tm="100000">
                                          <p:val>
                                            <p:strVal val="#ppt_w"/>
                                          </p:val>
                                        </p:tav>
                                      </p:tavLst>
                                    </p:anim>
                                    <p:anim calcmode="lin" valueType="num">
                                      <p:cBhvr>
                                        <p:cTn id="13" dur="750" fill="hold"/>
                                        <p:tgtEl>
                                          <p:spTgt spid="448"/>
                                        </p:tgtEl>
                                        <p:attrNameLst>
                                          <p:attrName>ppt_h</p:attrName>
                                        </p:attrNameLst>
                                      </p:cBhvr>
                                      <p:tavLst>
                                        <p:tav tm="0">
                                          <p:val>
                                            <p:fltVal val="0"/>
                                          </p:val>
                                        </p:tav>
                                        <p:tav tm="100000">
                                          <p:val>
                                            <p:strVal val="#ppt_h"/>
                                          </p:val>
                                        </p:tav>
                                      </p:tavLst>
                                    </p:anim>
                                    <p:animEffect transition="in" filter="fade">
                                      <p:cBhvr>
                                        <p:cTn id="14" dur="750"/>
                                        <p:tgtEl>
                                          <p:spTgt spid="448"/>
                                        </p:tgtEl>
                                      </p:cBhvr>
                                    </p:animEffect>
                                  </p:childTnLst>
                                </p:cTn>
                              </p:par>
                              <p:par>
                                <p:cTn id="15" presetID="53" presetClass="entr" presetSubtype="16" fill="hold" nodeType="withEffect">
                                  <p:stCondLst>
                                    <p:cond delay="0"/>
                                  </p:stCondLst>
                                  <p:childTnLst>
                                    <p:set>
                                      <p:cBhvr>
                                        <p:cTn id="16" dur="1" fill="hold">
                                          <p:stCondLst>
                                            <p:cond delay="0"/>
                                          </p:stCondLst>
                                        </p:cTn>
                                        <p:tgtEl>
                                          <p:spTgt spid="449"/>
                                        </p:tgtEl>
                                        <p:attrNameLst>
                                          <p:attrName>style.visibility</p:attrName>
                                        </p:attrNameLst>
                                      </p:cBhvr>
                                      <p:to>
                                        <p:strVal val="visible"/>
                                      </p:to>
                                    </p:set>
                                    <p:anim calcmode="lin" valueType="num">
                                      <p:cBhvr>
                                        <p:cTn id="17" dur="750" fill="hold"/>
                                        <p:tgtEl>
                                          <p:spTgt spid="449"/>
                                        </p:tgtEl>
                                        <p:attrNameLst>
                                          <p:attrName>ppt_w</p:attrName>
                                        </p:attrNameLst>
                                      </p:cBhvr>
                                      <p:tavLst>
                                        <p:tav tm="0">
                                          <p:val>
                                            <p:fltVal val="0"/>
                                          </p:val>
                                        </p:tav>
                                        <p:tav tm="100000">
                                          <p:val>
                                            <p:strVal val="#ppt_w"/>
                                          </p:val>
                                        </p:tav>
                                      </p:tavLst>
                                    </p:anim>
                                    <p:anim calcmode="lin" valueType="num">
                                      <p:cBhvr>
                                        <p:cTn id="18" dur="750" fill="hold"/>
                                        <p:tgtEl>
                                          <p:spTgt spid="449"/>
                                        </p:tgtEl>
                                        <p:attrNameLst>
                                          <p:attrName>ppt_h</p:attrName>
                                        </p:attrNameLst>
                                      </p:cBhvr>
                                      <p:tavLst>
                                        <p:tav tm="0">
                                          <p:val>
                                            <p:fltVal val="0"/>
                                          </p:val>
                                        </p:tav>
                                        <p:tav tm="100000">
                                          <p:val>
                                            <p:strVal val="#ppt_h"/>
                                          </p:val>
                                        </p:tav>
                                      </p:tavLst>
                                    </p:anim>
                                    <p:animEffect transition="in" filter="fade">
                                      <p:cBhvr>
                                        <p:cTn id="19" dur="750"/>
                                        <p:tgtEl>
                                          <p:spTgt spid="449"/>
                                        </p:tgtEl>
                                      </p:cBhvr>
                                    </p:animEffect>
                                  </p:childTnLst>
                                </p:cTn>
                              </p:par>
                              <p:par>
                                <p:cTn id="20" presetID="53" presetClass="entr" presetSubtype="16" fill="hold" nodeType="withEffect">
                                  <p:stCondLst>
                                    <p:cond delay="0"/>
                                  </p:stCondLst>
                                  <p:childTnLst>
                                    <p:set>
                                      <p:cBhvr>
                                        <p:cTn id="21" dur="1" fill="hold">
                                          <p:stCondLst>
                                            <p:cond delay="0"/>
                                          </p:stCondLst>
                                        </p:cTn>
                                        <p:tgtEl>
                                          <p:spTgt spid="450"/>
                                        </p:tgtEl>
                                        <p:attrNameLst>
                                          <p:attrName>style.visibility</p:attrName>
                                        </p:attrNameLst>
                                      </p:cBhvr>
                                      <p:to>
                                        <p:strVal val="visible"/>
                                      </p:to>
                                    </p:set>
                                    <p:anim calcmode="lin" valueType="num">
                                      <p:cBhvr>
                                        <p:cTn id="22" dur="750" fill="hold"/>
                                        <p:tgtEl>
                                          <p:spTgt spid="450"/>
                                        </p:tgtEl>
                                        <p:attrNameLst>
                                          <p:attrName>ppt_w</p:attrName>
                                        </p:attrNameLst>
                                      </p:cBhvr>
                                      <p:tavLst>
                                        <p:tav tm="0">
                                          <p:val>
                                            <p:fltVal val="0"/>
                                          </p:val>
                                        </p:tav>
                                        <p:tav tm="100000">
                                          <p:val>
                                            <p:strVal val="#ppt_w"/>
                                          </p:val>
                                        </p:tav>
                                      </p:tavLst>
                                    </p:anim>
                                    <p:anim calcmode="lin" valueType="num">
                                      <p:cBhvr>
                                        <p:cTn id="23" dur="750" fill="hold"/>
                                        <p:tgtEl>
                                          <p:spTgt spid="450"/>
                                        </p:tgtEl>
                                        <p:attrNameLst>
                                          <p:attrName>ppt_h</p:attrName>
                                        </p:attrNameLst>
                                      </p:cBhvr>
                                      <p:tavLst>
                                        <p:tav tm="0">
                                          <p:val>
                                            <p:fltVal val="0"/>
                                          </p:val>
                                        </p:tav>
                                        <p:tav tm="100000">
                                          <p:val>
                                            <p:strVal val="#ppt_h"/>
                                          </p:val>
                                        </p:tav>
                                      </p:tavLst>
                                    </p:anim>
                                    <p:animEffect transition="in" filter="fade">
                                      <p:cBhvr>
                                        <p:cTn id="24" dur="750"/>
                                        <p:tgtEl>
                                          <p:spTgt spid="4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8EED555-DE87-0978-D2D5-8A5B24311E38}"/>
              </a:ext>
            </a:extLst>
          </p:cNvPr>
          <p:cNvSpPr/>
          <p:nvPr/>
        </p:nvSpPr>
        <p:spPr>
          <a:xfrm>
            <a:off x="895694" y="1048234"/>
            <a:ext cx="10580915" cy="5404081"/>
          </a:xfrm>
          <a:prstGeom prst="roundRect">
            <a:avLst/>
          </a:prstGeom>
          <a:solidFill>
            <a:schemeClr val="bg1">
              <a:alpha val="4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7" name="Google Shape;447;p45"/>
          <p:cNvPicPr preferRelativeResize="0"/>
          <p:nvPr/>
        </p:nvPicPr>
        <p:blipFill>
          <a:blip r:embed="rId4">
            <a:alphaModFix amt="48000"/>
          </a:blip>
          <a:stretch>
            <a:fillRect/>
          </a:stretch>
        </p:blipFill>
        <p:spPr>
          <a:xfrm>
            <a:off x="-228692" y="1666634"/>
            <a:ext cx="2068467" cy="941967"/>
          </a:xfrm>
          <a:prstGeom prst="rect">
            <a:avLst/>
          </a:prstGeom>
          <a:noFill/>
          <a:ln>
            <a:noFill/>
          </a:ln>
        </p:spPr>
      </p:pic>
      <p:pic>
        <p:nvPicPr>
          <p:cNvPr id="448" name="Google Shape;448;p45"/>
          <p:cNvPicPr preferRelativeResize="0"/>
          <p:nvPr/>
        </p:nvPicPr>
        <p:blipFill>
          <a:blip r:embed="rId4">
            <a:alphaModFix amt="48000"/>
          </a:blip>
          <a:stretch>
            <a:fillRect/>
          </a:stretch>
        </p:blipFill>
        <p:spPr>
          <a:xfrm>
            <a:off x="1812166" y="466950"/>
            <a:ext cx="1967732" cy="896100"/>
          </a:xfrm>
          <a:prstGeom prst="rect">
            <a:avLst/>
          </a:prstGeom>
          <a:noFill/>
          <a:ln>
            <a:noFill/>
          </a:ln>
        </p:spPr>
      </p:pic>
      <p:pic>
        <p:nvPicPr>
          <p:cNvPr id="449" name="Google Shape;449;p45"/>
          <p:cNvPicPr preferRelativeResize="0"/>
          <p:nvPr/>
        </p:nvPicPr>
        <p:blipFill>
          <a:blip r:embed="rId4">
            <a:alphaModFix amt="48000"/>
          </a:blip>
          <a:stretch>
            <a:fillRect/>
          </a:stretch>
        </p:blipFill>
        <p:spPr>
          <a:xfrm>
            <a:off x="10298832" y="1666634"/>
            <a:ext cx="2068467" cy="941967"/>
          </a:xfrm>
          <a:prstGeom prst="rect">
            <a:avLst/>
          </a:prstGeom>
          <a:noFill/>
          <a:ln>
            <a:noFill/>
          </a:ln>
        </p:spPr>
      </p:pic>
      <p:pic>
        <p:nvPicPr>
          <p:cNvPr id="450" name="Google Shape;450;p45"/>
          <p:cNvPicPr preferRelativeResize="0"/>
          <p:nvPr/>
        </p:nvPicPr>
        <p:blipFill>
          <a:blip r:embed="rId4">
            <a:alphaModFix amt="48000"/>
          </a:blip>
          <a:stretch>
            <a:fillRect/>
          </a:stretch>
        </p:blipFill>
        <p:spPr>
          <a:xfrm>
            <a:off x="8144433" y="466950"/>
            <a:ext cx="1967732" cy="896100"/>
          </a:xfrm>
          <a:prstGeom prst="rect">
            <a:avLst/>
          </a:prstGeom>
          <a:noFill/>
          <a:ln>
            <a:noFill/>
          </a:ln>
        </p:spPr>
      </p:pic>
      <p:sp>
        <p:nvSpPr>
          <p:cNvPr id="3" name="TextBox 2">
            <a:extLst>
              <a:ext uri="{FF2B5EF4-FFF2-40B4-BE49-F238E27FC236}">
                <a16:creationId xmlns:a16="http://schemas.microsoft.com/office/drawing/2014/main" id="{81FA7876-1B7B-5814-D227-E7E34798F550}"/>
              </a:ext>
            </a:extLst>
          </p:cNvPr>
          <p:cNvSpPr txBox="1"/>
          <p:nvPr/>
        </p:nvSpPr>
        <p:spPr>
          <a:xfrm>
            <a:off x="1138237" y="1363050"/>
            <a:ext cx="9915525" cy="4031873"/>
          </a:xfrm>
          <a:prstGeom prst="rect">
            <a:avLst/>
          </a:prstGeom>
          <a:noFill/>
        </p:spPr>
        <p:txBody>
          <a:bodyPr wrap="square">
            <a:spAutoFit/>
          </a:bodyPr>
          <a:lstStyle>
            <a:defPPr>
              <a:defRPr lang="en-US"/>
            </a:defPPr>
            <a:lvl1pPr marR="28575" algn="just">
              <a:lnSpc>
                <a:spcPct val="120000"/>
              </a:lnSpc>
              <a:spcBef>
                <a:spcPts val="600"/>
              </a:spcBef>
              <a:spcAft>
                <a:spcPts val="600"/>
              </a:spcAft>
              <a:defRPr sz="2400">
                <a:effectLst/>
                <a:latin typeface="#9Slide03 Arima Madurai Bold" panose="00000800000000000000" pitchFamily="2" charset="0"/>
                <a:ea typeface="Times New Roman" panose="02020603050405020304" pitchFamily="18" charset="0"/>
                <a:cs typeface="#9Slide03 Arima Madurai Bold" panose="00000800000000000000" pitchFamily="2" charset="0"/>
              </a:defRPr>
            </a:lvl1pPr>
          </a:lstStyle>
          <a:p>
            <a:pPr>
              <a:lnSpc>
                <a:spcPct val="100000"/>
              </a:lnSpc>
              <a:spcBef>
                <a:spcPts val="1200"/>
              </a:spcBef>
              <a:spcAft>
                <a:spcPts val="1200"/>
              </a:spcAft>
            </a:pPr>
            <a:r>
              <a:rPr lang="pt-BR" sz="2800" dirty="0">
                <a:latin typeface="Times New Roman" pitchFamily="18" charset="0"/>
                <a:cs typeface="Times New Roman" pitchFamily="18" charset="0"/>
              </a:rPr>
              <a:t>- Cần xác định bài tản văn viết về ai, viết về sự việc gì?</a:t>
            </a:r>
            <a:endParaRPr lang="en-US" sz="2800" dirty="0">
              <a:latin typeface="Times New Roman" pitchFamily="18" charset="0"/>
              <a:cs typeface="Times New Roman" pitchFamily="18" charset="0"/>
            </a:endParaRPr>
          </a:p>
          <a:p>
            <a:pPr>
              <a:lnSpc>
                <a:spcPct val="100000"/>
              </a:lnSpc>
              <a:spcBef>
                <a:spcPts val="1200"/>
              </a:spcBef>
              <a:spcAft>
                <a:spcPts val="1200"/>
              </a:spcAft>
            </a:pPr>
            <a:r>
              <a:rPr lang="pt-BR" sz="2800" dirty="0">
                <a:latin typeface="Times New Roman" pitchFamily="18" charset="0"/>
                <a:cs typeface="Times New Roman" pitchFamily="18" charset="0"/>
              </a:rPr>
              <a:t>-  Chỉ ra và nêu tác dụng của phương thức biểu đạt trong bài tản văn.</a:t>
            </a:r>
            <a:endParaRPr lang="en-US" sz="2800" dirty="0">
              <a:latin typeface="Times New Roman" pitchFamily="18" charset="0"/>
              <a:cs typeface="Times New Roman" pitchFamily="18" charset="0"/>
            </a:endParaRPr>
          </a:p>
          <a:p>
            <a:pPr>
              <a:lnSpc>
                <a:spcPct val="100000"/>
              </a:lnSpc>
              <a:spcBef>
                <a:spcPts val="1200"/>
              </a:spcBef>
              <a:spcAft>
                <a:spcPts val="1200"/>
              </a:spcAft>
            </a:pPr>
            <a:r>
              <a:rPr lang="pt-BR" sz="2800" dirty="0">
                <a:latin typeface="Times New Roman" pitchFamily="18" charset="0"/>
                <a:cs typeface="Times New Roman" pitchFamily="18" charset="0"/>
              </a:rPr>
              <a:t>- Nhận biết yếu tố trữ tình, cái "tôi", việc sử dụng ngôn ngữ...trong bài tản văn.</a:t>
            </a:r>
            <a:endParaRPr lang="en-US" sz="2800" dirty="0">
              <a:latin typeface="Times New Roman" pitchFamily="18" charset="0"/>
              <a:cs typeface="Times New Roman" pitchFamily="18" charset="0"/>
            </a:endParaRPr>
          </a:p>
          <a:p>
            <a:pPr>
              <a:lnSpc>
                <a:spcPct val="100000"/>
              </a:lnSpc>
              <a:spcBef>
                <a:spcPts val="1200"/>
              </a:spcBef>
              <a:spcAft>
                <a:spcPts val="1200"/>
              </a:spcAft>
            </a:pPr>
            <a:r>
              <a:rPr lang="pt-BR" sz="2800" dirty="0">
                <a:latin typeface="Times New Roman" pitchFamily="18" charset="0"/>
                <a:cs typeface="Times New Roman" pitchFamily="18" charset="0"/>
              </a:rPr>
              <a:t>- Hiểu được ý nghĩa xã hội của vấn đề tác giả nêu lên trong bài tản văn.</a:t>
            </a:r>
            <a:endParaRPr lang="en-US" sz="2800" dirty="0">
              <a:latin typeface="Times New Roman" pitchFamily="18" charset="0"/>
              <a:cs typeface="Times New Roman" pitchFamily="18" charset="0"/>
            </a:endParaRPr>
          </a:p>
        </p:txBody>
      </p:sp>
      <p:sp>
        <p:nvSpPr>
          <p:cNvPr id="4" name="TextBox 3">
            <a:extLst>
              <a:ext uri="{FF2B5EF4-FFF2-40B4-BE49-F238E27FC236}">
                <a16:creationId xmlns:a16="http://schemas.microsoft.com/office/drawing/2014/main" id="{D7730A16-097C-8310-3AD6-5CCB5C8FEF5F}"/>
              </a:ext>
            </a:extLst>
          </p:cNvPr>
          <p:cNvSpPr txBox="1"/>
          <p:nvPr/>
        </p:nvSpPr>
        <p:spPr>
          <a:xfrm>
            <a:off x="2605993" y="145559"/>
            <a:ext cx="7993320" cy="769441"/>
          </a:xfrm>
          <a:prstGeom prst="rect">
            <a:avLst/>
          </a:prstGeom>
          <a:noFill/>
        </p:spPr>
        <p:txBody>
          <a:bodyPr wrap="square">
            <a:spAutoFit/>
          </a:bodyPr>
          <a:lstStyle>
            <a:defPPr>
              <a:defRPr lang="en-US"/>
            </a:defPPr>
            <a:lvl1pPr marR="0" algn="just">
              <a:spcBef>
                <a:spcPts val="600"/>
              </a:spcBef>
              <a:spcAft>
                <a:spcPts val="600"/>
              </a:spcAft>
              <a:defRPr sz="2400" b="1">
                <a:effectLst/>
                <a:latin typeface="#9Slide03 BoosterNextFYBlack" panose="02000A03000000020004" pitchFamily="2" charset="0"/>
                <a:ea typeface="Times New Roman" panose="02020603050405020304" pitchFamily="18" charset="0"/>
              </a:defRPr>
            </a:lvl1pPr>
          </a:lstStyle>
          <a:p>
            <a:pPr algn="ctr"/>
            <a:r>
              <a:rPr lang="pt-BR" sz="4400" dirty="0" smtClean="0">
                <a:latin typeface="Times New Roman" pitchFamily="18" charset="0"/>
                <a:cs typeface="Times New Roman" pitchFamily="18" charset="0"/>
              </a:rPr>
              <a:t>Kĩ </a:t>
            </a:r>
            <a:r>
              <a:rPr lang="pt-BR" sz="4400" dirty="0">
                <a:latin typeface="Times New Roman" pitchFamily="18" charset="0"/>
                <a:cs typeface="Times New Roman" pitchFamily="18" charset="0"/>
              </a:rPr>
              <a:t>năng đọc bài tản văn</a:t>
            </a:r>
            <a:endParaRPr lang="en-US" sz="4400" dirty="0">
              <a:latin typeface="Times New Roman" pitchFamily="18" charset="0"/>
              <a:cs typeface="Times New Roman" pitchFamily="18" charset="0"/>
            </a:endParaRPr>
          </a:p>
        </p:txBody>
      </p:sp>
    </p:spTree>
    <p:custDataLst>
      <p:tags r:id="rId1"/>
    </p:custDataLst>
    <p:extLst>
      <p:ext uri="{BB962C8B-B14F-4D97-AF65-F5344CB8AC3E}">
        <p14:creationId xmlns:p14="http://schemas.microsoft.com/office/powerpoint/2010/main" val="987613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6" name="Google Shape;426;p43"/>
          <p:cNvPicPr preferRelativeResize="0"/>
          <p:nvPr/>
        </p:nvPicPr>
        <p:blipFill>
          <a:blip r:embed="rId4">
            <a:alphaModFix amt="48000"/>
          </a:blip>
          <a:stretch>
            <a:fillRect/>
          </a:stretch>
        </p:blipFill>
        <p:spPr>
          <a:xfrm>
            <a:off x="231555" y="157733"/>
            <a:ext cx="2068467" cy="941967"/>
          </a:xfrm>
          <a:prstGeom prst="rect">
            <a:avLst/>
          </a:prstGeom>
          <a:noFill/>
          <a:ln>
            <a:noFill/>
          </a:ln>
        </p:spPr>
      </p:pic>
      <p:pic>
        <p:nvPicPr>
          <p:cNvPr id="427" name="Google Shape;427;p43"/>
          <p:cNvPicPr preferRelativeResize="0"/>
          <p:nvPr/>
        </p:nvPicPr>
        <p:blipFill>
          <a:blip r:embed="rId4">
            <a:alphaModFix amt="48000"/>
          </a:blip>
          <a:stretch>
            <a:fillRect/>
          </a:stretch>
        </p:blipFill>
        <p:spPr>
          <a:xfrm>
            <a:off x="-239534" y="2913767"/>
            <a:ext cx="1967732" cy="896100"/>
          </a:xfrm>
          <a:prstGeom prst="rect">
            <a:avLst/>
          </a:prstGeom>
          <a:noFill/>
          <a:ln>
            <a:noFill/>
          </a:ln>
        </p:spPr>
      </p:pic>
      <p:pic>
        <p:nvPicPr>
          <p:cNvPr id="428" name="Google Shape;428;p43"/>
          <p:cNvPicPr preferRelativeResize="0"/>
          <p:nvPr/>
        </p:nvPicPr>
        <p:blipFill>
          <a:blip r:embed="rId4">
            <a:alphaModFix amt="48000"/>
          </a:blip>
          <a:stretch>
            <a:fillRect/>
          </a:stretch>
        </p:blipFill>
        <p:spPr>
          <a:xfrm>
            <a:off x="9270799" y="461434"/>
            <a:ext cx="1967732" cy="896100"/>
          </a:xfrm>
          <a:prstGeom prst="rect">
            <a:avLst/>
          </a:prstGeom>
          <a:noFill/>
          <a:ln>
            <a:noFill/>
          </a:ln>
        </p:spPr>
      </p:pic>
      <p:pic>
        <p:nvPicPr>
          <p:cNvPr id="429" name="Google Shape;429;p43"/>
          <p:cNvPicPr preferRelativeResize="0"/>
          <p:nvPr/>
        </p:nvPicPr>
        <p:blipFill>
          <a:blip r:embed="rId4">
            <a:alphaModFix amt="48000"/>
          </a:blip>
          <a:stretch>
            <a:fillRect/>
          </a:stretch>
        </p:blipFill>
        <p:spPr>
          <a:xfrm>
            <a:off x="11115433" y="2889401"/>
            <a:ext cx="1967732" cy="896100"/>
          </a:xfrm>
          <a:prstGeom prst="rect">
            <a:avLst/>
          </a:prstGeom>
          <a:noFill/>
          <a:ln>
            <a:noFill/>
          </a:ln>
        </p:spPr>
      </p:pic>
      <p:pic>
        <p:nvPicPr>
          <p:cNvPr id="430" name="Google Shape;430;p43"/>
          <p:cNvPicPr preferRelativeResize="0"/>
          <p:nvPr/>
        </p:nvPicPr>
        <p:blipFill rotWithShape="1">
          <a:blip r:embed="rId5">
            <a:alphaModFix/>
          </a:blip>
          <a:srcRect t="-1539" b="25724"/>
          <a:stretch/>
        </p:blipFill>
        <p:spPr>
          <a:xfrm>
            <a:off x="-20320" y="4163565"/>
            <a:ext cx="12192004" cy="2694435"/>
          </a:xfrm>
          <a:prstGeom prst="rect">
            <a:avLst/>
          </a:prstGeom>
          <a:noFill/>
          <a:ln>
            <a:noFill/>
          </a:ln>
        </p:spPr>
      </p:pic>
      <p:sp>
        <p:nvSpPr>
          <p:cNvPr id="21" name="Google Shape;361;p7">
            <a:extLst>
              <a:ext uri="{FF2B5EF4-FFF2-40B4-BE49-F238E27FC236}">
                <a16:creationId xmlns:a16="http://schemas.microsoft.com/office/drawing/2014/main" id="{B7447736-0D6C-8392-B308-7E497C39A30C}"/>
              </a:ext>
            </a:extLst>
          </p:cNvPr>
          <p:cNvSpPr txBox="1">
            <a:spLocks/>
          </p:cNvSpPr>
          <p:nvPr/>
        </p:nvSpPr>
        <p:spPr>
          <a:xfrm>
            <a:off x="2958985" y="157733"/>
            <a:ext cx="5357629" cy="1295665"/>
          </a:xfrm>
          <a:prstGeom prst="roundRect">
            <a:avLst/>
          </a:prstGeom>
          <a:solidFill>
            <a:schemeClr val="bg2"/>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RPr lang="en-US"/>
            </a:defPPr>
            <a:lvl1pPr marR="0" lvl="0" algn="ctr" defTabSz="1219170">
              <a:lnSpc>
                <a:spcPct val="100000"/>
              </a:lnSpc>
              <a:spcBef>
                <a:spcPts val="0"/>
              </a:spcBef>
              <a:spcAft>
                <a:spcPts val="0"/>
              </a:spcAft>
              <a:buClr>
                <a:srgbClr val="FFFFFF"/>
              </a:buClr>
              <a:buSzPts val="2400"/>
              <a:buFont typeface="Alfa Slab One"/>
              <a:buNone/>
              <a:defRPr sz="4800" b="1" i="0" u="none" strike="noStrike" kern="0" cap="none">
                <a:solidFill>
                  <a:srgbClr val="698F00">
                    <a:lumMod val="75000"/>
                  </a:srgbClr>
                </a:solidFill>
                <a:latin typeface="#9Slide03 SVNNew Athletic M54" panose="02000500000000000000" pitchFamily="2" charset="0"/>
                <a:ea typeface="Alfa Slab One"/>
                <a:cs typeface="Alfa Slab One"/>
              </a:defRPr>
            </a:lvl1pPr>
            <a:lvl2pPr marR="0" lvl="1"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2pPr>
            <a:lvl3pPr marR="0" lvl="2"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3pPr>
            <a:lvl4pPr marR="0" lvl="3"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4pPr>
            <a:lvl5pPr marR="0" lvl="4"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5pPr>
            <a:lvl6pPr marR="0" lvl="5"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6pPr>
            <a:lvl7pPr marR="0" lvl="6"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7pPr>
            <a:lvl8pPr marR="0" lvl="7"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8pPr>
            <a:lvl9pPr marR="0" lvl="8"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9pPr>
          </a:lstStyle>
          <a:p>
            <a:r>
              <a:rPr lang="en-US" sz="6000" dirty="0">
                <a:latin typeface="Times New Roman" pitchFamily="18" charset="0"/>
                <a:cs typeface="Times New Roman" pitchFamily="18" charset="0"/>
                <a:sym typeface="Alfa Slab One"/>
              </a:rPr>
              <a:t>IV. </a:t>
            </a:r>
            <a:r>
              <a:rPr lang="en-US" sz="6000" dirty="0" err="1">
                <a:latin typeface="Times New Roman" pitchFamily="18" charset="0"/>
                <a:cs typeface="Times New Roman" pitchFamily="18" charset="0"/>
                <a:sym typeface="Alfa Slab One"/>
              </a:rPr>
              <a:t>Luyện</a:t>
            </a:r>
            <a:r>
              <a:rPr lang="en-US" sz="6000" dirty="0">
                <a:latin typeface="Times New Roman" pitchFamily="18" charset="0"/>
                <a:cs typeface="Times New Roman" pitchFamily="18" charset="0"/>
                <a:sym typeface="Alfa Slab One"/>
              </a:rPr>
              <a:t> </a:t>
            </a:r>
            <a:r>
              <a:rPr lang="en-US" sz="6000" dirty="0" err="1">
                <a:latin typeface="Times New Roman" pitchFamily="18" charset="0"/>
                <a:cs typeface="Times New Roman" pitchFamily="18" charset="0"/>
                <a:sym typeface="Alfa Slab One"/>
              </a:rPr>
              <a:t>tập</a:t>
            </a:r>
            <a:endParaRPr lang="en-US" sz="6000" dirty="0">
              <a:latin typeface="Times New Roman" pitchFamily="18" charset="0"/>
              <a:cs typeface="Times New Roman" pitchFamily="18" charset="0"/>
              <a:sym typeface="Alfa Slab One"/>
            </a:endParaRPr>
          </a:p>
        </p:txBody>
      </p:sp>
      <p:pic>
        <p:nvPicPr>
          <p:cNvPr id="8" name="PA_图片 3">
            <a:extLst>
              <a:ext uri="{FF2B5EF4-FFF2-40B4-BE49-F238E27FC236}">
                <a16:creationId xmlns:a16="http://schemas.microsoft.com/office/drawing/2014/main" id="{AF0A5502-3EA7-4C7E-A1AB-C889E4F2995C}"/>
              </a:ext>
            </a:extLst>
          </p:cNvPr>
          <p:cNvPicPr>
            <a:picLocks noChangeAspect="1"/>
          </p:cNvPicPr>
          <p:nvPr/>
        </p:nvPicPr>
        <p:blipFill>
          <a:blip r:embed="rId6"/>
          <a:stretch>
            <a:fillRect/>
          </a:stretch>
        </p:blipFill>
        <p:spPr>
          <a:xfrm>
            <a:off x="1728198" y="1539271"/>
            <a:ext cx="9156879" cy="5016075"/>
          </a:xfrm>
          <a:prstGeom prst="rect">
            <a:avLst/>
          </a:prstGeom>
        </p:spPr>
      </p:pic>
      <p:sp>
        <p:nvSpPr>
          <p:cNvPr id="9" name="TextBox 8">
            <a:extLst>
              <a:ext uri="{FF2B5EF4-FFF2-40B4-BE49-F238E27FC236}">
                <a16:creationId xmlns:a16="http://schemas.microsoft.com/office/drawing/2014/main" id="{7C65247B-C4AF-7892-EF9F-899C20FC0A4F}"/>
              </a:ext>
            </a:extLst>
          </p:cNvPr>
          <p:cNvSpPr txBox="1"/>
          <p:nvPr/>
        </p:nvSpPr>
        <p:spPr>
          <a:xfrm>
            <a:off x="2701417" y="3861887"/>
            <a:ext cx="6748530" cy="2062103"/>
          </a:xfrm>
          <a:prstGeom prst="rect">
            <a:avLst/>
          </a:prstGeom>
          <a:noFill/>
        </p:spPr>
        <p:txBody>
          <a:bodyPr wrap="square">
            <a:spAutoFit/>
          </a:bodyPr>
          <a:lstStyle/>
          <a:p>
            <a:r>
              <a:rPr lang="pt-BR" sz="3200" b="1" i="1" dirty="0">
                <a:effectLst/>
                <a:latin typeface="Times New Roman" pitchFamily="18" charset="0"/>
                <a:ea typeface="Times New Roman" panose="02020603050405020304" pitchFamily="18" charset="0"/>
                <a:cs typeface="Times New Roman" pitchFamily="18" charset="0"/>
              </a:rPr>
              <a:t>Có người nói rằng: Dì Bảy trong bài tản văn giống như hình </a:t>
            </a:r>
            <a:r>
              <a:rPr lang="pt-BR" sz="3200" b="1" i="1" dirty="0" smtClean="0">
                <a:effectLst/>
                <a:latin typeface="Times New Roman" pitchFamily="18" charset="0"/>
                <a:ea typeface="Times New Roman" panose="02020603050405020304" pitchFamily="18" charset="0"/>
                <a:cs typeface="Times New Roman" pitchFamily="18" charset="0"/>
              </a:rPr>
              <a:t>tượng hòn </a:t>
            </a:r>
            <a:r>
              <a:rPr lang="pt-BR" sz="3200" b="1" i="1" dirty="0">
                <a:effectLst/>
                <a:latin typeface="Times New Roman" pitchFamily="18" charset="0"/>
                <a:ea typeface="Times New Roman" panose="02020603050405020304" pitchFamily="18" charset="0"/>
                <a:cs typeface="Times New Roman" pitchFamily="18" charset="0"/>
              </a:rPr>
              <a:t>Vọng Phu ở các câu chuyện </a:t>
            </a:r>
            <a:r>
              <a:rPr lang="pt-BR" sz="3200" b="1" i="1" dirty="0" smtClean="0">
                <a:effectLst/>
                <a:latin typeface="Times New Roman" pitchFamily="18" charset="0"/>
                <a:ea typeface="Times New Roman" panose="02020603050405020304" pitchFamily="18" charset="0"/>
                <a:cs typeface="Times New Roman" pitchFamily="18" charset="0"/>
              </a:rPr>
              <a:t>cổ. Ý </a:t>
            </a:r>
            <a:r>
              <a:rPr lang="pt-BR" sz="3200" b="1" i="1" dirty="0">
                <a:effectLst/>
                <a:latin typeface="Times New Roman" pitchFamily="18" charset="0"/>
                <a:ea typeface="Times New Roman" panose="02020603050405020304" pitchFamily="18" charset="0"/>
                <a:cs typeface="Times New Roman" pitchFamily="18" charset="0"/>
              </a:rPr>
              <a:t>kiến của em như thế nào? </a:t>
            </a:r>
            <a:endParaRPr lang="en-US" sz="3200" b="1" dirty="0">
              <a:latin typeface="Times New Roman" pitchFamily="18" charset="0"/>
              <a:cs typeface="Times New Roman" pitchFamily="18" charset="0"/>
            </a:endParaRPr>
          </a:p>
        </p:txBody>
      </p:sp>
    </p:spTree>
    <p:custDataLst>
      <p:tags r:id="rId1"/>
    </p:custDataLst>
    <p:extLst>
      <p:ext uri="{BB962C8B-B14F-4D97-AF65-F5344CB8AC3E}">
        <p14:creationId xmlns:p14="http://schemas.microsoft.com/office/powerpoint/2010/main" val="146957682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6" name="Google Shape;426;p43"/>
          <p:cNvPicPr preferRelativeResize="0"/>
          <p:nvPr/>
        </p:nvPicPr>
        <p:blipFill>
          <a:blip r:embed="rId4">
            <a:alphaModFix amt="48000"/>
          </a:blip>
          <a:stretch>
            <a:fillRect/>
          </a:stretch>
        </p:blipFill>
        <p:spPr>
          <a:xfrm>
            <a:off x="386102" y="322810"/>
            <a:ext cx="2068467" cy="941967"/>
          </a:xfrm>
          <a:prstGeom prst="rect">
            <a:avLst/>
          </a:prstGeom>
          <a:noFill/>
          <a:ln>
            <a:noFill/>
          </a:ln>
        </p:spPr>
      </p:pic>
      <p:pic>
        <p:nvPicPr>
          <p:cNvPr id="427" name="Google Shape;427;p43"/>
          <p:cNvPicPr preferRelativeResize="0"/>
          <p:nvPr/>
        </p:nvPicPr>
        <p:blipFill>
          <a:blip r:embed="rId4">
            <a:alphaModFix amt="48000"/>
          </a:blip>
          <a:stretch>
            <a:fillRect/>
          </a:stretch>
        </p:blipFill>
        <p:spPr>
          <a:xfrm>
            <a:off x="236351" y="2954226"/>
            <a:ext cx="1967732" cy="896100"/>
          </a:xfrm>
          <a:prstGeom prst="rect">
            <a:avLst/>
          </a:prstGeom>
          <a:noFill/>
          <a:ln>
            <a:noFill/>
          </a:ln>
        </p:spPr>
      </p:pic>
      <p:pic>
        <p:nvPicPr>
          <p:cNvPr id="428" name="Google Shape;428;p43"/>
          <p:cNvPicPr preferRelativeResize="0"/>
          <p:nvPr/>
        </p:nvPicPr>
        <p:blipFill>
          <a:blip r:embed="rId4">
            <a:alphaModFix amt="48000"/>
          </a:blip>
          <a:stretch>
            <a:fillRect/>
          </a:stretch>
        </p:blipFill>
        <p:spPr>
          <a:xfrm>
            <a:off x="9270799" y="461434"/>
            <a:ext cx="1967732" cy="896100"/>
          </a:xfrm>
          <a:prstGeom prst="rect">
            <a:avLst/>
          </a:prstGeom>
          <a:noFill/>
          <a:ln>
            <a:noFill/>
          </a:ln>
        </p:spPr>
      </p:pic>
      <p:pic>
        <p:nvPicPr>
          <p:cNvPr id="429" name="Google Shape;429;p43"/>
          <p:cNvPicPr preferRelativeResize="0"/>
          <p:nvPr/>
        </p:nvPicPr>
        <p:blipFill>
          <a:blip r:embed="rId4">
            <a:alphaModFix amt="48000"/>
          </a:blip>
          <a:stretch>
            <a:fillRect/>
          </a:stretch>
        </p:blipFill>
        <p:spPr>
          <a:xfrm>
            <a:off x="11115433" y="2889401"/>
            <a:ext cx="1967732" cy="896100"/>
          </a:xfrm>
          <a:prstGeom prst="rect">
            <a:avLst/>
          </a:prstGeom>
          <a:noFill/>
          <a:ln>
            <a:noFill/>
          </a:ln>
        </p:spPr>
      </p:pic>
      <p:pic>
        <p:nvPicPr>
          <p:cNvPr id="430" name="Google Shape;430;p43"/>
          <p:cNvPicPr preferRelativeResize="0"/>
          <p:nvPr/>
        </p:nvPicPr>
        <p:blipFill rotWithShape="1">
          <a:blip r:embed="rId5">
            <a:alphaModFix/>
          </a:blip>
          <a:srcRect t="-1539" b="25724"/>
          <a:stretch/>
        </p:blipFill>
        <p:spPr>
          <a:xfrm>
            <a:off x="-20320" y="4163565"/>
            <a:ext cx="12192004" cy="2694435"/>
          </a:xfrm>
          <a:prstGeom prst="rect">
            <a:avLst/>
          </a:prstGeom>
          <a:noFill/>
          <a:ln>
            <a:noFill/>
          </a:ln>
        </p:spPr>
      </p:pic>
      <p:sp>
        <p:nvSpPr>
          <p:cNvPr id="21" name="Google Shape;361;p7">
            <a:extLst>
              <a:ext uri="{FF2B5EF4-FFF2-40B4-BE49-F238E27FC236}">
                <a16:creationId xmlns:a16="http://schemas.microsoft.com/office/drawing/2014/main" id="{B7447736-0D6C-8392-B308-7E497C39A30C}"/>
              </a:ext>
            </a:extLst>
          </p:cNvPr>
          <p:cNvSpPr txBox="1">
            <a:spLocks/>
          </p:cNvSpPr>
          <p:nvPr/>
        </p:nvSpPr>
        <p:spPr>
          <a:xfrm>
            <a:off x="2840926" y="227009"/>
            <a:ext cx="5357629" cy="1037768"/>
          </a:xfrm>
          <a:prstGeom prst="roundRect">
            <a:avLst/>
          </a:prstGeom>
          <a:solidFill>
            <a:schemeClr val="bg2"/>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RPr lang="en-US"/>
            </a:defPPr>
            <a:lvl1pPr marR="0" lvl="0" algn="ctr" defTabSz="1219170">
              <a:lnSpc>
                <a:spcPct val="100000"/>
              </a:lnSpc>
              <a:spcBef>
                <a:spcPts val="0"/>
              </a:spcBef>
              <a:spcAft>
                <a:spcPts val="0"/>
              </a:spcAft>
              <a:buClr>
                <a:srgbClr val="FFFFFF"/>
              </a:buClr>
              <a:buSzPts val="2400"/>
              <a:buFont typeface="Alfa Slab One"/>
              <a:buNone/>
              <a:defRPr sz="4800" b="1" i="0" u="none" strike="noStrike" kern="0" cap="none">
                <a:solidFill>
                  <a:srgbClr val="698F00">
                    <a:lumMod val="75000"/>
                  </a:srgbClr>
                </a:solidFill>
                <a:latin typeface="#9Slide03 SVNNew Athletic M54" panose="02000500000000000000" pitchFamily="2" charset="0"/>
                <a:ea typeface="Alfa Slab One"/>
                <a:cs typeface="Alfa Slab One"/>
              </a:defRPr>
            </a:lvl1pPr>
            <a:lvl2pPr marR="0" lvl="1"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2pPr>
            <a:lvl3pPr marR="0" lvl="2"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3pPr>
            <a:lvl4pPr marR="0" lvl="3"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4pPr>
            <a:lvl5pPr marR="0" lvl="4"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5pPr>
            <a:lvl6pPr marR="0" lvl="5"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6pPr>
            <a:lvl7pPr marR="0" lvl="6"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7pPr>
            <a:lvl8pPr marR="0" lvl="7"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8pPr>
            <a:lvl9pPr marR="0" lvl="8"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9pPr>
          </a:lstStyle>
          <a:p>
            <a:r>
              <a:rPr lang="en-US" dirty="0">
                <a:latin typeface="Times New Roman" pitchFamily="18" charset="0"/>
                <a:cs typeface="Times New Roman" pitchFamily="18" charset="0"/>
                <a:sym typeface="Alfa Slab One"/>
              </a:rPr>
              <a:t>V. </a:t>
            </a:r>
            <a:r>
              <a:rPr lang="en-US" dirty="0" err="1">
                <a:latin typeface="Times New Roman" pitchFamily="18" charset="0"/>
                <a:cs typeface="Times New Roman" pitchFamily="18" charset="0"/>
                <a:sym typeface="Alfa Slab One"/>
              </a:rPr>
              <a:t>Vận</a:t>
            </a:r>
            <a:r>
              <a:rPr lang="en-US" dirty="0">
                <a:latin typeface="Times New Roman" pitchFamily="18" charset="0"/>
                <a:cs typeface="Times New Roman" pitchFamily="18" charset="0"/>
                <a:sym typeface="Alfa Slab One"/>
              </a:rPr>
              <a:t> </a:t>
            </a:r>
            <a:r>
              <a:rPr lang="en-US" dirty="0" err="1">
                <a:latin typeface="Times New Roman" pitchFamily="18" charset="0"/>
                <a:cs typeface="Times New Roman" pitchFamily="18" charset="0"/>
                <a:sym typeface="Alfa Slab One"/>
              </a:rPr>
              <a:t>dụng</a:t>
            </a:r>
            <a:endParaRPr lang="en-US" dirty="0">
              <a:latin typeface="Times New Roman" pitchFamily="18" charset="0"/>
              <a:cs typeface="Times New Roman" pitchFamily="18" charset="0"/>
              <a:sym typeface="Alfa Slab One"/>
            </a:endParaRPr>
          </a:p>
        </p:txBody>
      </p:sp>
      <p:pic>
        <p:nvPicPr>
          <p:cNvPr id="8" name="Picture 7">
            <a:extLst>
              <a:ext uri="{FF2B5EF4-FFF2-40B4-BE49-F238E27FC236}">
                <a16:creationId xmlns:a16="http://schemas.microsoft.com/office/drawing/2014/main" id="{7A62395F-DE35-1F02-E2EE-965A5CABC40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59210" y="1194378"/>
            <a:ext cx="1889747" cy="1701725"/>
          </a:xfrm>
          <a:prstGeom prst="rect">
            <a:avLst/>
          </a:prstGeom>
          <a:noFill/>
          <a:ln>
            <a:noFill/>
          </a:ln>
        </p:spPr>
      </p:pic>
      <p:pic>
        <p:nvPicPr>
          <p:cNvPr id="9" name="Picture 8">
            <a:extLst>
              <a:ext uri="{FF2B5EF4-FFF2-40B4-BE49-F238E27FC236}">
                <a16:creationId xmlns:a16="http://schemas.microsoft.com/office/drawing/2014/main" id="{7A62395F-DE35-1F02-E2EE-965A5CABC40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09695" y="2999463"/>
            <a:ext cx="1889747" cy="1701725"/>
          </a:xfrm>
          <a:prstGeom prst="rect">
            <a:avLst/>
          </a:prstGeom>
          <a:noFill/>
          <a:ln>
            <a:noFill/>
          </a:ln>
        </p:spPr>
      </p:pic>
      <p:sp>
        <p:nvSpPr>
          <p:cNvPr id="10" name="TextBox 9">
            <a:extLst>
              <a:ext uri="{FF2B5EF4-FFF2-40B4-BE49-F238E27FC236}">
                <a16:creationId xmlns:a16="http://schemas.microsoft.com/office/drawing/2014/main" id="{41B08F41-B1D4-4593-8557-1F4EE19439AF}"/>
              </a:ext>
            </a:extLst>
          </p:cNvPr>
          <p:cNvSpPr txBox="1"/>
          <p:nvPr/>
        </p:nvSpPr>
        <p:spPr>
          <a:xfrm>
            <a:off x="2796031" y="1559505"/>
            <a:ext cx="8319401" cy="1384995"/>
          </a:xfrm>
          <a:prstGeom prst="rect">
            <a:avLst/>
          </a:prstGeom>
          <a:noFill/>
        </p:spPr>
        <p:txBody>
          <a:bodyPr wrap="square">
            <a:spAutoFit/>
          </a:bodyPr>
          <a:lstStyle>
            <a:defPPr>
              <a:defRPr lang="en-US"/>
            </a:defPPr>
            <a:lvl1pPr algn="ctr">
              <a:defRPr sz="2400" i="1">
                <a:effectLst/>
                <a:latin typeface="#9Slide03 Arima Madurai Bold" panose="00000800000000000000" pitchFamily="2" charset="0"/>
                <a:ea typeface="Times New Roman" panose="02020603050405020304" pitchFamily="18" charset="0"/>
                <a:cs typeface="#9Slide03 Arima Madurai Bold" panose="00000800000000000000" pitchFamily="2" charset="0"/>
              </a:defRPr>
            </a:lvl1pPr>
          </a:lstStyle>
          <a:p>
            <a:pPr algn="l"/>
            <a:r>
              <a:rPr lang="pt-BR" sz="2800" dirty="0">
                <a:latin typeface="Times New Roman" pitchFamily="18" charset="0"/>
                <a:cs typeface="Times New Roman" pitchFamily="18" charset="0"/>
              </a:rPr>
              <a:t>Tìm đọc những bài tản văn của một trong các tác giả Nguyễn Tuân, Vũ Bằng, Nguyễn Ngọc Tư, Tuệ Nghi (Tập "Sẽ có cách đừng lo")</a:t>
            </a:r>
            <a:endParaRPr lang="en-US" sz="2800" dirty="0">
              <a:latin typeface="Times New Roman" pitchFamily="18" charset="0"/>
              <a:cs typeface="Times New Roman" pitchFamily="18" charset="0"/>
            </a:endParaRPr>
          </a:p>
        </p:txBody>
      </p:sp>
      <p:sp>
        <p:nvSpPr>
          <p:cNvPr id="11" name="TextBox 10">
            <a:extLst>
              <a:ext uri="{FF2B5EF4-FFF2-40B4-BE49-F238E27FC236}">
                <a16:creationId xmlns:a16="http://schemas.microsoft.com/office/drawing/2014/main" id="{E6904FCC-02EA-1496-379D-8043C7AC20F1}"/>
              </a:ext>
            </a:extLst>
          </p:cNvPr>
          <p:cNvSpPr txBox="1"/>
          <p:nvPr/>
        </p:nvSpPr>
        <p:spPr>
          <a:xfrm>
            <a:off x="3148957" y="3402276"/>
            <a:ext cx="7966476" cy="1384995"/>
          </a:xfrm>
          <a:prstGeom prst="rect">
            <a:avLst/>
          </a:prstGeom>
          <a:noFill/>
        </p:spPr>
        <p:txBody>
          <a:bodyPr wrap="square">
            <a:spAutoFit/>
          </a:bodyPr>
          <a:lstStyle>
            <a:defPPr>
              <a:defRPr lang="en-US"/>
            </a:defPPr>
            <a:lvl1pPr algn="ctr">
              <a:defRPr sz="2400" i="1">
                <a:effectLst/>
                <a:latin typeface="#9Slide03 Arima Madurai Bold" panose="00000800000000000000" pitchFamily="2" charset="0"/>
                <a:ea typeface="Times New Roman" panose="02020603050405020304" pitchFamily="18" charset="0"/>
                <a:cs typeface="#9Slide03 Arima Madurai Bold" panose="00000800000000000000" pitchFamily="2" charset="0"/>
              </a:defRPr>
            </a:lvl1pPr>
          </a:lstStyle>
          <a:p>
            <a:pPr algn="l"/>
            <a:r>
              <a:rPr lang="pt-BR" sz="2800" dirty="0">
                <a:latin typeface="Times New Roman" pitchFamily="18" charset="0"/>
                <a:cs typeface="Times New Roman" pitchFamily="18" charset="0"/>
              </a:rPr>
              <a:t>HS chia nhóm theo sở thích, mỗi nhóm chọn một tác giả để đọc các bài tản văn và ghi chép những điều ấn tượng vào sổ tay Văn học.</a:t>
            </a:r>
            <a:endParaRPr lang="en-US" sz="2800" dirty="0">
              <a:latin typeface="Times New Roman" pitchFamily="18" charset="0"/>
              <a:cs typeface="Times New Roman" pitchFamily="18" charset="0"/>
            </a:endParaRPr>
          </a:p>
        </p:txBody>
      </p:sp>
    </p:spTree>
    <p:custDataLst>
      <p:tags r:id="rId1"/>
    </p:custDataLst>
    <p:extLst>
      <p:ext uri="{BB962C8B-B14F-4D97-AF65-F5344CB8AC3E}">
        <p14:creationId xmlns:p14="http://schemas.microsoft.com/office/powerpoint/2010/main" val="226691950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6" name="Google Shape;426;p43"/>
          <p:cNvPicPr preferRelativeResize="0"/>
          <p:nvPr/>
        </p:nvPicPr>
        <p:blipFill>
          <a:blip r:embed="rId4">
            <a:alphaModFix amt="48000"/>
          </a:blip>
          <a:stretch>
            <a:fillRect/>
          </a:stretch>
        </p:blipFill>
        <p:spPr>
          <a:xfrm>
            <a:off x="3618699" y="299401"/>
            <a:ext cx="2068467" cy="941967"/>
          </a:xfrm>
          <a:prstGeom prst="rect">
            <a:avLst/>
          </a:prstGeom>
          <a:noFill/>
          <a:ln>
            <a:noFill/>
          </a:ln>
        </p:spPr>
      </p:pic>
      <p:pic>
        <p:nvPicPr>
          <p:cNvPr id="427" name="Google Shape;427;p43"/>
          <p:cNvPicPr preferRelativeResize="0"/>
          <p:nvPr/>
        </p:nvPicPr>
        <p:blipFill>
          <a:blip r:embed="rId4">
            <a:alphaModFix amt="48000"/>
          </a:blip>
          <a:stretch>
            <a:fillRect/>
          </a:stretch>
        </p:blipFill>
        <p:spPr>
          <a:xfrm>
            <a:off x="-239534" y="2913767"/>
            <a:ext cx="1967732" cy="896100"/>
          </a:xfrm>
          <a:prstGeom prst="rect">
            <a:avLst/>
          </a:prstGeom>
          <a:noFill/>
          <a:ln>
            <a:noFill/>
          </a:ln>
        </p:spPr>
      </p:pic>
      <p:pic>
        <p:nvPicPr>
          <p:cNvPr id="428" name="Google Shape;428;p43"/>
          <p:cNvPicPr preferRelativeResize="0"/>
          <p:nvPr/>
        </p:nvPicPr>
        <p:blipFill>
          <a:blip r:embed="rId4">
            <a:alphaModFix amt="48000"/>
          </a:blip>
          <a:stretch>
            <a:fillRect/>
          </a:stretch>
        </p:blipFill>
        <p:spPr>
          <a:xfrm>
            <a:off x="9270799" y="461434"/>
            <a:ext cx="1967732" cy="896100"/>
          </a:xfrm>
          <a:prstGeom prst="rect">
            <a:avLst/>
          </a:prstGeom>
          <a:noFill/>
          <a:ln>
            <a:noFill/>
          </a:ln>
        </p:spPr>
      </p:pic>
      <p:pic>
        <p:nvPicPr>
          <p:cNvPr id="429" name="Google Shape;429;p43"/>
          <p:cNvPicPr preferRelativeResize="0"/>
          <p:nvPr/>
        </p:nvPicPr>
        <p:blipFill>
          <a:blip r:embed="rId4">
            <a:alphaModFix amt="48000"/>
          </a:blip>
          <a:stretch>
            <a:fillRect/>
          </a:stretch>
        </p:blipFill>
        <p:spPr>
          <a:xfrm>
            <a:off x="11115433" y="2889401"/>
            <a:ext cx="1967732" cy="896100"/>
          </a:xfrm>
          <a:prstGeom prst="rect">
            <a:avLst/>
          </a:prstGeom>
          <a:noFill/>
          <a:ln>
            <a:noFill/>
          </a:ln>
        </p:spPr>
      </p:pic>
      <p:pic>
        <p:nvPicPr>
          <p:cNvPr id="430" name="Google Shape;430;p43"/>
          <p:cNvPicPr preferRelativeResize="0"/>
          <p:nvPr/>
        </p:nvPicPr>
        <p:blipFill rotWithShape="1">
          <a:blip r:embed="rId5">
            <a:alphaModFix/>
          </a:blip>
          <a:srcRect t="-1539" b="25724"/>
          <a:stretch/>
        </p:blipFill>
        <p:spPr>
          <a:xfrm>
            <a:off x="-20320" y="4163565"/>
            <a:ext cx="12192004" cy="2694435"/>
          </a:xfrm>
          <a:prstGeom prst="rect">
            <a:avLst/>
          </a:prstGeom>
          <a:noFill/>
          <a:ln>
            <a:noFill/>
          </a:ln>
        </p:spPr>
      </p:pic>
      <p:sp>
        <p:nvSpPr>
          <p:cNvPr id="21" name="Google Shape;361;p7">
            <a:extLst>
              <a:ext uri="{FF2B5EF4-FFF2-40B4-BE49-F238E27FC236}">
                <a16:creationId xmlns:a16="http://schemas.microsoft.com/office/drawing/2014/main" id="{B7447736-0D6C-8392-B308-7E497C39A30C}"/>
              </a:ext>
            </a:extLst>
          </p:cNvPr>
          <p:cNvSpPr txBox="1">
            <a:spLocks/>
          </p:cNvSpPr>
          <p:nvPr/>
        </p:nvSpPr>
        <p:spPr>
          <a:xfrm>
            <a:off x="2503865" y="2422757"/>
            <a:ext cx="8417420" cy="1387110"/>
          </a:xfrm>
          <a:prstGeom prst="roundRect">
            <a:avLst/>
          </a:prstGeom>
          <a:solidFill>
            <a:schemeClr val="bg2"/>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4"/>
              </a:buClr>
              <a:buSzPts val="4800"/>
              <a:buFont typeface="Alfa Slab One"/>
              <a:buNone/>
              <a:defRPr sz="5600" b="0" i="0" u="none" strike="noStrike" cap="none">
                <a:solidFill>
                  <a:schemeClr val="accent4"/>
                </a:solidFill>
                <a:latin typeface="Alfa Slab One"/>
                <a:ea typeface="Alfa Slab One"/>
                <a:cs typeface="Alfa Slab One"/>
                <a:sym typeface="Alfa Slab One"/>
              </a:defRPr>
            </a:lvl1pPr>
            <a:lvl2pPr marR="0" lvl="1" algn="ctr" rtl="0">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sym typeface="Arial"/>
              </a:defRPr>
            </a:lvl2pPr>
            <a:lvl3pPr marR="0" lvl="2" algn="ctr" rtl="0">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sym typeface="Arial"/>
              </a:defRPr>
            </a:lvl3pPr>
            <a:lvl4pPr marR="0" lvl="3" algn="ctr" rtl="0">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sym typeface="Arial"/>
              </a:defRPr>
            </a:lvl4pPr>
            <a:lvl5pPr marR="0" lvl="4" algn="ctr" rtl="0">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sym typeface="Arial"/>
              </a:defRPr>
            </a:lvl5pPr>
            <a:lvl6pPr marR="0" lvl="5" algn="ctr" rtl="0">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sym typeface="Arial"/>
              </a:defRPr>
            </a:lvl6pPr>
            <a:lvl7pPr marR="0" lvl="6" algn="ctr" rtl="0">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sym typeface="Arial"/>
              </a:defRPr>
            </a:lvl7pPr>
            <a:lvl8pPr marR="0" lvl="7" algn="ctr" rtl="0">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sym typeface="Arial"/>
              </a:defRPr>
            </a:lvl8pPr>
            <a:lvl9pPr marR="0" lvl="8" algn="ctr" rtl="0">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sym typeface="Arial"/>
              </a:defRPr>
            </a:lvl9pPr>
          </a:lstStyle>
          <a:p>
            <a:pPr algn="ctr" defTabSz="1219170">
              <a:buClr>
                <a:srgbClr val="FFFFFF"/>
              </a:buClr>
              <a:buSzPts val="2400"/>
            </a:pPr>
            <a:r>
              <a:rPr lang="en-US" sz="5400" b="1" kern="0" dirty="0">
                <a:solidFill>
                  <a:srgbClr val="698F00">
                    <a:lumMod val="75000"/>
                  </a:srgbClr>
                </a:solidFill>
                <a:latin typeface="Times New Roman" pitchFamily="18" charset="0"/>
                <a:cs typeface="Times New Roman" pitchFamily="18" charset="0"/>
              </a:rPr>
              <a:t>I. </a:t>
            </a:r>
            <a:r>
              <a:rPr lang="en-US" sz="5400" b="1" kern="0" dirty="0" err="1">
                <a:solidFill>
                  <a:srgbClr val="698F00">
                    <a:lumMod val="75000"/>
                  </a:srgbClr>
                </a:solidFill>
                <a:latin typeface="Times New Roman" pitchFamily="18" charset="0"/>
                <a:cs typeface="Times New Roman" pitchFamily="18" charset="0"/>
              </a:rPr>
              <a:t>Đọc</a:t>
            </a:r>
            <a:r>
              <a:rPr lang="en-US" sz="5400" b="1" kern="0" dirty="0">
                <a:solidFill>
                  <a:srgbClr val="698F00">
                    <a:lumMod val="75000"/>
                  </a:srgbClr>
                </a:solidFill>
                <a:latin typeface="Times New Roman" pitchFamily="18" charset="0"/>
                <a:cs typeface="Times New Roman" pitchFamily="18" charset="0"/>
              </a:rPr>
              <a:t> </a:t>
            </a:r>
            <a:r>
              <a:rPr lang="en-US" sz="5400" b="1" kern="0" dirty="0" err="1">
                <a:solidFill>
                  <a:srgbClr val="698F00">
                    <a:lumMod val="75000"/>
                  </a:srgbClr>
                </a:solidFill>
                <a:latin typeface="Times New Roman" pitchFamily="18" charset="0"/>
                <a:cs typeface="Times New Roman" pitchFamily="18" charset="0"/>
              </a:rPr>
              <a:t>và</a:t>
            </a:r>
            <a:r>
              <a:rPr lang="en-US" sz="5400" b="1" kern="0" dirty="0">
                <a:solidFill>
                  <a:srgbClr val="698F00">
                    <a:lumMod val="75000"/>
                  </a:srgbClr>
                </a:solidFill>
                <a:latin typeface="Times New Roman" pitchFamily="18" charset="0"/>
                <a:cs typeface="Times New Roman" pitchFamily="18" charset="0"/>
              </a:rPr>
              <a:t> </a:t>
            </a:r>
            <a:r>
              <a:rPr lang="en-US" sz="5400" b="1" kern="0" dirty="0" err="1">
                <a:solidFill>
                  <a:srgbClr val="698F00">
                    <a:lumMod val="75000"/>
                  </a:srgbClr>
                </a:solidFill>
                <a:latin typeface="Times New Roman" pitchFamily="18" charset="0"/>
                <a:cs typeface="Times New Roman" pitchFamily="18" charset="0"/>
              </a:rPr>
              <a:t>tìm</a:t>
            </a:r>
            <a:r>
              <a:rPr lang="en-US" sz="5400" b="1" kern="0" dirty="0">
                <a:solidFill>
                  <a:srgbClr val="698F00">
                    <a:lumMod val="75000"/>
                  </a:srgbClr>
                </a:solidFill>
                <a:latin typeface="Times New Roman" pitchFamily="18" charset="0"/>
                <a:cs typeface="Times New Roman" pitchFamily="18" charset="0"/>
              </a:rPr>
              <a:t> </a:t>
            </a:r>
            <a:r>
              <a:rPr lang="en-US" sz="5400" b="1" kern="0" dirty="0" err="1">
                <a:solidFill>
                  <a:srgbClr val="698F00">
                    <a:lumMod val="75000"/>
                  </a:srgbClr>
                </a:solidFill>
                <a:latin typeface="Times New Roman" pitchFamily="18" charset="0"/>
                <a:cs typeface="Times New Roman" pitchFamily="18" charset="0"/>
              </a:rPr>
              <a:t>hiểu</a:t>
            </a:r>
            <a:r>
              <a:rPr lang="en-US" sz="5400" b="1" kern="0" dirty="0">
                <a:solidFill>
                  <a:srgbClr val="698F00">
                    <a:lumMod val="75000"/>
                  </a:srgbClr>
                </a:solidFill>
                <a:latin typeface="Times New Roman" pitchFamily="18" charset="0"/>
                <a:cs typeface="Times New Roman" pitchFamily="18" charset="0"/>
              </a:rPr>
              <a:t> </a:t>
            </a:r>
            <a:r>
              <a:rPr lang="en-US" sz="5400" b="1" kern="0" dirty="0" err="1">
                <a:solidFill>
                  <a:srgbClr val="698F00">
                    <a:lumMod val="75000"/>
                  </a:srgbClr>
                </a:solidFill>
                <a:latin typeface="Times New Roman" pitchFamily="18" charset="0"/>
                <a:cs typeface="Times New Roman" pitchFamily="18" charset="0"/>
              </a:rPr>
              <a:t>chung</a:t>
            </a:r>
            <a:endParaRPr lang="en-US" sz="5400" b="1" kern="0" dirty="0">
              <a:solidFill>
                <a:srgbClr val="698F00">
                  <a:lumMod val="75000"/>
                </a:srgbClr>
              </a:solidFill>
              <a:latin typeface="Times New Roman" pitchFamily="18" charset="0"/>
              <a:cs typeface="Times New Roman" pitchFamily="18"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7" name="Google Shape;447;p45"/>
          <p:cNvPicPr preferRelativeResize="0"/>
          <p:nvPr/>
        </p:nvPicPr>
        <p:blipFill>
          <a:blip r:embed="rId4">
            <a:alphaModFix amt="48000"/>
          </a:blip>
          <a:stretch>
            <a:fillRect/>
          </a:stretch>
        </p:blipFill>
        <p:spPr>
          <a:xfrm>
            <a:off x="-256302" y="1817867"/>
            <a:ext cx="2068467" cy="941967"/>
          </a:xfrm>
          <a:prstGeom prst="rect">
            <a:avLst/>
          </a:prstGeom>
          <a:noFill/>
          <a:ln>
            <a:noFill/>
          </a:ln>
        </p:spPr>
      </p:pic>
      <p:pic>
        <p:nvPicPr>
          <p:cNvPr id="448" name="Google Shape;448;p45"/>
          <p:cNvPicPr preferRelativeResize="0"/>
          <p:nvPr/>
        </p:nvPicPr>
        <p:blipFill>
          <a:blip r:embed="rId4">
            <a:alphaModFix amt="48000"/>
          </a:blip>
          <a:stretch>
            <a:fillRect/>
          </a:stretch>
        </p:blipFill>
        <p:spPr>
          <a:xfrm>
            <a:off x="1812166" y="466950"/>
            <a:ext cx="1967732" cy="896100"/>
          </a:xfrm>
          <a:prstGeom prst="rect">
            <a:avLst/>
          </a:prstGeom>
          <a:noFill/>
          <a:ln>
            <a:noFill/>
          </a:ln>
        </p:spPr>
      </p:pic>
      <p:pic>
        <p:nvPicPr>
          <p:cNvPr id="449" name="Google Shape;449;p45"/>
          <p:cNvPicPr preferRelativeResize="0"/>
          <p:nvPr/>
        </p:nvPicPr>
        <p:blipFill>
          <a:blip r:embed="rId4">
            <a:alphaModFix amt="48000"/>
          </a:blip>
          <a:stretch>
            <a:fillRect/>
          </a:stretch>
        </p:blipFill>
        <p:spPr>
          <a:xfrm>
            <a:off x="10298832" y="1666634"/>
            <a:ext cx="2068467" cy="941967"/>
          </a:xfrm>
          <a:prstGeom prst="rect">
            <a:avLst/>
          </a:prstGeom>
          <a:noFill/>
          <a:ln>
            <a:noFill/>
          </a:ln>
        </p:spPr>
      </p:pic>
      <p:pic>
        <p:nvPicPr>
          <p:cNvPr id="450" name="Google Shape;450;p45"/>
          <p:cNvPicPr preferRelativeResize="0"/>
          <p:nvPr/>
        </p:nvPicPr>
        <p:blipFill>
          <a:blip r:embed="rId4">
            <a:alphaModFix amt="48000"/>
          </a:blip>
          <a:stretch>
            <a:fillRect/>
          </a:stretch>
        </p:blipFill>
        <p:spPr>
          <a:xfrm>
            <a:off x="8144433" y="466950"/>
            <a:ext cx="1967732" cy="896100"/>
          </a:xfrm>
          <a:prstGeom prst="rect">
            <a:avLst/>
          </a:prstGeom>
          <a:noFill/>
          <a:ln>
            <a:noFill/>
          </a:ln>
        </p:spPr>
      </p:pic>
      <p:graphicFrame>
        <p:nvGraphicFramePr>
          <p:cNvPr id="2" name="Diagram 1">
            <a:extLst>
              <a:ext uri="{FF2B5EF4-FFF2-40B4-BE49-F238E27FC236}">
                <a16:creationId xmlns:a16="http://schemas.microsoft.com/office/drawing/2014/main" id="{D8AE3E02-642A-E9FE-8307-5EBCC3715549}"/>
              </a:ext>
            </a:extLst>
          </p:cNvPr>
          <p:cNvGraphicFramePr/>
          <p:nvPr>
            <p:extLst>
              <p:ext uri="{D42A27DB-BD31-4B8C-83A1-F6EECF244321}">
                <p14:modId xmlns:p14="http://schemas.microsoft.com/office/powerpoint/2010/main" val="3312525046"/>
              </p:ext>
            </p:extLst>
          </p:nvPr>
        </p:nvGraphicFramePr>
        <p:xfrm>
          <a:off x="689970" y="775045"/>
          <a:ext cx="10812059" cy="530790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5721976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7" name="Google Shape;447;p45"/>
          <p:cNvPicPr preferRelativeResize="0"/>
          <p:nvPr/>
        </p:nvPicPr>
        <p:blipFill>
          <a:blip r:embed="rId4">
            <a:alphaModFix amt="48000"/>
          </a:blip>
          <a:stretch>
            <a:fillRect/>
          </a:stretch>
        </p:blipFill>
        <p:spPr>
          <a:xfrm>
            <a:off x="-256302" y="1817867"/>
            <a:ext cx="2068467" cy="941967"/>
          </a:xfrm>
          <a:prstGeom prst="rect">
            <a:avLst/>
          </a:prstGeom>
          <a:noFill/>
          <a:ln>
            <a:noFill/>
          </a:ln>
        </p:spPr>
      </p:pic>
      <p:pic>
        <p:nvPicPr>
          <p:cNvPr id="448" name="Google Shape;448;p45"/>
          <p:cNvPicPr preferRelativeResize="0"/>
          <p:nvPr/>
        </p:nvPicPr>
        <p:blipFill>
          <a:blip r:embed="rId4">
            <a:alphaModFix amt="48000"/>
          </a:blip>
          <a:stretch>
            <a:fillRect/>
          </a:stretch>
        </p:blipFill>
        <p:spPr>
          <a:xfrm>
            <a:off x="1812166" y="466950"/>
            <a:ext cx="1967732" cy="896100"/>
          </a:xfrm>
          <a:prstGeom prst="rect">
            <a:avLst/>
          </a:prstGeom>
          <a:noFill/>
          <a:ln>
            <a:noFill/>
          </a:ln>
        </p:spPr>
      </p:pic>
      <p:pic>
        <p:nvPicPr>
          <p:cNvPr id="449" name="Google Shape;449;p45"/>
          <p:cNvPicPr preferRelativeResize="0"/>
          <p:nvPr/>
        </p:nvPicPr>
        <p:blipFill>
          <a:blip r:embed="rId4">
            <a:alphaModFix amt="48000"/>
          </a:blip>
          <a:stretch>
            <a:fillRect/>
          </a:stretch>
        </p:blipFill>
        <p:spPr>
          <a:xfrm>
            <a:off x="10298832" y="1666634"/>
            <a:ext cx="2068467" cy="941967"/>
          </a:xfrm>
          <a:prstGeom prst="rect">
            <a:avLst/>
          </a:prstGeom>
          <a:noFill/>
          <a:ln>
            <a:noFill/>
          </a:ln>
        </p:spPr>
      </p:pic>
      <p:pic>
        <p:nvPicPr>
          <p:cNvPr id="450" name="Google Shape;450;p45"/>
          <p:cNvPicPr preferRelativeResize="0"/>
          <p:nvPr/>
        </p:nvPicPr>
        <p:blipFill>
          <a:blip r:embed="rId4">
            <a:alphaModFix amt="48000"/>
          </a:blip>
          <a:stretch>
            <a:fillRect/>
          </a:stretch>
        </p:blipFill>
        <p:spPr>
          <a:xfrm>
            <a:off x="8144433" y="466950"/>
            <a:ext cx="1967732" cy="896100"/>
          </a:xfrm>
          <a:prstGeom prst="rect">
            <a:avLst/>
          </a:prstGeom>
          <a:noFill/>
          <a:ln>
            <a:noFill/>
          </a:ln>
        </p:spPr>
      </p:pic>
      <p:sp>
        <p:nvSpPr>
          <p:cNvPr id="3" name="TextBox 2">
            <a:extLst>
              <a:ext uri="{FF2B5EF4-FFF2-40B4-BE49-F238E27FC236}">
                <a16:creationId xmlns:a16="http://schemas.microsoft.com/office/drawing/2014/main" id="{9355E9B0-2503-A292-3A27-91DD803B512F}"/>
              </a:ext>
            </a:extLst>
          </p:cNvPr>
          <p:cNvSpPr txBox="1"/>
          <p:nvPr/>
        </p:nvSpPr>
        <p:spPr>
          <a:xfrm>
            <a:off x="5466263" y="1321484"/>
            <a:ext cx="6201996" cy="3108543"/>
          </a:xfrm>
          <a:prstGeom prst="rect">
            <a:avLst/>
          </a:prstGeom>
          <a:noFill/>
        </p:spPr>
        <p:txBody>
          <a:bodyPr wrap="square">
            <a:spAutoFit/>
          </a:bodyPr>
          <a:lstStyle/>
          <a:p>
            <a:pPr marL="0" marR="0" algn="just">
              <a:spcBef>
                <a:spcPts val="1200"/>
              </a:spcBef>
              <a:spcAft>
                <a:spcPts val="1200"/>
              </a:spcAft>
            </a:pPr>
            <a:r>
              <a:rPr lang="de-DE" sz="2800" dirty="0">
                <a:effectLst/>
                <a:latin typeface="Times New Roman" pitchFamily="18" charset="0"/>
                <a:ea typeface="Times New Roman" panose="02020603050405020304" pitchFamily="18" charset="0"/>
                <a:cs typeface="Times New Roman" pitchFamily="18" charset="0"/>
              </a:rPr>
              <a:t>-</a:t>
            </a:r>
            <a:r>
              <a:rPr lang="de-DE" sz="4400" dirty="0">
                <a:effectLst/>
                <a:latin typeface="Times New Roman" pitchFamily="18" charset="0"/>
                <a:ea typeface="Times New Roman" panose="02020603050405020304" pitchFamily="18" charset="0"/>
                <a:cs typeface="Times New Roman" pitchFamily="18" charset="0"/>
              </a:rPr>
              <a:t> </a:t>
            </a:r>
            <a:r>
              <a:rPr lang="pt-BR" sz="4400" dirty="0">
                <a:effectLst/>
                <a:latin typeface="Times New Roman" pitchFamily="18" charset="0"/>
                <a:ea typeface="Times New Roman" panose="02020603050405020304" pitchFamily="18" charset="0"/>
                <a:cs typeface="Times New Roman" pitchFamily="18" charset="0"/>
              </a:rPr>
              <a:t>Huỳnh Như Phương</a:t>
            </a:r>
            <a:r>
              <a:rPr lang="pt-BR" sz="4400" dirty="0">
                <a:latin typeface="Times New Roman" pitchFamily="18" charset="0"/>
                <a:ea typeface="Times New Roman" panose="02020603050405020304" pitchFamily="18" charset="0"/>
                <a:cs typeface="Times New Roman" pitchFamily="18" charset="0"/>
              </a:rPr>
              <a:t> (</a:t>
            </a:r>
            <a:r>
              <a:rPr lang="pt-BR" sz="4400" dirty="0">
                <a:effectLst/>
                <a:latin typeface="Times New Roman" pitchFamily="18" charset="0"/>
                <a:ea typeface="Times New Roman" panose="02020603050405020304" pitchFamily="18" charset="0"/>
                <a:cs typeface="Times New Roman" pitchFamily="18" charset="0"/>
              </a:rPr>
              <a:t>1955), quê ở Quảng Ngãi.</a:t>
            </a:r>
            <a:endParaRPr lang="en-US" sz="4400" dirty="0">
              <a:effectLst/>
              <a:latin typeface="Times New Roman" pitchFamily="18" charset="0"/>
              <a:ea typeface="Times New Roman" panose="02020603050405020304" pitchFamily="18" charset="0"/>
              <a:cs typeface="Times New Roman" pitchFamily="18" charset="0"/>
            </a:endParaRPr>
          </a:p>
          <a:p>
            <a:pPr marL="0" marR="30480" algn="just">
              <a:spcBef>
                <a:spcPts val="1200"/>
              </a:spcBef>
              <a:spcAft>
                <a:spcPts val="1200"/>
              </a:spcAft>
            </a:pPr>
            <a:r>
              <a:rPr lang="pt-BR" sz="4400" dirty="0">
                <a:effectLst/>
                <a:latin typeface="Times New Roman" pitchFamily="18" charset="0"/>
                <a:ea typeface="Times New Roman" panose="02020603050405020304" pitchFamily="18" charset="0"/>
                <a:cs typeface="Times New Roman" pitchFamily="18" charset="0"/>
              </a:rPr>
              <a:t>- Ông là nhà nghiên cứu, phê bình văn học.</a:t>
            </a:r>
            <a:endParaRPr lang="en-US" sz="4400" dirty="0">
              <a:effectLst/>
              <a:latin typeface="Times New Roman" pitchFamily="18" charset="0"/>
              <a:ea typeface="Times New Roman" panose="02020603050405020304" pitchFamily="18" charset="0"/>
              <a:cs typeface="Times New Roman" pitchFamily="18" charset="0"/>
            </a:endParaRPr>
          </a:p>
        </p:txBody>
      </p:sp>
      <p:sp>
        <p:nvSpPr>
          <p:cNvPr id="4" name="TextBox 3">
            <a:extLst>
              <a:ext uri="{FF2B5EF4-FFF2-40B4-BE49-F238E27FC236}">
                <a16:creationId xmlns:a16="http://schemas.microsoft.com/office/drawing/2014/main" id="{6B132620-1339-114F-FBA4-164BD054AC93}"/>
              </a:ext>
            </a:extLst>
          </p:cNvPr>
          <p:cNvSpPr txBox="1"/>
          <p:nvPr/>
        </p:nvSpPr>
        <p:spPr>
          <a:xfrm>
            <a:off x="513183" y="259101"/>
            <a:ext cx="6307494" cy="769441"/>
          </a:xfrm>
          <a:prstGeom prst="rect">
            <a:avLst/>
          </a:prstGeom>
          <a:noFill/>
        </p:spPr>
        <p:txBody>
          <a:bodyPr wrap="square">
            <a:spAutoFit/>
          </a:bodyPr>
          <a:lstStyle/>
          <a:p>
            <a:pPr marL="0" marR="0" algn="just">
              <a:spcBef>
                <a:spcPts val="600"/>
              </a:spcBef>
              <a:spcAft>
                <a:spcPts val="600"/>
              </a:spcAft>
            </a:pPr>
            <a:r>
              <a:rPr lang="de-DE" sz="4400" b="1" dirty="0">
                <a:effectLst/>
                <a:latin typeface="Times New Roman" pitchFamily="18" charset="0"/>
                <a:ea typeface="Times New Roman" panose="02020603050405020304" pitchFamily="18" charset="0"/>
                <a:cs typeface="Times New Roman" pitchFamily="18" charset="0"/>
              </a:rPr>
              <a:t>1. Tác giả: </a:t>
            </a:r>
            <a:endParaRPr lang="en-US" sz="4400" dirty="0">
              <a:effectLst/>
              <a:latin typeface="Times New Roman" pitchFamily="18" charset="0"/>
              <a:ea typeface="Times New Roman" panose="02020603050405020304" pitchFamily="18" charset="0"/>
              <a:cs typeface="Times New Roman" pitchFamily="18" charset="0"/>
            </a:endParaRPr>
          </a:p>
        </p:txBody>
      </p:sp>
      <p:pic>
        <p:nvPicPr>
          <p:cNvPr id="6" name="Picture 5" descr="A picture containing person&#10;&#10;Description automatically generated">
            <a:extLst>
              <a:ext uri="{FF2B5EF4-FFF2-40B4-BE49-F238E27FC236}">
                <a16:creationId xmlns:a16="http://schemas.microsoft.com/office/drawing/2014/main" id="{CAFBE8DB-08E6-497C-CBB1-D4469BA9A0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196" y="1321484"/>
            <a:ext cx="4130260" cy="41746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ustDataLst>
      <p:tags r:id="rId1"/>
    </p:custDataLst>
    <p:extLst>
      <p:ext uri="{BB962C8B-B14F-4D97-AF65-F5344CB8AC3E}">
        <p14:creationId xmlns:p14="http://schemas.microsoft.com/office/powerpoint/2010/main" val="1359503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75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75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75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75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7" name="Google Shape;447;p45"/>
          <p:cNvPicPr preferRelativeResize="0"/>
          <p:nvPr/>
        </p:nvPicPr>
        <p:blipFill>
          <a:blip r:embed="rId4">
            <a:alphaModFix amt="48000"/>
          </a:blip>
          <a:stretch>
            <a:fillRect/>
          </a:stretch>
        </p:blipFill>
        <p:spPr>
          <a:xfrm>
            <a:off x="-256302" y="1817867"/>
            <a:ext cx="2068467" cy="941967"/>
          </a:xfrm>
          <a:prstGeom prst="rect">
            <a:avLst/>
          </a:prstGeom>
          <a:noFill/>
          <a:ln>
            <a:noFill/>
          </a:ln>
        </p:spPr>
      </p:pic>
      <p:pic>
        <p:nvPicPr>
          <p:cNvPr id="448" name="Google Shape;448;p45"/>
          <p:cNvPicPr preferRelativeResize="0"/>
          <p:nvPr/>
        </p:nvPicPr>
        <p:blipFill>
          <a:blip r:embed="rId4">
            <a:alphaModFix amt="48000"/>
          </a:blip>
          <a:stretch>
            <a:fillRect/>
          </a:stretch>
        </p:blipFill>
        <p:spPr>
          <a:xfrm>
            <a:off x="1812166" y="466950"/>
            <a:ext cx="1967732" cy="896100"/>
          </a:xfrm>
          <a:prstGeom prst="rect">
            <a:avLst/>
          </a:prstGeom>
          <a:noFill/>
          <a:ln>
            <a:noFill/>
          </a:ln>
        </p:spPr>
      </p:pic>
      <p:pic>
        <p:nvPicPr>
          <p:cNvPr id="449" name="Google Shape;449;p45"/>
          <p:cNvPicPr preferRelativeResize="0"/>
          <p:nvPr/>
        </p:nvPicPr>
        <p:blipFill>
          <a:blip r:embed="rId4">
            <a:alphaModFix amt="48000"/>
          </a:blip>
          <a:stretch>
            <a:fillRect/>
          </a:stretch>
        </p:blipFill>
        <p:spPr>
          <a:xfrm>
            <a:off x="10298832" y="1666634"/>
            <a:ext cx="2068467" cy="941967"/>
          </a:xfrm>
          <a:prstGeom prst="rect">
            <a:avLst/>
          </a:prstGeom>
          <a:noFill/>
          <a:ln>
            <a:noFill/>
          </a:ln>
        </p:spPr>
      </p:pic>
      <p:pic>
        <p:nvPicPr>
          <p:cNvPr id="450" name="Google Shape;450;p45"/>
          <p:cNvPicPr preferRelativeResize="0"/>
          <p:nvPr/>
        </p:nvPicPr>
        <p:blipFill>
          <a:blip r:embed="rId4">
            <a:alphaModFix amt="48000"/>
          </a:blip>
          <a:stretch>
            <a:fillRect/>
          </a:stretch>
        </p:blipFill>
        <p:spPr>
          <a:xfrm>
            <a:off x="8144433" y="466950"/>
            <a:ext cx="1967732" cy="896100"/>
          </a:xfrm>
          <a:prstGeom prst="rect">
            <a:avLst/>
          </a:prstGeom>
          <a:noFill/>
          <a:ln>
            <a:noFill/>
          </a:ln>
        </p:spPr>
      </p:pic>
      <p:pic>
        <p:nvPicPr>
          <p:cNvPr id="5" name="Picture 4">
            <a:extLst>
              <a:ext uri="{FF2B5EF4-FFF2-40B4-BE49-F238E27FC236}">
                <a16:creationId xmlns:a16="http://schemas.microsoft.com/office/drawing/2014/main" id="{AF53A3A9-937B-ABC1-5D7C-1EBB97C4B3B4}"/>
              </a:ext>
            </a:extLst>
          </p:cNvPr>
          <p:cNvPicPr>
            <a:picLocks noChangeAspect="1"/>
          </p:cNvPicPr>
          <p:nvPr/>
        </p:nvPicPr>
        <p:blipFill>
          <a:blip r:embed="rId5"/>
          <a:stretch>
            <a:fillRect/>
          </a:stretch>
        </p:blipFill>
        <p:spPr>
          <a:xfrm>
            <a:off x="0" y="1118351"/>
            <a:ext cx="6439437" cy="5494951"/>
          </a:xfrm>
          <a:prstGeom prst="rect">
            <a:avLst/>
          </a:prstGeom>
        </p:spPr>
      </p:pic>
      <p:sp>
        <p:nvSpPr>
          <p:cNvPr id="6" name="TextBox 5">
            <a:extLst>
              <a:ext uri="{FF2B5EF4-FFF2-40B4-BE49-F238E27FC236}">
                <a16:creationId xmlns:a16="http://schemas.microsoft.com/office/drawing/2014/main" id="{1C36586E-5387-2E5E-7679-7094A96B789F}"/>
              </a:ext>
            </a:extLst>
          </p:cNvPr>
          <p:cNvSpPr txBox="1"/>
          <p:nvPr/>
        </p:nvSpPr>
        <p:spPr>
          <a:xfrm>
            <a:off x="1392551" y="287354"/>
            <a:ext cx="4294288" cy="830997"/>
          </a:xfrm>
          <a:prstGeom prst="rect">
            <a:avLst/>
          </a:prstGeom>
          <a:noFill/>
        </p:spPr>
        <p:txBody>
          <a:bodyPr wrap="square" rtlCol="0">
            <a:spAutoFit/>
          </a:bodyPr>
          <a:lstStyle/>
          <a:p>
            <a:r>
              <a:rPr lang="en-US" sz="4800" b="1" dirty="0" smtClean="0">
                <a:latin typeface="Times New Roman" pitchFamily="18" charset="0"/>
                <a:cs typeface="Times New Roman" pitchFamily="18" charset="0"/>
              </a:rPr>
              <a:t>2. </a:t>
            </a:r>
            <a:r>
              <a:rPr lang="en-US" sz="4800" b="1" dirty="0" err="1" smtClean="0">
                <a:latin typeface="Times New Roman" pitchFamily="18" charset="0"/>
                <a:cs typeface="Times New Roman" pitchFamily="18" charset="0"/>
              </a:rPr>
              <a:t>Tác</a:t>
            </a:r>
            <a:r>
              <a:rPr lang="en-US" sz="4800" b="1" dirty="0" smtClean="0">
                <a:latin typeface="Times New Roman" pitchFamily="18" charset="0"/>
                <a:cs typeface="Times New Roman" pitchFamily="18" charset="0"/>
              </a:rPr>
              <a:t> </a:t>
            </a:r>
            <a:r>
              <a:rPr lang="en-US" sz="4800" b="1" dirty="0" err="1" smtClean="0">
                <a:latin typeface="Times New Roman" pitchFamily="18" charset="0"/>
                <a:cs typeface="Times New Roman" pitchFamily="18" charset="0"/>
              </a:rPr>
              <a:t>phẩm</a:t>
            </a:r>
            <a:r>
              <a:rPr lang="en-US" sz="4800" b="1" dirty="0" smtClean="0">
                <a:latin typeface="Times New Roman" pitchFamily="18" charset="0"/>
                <a:cs typeface="Times New Roman" pitchFamily="18" charset="0"/>
              </a:rPr>
              <a:t>:</a:t>
            </a:r>
            <a:endParaRPr lang="en-US" sz="4800" b="1" dirty="0">
              <a:latin typeface="Times New Roman" pitchFamily="18" charset="0"/>
              <a:cs typeface="Times New Roman" pitchFamily="18" charset="0"/>
            </a:endParaRPr>
          </a:p>
        </p:txBody>
      </p:sp>
      <p:sp>
        <p:nvSpPr>
          <p:cNvPr id="11" name="TextBox 10">
            <a:extLst>
              <a:ext uri="{FF2B5EF4-FFF2-40B4-BE49-F238E27FC236}">
                <a16:creationId xmlns:a16="http://schemas.microsoft.com/office/drawing/2014/main" id="{1C36586E-5387-2E5E-7679-7094A96B789F}"/>
              </a:ext>
            </a:extLst>
          </p:cNvPr>
          <p:cNvSpPr txBox="1"/>
          <p:nvPr/>
        </p:nvSpPr>
        <p:spPr>
          <a:xfrm>
            <a:off x="6465195" y="1086783"/>
            <a:ext cx="5331854" cy="4770537"/>
          </a:xfrm>
          <a:prstGeom prst="rect">
            <a:avLst/>
          </a:prstGeom>
          <a:noFill/>
        </p:spPr>
        <p:txBody>
          <a:bodyPr wrap="square" rtlCol="0">
            <a:spAutoFit/>
          </a:bodyPr>
          <a:lstStyle/>
          <a:p>
            <a:pPr algn="just"/>
            <a:r>
              <a:rPr lang="en-US" sz="4800" b="1" dirty="0" smtClean="0">
                <a:latin typeface="Times New Roman" pitchFamily="18" charset="0"/>
                <a:cs typeface="Times New Roman" pitchFamily="18" charset="0"/>
              </a:rPr>
              <a:t> </a:t>
            </a:r>
            <a:r>
              <a:rPr lang="vi-VN" sz="4000" b="1" dirty="0">
                <a:latin typeface="Times New Roman" pitchFamily="18" charset="0"/>
                <a:cs typeface="Times New Roman" pitchFamily="18" charset="0"/>
              </a:rPr>
              <a:t>Xuất </a:t>
            </a:r>
            <a:r>
              <a:rPr lang="vi-VN" sz="4000" b="1" dirty="0" smtClean="0">
                <a:latin typeface="Times New Roman" pitchFamily="18" charset="0"/>
                <a:cs typeface="Times New Roman" pitchFamily="18" charset="0"/>
              </a:rPr>
              <a:t>xứ</a:t>
            </a:r>
            <a:r>
              <a:rPr lang="en-US" sz="4000" dirty="0" smtClean="0">
                <a:latin typeface="Times New Roman" pitchFamily="18" charset="0"/>
                <a:cs typeface="Times New Roman" pitchFamily="18" charset="0"/>
              </a:rPr>
              <a:t>: </a:t>
            </a:r>
            <a:r>
              <a:rPr lang="vi-VN" sz="4000" dirty="0" smtClean="0">
                <a:latin typeface="Times New Roman" pitchFamily="18" charset="0"/>
                <a:cs typeface="Times New Roman" pitchFamily="18" charset="0"/>
              </a:rPr>
              <a:t>Trích</a:t>
            </a:r>
            <a:r>
              <a:rPr lang="vi-VN" sz="4000" dirty="0">
                <a:latin typeface="Times New Roman" pitchFamily="18" charset="0"/>
                <a:cs typeface="Times New Roman" pitchFamily="18" charset="0"/>
              </a:rPr>
              <a:t> </a:t>
            </a:r>
            <a:r>
              <a:rPr lang="vi-VN" sz="4000" i="1" dirty="0">
                <a:latin typeface="Times New Roman" pitchFamily="18" charset="0"/>
                <a:cs typeface="Times New Roman" pitchFamily="18" charset="0"/>
              </a:rPr>
              <a:t>Thành phố - những thước phim quay chậm,</a:t>
            </a:r>
            <a:r>
              <a:rPr lang="vi-VN" sz="4000" dirty="0">
                <a:latin typeface="Times New Roman" pitchFamily="18" charset="0"/>
                <a:cs typeface="Times New Roman" pitchFamily="18" charset="0"/>
              </a:rPr>
              <a:t> NXB Trẻ, Thành phố Hồ Chí Minh, 2018)</a:t>
            </a:r>
          </a:p>
          <a:p>
            <a:r>
              <a:rPr lang="vi-VN" sz="3200" dirty="0"/>
              <a:t/>
            </a:r>
            <a:br>
              <a:rPr lang="vi-VN" sz="3200" dirty="0"/>
            </a:br>
            <a:r>
              <a:rPr lang="vi-VN" sz="3200" dirty="0"/>
              <a:t/>
            </a:r>
            <a:br>
              <a:rPr lang="vi-VN" sz="3200" dirty="0"/>
            </a:br>
            <a:endParaRPr lang="en-US" sz="3200" b="1" dirty="0">
              <a:latin typeface="Times New Roman" pitchFamily="18" charset="0"/>
              <a:cs typeface="Times New Roman" pitchFamily="18" charset="0"/>
            </a:endParaRPr>
          </a:p>
        </p:txBody>
      </p:sp>
    </p:spTree>
    <p:custDataLst>
      <p:tags r:id="rId1"/>
    </p:custDataLst>
    <p:extLst>
      <p:ext uri="{BB962C8B-B14F-4D97-AF65-F5344CB8AC3E}">
        <p14:creationId xmlns:p14="http://schemas.microsoft.com/office/powerpoint/2010/main" val="37253428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47"/>
                                        </p:tgtEl>
                                        <p:attrNameLst>
                                          <p:attrName>style.visibility</p:attrName>
                                        </p:attrNameLst>
                                      </p:cBhvr>
                                      <p:to>
                                        <p:strVal val="visible"/>
                                      </p:to>
                                    </p:set>
                                    <p:anim calcmode="lin" valueType="num">
                                      <p:cBhvr>
                                        <p:cTn id="7" dur="750" fill="hold"/>
                                        <p:tgtEl>
                                          <p:spTgt spid="447"/>
                                        </p:tgtEl>
                                        <p:attrNameLst>
                                          <p:attrName>ppt_w</p:attrName>
                                        </p:attrNameLst>
                                      </p:cBhvr>
                                      <p:tavLst>
                                        <p:tav tm="0">
                                          <p:val>
                                            <p:fltVal val="0"/>
                                          </p:val>
                                        </p:tav>
                                        <p:tav tm="100000">
                                          <p:val>
                                            <p:strVal val="#ppt_w"/>
                                          </p:val>
                                        </p:tav>
                                      </p:tavLst>
                                    </p:anim>
                                    <p:anim calcmode="lin" valueType="num">
                                      <p:cBhvr>
                                        <p:cTn id="8" dur="750" fill="hold"/>
                                        <p:tgtEl>
                                          <p:spTgt spid="447"/>
                                        </p:tgtEl>
                                        <p:attrNameLst>
                                          <p:attrName>ppt_h</p:attrName>
                                        </p:attrNameLst>
                                      </p:cBhvr>
                                      <p:tavLst>
                                        <p:tav tm="0">
                                          <p:val>
                                            <p:fltVal val="0"/>
                                          </p:val>
                                        </p:tav>
                                        <p:tav tm="100000">
                                          <p:val>
                                            <p:strVal val="#ppt_h"/>
                                          </p:val>
                                        </p:tav>
                                      </p:tavLst>
                                    </p:anim>
                                    <p:animEffect transition="in" filter="fade">
                                      <p:cBhvr>
                                        <p:cTn id="9" dur="750"/>
                                        <p:tgtEl>
                                          <p:spTgt spid="447"/>
                                        </p:tgtEl>
                                      </p:cBhvr>
                                    </p:animEffect>
                                  </p:childTnLst>
                                </p:cTn>
                              </p:par>
                              <p:par>
                                <p:cTn id="10" presetID="53" presetClass="entr" presetSubtype="16" fill="hold" nodeType="withEffect">
                                  <p:stCondLst>
                                    <p:cond delay="0"/>
                                  </p:stCondLst>
                                  <p:childTnLst>
                                    <p:set>
                                      <p:cBhvr>
                                        <p:cTn id="11" dur="1" fill="hold">
                                          <p:stCondLst>
                                            <p:cond delay="0"/>
                                          </p:stCondLst>
                                        </p:cTn>
                                        <p:tgtEl>
                                          <p:spTgt spid="448"/>
                                        </p:tgtEl>
                                        <p:attrNameLst>
                                          <p:attrName>style.visibility</p:attrName>
                                        </p:attrNameLst>
                                      </p:cBhvr>
                                      <p:to>
                                        <p:strVal val="visible"/>
                                      </p:to>
                                    </p:set>
                                    <p:anim calcmode="lin" valueType="num">
                                      <p:cBhvr>
                                        <p:cTn id="12" dur="750" fill="hold"/>
                                        <p:tgtEl>
                                          <p:spTgt spid="448"/>
                                        </p:tgtEl>
                                        <p:attrNameLst>
                                          <p:attrName>ppt_w</p:attrName>
                                        </p:attrNameLst>
                                      </p:cBhvr>
                                      <p:tavLst>
                                        <p:tav tm="0">
                                          <p:val>
                                            <p:fltVal val="0"/>
                                          </p:val>
                                        </p:tav>
                                        <p:tav tm="100000">
                                          <p:val>
                                            <p:strVal val="#ppt_w"/>
                                          </p:val>
                                        </p:tav>
                                      </p:tavLst>
                                    </p:anim>
                                    <p:anim calcmode="lin" valueType="num">
                                      <p:cBhvr>
                                        <p:cTn id="13" dur="750" fill="hold"/>
                                        <p:tgtEl>
                                          <p:spTgt spid="448"/>
                                        </p:tgtEl>
                                        <p:attrNameLst>
                                          <p:attrName>ppt_h</p:attrName>
                                        </p:attrNameLst>
                                      </p:cBhvr>
                                      <p:tavLst>
                                        <p:tav tm="0">
                                          <p:val>
                                            <p:fltVal val="0"/>
                                          </p:val>
                                        </p:tav>
                                        <p:tav tm="100000">
                                          <p:val>
                                            <p:strVal val="#ppt_h"/>
                                          </p:val>
                                        </p:tav>
                                      </p:tavLst>
                                    </p:anim>
                                    <p:animEffect transition="in" filter="fade">
                                      <p:cBhvr>
                                        <p:cTn id="14" dur="750"/>
                                        <p:tgtEl>
                                          <p:spTgt spid="448"/>
                                        </p:tgtEl>
                                      </p:cBhvr>
                                    </p:animEffect>
                                  </p:childTnLst>
                                </p:cTn>
                              </p:par>
                              <p:par>
                                <p:cTn id="15" presetID="53" presetClass="entr" presetSubtype="16" fill="hold" nodeType="withEffect">
                                  <p:stCondLst>
                                    <p:cond delay="0"/>
                                  </p:stCondLst>
                                  <p:childTnLst>
                                    <p:set>
                                      <p:cBhvr>
                                        <p:cTn id="16" dur="1" fill="hold">
                                          <p:stCondLst>
                                            <p:cond delay="0"/>
                                          </p:stCondLst>
                                        </p:cTn>
                                        <p:tgtEl>
                                          <p:spTgt spid="449"/>
                                        </p:tgtEl>
                                        <p:attrNameLst>
                                          <p:attrName>style.visibility</p:attrName>
                                        </p:attrNameLst>
                                      </p:cBhvr>
                                      <p:to>
                                        <p:strVal val="visible"/>
                                      </p:to>
                                    </p:set>
                                    <p:anim calcmode="lin" valueType="num">
                                      <p:cBhvr>
                                        <p:cTn id="17" dur="750" fill="hold"/>
                                        <p:tgtEl>
                                          <p:spTgt spid="449"/>
                                        </p:tgtEl>
                                        <p:attrNameLst>
                                          <p:attrName>ppt_w</p:attrName>
                                        </p:attrNameLst>
                                      </p:cBhvr>
                                      <p:tavLst>
                                        <p:tav tm="0">
                                          <p:val>
                                            <p:fltVal val="0"/>
                                          </p:val>
                                        </p:tav>
                                        <p:tav tm="100000">
                                          <p:val>
                                            <p:strVal val="#ppt_w"/>
                                          </p:val>
                                        </p:tav>
                                      </p:tavLst>
                                    </p:anim>
                                    <p:anim calcmode="lin" valueType="num">
                                      <p:cBhvr>
                                        <p:cTn id="18" dur="750" fill="hold"/>
                                        <p:tgtEl>
                                          <p:spTgt spid="449"/>
                                        </p:tgtEl>
                                        <p:attrNameLst>
                                          <p:attrName>ppt_h</p:attrName>
                                        </p:attrNameLst>
                                      </p:cBhvr>
                                      <p:tavLst>
                                        <p:tav tm="0">
                                          <p:val>
                                            <p:fltVal val="0"/>
                                          </p:val>
                                        </p:tav>
                                        <p:tav tm="100000">
                                          <p:val>
                                            <p:strVal val="#ppt_h"/>
                                          </p:val>
                                        </p:tav>
                                      </p:tavLst>
                                    </p:anim>
                                    <p:animEffect transition="in" filter="fade">
                                      <p:cBhvr>
                                        <p:cTn id="19" dur="750"/>
                                        <p:tgtEl>
                                          <p:spTgt spid="449"/>
                                        </p:tgtEl>
                                      </p:cBhvr>
                                    </p:animEffect>
                                  </p:childTnLst>
                                </p:cTn>
                              </p:par>
                              <p:par>
                                <p:cTn id="20" presetID="53" presetClass="entr" presetSubtype="16" fill="hold" nodeType="withEffect">
                                  <p:stCondLst>
                                    <p:cond delay="0"/>
                                  </p:stCondLst>
                                  <p:childTnLst>
                                    <p:set>
                                      <p:cBhvr>
                                        <p:cTn id="21" dur="1" fill="hold">
                                          <p:stCondLst>
                                            <p:cond delay="0"/>
                                          </p:stCondLst>
                                        </p:cTn>
                                        <p:tgtEl>
                                          <p:spTgt spid="450"/>
                                        </p:tgtEl>
                                        <p:attrNameLst>
                                          <p:attrName>style.visibility</p:attrName>
                                        </p:attrNameLst>
                                      </p:cBhvr>
                                      <p:to>
                                        <p:strVal val="visible"/>
                                      </p:to>
                                    </p:set>
                                    <p:anim calcmode="lin" valueType="num">
                                      <p:cBhvr>
                                        <p:cTn id="22" dur="750" fill="hold"/>
                                        <p:tgtEl>
                                          <p:spTgt spid="450"/>
                                        </p:tgtEl>
                                        <p:attrNameLst>
                                          <p:attrName>ppt_w</p:attrName>
                                        </p:attrNameLst>
                                      </p:cBhvr>
                                      <p:tavLst>
                                        <p:tav tm="0">
                                          <p:val>
                                            <p:fltVal val="0"/>
                                          </p:val>
                                        </p:tav>
                                        <p:tav tm="100000">
                                          <p:val>
                                            <p:strVal val="#ppt_w"/>
                                          </p:val>
                                        </p:tav>
                                      </p:tavLst>
                                    </p:anim>
                                    <p:anim calcmode="lin" valueType="num">
                                      <p:cBhvr>
                                        <p:cTn id="23" dur="750" fill="hold"/>
                                        <p:tgtEl>
                                          <p:spTgt spid="450"/>
                                        </p:tgtEl>
                                        <p:attrNameLst>
                                          <p:attrName>ppt_h</p:attrName>
                                        </p:attrNameLst>
                                      </p:cBhvr>
                                      <p:tavLst>
                                        <p:tav tm="0">
                                          <p:val>
                                            <p:fltVal val="0"/>
                                          </p:val>
                                        </p:tav>
                                        <p:tav tm="100000">
                                          <p:val>
                                            <p:strVal val="#ppt_h"/>
                                          </p:val>
                                        </p:tav>
                                      </p:tavLst>
                                    </p:anim>
                                    <p:animEffect transition="in" filter="fade">
                                      <p:cBhvr>
                                        <p:cTn id="24" dur="750"/>
                                        <p:tgtEl>
                                          <p:spTgt spid="4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6" name="Google Shape;426;p43"/>
          <p:cNvPicPr preferRelativeResize="0"/>
          <p:nvPr/>
        </p:nvPicPr>
        <p:blipFill>
          <a:blip r:embed="rId4">
            <a:alphaModFix amt="48000"/>
          </a:blip>
          <a:stretch>
            <a:fillRect/>
          </a:stretch>
        </p:blipFill>
        <p:spPr>
          <a:xfrm>
            <a:off x="3618699" y="299401"/>
            <a:ext cx="2068467" cy="941967"/>
          </a:xfrm>
          <a:prstGeom prst="rect">
            <a:avLst/>
          </a:prstGeom>
          <a:noFill/>
          <a:ln>
            <a:noFill/>
          </a:ln>
        </p:spPr>
      </p:pic>
      <p:pic>
        <p:nvPicPr>
          <p:cNvPr id="427" name="Google Shape;427;p43"/>
          <p:cNvPicPr preferRelativeResize="0"/>
          <p:nvPr/>
        </p:nvPicPr>
        <p:blipFill>
          <a:blip r:embed="rId4">
            <a:alphaModFix amt="48000"/>
          </a:blip>
          <a:stretch>
            <a:fillRect/>
          </a:stretch>
        </p:blipFill>
        <p:spPr>
          <a:xfrm>
            <a:off x="-239534" y="2913767"/>
            <a:ext cx="1967732" cy="896100"/>
          </a:xfrm>
          <a:prstGeom prst="rect">
            <a:avLst/>
          </a:prstGeom>
          <a:noFill/>
          <a:ln>
            <a:noFill/>
          </a:ln>
        </p:spPr>
      </p:pic>
      <p:pic>
        <p:nvPicPr>
          <p:cNvPr id="428" name="Google Shape;428;p43"/>
          <p:cNvPicPr preferRelativeResize="0"/>
          <p:nvPr/>
        </p:nvPicPr>
        <p:blipFill>
          <a:blip r:embed="rId4">
            <a:alphaModFix amt="48000"/>
          </a:blip>
          <a:stretch>
            <a:fillRect/>
          </a:stretch>
        </p:blipFill>
        <p:spPr>
          <a:xfrm>
            <a:off x="9270799" y="461434"/>
            <a:ext cx="1967732" cy="896100"/>
          </a:xfrm>
          <a:prstGeom prst="rect">
            <a:avLst/>
          </a:prstGeom>
          <a:noFill/>
          <a:ln>
            <a:noFill/>
          </a:ln>
        </p:spPr>
      </p:pic>
      <p:pic>
        <p:nvPicPr>
          <p:cNvPr id="429" name="Google Shape;429;p43"/>
          <p:cNvPicPr preferRelativeResize="0"/>
          <p:nvPr/>
        </p:nvPicPr>
        <p:blipFill>
          <a:blip r:embed="rId4">
            <a:alphaModFix amt="48000"/>
          </a:blip>
          <a:stretch>
            <a:fillRect/>
          </a:stretch>
        </p:blipFill>
        <p:spPr>
          <a:xfrm>
            <a:off x="11115433" y="2889401"/>
            <a:ext cx="1967732" cy="896100"/>
          </a:xfrm>
          <a:prstGeom prst="rect">
            <a:avLst/>
          </a:prstGeom>
          <a:noFill/>
          <a:ln>
            <a:noFill/>
          </a:ln>
        </p:spPr>
      </p:pic>
      <p:pic>
        <p:nvPicPr>
          <p:cNvPr id="430" name="Google Shape;430;p43"/>
          <p:cNvPicPr preferRelativeResize="0"/>
          <p:nvPr/>
        </p:nvPicPr>
        <p:blipFill rotWithShape="1">
          <a:blip r:embed="rId5">
            <a:alphaModFix/>
          </a:blip>
          <a:srcRect t="-1539" b="25724"/>
          <a:stretch/>
        </p:blipFill>
        <p:spPr>
          <a:xfrm>
            <a:off x="-20320" y="4163565"/>
            <a:ext cx="12192004" cy="2694435"/>
          </a:xfrm>
          <a:prstGeom prst="rect">
            <a:avLst/>
          </a:prstGeom>
          <a:noFill/>
          <a:ln>
            <a:noFill/>
          </a:ln>
        </p:spPr>
      </p:pic>
      <p:sp>
        <p:nvSpPr>
          <p:cNvPr id="21" name="Google Shape;361;p7">
            <a:extLst>
              <a:ext uri="{FF2B5EF4-FFF2-40B4-BE49-F238E27FC236}">
                <a16:creationId xmlns:a16="http://schemas.microsoft.com/office/drawing/2014/main" id="{B7447736-0D6C-8392-B308-7E497C39A30C}"/>
              </a:ext>
            </a:extLst>
          </p:cNvPr>
          <p:cNvSpPr txBox="1">
            <a:spLocks/>
          </p:cNvSpPr>
          <p:nvPr/>
        </p:nvSpPr>
        <p:spPr>
          <a:xfrm>
            <a:off x="2075668" y="2554034"/>
            <a:ext cx="8601883" cy="1231467"/>
          </a:xfrm>
          <a:prstGeom prst="roundRect">
            <a:avLst/>
          </a:prstGeom>
          <a:solidFill>
            <a:schemeClr val="bg2"/>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RPr lang="en-US"/>
            </a:defPPr>
            <a:lvl1pPr marR="0" lvl="0" algn="ctr" defTabSz="1219170">
              <a:lnSpc>
                <a:spcPct val="100000"/>
              </a:lnSpc>
              <a:spcBef>
                <a:spcPts val="0"/>
              </a:spcBef>
              <a:spcAft>
                <a:spcPts val="0"/>
              </a:spcAft>
              <a:buClr>
                <a:srgbClr val="FFFFFF"/>
              </a:buClr>
              <a:buSzPts val="2400"/>
              <a:buFont typeface="Alfa Slab One"/>
              <a:buNone/>
              <a:defRPr sz="5400" b="1" i="0" u="none" strike="noStrike" kern="0" cap="none">
                <a:solidFill>
                  <a:srgbClr val="698F00">
                    <a:lumMod val="75000"/>
                  </a:srgbClr>
                </a:solidFill>
                <a:latin typeface="#9Slide03 SVNNew Athletic M54" panose="02000500000000000000" pitchFamily="2" charset="0"/>
                <a:ea typeface="Alfa Slab One"/>
                <a:cs typeface="Alfa Slab One"/>
              </a:defRPr>
            </a:lvl1pPr>
            <a:lvl2pPr marR="0" lvl="1"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2pPr>
            <a:lvl3pPr marR="0" lvl="2"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3pPr>
            <a:lvl4pPr marR="0" lvl="3"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4pPr>
            <a:lvl5pPr marR="0" lvl="4"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5pPr>
            <a:lvl6pPr marR="0" lvl="5"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6pPr>
            <a:lvl7pPr marR="0" lvl="6"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7pPr>
            <a:lvl8pPr marR="0" lvl="7"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8pPr>
            <a:lvl9pPr marR="0" lvl="8"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9pPr>
          </a:lstStyle>
          <a:p>
            <a:r>
              <a:rPr lang="en-US" sz="6600" dirty="0">
                <a:latin typeface="Times New Roman" pitchFamily="18" charset="0"/>
                <a:cs typeface="Times New Roman" pitchFamily="18" charset="0"/>
                <a:sym typeface="Alfa Slab One"/>
              </a:rPr>
              <a:t>II. </a:t>
            </a:r>
            <a:r>
              <a:rPr lang="en-US" sz="6600" dirty="0" err="1">
                <a:latin typeface="Times New Roman" pitchFamily="18" charset="0"/>
                <a:cs typeface="Times New Roman" pitchFamily="18" charset="0"/>
                <a:sym typeface="Alfa Slab One"/>
              </a:rPr>
              <a:t>Đọc</a:t>
            </a:r>
            <a:r>
              <a:rPr lang="en-US" sz="6600" dirty="0">
                <a:latin typeface="Times New Roman" pitchFamily="18" charset="0"/>
                <a:cs typeface="Times New Roman" pitchFamily="18" charset="0"/>
                <a:sym typeface="Alfa Slab One"/>
              </a:rPr>
              <a:t> </a:t>
            </a:r>
            <a:r>
              <a:rPr lang="en-US" sz="6600" dirty="0" err="1" smtClean="0">
                <a:latin typeface="Times New Roman" pitchFamily="18" charset="0"/>
                <a:cs typeface="Times New Roman" pitchFamily="18" charset="0"/>
                <a:sym typeface="Alfa Slab One"/>
              </a:rPr>
              <a:t>hiểu</a:t>
            </a:r>
            <a:r>
              <a:rPr lang="en-US" sz="6600" dirty="0" smtClean="0">
                <a:latin typeface="Times New Roman" pitchFamily="18" charset="0"/>
                <a:cs typeface="Times New Roman" pitchFamily="18" charset="0"/>
                <a:sym typeface="Alfa Slab One"/>
              </a:rPr>
              <a:t> </a:t>
            </a:r>
            <a:r>
              <a:rPr lang="en-US" sz="6600" dirty="0" err="1" smtClean="0">
                <a:latin typeface="Times New Roman" pitchFamily="18" charset="0"/>
                <a:cs typeface="Times New Roman" pitchFamily="18" charset="0"/>
                <a:sym typeface="Alfa Slab One"/>
              </a:rPr>
              <a:t>văn</a:t>
            </a:r>
            <a:r>
              <a:rPr lang="en-US" sz="6600" dirty="0" smtClean="0">
                <a:latin typeface="Times New Roman" pitchFamily="18" charset="0"/>
                <a:cs typeface="Times New Roman" pitchFamily="18" charset="0"/>
                <a:sym typeface="Alfa Slab One"/>
              </a:rPr>
              <a:t> </a:t>
            </a:r>
            <a:r>
              <a:rPr lang="en-US" sz="6600" dirty="0" err="1" smtClean="0">
                <a:latin typeface="Times New Roman" pitchFamily="18" charset="0"/>
                <a:cs typeface="Times New Roman" pitchFamily="18" charset="0"/>
                <a:sym typeface="Alfa Slab One"/>
              </a:rPr>
              <a:t>bản</a:t>
            </a:r>
            <a:endParaRPr lang="en-US" sz="6600" dirty="0">
              <a:latin typeface="Times New Roman" pitchFamily="18" charset="0"/>
              <a:cs typeface="Times New Roman" pitchFamily="18" charset="0"/>
              <a:sym typeface="Alfa Slab One"/>
            </a:endParaRPr>
          </a:p>
        </p:txBody>
      </p:sp>
    </p:spTree>
    <p:custDataLst>
      <p:tags r:id="rId1"/>
    </p:custDataLst>
    <p:extLst>
      <p:ext uri="{BB962C8B-B14F-4D97-AF65-F5344CB8AC3E}">
        <p14:creationId xmlns:p14="http://schemas.microsoft.com/office/powerpoint/2010/main" val="264603192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7" name="Google Shape;447;p45"/>
          <p:cNvPicPr preferRelativeResize="0"/>
          <p:nvPr/>
        </p:nvPicPr>
        <p:blipFill>
          <a:blip r:embed="rId4">
            <a:alphaModFix amt="48000"/>
          </a:blip>
          <a:stretch>
            <a:fillRect/>
          </a:stretch>
        </p:blipFill>
        <p:spPr>
          <a:xfrm>
            <a:off x="-256302" y="1817867"/>
            <a:ext cx="2068467" cy="941967"/>
          </a:xfrm>
          <a:prstGeom prst="rect">
            <a:avLst/>
          </a:prstGeom>
          <a:noFill/>
          <a:ln>
            <a:noFill/>
          </a:ln>
        </p:spPr>
      </p:pic>
      <p:pic>
        <p:nvPicPr>
          <p:cNvPr id="448" name="Google Shape;448;p45"/>
          <p:cNvPicPr preferRelativeResize="0"/>
          <p:nvPr/>
        </p:nvPicPr>
        <p:blipFill>
          <a:blip r:embed="rId4">
            <a:alphaModFix amt="48000"/>
          </a:blip>
          <a:stretch>
            <a:fillRect/>
          </a:stretch>
        </p:blipFill>
        <p:spPr>
          <a:xfrm>
            <a:off x="1812166" y="466950"/>
            <a:ext cx="1967732" cy="896100"/>
          </a:xfrm>
          <a:prstGeom prst="rect">
            <a:avLst/>
          </a:prstGeom>
          <a:noFill/>
          <a:ln>
            <a:noFill/>
          </a:ln>
        </p:spPr>
      </p:pic>
      <p:pic>
        <p:nvPicPr>
          <p:cNvPr id="449" name="Google Shape;449;p45"/>
          <p:cNvPicPr preferRelativeResize="0"/>
          <p:nvPr/>
        </p:nvPicPr>
        <p:blipFill>
          <a:blip r:embed="rId4">
            <a:alphaModFix amt="48000"/>
          </a:blip>
          <a:stretch>
            <a:fillRect/>
          </a:stretch>
        </p:blipFill>
        <p:spPr>
          <a:xfrm>
            <a:off x="10298832" y="1666634"/>
            <a:ext cx="2068467" cy="941967"/>
          </a:xfrm>
          <a:prstGeom prst="rect">
            <a:avLst/>
          </a:prstGeom>
          <a:noFill/>
          <a:ln>
            <a:noFill/>
          </a:ln>
        </p:spPr>
      </p:pic>
      <p:pic>
        <p:nvPicPr>
          <p:cNvPr id="450" name="Google Shape;450;p45"/>
          <p:cNvPicPr preferRelativeResize="0"/>
          <p:nvPr/>
        </p:nvPicPr>
        <p:blipFill>
          <a:blip r:embed="rId4">
            <a:alphaModFix amt="48000"/>
          </a:blip>
          <a:stretch>
            <a:fillRect/>
          </a:stretch>
        </p:blipFill>
        <p:spPr>
          <a:xfrm>
            <a:off x="8144433" y="466950"/>
            <a:ext cx="1967732" cy="896100"/>
          </a:xfrm>
          <a:prstGeom prst="rect">
            <a:avLst/>
          </a:prstGeom>
          <a:noFill/>
          <a:ln>
            <a:noFill/>
          </a:ln>
        </p:spPr>
      </p:pic>
      <p:sp>
        <p:nvSpPr>
          <p:cNvPr id="5" name="Rectangle: Rounded Corners 4">
            <a:extLst>
              <a:ext uri="{FF2B5EF4-FFF2-40B4-BE49-F238E27FC236}">
                <a16:creationId xmlns:a16="http://schemas.microsoft.com/office/drawing/2014/main" id="{F3BECDA7-A153-AB98-2412-44F61B04EF22}"/>
              </a:ext>
            </a:extLst>
          </p:cNvPr>
          <p:cNvSpPr/>
          <p:nvPr/>
        </p:nvSpPr>
        <p:spPr>
          <a:xfrm>
            <a:off x="304868" y="1439219"/>
            <a:ext cx="11252719" cy="5267224"/>
          </a:xfrm>
          <a:prstGeom prst="roundRect">
            <a:avLst>
              <a:gd name="adj" fmla="val 11784"/>
            </a:avLst>
          </a:prstGeom>
          <a:solidFill>
            <a:schemeClr val="bg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0737E4BE-657D-DDD3-CCEB-8BD8D00F7795}"/>
              </a:ext>
            </a:extLst>
          </p:cNvPr>
          <p:cNvSpPr txBox="1"/>
          <p:nvPr/>
        </p:nvSpPr>
        <p:spPr>
          <a:xfrm>
            <a:off x="518006" y="1597192"/>
            <a:ext cx="10842171" cy="4785926"/>
          </a:xfrm>
          <a:prstGeom prst="rect">
            <a:avLst/>
          </a:prstGeom>
          <a:noFill/>
        </p:spPr>
        <p:txBody>
          <a:bodyPr wrap="square">
            <a:spAutoFit/>
          </a:bodyPr>
          <a:lstStyle/>
          <a:p>
            <a:pPr marL="0" marR="0" algn="just">
              <a:spcBef>
                <a:spcPts val="600"/>
              </a:spcBef>
              <a:spcAft>
                <a:spcPts val="600"/>
              </a:spcAft>
            </a:pPr>
            <a:r>
              <a:rPr lang="nl-NL" sz="2400" dirty="0">
                <a:solidFill>
                  <a:srgbClr val="000000"/>
                </a:solidFill>
                <a:effectLst/>
                <a:latin typeface="Times New Roman" pitchFamily="18" charset="0"/>
                <a:ea typeface="Times New Roman" panose="02020603050405020304" pitchFamily="18" charset="0"/>
                <a:cs typeface="Times New Roman" pitchFamily="18" charset="0"/>
              </a:rPr>
              <a:t>- Giải nghĩa từ khó:</a:t>
            </a:r>
            <a:endParaRPr lang="en-US" sz="2400" dirty="0">
              <a:effectLst/>
              <a:latin typeface="Times New Roman" pitchFamily="18" charset="0"/>
              <a:ea typeface="Times New Roman" panose="02020603050405020304" pitchFamily="18" charset="0"/>
              <a:cs typeface="Times New Roman" pitchFamily="18" charset="0"/>
            </a:endParaRPr>
          </a:p>
          <a:p>
            <a:pPr marL="0" marR="30480" algn="just">
              <a:spcBef>
                <a:spcPts val="600"/>
              </a:spcBef>
              <a:spcAft>
                <a:spcPts val="600"/>
              </a:spcAft>
            </a:pPr>
            <a:r>
              <a:rPr lang="de-DE" sz="2400" dirty="0">
                <a:effectLst/>
                <a:latin typeface="Times New Roman" pitchFamily="18" charset="0"/>
                <a:ea typeface="Times New Roman" panose="02020603050405020304" pitchFamily="18" charset="0"/>
                <a:cs typeface="Times New Roman" pitchFamily="18" charset="0"/>
              </a:rPr>
              <a:t>(1) </a:t>
            </a:r>
            <a:r>
              <a:rPr lang="de-DE" sz="2400" i="1" dirty="0">
                <a:effectLst/>
                <a:latin typeface="Times New Roman" pitchFamily="18" charset="0"/>
                <a:ea typeface="Times New Roman" panose="02020603050405020304" pitchFamily="18" charset="0"/>
                <a:cs typeface="Times New Roman" pitchFamily="18" charset="0"/>
              </a:rPr>
              <a:t>nghi ngại</a:t>
            </a:r>
            <a:r>
              <a:rPr lang="de-DE" sz="2400" dirty="0">
                <a:effectLst/>
                <a:latin typeface="Times New Roman" pitchFamily="18" charset="0"/>
                <a:ea typeface="Times New Roman" panose="02020603050405020304" pitchFamily="18" charset="0"/>
                <a:cs typeface="Times New Roman" pitchFamily="18" charset="0"/>
              </a:rPr>
              <a:t>: còn chưa rõ thực hư ra sao nên chưa dám có thái độ hành động rõ ràng.</a:t>
            </a:r>
            <a:endParaRPr lang="en-US" sz="2400" dirty="0">
              <a:effectLst/>
              <a:latin typeface="Times New Roman" pitchFamily="18" charset="0"/>
              <a:ea typeface="Times New Roman" panose="02020603050405020304" pitchFamily="18" charset="0"/>
              <a:cs typeface="Times New Roman" pitchFamily="18" charset="0"/>
            </a:endParaRPr>
          </a:p>
          <a:p>
            <a:pPr marL="0" marR="30480" algn="just">
              <a:spcBef>
                <a:spcPts val="600"/>
              </a:spcBef>
              <a:spcAft>
                <a:spcPts val="600"/>
              </a:spcAft>
            </a:pPr>
            <a:r>
              <a:rPr lang="de-DE" sz="2400" dirty="0">
                <a:effectLst/>
                <a:latin typeface="Times New Roman" pitchFamily="18" charset="0"/>
                <a:ea typeface="Times New Roman" panose="02020603050405020304" pitchFamily="18" charset="0"/>
                <a:cs typeface="Times New Roman" pitchFamily="18" charset="0"/>
              </a:rPr>
              <a:t>(2) </a:t>
            </a:r>
            <a:r>
              <a:rPr lang="de-DE" sz="2400" i="1" dirty="0">
                <a:effectLst/>
                <a:latin typeface="Times New Roman" pitchFamily="18" charset="0"/>
                <a:ea typeface="Times New Roman" panose="02020603050405020304" pitchFamily="18" charset="0"/>
                <a:cs typeface="Times New Roman" pitchFamily="18" charset="0"/>
              </a:rPr>
              <a:t>nao nức</a:t>
            </a:r>
            <a:r>
              <a:rPr lang="de-DE" sz="2400" dirty="0">
                <a:effectLst/>
                <a:latin typeface="Times New Roman" pitchFamily="18" charset="0"/>
                <a:ea typeface="Times New Roman" panose="02020603050405020304" pitchFamily="18" charset="0"/>
                <a:cs typeface="Times New Roman" pitchFamily="18" charset="0"/>
              </a:rPr>
              <a:t>: hăm hở, phấn khích với điều gì đó</a:t>
            </a:r>
            <a:endParaRPr lang="en-US" sz="2400" dirty="0">
              <a:effectLst/>
              <a:latin typeface="Times New Roman" pitchFamily="18" charset="0"/>
              <a:ea typeface="Times New Roman" panose="02020603050405020304" pitchFamily="18" charset="0"/>
              <a:cs typeface="Times New Roman" pitchFamily="18" charset="0"/>
            </a:endParaRPr>
          </a:p>
          <a:p>
            <a:pPr marL="0" marR="30480" algn="just">
              <a:spcBef>
                <a:spcPts val="600"/>
              </a:spcBef>
              <a:spcAft>
                <a:spcPts val="600"/>
              </a:spcAft>
            </a:pPr>
            <a:r>
              <a:rPr lang="de-DE" sz="2400" dirty="0">
                <a:effectLst/>
                <a:latin typeface="Times New Roman" pitchFamily="18" charset="0"/>
                <a:ea typeface="Times New Roman" panose="02020603050405020304" pitchFamily="18" charset="0"/>
                <a:cs typeface="Times New Roman" pitchFamily="18" charset="0"/>
              </a:rPr>
              <a:t>(3) </a:t>
            </a:r>
            <a:r>
              <a:rPr lang="de-DE" sz="2400" i="1" dirty="0">
                <a:effectLst/>
                <a:latin typeface="Times New Roman" pitchFamily="18" charset="0"/>
                <a:ea typeface="Times New Roman" panose="02020603050405020304" pitchFamily="18" charset="0"/>
                <a:cs typeface="Times New Roman" pitchFamily="18" charset="0"/>
              </a:rPr>
              <a:t>bất thần</a:t>
            </a:r>
            <a:r>
              <a:rPr lang="de-DE" sz="2400" dirty="0">
                <a:effectLst/>
                <a:latin typeface="Times New Roman" pitchFamily="18" charset="0"/>
                <a:ea typeface="Times New Roman" panose="02020603050405020304" pitchFamily="18" charset="0"/>
                <a:cs typeface="Times New Roman" pitchFamily="18" charset="0"/>
              </a:rPr>
              <a:t>: không dè trước được, xảy đến đột ngột, thình lình.</a:t>
            </a:r>
            <a:endParaRPr lang="en-US" sz="2400" dirty="0">
              <a:effectLst/>
              <a:latin typeface="Times New Roman" pitchFamily="18" charset="0"/>
              <a:ea typeface="Times New Roman" panose="02020603050405020304" pitchFamily="18" charset="0"/>
              <a:cs typeface="Times New Roman" pitchFamily="18" charset="0"/>
            </a:endParaRPr>
          </a:p>
          <a:p>
            <a:pPr marL="0" marR="30480" algn="just">
              <a:spcBef>
                <a:spcPts val="600"/>
              </a:spcBef>
              <a:spcAft>
                <a:spcPts val="600"/>
              </a:spcAft>
            </a:pPr>
            <a:r>
              <a:rPr lang="de-DE" sz="2400" dirty="0">
                <a:effectLst/>
                <a:latin typeface="Times New Roman" pitchFamily="18" charset="0"/>
                <a:ea typeface="Times New Roman" panose="02020603050405020304" pitchFamily="18" charset="0"/>
                <a:cs typeface="Times New Roman" pitchFamily="18" charset="0"/>
              </a:rPr>
              <a:t>- Thể loại: Tản văn</a:t>
            </a:r>
            <a:endParaRPr lang="en-US" sz="2400" dirty="0">
              <a:effectLst/>
              <a:latin typeface="Times New Roman" pitchFamily="18" charset="0"/>
              <a:ea typeface="Times New Roman" panose="02020603050405020304" pitchFamily="18" charset="0"/>
              <a:cs typeface="Times New Roman" pitchFamily="18" charset="0"/>
            </a:endParaRPr>
          </a:p>
          <a:p>
            <a:pPr marL="0" marR="30480" algn="just">
              <a:spcBef>
                <a:spcPts val="600"/>
              </a:spcBef>
              <a:spcAft>
                <a:spcPts val="600"/>
              </a:spcAft>
            </a:pPr>
            <a:r>
              <a:rPr lang="de-DE" sz="2400" dirty="0">
                <a:effectLst/>
                <a:latin typeface="Times New Roman" pitchFamily="18" charset="0"/>
                <a:ea typeface="Times New Roman" panose="02020603050405020304" pitchFamily="18" charset="0"/>
                <a:cs typeface="Times New Roman" pitchFamily="18" charset="0"/>
              </a:rPr>
              <a:t>- Ngôi kể: thứ nhất </a:t>
            </a:r>
            <a:endParaRPr lang="en-US" sz="2400" dirty="0">
              <a:effectLst/>
              <a:latin typeface="Times New Roman" pitchFamily="18" charset="0"/>
              <a:ea typeface="Times New Roman" panose="02020603050405020304" pitchFamily="18" charset="0"/>
              <a:cs typeface="Times New Roman" pitchFamily="18" charset="0"/>
            </a:endParaRPr>
          </a:p>
          <a:p>
            <a:pPr marL="0" marR="0">
              <a:spcBef>
                <a:spcPts val="600"/>
              </a:spcBef>
              <a:spcAft>
                <a:spcPts val="600"/>
              </a:spcAft>
            </a:pPr>
            <a:r>
              <a:rPr lang="de-DE" sz="2400" dirty="0">
                <a:effectLst/>
                <a:latin typeface="Times New Roman" pitchFamily="18" charset="0"/>
                <a:ea typeface="Times New Roman" panose="02020603050405020304" pitchFamily="18" charset="0"/>
                <a:cs typeface="Times New Roman" pitchFamily="18" charset="0"/>
              </a:rPr>
              <a:t>- Nhân vật chính: dì Bảy (dì Lê Thị Thỏa)</a:t>
            </a:r>
            <a:endParaRPr lang="en-US" sz="2400" dirty="0">
              <a:effectLst/>
              <a:latin typeface="Times New Roman" pitchFamily="18" charset="0"/>
              <a:ea typeface="Times New Roman" panose="02020603050405020304" pitchFamily="18" charset="0"/>
              <a:cs typeface="Times New Roman" pitchFamily="18" charset="0"/>
            </a:endParaRPr>
          </a:p>
          <a:p>
            <a:r>
              <a:rPr lang="de-DE" sz="2400" dirty="0">
                <a:effectLst/>
                <a:latin typeface="Times New Roman" pitchFamily="18" charset="0"/>
                <a:ea typeface="Times New Roman" panose="02020603050405020304" pitchFamily="18" charset="0"/>
                <a:cs typeface="Times New Roman" pitchFamily="18" charset="0"/>
              </a:rPr>
              <a:t>- Sự việc chính: tác giả kể về người dì tên là Lê Thị Thỏa, người phụ nữ quê ở Quảng Ngãi, đã chờ đợi chồng suốt cả cuộc chiến tranh. Chồng hy sinh trong chiến đấu, dì thầm lặng sống một mình cho đến lúc già.</a:t>
            </a:r>
            <a:endParaRPr lang="en-US" sz="2400" dirty="0">
              <a:latin typeface="Times New Roman" pitchFamily="18" charset="0"/>
              <a:cs typeface="Times New Roman" pitchFamily="18" charset="0"/>
            </a:endParaRPr>
          </a:p>
        </p:txBody>
      </p:sp>
      <p:sp>
        <p:nvSpPr>
          <p:cNvPr id="9" name="Google Shape;361;p7">
            <a:extLst>
              <a:ext uri="{FF2B5EF4-FFF2-40B4-BE49-F238E27FC236}">
                <a16:creationId xmlns:a16="http://schemas.microsoft.com/office/drawing/2014/main" id="{B7447736-0D6C-8392-B308-7E497C39A30C}"/>
              </a:ext>
            </a:extLst>
          </p:cNvPr>
          <p:cNvSpPr txBox="1">
            <a:spLocks/>
          </p:cNvSpPr>
          <p:nvPr/>
        </p:nvSpPr>
        <p:spPr>
          <a:xfrm>
            <a:off x="2537139" y="231819"/>
            <a:ext cx="6465194" cy="819201"/>
          </a:xfrm>
          <a:prstGeom prst="roundRect">
            <a:avLst/>
          </a:prstGeom>
          <a:solidFill>
            <a:schemeClr val="bg2"/>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RPr lang="en-US"/>
            </a:defPPr>
            <a:lvl1pPr marR="0" lvl="0" algn="ctr" defTabSz="1219170">
              <a:lnSpc>
                <a:spcPct val="100000"/>
              </a:lnSpc>
              <a:spcBef>
                <a:spcPts val="0"/>
              </a:spcBef>
              <a:spcAft>
                <a:spcPts val="0"/>
              </a:spcAft>
              <a:buClr>
                <a:srgbClr val="FFFFFF"/>
              </a:buClr>
              <a:buSzPts val="2400"/>
              <a:buFont typeface="Alfa Slab One"/>
              <a:buNone/>
              <a:defRPr sz="5400" b="1" i="0" u="none" strike="noStrike" kern="0" cap="none">
                <a:solidFill>
                  <a:srgbClr val="698F00">
                    <a:lumMod val="75000"/>
                  </a:srgbClr>
                </a:solidFill>
                <a:latin typeface="#9Slide03 SVNNew Athletic M54" panose="02000500000000000000" pitchFamily="2" charset="0"/>
                <a:ea typeface="Alfa Slab One"/>
                <a:cs typeface="Alfa Slab One"/>
              </a:defRPr>
            </a:lvl1pPr>
            <a:lvl2pPr marR="0" lvl="1"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2pPr>
            <a:lvl3pPr marR="0" lvl="2"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3pPr>
            <a:lvl4pPr marR="0" lvl="3"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4pPr>
            <a:lvl5pPr marR="0" lvl="4"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5pPr>
            <a:lvl6pPr marR="0" lvl="5"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6pPr>
            <a:lvl7pPr marR="0" lvl="6"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7pPr>
            <a:lvl8pPr marR="0" lvl="7"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8pPr>
            <a:lvl9pPr marR="0" lvl="8" algn="ctr">
              <a:lnSpc>
                <a:spcPct val="100000"/>
              </a:lnSpc>
              <a:spcBef>
                <a:spcPts val="0"/>
              </a:spcBef>
              <a:spcAft>
                <a:spcPts val="0"/>
              </a:spcAft>
              <a:buClr>
                <a:schemeClr val="accent4"/>
              </a:buClr>
              <a:buSzPts val="5200"/>
              <a:buFont typeface="Arial"/>
              <a:buNone/>
              <a:defRPr sz="6933" b="0" i="0" u="none" strike="noStrike" cap="none">
                <a:solidFill>
                  <a:schemeClr val="accent4"/>
                </a:solidFill>
                <a:latin typeface="Arial"/>
                <a:ea typeface="Arial"/>
                <a:cs typeface="Arial"/>
              </a:defRPr>
            </a:lvl9pPr>
          </a:lstStyle>
          <a:p>
            <a:r>
              <a:rPr lang="en-US" sz="4800" dirty="0">
                <a:latin typeface="Times New Roman" pitchFamily="18" charset="0"/>
                <a:cs typeface="Times New Roman" pitchFamily="18" charset="0"/>
                <a:sym typeface="Alfa Slab One"/>
              </a:rPr>
              <a:t>II. </a:t>
            </a:r>
            <a:r>
              <a:rPr lang="en-US" sz="4800" dirty="0" err="1">
                <a:latin typeface="Times New Roman" pitchFamily="18" charset="0"/>
                <a:cs typeface="Times New Roman" pitchFamily="18" charset="0"/>
                <a:sym typeface="Alfa Slab One"/>
              </a:rPr>
              <a:t>Đọc</a:t>
            </a:r>
            <a:r>
              <a:rPr lang="en-US" sz="4800" dirty="0">
                <a:latin typeface="Times New Roman" pitchFamily="18" charset="0"/>
                <a:cs typeface="Times New Roman" pitchFamily="18" charset="0"/>
                <a:sym typeface="Alfa Slab One"/>
              </a:rPr>
              <a:t> </a:t>
            </a:r>
            <a:r>
              <a:rPr lang="en-US" sz="4800" dirty="0" err="1" smtClean="0">
                <a:latin typeface="Times New Roman" pitchFamily="18" charset="0"/>
                <a:cs typeface="Times New Roman" pitchFamily="18" charset="0"/>
                <a:sym typeface="Alfa Slab One"/>
              </a:rPr>
              <a:t>hiểu</a:t>
            </a:r>
            <a:r>
              <a:rPr lang="en-US" sz="4800" dirty="0" smtClean="0">
                <a:latin typeface="Times New Roman" pitchFamily="18" charset="0"/>
                <a:cs typeface="Times New Roman" pitchFamily="18" charset="0"/>
                <a:sym typeface="Alfa Slab One"/>
              </a:rPr>
              <a:t> </a:t>
            </a:r>
            <a:r>
              <a:rPr lang="en-US" sz="4800" dirty="0" err="1" smtClean="0">
                <a:latin typeface="Times New Roman" pitchFamily="18" charset="0"/>
                <a:cs typeface="Times New Roman" pitchFamily="18" charset="0"/>
                <a:sym typeface="Alfa Slab One"/>
              </a:rPr>
              <a:t>văn</a:t>
            </a:r>
            <a:r>
              <a:rPr lang="en-US" sz="4800" dirty="0" smtClean="0">
                <a:latin typeface="Times New Roman" pitchFamily="18" charset="0"/>
                <a:cs typeface="Times New Roman" pitchFamily="18" charset="0"/>
                <a:sym typeface="Alfa Slab One"/>
              </a:rPr>
              <a:t> </a:t>
            </a:r>
            <a:r>
              <a:rPr lang="en-US" sz="4800" dirty="0" err="1" smtClean="0">
                <a:latin typeface="Times New Roman" pitchFamily="18" charset="0"/>
                <a:cs typeface="Times New Roman" pitchFamily="18" charset="0"/>
                <a:sym typeface="Alfa Slab One"/>
              </a:rPr>
              <a:t>bản</a:t>
            </a:r>
            <a:endParaRPr lang="en-US" sz="4800" dirty="0">
              <a:latin typeface="Times New Roman" pitchFamily="18" charset="0"/>
              <a:cs typeface="Times New Roman" pitchFamily="18" charset="0"/>
              <a:sym typeface="Alfa Slab One"/>
            </a:endParaRPr>
          </a:p>
        </p:txBody>
      </p:sp>
    </p:spTree>
    <p:custDataLst>
      <p:tags r:id="rId1"/>
    </p:custDataLst>
    <p:extLst>
      <p:ext uri="{BB962C8B-B14F-4D97-AF65-F5344CB8AC3E}">
        <p14:creationId xmlns:p14="http://schemas.microsoft.com/office/powerpoint/2010/main" val="666788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7" name="Google Shape;447;p45"/>
          <p:cNvPicPr preferRelativeResize="0"/>
          <p:nvPr/>
        </p:nvPicPr>
        <p:blipFill>
          <a:blip r:embed="rId4">
            <a:alphaModFix amt="48000"/>
          </a:blip>
          <a:stretch>
            <a:fillRect/>
          </a:stretch>
        </p:blipFill>
        <p:spPr>
          <a:xfrm>
            <a:off x="-256302" y="1817867"/>
            <a:ext cx="2068467" cy="941967"/>
          </a:xfrm>
          <a:prstGeom prst="rect">
            <a:avLst/>
          </a:prstGeom>
          <a:noFill/>
          <a:ln>
            <a:noFill/>
          </a:ln>
        </p:spPr>
      </p:pic>
      <p:pic>
        <p:nvPicPr>
          <p:cNvPr id="448" name="Google Shape;448;p45"/>
          <p:cNvPicPr preferRelativeResize="0"/>
          <p:nvPr/>
        </p:nvPicPr>
        <p:blipFill>
          <a:blip r:embed="rId4">
            <a:alphaModFix amt="48000"/>
          </a:blip>
          <a:stretch>
            <a:fillRect/>
          </a:stretch>
        </p:blipFill>
        <p:spPr>
          <a:xfrm>
            <a:off x="1812166" y="466950"/>
            <a:ext cx="1967732" cy="896100"/>
          </a:xfrm>
          <a:prstGeom prst="rect">
            <a:avLst/>
          </a:prstGeom>
          <a:noFill/>
          <a:ln>
            <a:noFill/>
          </a:ln>
        </p:spPr>
      </p:pic>
      <p:pic>
        <p:nvPicPr>
          <p:cNvPr id="449" name="Google Shape;449;p45"/>
          <p:cNvPicPr preferRelativeResize="0"/>
          <p:nvPr/>
        </p:nvPicPr>
        <p:blipFill>
          <a:blip r:embed="rId4">
            <a:alphaModFix amt="48000"/>
          </a:blip>
          <a:stretch>
            <a:fillRect/>
          </a:stretch>
        </p:blipFill>
        <p:spPr>
          <a:xfrm>
            <a:off x="10298832" y="1666634"/>
            <a:ext cx="2068467" cy="941967"/>
          </a:xfrm>
          <a:prstGeom prst="rect">
            <a:avLst/>
          </a:prstGeom>
          <a:noFill/>
          <a:ln>
            <a:noFill/>
          </a:ln>
        </p:spPr>
      </p:pic>
      <p:pic>
        <p:nvPicPr>
          <p:cNvPr id="450" name="Google Shape;450;p45"/>
          <p:cNvPicPr preferRelativeResize="0"/>
          <p:nvPr/>
        </p:nvPicPr>
        <p:blipFill>
          <a:blip r:embed="rId4">
            <a:alphaModFix amt="48000"/>
          </a:blip>
          <a:stretch>
            <a:fillRect/>
          </a:stretch>
        </p:blipFill>
        <p:spPr>
          <a:xfrm>
            <a:off x="8144433" y="466950"/>
            <a:ext cx="1967732" cy="896100"/>
          </a:xfrm>
          <a:prstGeom prst="rect">
            <a:avLst/>
          </a:prstGeom>
          <a:noFill/>
          <a:ln>
            <a:noFill/>
          </a:ln>
        </p:spPr>
      </p:pic>
      <p:sp>
        <p:nvSpPr>
          <p:cNvPr id="5" name="Rectangle: Rounded Corners 4">
            <a:extLst>
              <a:ext uri="{FF2B5EF4-FFF2-40B4-BE49-F238E27FC236}">
                <a16:creationId xmlns:a16="http://schemas.microsoft.com/office/drawing/2014/main" id="{F3BECDA7-A153-AB98-2412-44F61B04EF22}"/>
              </a:ext>
            </a:extLst>
          </p:cNvPr>
          <p:cNvSpPr/>
          <p:nvPr/>
        </p:nvSpPr>
        <p:spPr>
          <a:xfrm>
            <a:off x="304868" y="466950"/>
            <a:ext cx="11252719" cy="6239493"/>
          </a:xfrm>
          <a:prstGeom prst="roundRect">
            <a:avLst>
              <a:gd name="adj" fmla="val 11784"/>
            </a:avLst>
          </a:prstGeom>
          <a:solidFill>
            <a:schemeClr val="bg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0737E4BE-657D-DDD3-CCEB-8BD8D00F7795}"/>
              </a:ext>
            </a:extLst>
          </p:cNvPr>
          <p:cNvSpPr txBox="1"/>
          <p:nvPr/>
        </p:nvSpPr>
        <p:spPr>
          <a:xfrm>
            <a:off x="510141" y="701319"/>
            <a:ext cx="10842171" cy="6986528"/>
          </a:xfrm>
          <a:prstGeom prst="rect">
            <a:avLst/>
          </a:prstGeom>
          <a:noFill/>
        </p:spPr>
        <p:txBody>
          <a:bodyPr wrap="square">
            <a:spAutoFit/>
          </a:bodyPr>
          <a:lstStyle/>
          <a:p>
            <a:r>
              <a:rPr lang="nl-NL" sz="2800" dirty="0" smtClean="0">
                <a:solidFill>
                  <a:srgbClr val="000000"/>
                </a:solidFill>
                <a:effectLst/>
                <a:latin typeface="Times New Roman" pitchFamily="18" charset="0"/>
                <a:ea typeface="Times New Roman" panose="02020603050405020304" pitchFamily="18" charset="0"/>
                <a:cs typeface="Times New Roman" pitchFamily="18" charset="0"/>
              </a:rPr>
              <a:t>-</a:t>
            </a:r>
            <a:r>
              <a:rPr lang="vi-VN" sz="2800" b="1" dirty="0">
                <a:latin typeface="Times New Roman" pitchFamily="18" charset="0"/>
                <a:cs typeface="Times New Roman" pitchFamily="18" charset="0"/>
              </a:rPr>
              <a:t>Thể loại: </a:t>
            </a:r>
            <a:r>
              <a:rPr lang="vi-VN" sz="2800" dirty="0">
                <a:latin typeface="Times New Roman" pitchFamily="18" charset="0"/>
                <a:cs typeface="Times New Roman" pitchFamily="18" charset="0"/>
              </a:rPr>
              <a:t>Tản văn</a:t>
            </a:r>
          </a:p>
          <a:p>
            <a:r>
              <a:rPr lang="en-US" sz="2800" b="1" dirty="0">
                <a:latin typeface="Times New Roman" pitchFamily="18" charset="0"/>
                <a:cs typeface="Times New Roman" pitchFamily="18" charset="0"/>
              </a:rPr>
              <a:t>-</a:t>
            </a:r>
            <a:r>
              <a:rPr lang="vi-VN" sz="2800" b="1" dirty="0" smtClean="0">
                <a:latin typeface="Times New Roman" pitchFamily="18" charset="0"/>
                <a:cs typeface="Times New Roman" pitchFamily="18" charset="0"/>
              </a:rPr>
              <a:t> </a:t>
            </a:r>
            <a:r>
              <a:rPr lang="vi-VN" sz="2800" b="1" dirty="0">
                <a:latin typeface="Times New Roman" pitchFamily="18" charset="0"/>
                <a:cs typeface="Times New Roman" pitchFamily="18" charset="0"/>
              </a:rPr>
              <a:t>Phương thức biểu đạt: </a:t>
            </a:r>
            <a:r>
              <a:rPr lang="vi-VN" sz="2800" dirty="0">
                <a:latin typeface="Times New Roman" pitchFamily="18" charset="0"/>
                <a:cs typeface="Times New Roman" pitchFamily="18" charset="0"/>
              </a:rPr>
              <a:t>Tự sự + Biểu cảm</a:t>
            </a:r>
          </a:p>
          <a:p>
            <a:r>
              <a:rPr lang="en-US" sz="2800" b="1" dirty="0">
                <a:latin typeface="Times New Roman" pitchFamily="18" charset="0"/>
                <a:cs typeface="Times New Roman" pitchFamily="18" charset="0"/>
              </a:rPr>
              <a:t>-</a:t>
            </a:r>
            <a:r>
              <a:rPr lang="vi-VN" sz="2800" b="1" dirty="0" smtClean="0">
                <a:latin typeface="Times New Roman" pitchFamily="18" charset="0"/>
                <a:cs typeface="Times New Roman" pitchFamily="18" charset="0"/>
              </a:rPr>
              <a:t> </a:t>
            </a:r>
            <a:r>
              <a:rPr lang="vi-VN" sz="2800" b="1" dirty="0">
                <a:latin typeface="Times New Roman" pitchFamily="18" charset="0"/>
                <a:cs typeface="Times New Roman" pitchFamily="18" charset="0"/>
              </a:rPr>
              <a:t>Tóm tắt: </a:t>
            </a:r>
            <a:r>
              <a:rPr lang="vi-VN" sz="2800" dirty="0" smtClean="0"/>
              <a:t> </a:t>
            </a:r>
            <a:r>
              <a:rPr lang="vi-VN" sz="2800" dirty="0">
                <a:latin typeface="+mj-lt"/>
              </a:rPr>
              <a:t>Dượng Bảy cùng nhiều người con đất Quảng lên đường ra Bắc tập kết. Ra miền Bắc rồi vào lại miền Nam chiến đấu, dượng Bảy vẫn liên lạc với gia đình. Dượng Bảy ngã xuống trong trận đánh ở Xuân Lộc, trên đường tiến vào Sài Gòn. Ngày hòa bình, dì Bảy đã qua tuổi 40. Vẫn có người đàn ông để ý đến dì, nhưng lòng dì không còn rung động. Dì Bảy năm nay trong 80 tuổi, đang ngồi một mình đợi Tết.</a:t>
            </a:r>
            <a:br>
              <a:rPr lang="vi-VN" sz="2800" dirty="0">
                <a:latin typeface="+mj-lt"/>
              </a:rPr>
            </a:b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Bố</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cục</a:t>
            </a:r>
            <a:r>
              <a:rPr lang="en-US" sz="2800" b="1" dirty="0" smtClean="0">
                <a:latin typeface="Times New Roman" pitchFamily="18" charset="0"/>
                <a:cs typeface="Times New Roman" pitchFamily="18" charset="0"/>
              </a:rPr>
              <a:t>: </a:t>
            </a:r>
            <a:r>
              <a:rPr lang="vi-VN" sz="2800" dirty="0" smtClean="0">
                <a:latin typeface="Times New Roman" pitchFamily="18" charset="0"/>
                <a:cs typeface="Times New Roman" pitchFamily="18" charset="0"/>
              </a:rPr>
              <a:t>Chia </a:t>
            </a:r>
            <a:r>
              <a:rPr lang="vi-VN" sz="2800" dirty="0">
                <a:latin typeface="Times New Roman" pitchFamily="18" charset="0"/>
                <a:cs typeface="Times New Roman" pitchFamily="18" charset="0"/>
              </a:rPr>
              <a:t>văn bản làm 3 đoạn:</a:t>
            </a:r>
          </a:p>
          <a:p>
            <a:r>
              <a:rPr lang="vi-VN" sz="2800" dirty="0">
                <a:latin typeface="Times New Roman" pitchFamily="18" charset="0"/>
                <a:cs typeface="Times New Roman" pitchFamily="18" charset="0"/>
              </a:rPr>
              <a:t>- Đoạn 1: Từ đầu đến “đôi người đôi ngả”: Tình cảnh ly tán “kẻ Bắc người Nam” của những gia đình có người tập kết ra Bắc.</a:t>
            </a:r>
          </a:p>
          <a:p>
            <a:r>
              <a:rPr lang="vi-VN" sz="2800" dirty="0">
                <a:latin typeface="Times New Roman" pitchFamily="18" charset="0"/>
                <a:cs typeface="Times New Roman" pitchFamily="18" charset="0"/>
              </a:rPr>
              <a:t>- Đoạn 2: Tiếp theo đến “tìm mộ phần của dượng”: Tình cảnh đáng thương của dì Bảy khi dượng Bảy ra chiến trận.</a:t>
            </a:r>
          </a:p>
          <a:p>
            <a:r>
              <a:rPr lang="vi-VN" sz="2800" dirty="0">
                <a:latin typeface="Times New Roman" pitchFamily="18" charset="0"/>
                <a:cs typeface="Times New Roman" pitchFamily="18" charset="0"/>
              </a:rPr>
              <a:t>- Đoạn 3: còn lại: Tấm lòng thủy chung, son sắt của Dì</a:t>
            </a:r>
          </a:p>
          <a:p>
            <a:r>
              <a:rPr lang="vi-VN" sz="2800" dirty="0">
                <a:latin typeface="Times New Roman" pitchFamily="18" charset="0"/>
                <a:cs typeface="Times New Roman" pitchFamily="18" charset="0"/>
              </a:rPr>
              <a:t/>
            </a:r>
            <a:br>
              <a:rPr lang="vi-VN" sz="2800" dirty="0">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spTree>
    <p:custDataLst>
      <p:tags r:id="rId1"/>
    </p:custDataLst>
    <p:extLst>
      <p:ext uri="{BB962C8B-B14F-4D97-AF65-F5344CB8AC3E}">
        <p14:creationId xmlns:p14="http://schemas.microsoft.com/office/powerpoint/2010/main" val="86510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arn(inVertical)">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D1CDBB71-00BF-42F6-A7AE-67D89DC8707F"/>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2ɹ\uFFFD{9CC946EF-D0BF-4F84-805F-30C2B6AADC12}&quot;,&quot;D:\\NĂM HỌC 22 - 23\\TÀI NGUYÊN THÔNG TIN\\Ngữ Văn\\khối 7&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
  <p:tag name="ISPRING_SCORM_RATE_QUIZZES" val="0"/>
  <p:tag name="ISPRING_SCORM_PASSING_SCORE" val="100.000000"/>
  <p:tag name="ISPRING_PRESENTATION_TITLE" val="7. B9.2. Người ngồi đợi trước hiên nhà"/>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DD0B7AED-5B1E-4228-B02E-BADE4E3A39F6}:336"/>
</p:tagLst>
</file>

<file path=ppt/tags/tag11.xml><?xml version="1.0" encoding="utf-8"?>
<p:tagLst xmlns:a="http://schemas.openxmlformats.org/drawingml/2006/main" xmlns:r="http://schemas.openxmlformats.org/officeDocument/2006/relationships" xmlns:p="http://schemas.openxmlformats.org/presentationml/2006/main">
  <p:tag name="GENSWF_SLIDE_UID" val="{7E4E3F9F-808A-4E4E-A7CB-3842729469D8}:319"/>
</p:tagLst>
</file>

<file path=ppt/tags/tag12.xml><?xml version="1.0" encoding="utf-8"?>
<p:tagLst xmlns:a="http://schemas.openxmlformats.org/drawingml/2006/main" xmlns:r="http://schemas.openxmlformats.org/officeDocument/2006/relationships" xmlns:p="http://schemas.openxmlformats.org/presentationml/2006/main">
  <p:tag name="GENSWF_SLIDE_UID" val="{AE144C1A-974F-4EF5-8CDA-DCFA4A0B55BD}:333"/>
</p:tagLst>
</file>

<file path=ppt/tags/tag13.xml><?xml version="1.0" encoding="utf-8"?>
<p:tagLst xmlns:a="http://schemas.openxmlformats.org/drawingml/2006/main" xmlns:r="http://schemas.openxmlformats.org/officeDocument/2006/relationships" xmlns:p="http://schemas.openxmlformats.org/presentationml/2006/main">
  <p:tag name="GENSWF_SLIDE_UID" val="{075878B1-AC75-4B38-8E0D-264467F1F0CE}:320"/>
</p:tagLst>
</file>

<file path=ppt/tags/tag14.xml><?xml version="1.0" encoding="utf-8"?>
<p:tagLst xmlns:a="http://schemas.openxmlformats.org/drawingml/2006/main" xmlns:r="http://schemas.openxmlformats.org/officeDocument/2006/relationships" xmlns:p="http://schemas.openxmlformats.org/presentationml/2006/main">
  <p:tag name="GENSWF_SLIDE_UID" val="{9A1E8D02-2150-4486-80A3-46CAC51E9D43}:321"/>
</p:tagLst>
</file>

<file path=ppt/tags/tag15.xml><?xml version="1.0" encoding="utf-8"?>
<p:tagLst xmlns:a="http://schemas.openxmlformats.org/drawingml/2006/main" xmlns:r="http://schemas.openxmlformats.org/officeDocument/2006/relationships" xmlns:p="http://schemas.openxmlformats.org/presentationml/2006/main">
  <p:tag name="GENSWF_SLIDE_UID" val="{2D0A6147-FBE0-4548-B037-D187D904C1C1}:323"/>
</p:tagLst>
</file>

<file path=ppt/tags/tag16.xml><?xml version="1.0" encoding="utf-8"?>
<p:tagLst xmlns:a="http://schemas.openxmlformats.org/drawingml/2006/main" xmlns:r="http://schemas.openxmlformats.org/officeDocument/2006/relationships" xmlns:p="http://schemas.openxmlformats.org/presentationml/2006/main">
  <p:tag name="GENSWF_SLIDE_UID" val="{00D0C7BF-EB31-4A5A-91C4-4355E983CF93}:334"/>
</p:tagLst>
</file>

<file path=ppt/tags/tag17.xml><?xml version="1.0" encoding="utf-8"?>
<p:tagLst xmlns:a="http://schemas.openxmlformats.org/drawingml/2006/main" xmlns:r="http://schemas.openxmlformats.org/officeDocument/2006/relationships" xmlns:p="http://schemas.openxmlformats.org/presentationml/2006/main">
  <p:tag name="GENSWF_SLIDE_UID" val="{3A8D81DE-22AE-4B07-9771-4A2964C49AB9}:335"/>
</p:tagLst>
</file>

<file path=ppt/tags/tag18.xml><?xml version="1.0" encoding="utf-8"?>
<p:tagLst xmlns:a="http://schemas.openxmlformats.org/drawingml/2006/main" xmlns:r="http://schemas.openxmlformats.org/officeDocument/2006/relationships" xmlns:p="http://schemas.openxmlformats.org/presentationml/2006/main">
  <p:tag name="GENSWF_SLIDE_UID" val="{97D841CC-FD18-495B-BE63-084A11FC5CED}:330"/>
</p:tagLst>
</file>

<file path=ppt/tags/tag19.xml><?xml version="1.0" encoding="utf-8"?>
<p:tagLst xmlns:a="http://schemas.openxmlformats.org/drawingml/2006/main" xmlns:r="http://schemas.openxmlformats.org/officeDocument/2006/relationships" xmlns:p="http://schemas.openxmlformats.org/presentationml/2006/main">
  <p:tag name="GENSWF_SLIDE_UID" val="{DBB432CE-29F4-4049-BB89-0E3F682A3BFE}:324"/>
</p:tagLst>
</file>

<file path=ppt/tags/tag2.xml><?xml version="1.0" encoding="utf-8"?>
<p:tagLst xmlns:a="http://schemas.openxmlformats.org/drawingml/2006/main" xmlns:r="http://schemas.openxmlformats.org/officeDocument/2006/relationships" xmlns:p="http://schemas.openxmlformats.org/presentationml/2006/main">
  <p:tag name="GENSWF_SLIDE_UID" val="{F2BB33D6-4C33-495F-9F14-F8D34025DD6F}:315"/>
</p:tagLst>
</file>

<file path=ppt/tags/tag20.xml><?xml version="1.0" encoding="utf-8"?>
<p:tagLst xmlns:a="http://schemas.openxmlformats.org/drawingml/2006/main" xmlns:r="http://schemas.openxmlformats.org/officeDocument/2006/relationships" xmlns:p="http://schemas.openxmlformats.org/presentationml/2006/main">
  <p:tag name="GENSWF_SLIDE_UID" val="{FF1CFBC6-0273-4743-BE67-66D508FD386D}:338"/>
</p:tagLst>
</file>

<file path=ppt/tags/tag21.xml><?xml version="1.0" encoding="utf-8"?>
<p:tagLst xmlns:a="http://schemas.openxmlformats.org/drawingml/2006/main" xmlns:r="http://schemas.openxmlformats.org/officeDocument/2006/relationships" xmlns:p="http://schemas.openxmlformats.org/presentationml/2006/main">
  <p:tag name="GENSWF_SLIDE_UID" val="{325A923E-9A4B-4F2A-98D2-9F53FBFAB854}:325"/>
</p:tagLst>
</file>

<file path=ppt/tags/tag22.xml><?xml version="1.0" encoding="utf-8"?>
<p:tagLst xmlns:a="http://schemas.openxmlformats.org/drawingml/2006/main" xmlns:r="http://schemas.openxmlformats.org/officeDocument/2006/relationships" xmlns:p="http://schemas.openxmlformats.org/presentationml/2006/main">
  <p:tag name="GENSWF_SLIDE_UID" val="{5C7B4373-4F23-4E12-B477-18A0F8ACEC54}:331"/>
</p:tagLst>
</file>

<file path=ppt/tags/tag23.xml><?xml version="1.0" encoding="utf-8"?>
<p:tagLst xmlns:a="http://schemas.openxmlformats.org/drawingml/2006/main" xmlns:r="http://schemas.openxmlformats.org/officeDocument/2006/relationships" xmlns:p="http://schemas.openxmlformats.org/presentationml/2006/main">
  <p:tag name="GENSWF_SLIDE_UID" val="{7CD00F79-79F4-4ADA-ADB5-AD05F1B1E2B0}:332"/>
</p:tagLst>
</file>

<file path=ppt/tags/tag3.xml><?xml version="1.0" encoding="utf-8"?>
<p:tagLst xmlns:a="http://schemas.openxmlformats.org/drawingml/2006/main" xmlns:r="http://schemas.openxmlformats.org/officeDocument/2006/relationships" xmlns:p="http://schemas.openxmlformats.org/presentationml/2006/main">
  <p:tag name="GENSWF_SLIDE_UID" val="{92111BC5-6896-46C7-9040-230A09D7E0C8}:261"/>
</p:tagLst>
</file>

<file path=ppt/tags/tag4.xml><?xml version="1.0" encoding="utf-8"?>
<p:tagLst xmlns:a="http://schemas.openxmlformats.org/drawingml/2006/main" xmlns:r="http://schemas.openxmlformats.org/officeDocument/2006/relationships" xmlns:p="http://schemas.openxmlformats.org/presentationml/2006/main">
  <p:tag name="GENSWF_SLIDE_UID" val="{846F33B4-8766-4985-B7AD-DC4EEAE4D5A4}:259"/>
</p:tagLst>
</file>

<file path=ppt/tags/tag5.xml><?xml version="1.0" encoding="utf-8"?>
<p:tagLst xmlns:a="http://schemas.openxmlformats.org/drawingml/2006/main" xmlns:r="http://schemas.openxmlformats.org/officeDocument/2006/relationships" xmlns:p="http://schemas.openxmlformats.org/presentationml/2006/main">
  <p:tag name="GENSWF_SLIDE_UID" val="{992AEA97-805D-4D14-A9AE-83BCD1083442}:316"/>
</p:tagLst>
</file>

<file path=ppt/tags/tag6.xml><?xml version="1.0" encoding="utf-8"?>
<p:tagLst xmlns:a="http://schemas.openxmlformats.org/drawingml/2006/main" xmlns:r="http://schemas.openxmlformats.org/officeDocument/2006/relationships" xmlns:p="http://schemas.openxmlformats.org/presentationml/2006/main">
  <p:tag name="GENSWF_SLIDE_UID" val="{47B380CB-6092-4E51-8FD3-81A1785D1548}:317"/>
</p:tagLst>
</file>

<file path=ppt/tags/tag7.xml><?xml version="1.0" encoding="utf-8"?>
<p:tagLst xmlns:a="http://schemas.openxmlformats.org/drawingml/2006/main" xmlns:r="http://schemas.openxmlformats.org/officeDocument/2006/relationships" xmlns:p="http://schemas.openxmlformats.org/presentationml/2006/main">
  <p:tag name="GENSWF_SLIDE_UID" val="{BB75D53B-5FA7-4A47-A9FC-7635AF341E32}:337"/>
</p:tagLst>
</file>

<file path=ppt/tags/tag8.xml><?xml version="1.0" encoding="utf-8"?>
<p:tagLst xmlns:a="http://schemas.openxmlformats.org/drawingml/2006/main" xmlns:r="http://schemas.openxmlformats.org/officeDocument/2006/relationships" xmlns:p="http://schemas.openxmlformats.org/presentationml/2006/main">
  <p:tag name="GENSWF_SLIDE_UID" val="{6C3286D2-F86A-491D-959F-D1957A53BDB8}:329"/>
</p:tagLst>
</file>

<file path=ppt/tags/tag9.xml><?xml version="1.0" encoding="utf-8"?>
<p:tagLst xmlns:a="http://schemas.openxmlformats.org/drawingml/2006/main" xmlns:r="http://schemas.openxmlformats.org/officeDocument/2006/relationships" xmlns:p="http://schemas.openxmlformats.org/presentationml/2006/main">
  <p:tag name="GENSWF_SLIDE_UID" val="{E428D92E-F80F-4B96-8BBE-55B79F7CBB8F}:318"/>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ocial Studies Subject for High School: Ancient Greece &amp; Greek Mythology by Slidesgo">
  <a:themeElements>
    <a:clrScheme name="Simple Light">
      <a:dk1>
        <a:srgbClr val="090033"/>
      </a:dk1>
      <a:lt1>
        <a:srgbClr val="FFFFFF"/>
      </a:lt1>
      <a:dk2>
        <a:srgbClr val="FFCF03"/>
      </a:dk2>
      <a:lt2>
        <a:srgbClr val="698F00"/>
      </a:lt2>
      <a:accent1>
        <a:srgbClr val="92BA3C"/>
      </a:accent1>
      <a:accent2>
        <a:srgbClr val="FFFFFF"/>
      </a:accent2>
      <a:accent3>
        <a:srgbClr val="FFFFFF"/>
      </a:accent3>
      <a:accent4>
        <a:srgbClr val="FFFFFF"/>
      </a:accent4>
      <a:accent5>
        <a:srgbClr val="FFFFFF"/>
      </a:accent5>
      <a:accent6>
        <a:srgbClr val="FFFFFF"/>
      </a:accent6>
      <a:hlink>
        <a:srgbClr val="331A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282</TotalTime>
  <Words>2389</Words>
  <Application>Microsoft Office PowerPoint</Application>
  <PresentationFormat>Widescreen</PresentationFormat>
  <Paragraphs>167</Paragraphs>
  <Slides>22</Slides>
  <Notes>22</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22</vt:i4>
      </vt:variant>
    </vt:vector>
  </HeadingPairs>
  <TitlesOfParts>
    <vt:vector size="39" baseType="lpstr">
      <vt:lpstr>Times New Roman</vt:lpstr>
      <vt:lpstr>Dosis</vt:lpstr>
      <vt:lpstr>Calibri</vt:lpstr>
      <vt:lpstr>等线</vt:lpstr>
      <vt:lpstr>Arial</vt:lpstr>
      <vt:lpstr>Alfa Slab One</vt:lpstr>
      <vt:lpstr>Cambria</vt:lpstr>
      <vt:lpstr>#9Slide05 IcielCiaobella</vt:lpstr>
      <vt:lpstr>等线 Light</vt:lpstr>
      <vt:lpstr>Bebas Neue</vt:lpstr>
      <vt:lpstr>Barrio</vt:lpstr>
      <vt:lpstr>Anaheim</vt:lpstr>
      <vt:lpstr>#9Slide03 Arima Madurai Bold</vt:lpstr>
      <vt:lpstr>Bahianita</vt:lpstr>
      <vt:lpstr>#9Slide07 Bungee Shade</vt:lpstr>
      <vt:lpstr>Office 主题​​</vt:lpstr>
      <vt:lpstr>Social Studies Subject for High School: Ancient Greece &amp; Greek Mythology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B9.2. Người ngồi đợi trước hiên nhà</dc:title>
  <dc:creator>beo leo</dc:creator>
  <cp:lastModifiedBy>PCGPT</cp:lastModifiedBy>
  <cp:revision>32</cp:revision>
  <dcterms:created xsi:type="dcterms:W3CDTF">2023-01-26T06:21:58Z</dcterms:created>
  <dcterms:modified xsi:type="dcterms:W3CDTF">2023-04-30T08:36:24Z</dcterms:modified>
</cp:coreProperties>
</file>