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79" r:id="rId2"/>
    <p:sldId id="301" r:id="rId3"/>
    <p:sldId id="350" r:id="rId4"/>
    <p:sldId id="352" r:id="rId5"/>
    <p:sldId id="353" r:id="rId6"/>
    <p:sldId id="356" r:id="rId7"/>
    <p:sldId id="351" r:id="rId8"/>
    <p:sldId id="355" r:id="rId9"/>
    <p:sldId id="354" r:id="rId10"/>
    <p:sldId id="32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CC"/>
    <a:srgbClr val="3333CC"/>
    <a:srgbClr val="3333FF"/>
    <a:srgbClr val="FF0000"/>
    <a:srgbClr val="FF0066"/>
    <a:srgbClr val="CC0066"/>
    <a:srgbClr val="FF00FF"/>
    <a:srgbClr val="FFCCFF"/>
    <a:srgbClr val="9900CC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8" d="100"/>
          <a:sy n="48" d="100"/>
        </p:scale>
        <p:origin x="70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E907CA-8C46-46C3-AE5A-20978CE22B24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EDB108-CF2B-4BA7-9F7A-E3008B01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704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6745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7629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264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4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6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99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76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12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3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6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7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58003" y="2186918"/>
            <a:ext cx="6096000" cy="25822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4400" b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TIẾT 28 </a:t>
            </a:r>
            <a:r>
              <a:rPr lang="en-US" sz="4400" b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 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10 </a:t>
            </a:r>
            <a:endParaRPr lang="en-US" sz="44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THỰC HÀNH TỔNG HỢP</a:t>
            </a:r>
            <a:endParaRPr lang="en-US" sz="44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4002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04813" y="-80963"/>
            <a:ext cx="13001625" cy="701992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727125" y="1633684"/>
            <a:ext cx="5452134" cy="359062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66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XIN CHÀO CÁC EM</a:t>
            </a:r>
          </a:p>
        </p:txBody>
      </p:sp>
    </p:spTree>
    <p:extLst>
      <p:ext uri="{BB962C8B-B14F-4D97-AF65-F5344CB8AC3E}">
        <p14:creationId xmlns:p14="http://schemas.microsoft.com/office/powerpoint/2010/main" val="639362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934565" y="422671"/>
            <a:ext cx="4306335" cy="641127"/>
            <a:chOff x="4168573" y="1295284"/>
            <a:chExt cx="4353220" cy="701545"/>
          </a:xfrm>
          <a:noFill/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1" y="1309140"/>
              <a:ext cx="641786" cy="665379"/>
            </a:xfrm>
            <a:prstGeom prst="rect">
              <a:avLst/>
            </a:prstGeom>
            <a:grpFill/>
            <a:ln>
              <a:noFill/>
            </a:ln>
          </p:spPr>
        </p:pic>
      </p:grpSp>
      <p:sp>
        <p:nvSpPr>
          <p:cNvPr id="3" name="Rectangle 2"/>
          <p:cNvSpPr/>
          <p:nvPr/>
        </p:nvSpPr>
        <p:spPr>
          <a:xfrm>
            <a:off x="868251" y="1354626"/>
            <a:ext cx="10522424" cy="108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i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Nhiệm vụ: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Em hãy dùng phần mềm bảng tính để tạo một phiếu điểm cá nhân theo mẫu ở Hình 1</a:t>
            </a:r>
          </a:p>
        </p:txBody>
      </p:sp>
      <p:pic>
        <p:nvPicPr>
          <p:cNvPr id="17" name="Picture 16"/>
          <p:cNvPicPr/>
          <p:nvPr/>
        </p:nvPicPr>
        <p:blipFill rotWithShape="1">
          <a:blip r:embed="rId4"/>
          <a:srcRect l="437" t="25276" r="42299" b="31586"/>
          <a:stretch/>
        </p:blipFill>
        <p:spPr bwMode="auto">
          <a:xfrm>
            <a:off x="2484383" y="2438000"/>
            <a:ext cx="7560369" cy="36583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24148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54768" y="1274802"/>
            <a:ext cx="10486522" cy="18866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i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Hướng dẫn</a:t>
            </a:r>
            <a:endParaRPr lang="en-US" sz="280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i="1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1.</a:t>
            </a:r>
            <a:r>
              <a:rPr lang="en-US" sz="2800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Tạo bảng Phiếu điểm cá nhân và nhập liệu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i="1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2.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Căn chỉnh các tiêu đề của bảng cho phù hợp</a:t>
            </a:r>
          </a:p>
        </p:txBody>
      </p:sp>
      <p:pic>
        <p:nvPicPr>
          <p:cNvPr id="3" name="Picture 2"/>
          <p:cNvPicPr/>
          <p:nvPr/>
        </p:nvPicPr>
        <p:blipFill rotWithShape="1">
          <a:blip r:embed="rId2"/>
          <a:srcRect l="57301" t="27794" r="5051" b="64626"/>
          <a:stretch/>
        </p:blipFill>
        <p:spPr bwMode="auto">
          <a:xfrm>
            <a:off x="1351128" y="3734679"/>
            <a:ext cx="9294125" cy="11648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01146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73205" y="1235333"/>
            <a:ext cx="10604311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i="1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3.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Muốn trộn các ô chọn Merge &amp; Center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r="37694" b="68703"/>
          <a:stretch/>
        </p:blipFill>
        <p:spPr>
          <a:xfrm>
            <a:off x="1951630" y="3517118"/>
            <a:ext cx="8106770" cy="228941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055196" y="2320337"/>
            <a:ext cx="2738881" cy="99542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0" tIns="0" rIns="0" bIns="0" anchor="ctr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2) Nháy chuột vào Merge &amp; Center</a:t>
            </a:r>
          </a:p>
        </p:txBody>
      </p:sp>
      <p:cxnSp>
        <p:nvCxnSpPr>
          <p:cNvPr id="7" name="Elbow Connector 6"/>
          <p:cNvCxnSpPr/>
          <p:nvPr/>
        </p:nvCxnSpPr>
        <p:spPr>
          <a:xfrm>
            <a:off x="3794077" y="2845344"/>
            <a:ext cx="3302758" cy="1645102"/>
          </a:xfrm>
          <a:prstGeom prst="bentConnector3">
            <a:avLst>
              <a:gd name="adj1" fmla="val 100000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8355726" y="2741517"/>
            <a:ext cx="3405348" cy="497711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0" tIns="0" rIns="0" bIns="0" anchor="ctr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i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1) Chọn khối ô A1:I1</a:t>
            </a:r>
          </a:p>
        </p:txBody>
      </p:sp>
      <p:cxnSp>
        <p:nvCxnSpPr>
          <p:cNvPr id="9" name="Elbow Connector 8"/>
          <p:cNvCxnSpPr>
            <a:stCxn id="8" idx="4"/>
          </p:cNvCxnSpPr>
          <p:nvPr/>
        </p:nvCxnSpPr>
        <p:spPr>
          <a:xfrm rot="5400000">
            <a:off x="8010437" y="3584517"/>
            <a:ext cx="2393253" cy="1702674"/>
          </a:xfrm>
          <a:prstGeom prst="bentConnector3">
            <a:avLst>
              <a:gd name="adj1" fmla="val 57413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4247162" y="5988201"/>
            <a:ext cx="35157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>
                <a:latin typeface="Times New Roman" panose="02020603050405020304" pitchFamily="18" charset="0"/>
                <a:ea typeface="Times New Roman" panose="02020603050405020304" pitchFamily="18" charset="0"/>
              </a:rPr>
              <a:t>Hình 2b. Căn chỉnh tiêu đề</a:t>
            </a:r>
            <a:endParaRPr lang="en-US" sz="2400" i="1"/>
          </a:p>
        </p:txBody>
      </p:sp>
    </p:spTree>
    <p:extLst>
      <p:ext uri="{BB962C8B-B14F-4D97-AF65-F5344CB8AC3E}">
        <p14:creationId xmlns:p14="http://schemas.microsoft.com/office/powerpoint/2010/main" val="1506054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r="42832" b="55084"/>
          <a:stretch/>
        </p:blipFill>
        <p:spPr>
          <a:xfrm>
            <a:off x="1623941" y="1381836"/>
            <a:ext cx="8921173" cy="3940792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1778861" y="342491"/>
            <a:ext cx="2738881" cy="99542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0" tIns="0" rIns="0" bIns="0" anchor="ctr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2) Nháy chuột vào </a:t>
            </a:r>
            <a:r>
              <a:rPr lang="en-US" sz="2000" b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Wrap Text</a:t>
            </a:r>
          </a:p>
        </p:txBody>
      </p:sp>
      <p:cxnSp>
        <p:nvCxnSpPr>
          <p:cNvPr id="11" name="Elbow Connector 10"/>
          <p:cNvCxnSpPr>
            <a:stCxn id="10" idx="6"/>
          </p:cNvCxnSpPr>
          <p:nvPr/>
        </p:nvCxnSpPr>
        <p:spPr>
          <a:xfrm>
            <a:off x="4517742" y="840202"/>
            <a:ext cx="3218164" cy="1364185"/>
          </a:xfrm>
          <a:prstGeom prst="bentConnector3">
            <a:avLst>
              <a:gd name="adj1" fmla="val 100042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8355726" y="2741517"/>
            <a:ext cx="2016573" cy="497711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0" tIns="0" rIns="0" bIns="0" anchor="ctr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i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1) Chọn ô G4</a:t>
            </a:r>
          </a:p>
        </p:txBody>
      </p:sp>
      <p:cxnSp>
        <p:nvCxnSpPr>
          <p:cNvPr id="13" name="Elbow Connector 12"/>
          <p:cNvCxnSpPr>
            <a:stCxn id="12" idx="2"/>
          </p:cNvCxnSpPr>
          <p:nvPr/>
        </p:nvCxnSpPr>
        <p:spPr>
          <a:xfrm rot="10800000" flipV="1">
            <a:off x="6884576" y="2990373"/>
            <a:ext cx="1471151" cy="1648210"/>
          </a:xfrm>
          <a:prstGeom prst="bent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4083389" y="5571484"/>
            <a:ext cx="49680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>
                <a:latin typeface="Times New Roman" panose="02020603050405020304" pitchFamily="18" charset="0"/>
                <a:ea typeface="Times New Roman" panose="02020603050405020304" pitchFamily="18" charset="0"/>
              </a:rPr>
              <a:t>Hình 3a. Đặt tự động ngắt xuống dòng</a:t>
            </a:r>
            <a:endParaRPr lang="en-US" sz="2400" i="1"/>
          </a:p>
        </p:txBody>
      </p:sp>
    </p:spTree>
    <p:extLst>
      <p:ext uri="{BB962C8B-B14F-4D97-AF65-F5344CB8AC3E}">
        <p14:creationId xmlns:p14="http://schemas.microsoft.com/office/powerpoint/2010/main" val="3611615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42622" b="54897"/>
          <a:stretch/>
        </p:blipFill>
        <p:spPr>
          <a:xfrm>
            <a:off x="1269099" y="1177118"/>
            <a:ext cx="9307915" cy="411361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100750" y="5697007"/>
            <a:ext cx="59410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>
                <a:latin typeface="Times New Roman" panose="02020603050405020304" pitchFamily="18" charset="0"/>
                <a:ea typeface="Times New Roman" panose="02020603050405020304" pitchFamily="18" charset="0"/>
              </a:rPr>
              <a:t>Hình 3b. Kết quả đặt tự động ngắt xuống dòng</a:t>
            </a:r>
            <a:endParaRPr lang="en-US" sz="2400" i="1"/>
          </a:p>
        </p:txBody>
      </p:sp>
    </p:spTree>
    <p:extLst>
      <p:ext uri="{BB962C8B-B14F-4D97-AF65-F5344CB8AC3E}">
        <p14:creationId xmlns:p14="http://schemas.microsoft.com/office/powerpoint/2010/main" val="742318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3494" y="1748980"/>
            <a:ext cx="10651524" cy="32193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i="1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4.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Điền dữ liệu tự động cho cột STT: gõ hai ô đầu tiên của cột STT, chọn khối ô gồm hai ô này, kéo thả chuột từ điểm tay nắm xuống đến ô cuối trong bảng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i="1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5.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Điền dữ liệu tự động vào cột Điểm trung bình môn học kì = (tổng điểm thường xuyên+2*Điểm đánh giá giữa kì+3*Điểm đánh giá cuối kì)/(Số điểm đánh giá thường xuyên+5)</a:t>
            </a:r>
          </a:p>
        </p:txBody>
      </p:sp>
    </p:spTree>
    <p:extLst>
      <p:ext uri="{BB962C8B-B14F-4D97-AF65-F5344CB8AC3E}">
        <p14:creationId xmlns:p14="http://schemas.microsoft.com/office/powerpoint/2010/main" val="108740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06" t="20289" r="42518" b="51913"/>
          <a:stretch/>
        </p:blipFill>
        <p:spPr>
          <a:xfrm>
            <a:off x="968991" y="1514902"/>
            <a:ext cx="10070670" cy="27432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729202" y="4813826"/>
            <a:ext cx="73853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>
                <a:latin typeface="Times New Roman" panose="02020603050405020304" pitchFamily="18" charset="0"/>
                <a:ea typeface="Times New Roman" panose="02020603050405020304" pitchFamily="18" charset="0"/>
              </a:rPr>
              <a:t>Hình 4. Điểm trung bình môn tính tự động bằng công thức</a:t>
            </a:r>
            <a:endParaRPr lang="en-US" sz="2400" i="1"/>
          </a:p>
        </p:txBody>
      </p:sp>
    </p:spTree>
    <p:extLst>
      <p:ext uri="{BB962C8B-B14F-4D97-AF65-F5344CB8AC3E}">
        <p14:creationId xmlns:p14="http://schemas.microsoft.com/office/powerpoint/2010/main" val="16143772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2082" y="1286800"/>
            <a:ext cx="105278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6.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Trình bày Phiếu điểm cá nhân với các công cụ định dạng</a:t>
            </a:r>
            <a:endParaRPr lang="en-US" sz="2800"/>
          </a:p>
        </p:txBody>
      </p:sp>
      <p:pic>
        <p:nvPicPr>
          <p:cNvPr id="3" name="Picture 2"/>
          <p:cNvPicPr/>
          <p:nvPr/>
        </p:nvPicPr>
        <p:blipFill rotWithShape="1">
          <a:blip r:embed="rId2"/>
          <a:srcRect l="437" t="25276" r="42299" b="31586"/>
          <a:stretch/>
        </p:blipFill>
        <p:spPr bwMode="auto">
          <a:xfrm>
            <a:off x="1564061" y="1954743"/>
            <a:ext cx="9063876" cy="40502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463442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2632</TotalTime>
  <Words>251</Words>
  <Application>Microsoft Office PowerPoint</Application>
  <PresentationFormat>Màn hình rộng</PresentationFormat>
  <Paragraphs>23</Paragraphs>
  <Slides>10</Slides>
  <Notes>3</Notes>
  <HiddenSlides>0</HiddenSlides>
  <MMClips>0</MMClips>
  <ScaleCrop>false</ScaleCrop>
  <HeadingPairs>
    <vt:vector size="6" baseType="variant">
      <vt:variant>
        <vt:lpstr>Phông được Dùng</vt:lpstr>
      </vt:variant>
      <vt:variant>
        <vt:i4>5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Tahoma</vt:lpstr>
      <vt:lpstr>Times New Roman</vt:lpstr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>Admin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Khanh Bear</cp:lastModifiedBy>
  <cp:revision>463</cp:revision>
  <dcterms:created xsi:type="dcterms:W3CDTF">2022-01-27T15:18:21Z</dcterms:created>
  <dcterms:modified xsi:type="dcterms:W3CDTF">2023-04-06T01:43:08Z</dcterms:modified>
</cp:coreProperties>
</file>