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theme/theme2.xml" ContentType="application/vnd.openxmlformats-officedocument.theme+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Lst>
  <p:notesMasterIdLst>
    <p:notesMasterId r:id="rId38"/>
  </p:notesMasterIdLst>
  <p:sldIdLst>
    <p:sldId id="396" r:id="rId4"/>
    <p:sldId id="356" r:id="rId5"/>
    <p:sldId id="317" r:id="rId6"/>
    <p:sldId id="398" r:id="rId7"/>
    <p:sldId id="333" r:id="rId8"/>
    <p:sldId id="355" r:id="rId9"/>
    <p:sldId id="365" r:id="rId10"/>
    <p:sldId id="321" r:id="rId11"/>
    <p:sldId id="368" r:id="rId12"/>
    <p:sldId id="384" r:id="rId13"/>
    <p:sldId id="336" r:id="rId14"/>
    <p:sldId id="370" r:id="rId15"/>
    <p:sldId id="369" r:id="rId16"/>
    <p:sldId id="389" r:id="rId17"/>
    <p:sldId id="341" r:id="rId18"/>
    <p:sldId id="397" r:id="rId19"/>
    <p:sldId id="388" r:id="rId20"/>
    <p:sldId id="385" r:id="rId21"/>
    <p:sldId id="348" r:id="rId22"/>
    <p:sldId id="354" r:id="rId23"/>
    <p:sldId id="378" r:id="rId24"/>
    <p:sldId id="395" r:id="rId25"/>
    <p:sldId id="382" r:id="rId26"/>
    <p:sldId id="366" r:id="rId27"/>
    <p:sldId id="371" r:id="rId28"/>
    <p:sldId id="372" r:id="rId29"/>
    <p:sldId id="391" r:id="rId30"/>
    <p:sldId id="360" r:id="rId31"/>
    <p:sldId id="386" r:id="rId32"/>
    <p:sldId id="380" r:id="rId33"/>
    <p:sldId id="352" r:id="rId34"/>
    <p:sldId id="399" r:id="rId35"/>
    <p:sldId id="400" r:id="rId36"/>
    <p:sldId id="39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FF"/>
    <a:srgbClr val="CC66FF"/>
    <a:srgbClr val="66FF33"/>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54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pPr/>
              <a:t>10/14/2022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pPr/>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17978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9532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6438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2466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383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383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8964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5132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6665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40200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87921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59503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9109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977359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976796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36398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902540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281919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3135125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7145770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615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211193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92382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29653730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01377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56095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27197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9732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26463739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2527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82597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89569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197026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665375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2131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075003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51107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01730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363870507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9755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22104305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9223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10608622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8914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21564309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11352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117681671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132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4002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21064869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29454595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289058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7479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89295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279002148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11831991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3654831"/>
      </p:ext>
    </p:extLst>
  </p:cSld>
  <p:clrMapOvr>
    <a:masterClrMapping/>
  </p:clrMapOvr>
  <p:transition spd="slow" advClick="0" advTm="0">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35436831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774667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8004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98137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15119864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43878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46774563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3932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106140275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438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252361011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775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16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07462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469822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7256290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621887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166227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936701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197075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628880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25405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239366052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374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3207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370745555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1417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254581487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62843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66893205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36162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84587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9870046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2342812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32019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2662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9391070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7486923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7869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58263432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89228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196389427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3895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98443900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144138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407508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4970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871566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290484213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1844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8269472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10027142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92677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62022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021718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29750051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417290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73695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444611"/>
      </p:ext>
    </p:extLst>
  </p:cSld>
  <p:clrMapOvr>
    <a:masterClrMapping/>
  </p:clrMapOvr>
  <p:transition spd="slow" advClick="0" advTm="0">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200475865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40586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2528563028"/>
      </p:ext>
    </p:extLst>
  </p:cSld>
  <p:clrMapOvr>
    <a:masterClrMapping/>
  </p:clrMapOvr>
  <p:transition spd="slow" advTm="3000">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882729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00337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93756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700051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22803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578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953938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42141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99577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393556316"/>
      </p:ext>
    </p:extLst>
  </p:cSld>
  <p:clrMapOvr>
    <a:masterClrMapping/>
  </p:clrMapOvr>
  <p:transition spd="slow" advTm="3000">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61444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26802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13032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75026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60385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92246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694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339678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38709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328239718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001892"/>
      </p:ext>
    </p:extLst>
  </p:cSld>
  <p:clrMapOvr>
    <a:masterClrMapping/>
  </p:clrMapOvr>
  <p:transition spd="slow" advClick="0" advTm="4000">
    <p:comb/>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856426"/>
      </p:ext>
    </p:extLst>
  </p:cSld>
  <p:clrMapOvr>
    <a:masterClrMapping/>
  </p:clrMapOvr>
  <p:transition spd="slow"/>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127006" y="136525"/>
            <a:ext cx="539751"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6" y="136525"/>
            <a:ext cx="539751"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312406491"/>
      </p:ext>
    </p:extLst>
  </p:cSld>
  <p:clrMapOvr>
    <a:masterClrMapping/>
  </p:clrMapOvr>
  <p:transition spd="slow"/>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46910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24218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3136431401"/>
      </p:ext>
    </p:extLst>
  </p:cSld>
  <p:clrMapOvr>
    <a:masterClrMapping/>
  </p:clrMapOvr>
  <p:transition spd="slow" advTm="3000">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21240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840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19389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206186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85468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47278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54636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8778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172392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2496902098"/>
      </p:ext>
    </p:extLst>
  </p:cSld>
  <p:clrMapOvr>
    <a:masterClrMapping/>
  </p:clrMapOvr>
  <p:transition spd="slow" advTm="3000">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24275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07490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077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46427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82026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28444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1659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654734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82323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85508035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331911"/>
      </p:ext>
    </p:extLst>
  </p:cSld>
  <p:clrMapOvr>
    <a:masterClrMapping/>
  </p:clrMapOvr>
  <p:transition spd="slow" advClick="0" advTm="4000">
    <p:comb/>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179942"/>
      </p:ext>
    </p:extLst>
  </p:cSld>
  <p:clrMapOvr>
    <a:masterClrMapping/>
  </p:clrMapOvr>
  <p:transition spd="slow"/>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127006" y="136525"/>
            <a:ext cx="539751"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6" y="136525"/>
            <a:ext cx="539751"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968251063"/>
      </p:ext>
    </p:extLst>
  </p:cSld>
  <p:clrMapOvr>
    <a:masterClrMapping/>
  </p:clrMapOvr>
  <p:transition spd="slow"/>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530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103262"/>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878007869"/>
      </p:ext>
    </p:extLst>
  </p:cSld>
  <p:clrMapOvr>
    <a:masterClrMapping/>
  </p:clrMapOvr>
  <p:transition spd="slow" advTm="3000">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27596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29751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39697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08597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22101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63109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592125"/>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27489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257482012"/>
      </p:ext>
    </p:extLst>
  </p:cSld>
  <p:clrMapOvr>
    <a:masterClrMapping/>
  </p:clrMapOvr>
  <p:transition spd="slow" advTm="300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483738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132998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07355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40120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58397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437752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945242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62542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25129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201967914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058328"/>
      </p:ext>
    </p:extLst>
  </p:cSld>
  <p:clrMapOvr>
    <a:masterClrMapping/>
  </p:clrMapOvr>
  <p:transition spd="slow" advClick="0" advTm="4000">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13010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4603138"/>
      </p:ext>
    </p:extLst>
  </p:cSld>
  <p:clrMapOvr>
    <a:masterClrMapping/>
  </p:clrMapOvr>
  <p:transition spd="slow"/>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127006" y="136525"/>
            <a:ext cx="539751"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6" y="136525"/>
            <a:ext cx="539751"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166793409"/>
      </p:ext>
    </p:extLst>
  </p:cSld>
  <p:clrMapOvr>
    <a:masterClrMapping/>
  </p:clrMapOvr>
  <p:transition spd="slow"/>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39760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678475318"/>
      </p:ext>
    </p:extLst>
  </p:cSld>
  <p:clrMapOvr>
    <a:masterClrMapping/>
  </p:clrMapOvr>
  <p:transition spd="slow" advTm="3000">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03086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78575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22458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749073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09564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20554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141603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184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01774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3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632835060"/>
      </p:ext>
    </p:extLst>
  </p:cSld>
  <p:clrMapOvr>
    <a:masterClrMapping/>
  </p:clrMapOvr>
  <p:transition spd="slow" advTm="3000">
    <p:random/>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28130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53568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8919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456993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67380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970317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704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57085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112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513654155"/>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130307"/>
      </p:ext>
    </p:extLst>
  </p:cSld>
  <p:clrMapOvr>
    <a:masterClrMapping/>
  </p:clrMapOvr>
  <p:transition spd="slow" advClick="0" advTm="4000">
    <p:comb/>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734657"/>
      </p:ext>
    </p:extLst>
  </p:cSld>
  <p:clrMapOvr>
    <a:masterClrMapping/>
  </p:clrMapOvr>
  <p:transition spd="slow"/>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127006" y="136525"/>
            <a:ext cx="539751"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6" y="136525"/>
            <a:ext cx="539751"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574199749"/>
      </p:ext>
    </p:extLst>
  </p:cSld>
  <p:clrMapOvr>
    <a:masterClrMapping/>
  </p:clrMapOvr>
  <p:transition spd="slow"/>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143227306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15843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35899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86244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5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82240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25622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566246"/>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294449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6728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21856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62481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08657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51381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82228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8567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04579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73826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29559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595963"/>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0965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80460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33088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2791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88634956"/>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9446777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35922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49873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789376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3754177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9902403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1181556218"/>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95337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124913415"/>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90698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101320587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03931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2742829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00712899"/>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86346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213243633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839523"/>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94306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76423395"/>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37107130"/>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1693136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7012916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49153077"/>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4825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3699596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417788939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75587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2540361328"/>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51680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1605107081"/>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02187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980499573"/>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4017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219133204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978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3999469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269421881"/>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290489872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92609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69817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11759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2078191826"/>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161735797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298974"/>
      </p:ext>
    </p:extLst>
  </p:cSld>
  <p:clrMapOvr>
    <a:masterClrMapping/>
  </p:clrMapOvr>
  <p:transition spd="slow" advClick="0" advTm="0">
    <p:random/>
  </p:transition>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271805995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417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4050680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964995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01791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52713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765945"/>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662384"/>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34352439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1392072380"/>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3992904"/>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607946"/>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264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63092555"/>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517202"/>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00165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35530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5759965"/>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134446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69280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681535"/>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708449"/>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439773"/>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3689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33179758"/>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6871360"/>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68968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02531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157934"/>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3801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50789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6833960"/>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153227"/>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436702"/>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2219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4191824706"/>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69630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23068711"/>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4192888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2231080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4309190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5213652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2510802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1320211824"/>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95452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1024101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594611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9193617"/>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289979594"/>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68508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361815179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87338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574934943"/>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3998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900151"/>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10210405"/>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80031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123599310"/>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18793190"/>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8973382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49590099"/>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506130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449773380"/>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72702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3611006687"/>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213132"/>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846521155"/>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6014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661110"/>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107750246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966752"/>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2963633034"/>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656364"/>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1449298489"/>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2087981587"/>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50433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619401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724400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5463716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4103964746"/>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4094741611"/>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532554"/>
      </p:ext>
    </p:extLst>
  </p:cSld>
  <p:clrMapOvr>
    <a:masterClrMapping/>
  </p:clrMapOvr>
  <p:transition spd="slow" advClick="0" advTm="0">
    <p:random/>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158794826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1646084658"/>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639952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845529258"/>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86537"/>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400754571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507991"/>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924728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748164"/>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94360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102222273"/>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921391"/>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21045"/>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1139934"/>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67978537"/>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06256380"/>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5434597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6348238"/>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890550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270458194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438757215"/>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320818"/>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4060816540"/>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477652"/>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2143210947"/>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619169"/>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256453771"/>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691016"/>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300047424"/>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173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011117"/>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471711"/>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97908989"/>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68898939"/>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9202636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59418365"/>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1504906"/>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93072184"/>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850661985"/>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00373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8025869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2457967401"/>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15274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695684941"/>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701805"/>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3211686422"/>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543528"/>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25732574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95762"/>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314817450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3912231137"/>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8409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31232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716021"/>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2553358"/>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3006968330"/>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1976364968"/>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539463"/>
      </p:ext>
    </p:extLst>
  </p:cSld>
  <p:clrMapOvr>
    <a:masterClrMapping/>
  </p:clrMapOvr>
  <p:transition spd="slow" advClick="0" advTm="0">
    <p:random/>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842609039"/>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226601"/>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6060476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7944507"/>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918922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224269"/>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22810602"/>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077297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44104126"/>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664089715"/>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51275"/>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3277764794"/>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50535"/>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906224895"/>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51379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2673373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2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4065267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07104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4178315282"/>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86651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278313"/>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7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85293261"/>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11118482"/>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7695008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5"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3665632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11096759"/>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89168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3559636"/>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3770838748"/>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889414"/>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2172104202"/>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488339"/>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071042971"/>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65163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1602567359"/>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101863"/>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104824450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963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3"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48988165"/>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4279447703"/>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3889808584"/>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467783"/>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623277"/>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4252151"/>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96338192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2720570650"/>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16909864"/>
      </p:ext>
    </p:extLst>
  </p:cSld>
  <p:clrMapOvr>
    <a:masterClrMapping/>
  </p:clrMapOvr>
  <p:transition spd="slow" advClick="0" advTm="0">
    <p:random/>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919568842"/>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1163797"/>
      </p:ext>
    </p:extLst>
  </p:cSld>
  <p:clrMapOvr>
    <a:masterClrMapping/>
  </p:clrMapOvr>
  <p:transition spd="slow" advTm="300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6"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0162724"/>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9945958"/>
      </p:ext>
    </p:extLst>
  </p:cSld>
  <p:clrMapOvr>
    <a:masterClrMapping/>
  </p:clrMapOvr>
  <p:transition spd="slow" advTm="3000"/>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265163"/>
      </p:ext>
    </p:extLst>
  </p:cSld>
  <p:clrMapOvr>
    <a:masterClrMapping/>
  </p:clrMapOvr>
  <p:transition spd="slow" advTm="3000"/>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5497926"/>
      </p:ext>
    </p:extLst>
  </p:cSld>
  <p:clrMapOvr>
    <a:masterClrMapping/>
  </p:clrMapOvr>
  <p:transition spd="slow" advTm="3000"/>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9"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2022/10/14</a:t>
            </a:fld>
            <a:endParaRPr lang="zh-CN" altLang="en-US"/>
          </a:p>
        </p:txBody>
      </p:sp>
      <p:sp>
        <p:nvSpPr>
          <p:cNvPr id="3" name="页脚占位符 3"/>
          <p:cNvSpPr>
            <a:spLocks noGrp="1"/>
          </p:cNvSpPr>
          <p:nvPr>
            <p:ph type="ftr" sz="quarter" idx="11"/>
          </p:nvPr>
        </p:nvSpPr>
        <p:spPr>
          <a:xfrm>
            <a:off x="2589213" y="613569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4210277720"/>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2041974"/>
      </p:ext>
    </p:extLst>
  </p:cSld>
  <p:clrMapOvr>
    <a:masterClrMapping/>
  </p:clrMapOvr>
  <p:transition spd="slow" advTm="3000"/>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7120048"/>
      </p:ext>
    </p:extLst>
  </p:cSld>
  <p:clrMapOvr>
    <a:masterClrMapping/>
  </p:clrMapOvr>
  <p:transition spd="slow" advTm="3000"/>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491023"/>
      </p:ext>
    </p:extLst>
  </p:cSld>
  <p:clrMapOvr>
    <a:masterClrMapping/>
  </p:clrMapOvr>
  <p:transition spd="slow" advTm="3000"/>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9"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2022/10/14</a:t>
            </a:fld>
            <a:endParaRPr lang="zh-CN" altLang="en-US"/>
          </a:p>
        </p:txBody>
      </p:sp>
      <p:sp>
        <p:nvSpPr>
          <p:cNvPr id="3" name="页脚占位符 3"/>
          <p:cNvSpPr>
            <a:spLocks noGrp="1"/>
          </p:cNvSpPr>
          <p:nvPr>
            <p:ph type="ftr" sz="quarter" idx="11"/>
          </p:nvPr>
        </p:nvSpPr>
        <p:spPr>
          <a:xfrm>
            <a:off x="2589213" y="613569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3077570566"/>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9"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2022/10/14</a:t>
            </a:fld>
            <a:endParaRPr lang="zh-CN" altLang="en-US"/>
          </a:p>
        </p:txBody>
      </p:sp>
      <p:sp>
        <p:nvSpPr>
          <p:cNvPr id="3" name="页脚占位符 4">
            <a:extLst/>
          </p:cNvPr>
          <p:cNvSpPr>
            <a:spLocks noGrp="1"/>
          </p:cNvSpPr>
          <p:nvPr>
            <p:ph type="ftr" sz="quarter" idx="11"/>
          </p:nvPr>
        </p:nvSpPr>
        <p:spPr>
          <a:xfrm>
            <a:off x="2589213" y="613569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531812" y="787401"/>
            <a:ext cx="779463"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526154856"/>
      </p:ext>
    </p:extLst>
  </p:cSld>
  <p:clrMapOvr>
    <a:masterClrMapping/>
  </p:clrMapOvr>
  <p:transition spd="slow" advTm="3000">
    <p:random/>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2603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3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7106686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2827499"/>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656885"/>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2646161"/>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777272"/>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515330"/>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508225"/>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023183"/>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9"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2022/10/14</a:t>
            </a:fld>
            <a:endParaRPr lang="zh-CN" altLang="en-US"/>
          </a:p>
        </p:txBody>
      </p:sp>
      <p:sp>
        <p:nvSpPr>
          <p:cNvPr id="3" name="页脚占位符 3"/>
          <p:cNvSpPr>
            <a:spLocks noGrp="1"/>
          </p:cNvSpPr>
          <p:nvPr>
            <p:ph type="ftr" sz="quarter" idx="11"/>
          </p:nvPr>
        </p:nvSpPr>
        <p:spPr>
          <a:xfrm>
            <a:off x="2589213" y="613569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2" y="787401"/>
            <a:ext cx="779463"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2662410958"/>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9"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63990860"/>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199"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5"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1864361721"/>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9"/>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938046"/>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199"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5"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22015277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6553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10361950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64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11468624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054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7484619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8207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33396661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319933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5772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5405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7085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28282166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18835577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358460"/>
      </p:ext>
    </p:extLst>
  </p:cSld>
  <p:clrMapOvr>
    <a:masterClrMapping/>
  </p:clrMapOvr>
  <p:transition spd="slow" advClick="0" advTm="0">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2022/10/14</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39808155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9125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59297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34710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04782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13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0611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9641940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70" y="604203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2022/10/14</a:t>
            </a:fld>
            <a:endParaRPr lang="zh-CN" altLang="en-US"/>
          </a:p>
        </p:txBody>
      </p:sp>
      <p:sp>
        <p:nvSpPr>
          <p:cNvPr id="3" name="页脚占位符 3"/>
          <p:cNvSpPr>
            <a:spLocks noGrp="1"/>
          </p:cNvSpPr>
          <p:nvPr>
            <p:ph type="ftr" sz="quarter" idx="11"/>
          </p:nvPr>
        </p:nvSpPr>
        <p:spPr>
          <a:xfrm>
            <a:off x="677863" y="604203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3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13265055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6905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6117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71140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86711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86155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1313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573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2537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82699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75127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49121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354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7365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1197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5260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7161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458260"/>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531" Type="http://schemas.openxmlformats.org/officeDocument/2006/relationships/slideLayout" Target="../slideLayouts/slideLayout531.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42" Type="http://schemas.openxmlformats.org/officeDocument/2006/relationships/slideLayout" Target="../slideLayouts/slideLayout542.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openxmlformats.org/officeDocument/2006/relationships/slideLayout" Target="../slideLayouts/slideLayout522.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533" Type="http://schemas.openxmlformats.org/officeDocument/2006/relationships/slideLayout" Target="../slideLayouts/slideLayout533.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544" Type="http://schemas.openxmlformats.org/officeDocument/2006/relationships/slideLayout" Target="../slideLayouts/slideLayout544.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slideLayout" Target="../slideLayouts/slideLayout524.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468" Type="http://schemas.openxmlformats.org/officeDocument/2006/relationships/slideLayout" Target="../slideLayouts/slideLayout468.xml"/><Relationship Id="rId25" Type="http://schemas.openxmlformats.org/officeDocument/2006/relationships/slideLayout" Target="../slideLayouts/slideLayout25.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328" Type="http://schemas.openxmlformats.org/officeDocument/2006/relationships/slideLayout" Target="../slideLayouts/slideLayout328.xml"/><Relationship Id="rId535" Type="http://schemas.openxmlformats.org/officeDocument/2006/relationships/slideLayout" Target="../slideLayouts/slideLayout535.xml"/><Relationship Id="rId132" Type="http://schemas.openxmlformats.org/officeDocument/2006/relationships/slideLayout" Target="../slideLayouts/slideLayout132.xml"/><Relationship Id="rId174" Type="http://schemas.openxmlformats.org/officeDocument/2006/relationships/slideLayout" Target="../slideLayouts/slideLayout174.xml"/><Relationship Id="rId381" Type="http://schemas.openxmlformats.org/officeDocument/2006/relationships/slideLayout" Target="../slideLayouts/slideLayout381.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58" Type="http://schemas.openxmlformats.org/officeDocument/2006/relationships/slideLayout" Target="../slideLayouts/slideLayout458.xml"/><Relationship Id="rId479" Type="http://schemas.openxmlformats.org/officeDocument/2006/relationships/slideLayout" Target="../slideLayouts/slideLayout4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318" Type="http://schemas.openxmlformats.org/officeDocument/2006/relationships/slideLayout" Target="../slideLayouts/slideLayout318.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25" Type="http://schemas.openxmlformats.org/officeDocument/2006/relationships/slideLayout" Target="../slideLayouts/slideLayout525.xml"/><Relationship Id="rId546" Type="http://schemas.openxmlformats.org/officeDocument/2006/relationships/slideLayout" Target="../slideLayouts/slideLayout546.xml"/><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536" Type="http://schemas.openxmlformats.org/officeDocument/2006/relationships/slideLayout" Target="../slideLayouts/slideLayout53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slideLayout" Target="../slideLayouts/slideLayout52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547" Type="http://schemas.openxmlformats.org/officeDocument/2006/relationships/slideLayout" Target="../slideLayouts/slideLayout547.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537" Type="http://schemas.openxmlformats.org/officeDocument/2006/relationships/slideLayout" Target="../slideLayouts/slideLayout537.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slideLayout" Target="../slideLayouts/slideLayout527.xml"/><Relationship Id="rId548" Type="http://schemas.openxmlformats.org/officeDocument/2006/relationships/theme" Target="../theme/theme1.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538" Type="http://schemas.openxmlformats.org/officeDocument/2006/relationships/slideLayout" Target="../slideLayouts/slideLayout538.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slideLayout" Target="../slideLayouts/slideLayout528.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539" Type="http://schemas.openxmlformats.org/officeDocument/2006/relationships/slideLayout" Target="../slideLayouts/slideLayout539.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slideLayout" Target="../slideLayouts/slideLayout529.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40" Type="http://schemas.openxmlformats.org/officeDocument/2006/relationships/slideLayout" Target="../slideLayouts/slideLayout540.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slideLayout" Target="../slideLayouts/slideLayout530.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541" Type="http://schemas.openxmlformats.org/officeDocument/2006/relationships/slideLayout" Target="../slideLayouts/slideLayout541.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slideLayout" Target="../slideLayouts/slideLayout52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532" Type="http://schemas.openxmlformats.org/officeDocument/2006/relationships/slideLayout" Target="../slideLayouts/slideLayout532.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543" Type="http://schemas.openxmlformats.org/officeDocument/2006/relationships/slideLayout" Target="../slideLayouts/slideLayout543.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slideLayout" Target="../slideLayouts/slideLayout523.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534" Type="http://schemas.openxmlformats.org/officeDocument/2006/relationships/slideLayout" Target="../slideLayouts/slideLayout534.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545" Type="http://schemas.openxmlformats.org/officeDocument/2006/relationships/slideLayout" Target="../slideLayouts/slideLayout545.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 Id="rId251" Type="http://schemas.openxmlformats.org/officeDocument/2006/relationships/slideLayout" Target="../slideLayouts/slideLayout251.xml"/><Relationship Id="rId489" Type="http://schemas.openxmlformats.org/officeDocument/2006/relationships/slideLayout" Target="../slideLayouts/slideLayout489.xml"/><Relationship Id="rId46" Type="http://schemas.openxmlformats.org/officeDocument/2006/relationships/slideLayout" Target="../slideLayouts/slideLayout46.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3" Type="http://schemas.openxmlformats.org/officeDocument/2006/relationships/slideLayout" Target="../slideLayouts/slideLayout153.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416" Type="http://schemas.openxmlformats.org/officeDocument/2006/relationships/slideLayout" Target="../slideLayouts/slideLayout4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55.xml"/><Relationship Id="rId13" Type="http://schemas.openxmlformats.org/officeDocument/2006/relationships/theme" Target="../theme/theme2.xml"/><Relationship Id="rId3" Type="http://schemas.openxmlformats.org/officeDocument/2006/relationships/slideLayout" Target="../slideLayouts/slideLayout550.xml"/><Relationship Id="rId7" Type="http://schemas.openxmlformats.org/officeDocument/2006/relationships/slideLayout" Target="../slideLayouts/slideLayout554.xml"/><Relationship Id="rId12" Type="http://schemas.openxmlformats.org/officeDocument/2006/relationships/slideLayout" Target="../slideLayouts/slideLayout559.xml"/><Relationship Id="rId2" Type="http://schemas.openxmlformats.org/officeDocument/2006/relationships/slideLayout" Target="../slideLayouts/slideLayout549.xml"/><Relationship Id="rId1" Type="http://schemas.openxmlformats.org/officeDocument/2006/relationships/slideLayout" Target="../slideLayouts/slideLayout548.xml"/><Relationship Id="rId6" Type="http://schemas.openxmlformats.org/officeDocument/2006/relationships/slideLayout" Target="../slideLayouts/slideLayout553.xml"/><Relationship Id="rId11" Type="http://schemas.openxmlformats.org/officeDocument/2006/relationships/slideLayout" Target="../slideLayouts/slideLayout558.xml"/><Relationship Id="rId5" Type="http://schemas.openxmlformats.org/officeDocument/2006/relationships/slideLayout" Target="../slideLayouts/slideLayout552.xml"/><Relationship Id="rId10" Type="http://schemas.openxmlformats.org/officeDocument/2006/relationships/slideLayout" Target="../slideLayouts/slideLayout557.xml"/><Relationship Id="rId4" Type="http://schemas.openxmlformats.org/officeDocument/2006/relationships/slideLayout" Target="../slideLayouts/slideLayout551.xml"/><Relationship Id="rId9" Type="http://schemas.openxmlformats.org/officeDocument/2006/relationships/slideLayout" Target="../slideLayouts/slideLayout5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7.xml"/><Relationship Id="rId13" Type="http://schemas.openxmlformats.org/officeDocument/2006/relationships/theme" Target="../theme/theme3.xml"/><Relationship Id="rId3" Type="http://schemas.openxmlformats.org/officeDocument/2006/relationships/slideLayout" Target="../slideLayouts/slideLayout562.xml"/><Relationship Id="rId7" Type="http://schemas.openxmlformats.org/officeDocument/2006/relationships/slideLayout" Target="../slideLayouts/slideLayout566.xml"/><Relationship Id="rId12" Type="http://schemas.openxmlformats.org/officeDocument/2006/relationships/slideLayout" Target="../slideLayouts/slideLayout571.xml"/><Relationship Id="rId2" Type="http://schemas.openxmlformats.org/officeDocument/2006/relationships/slideLayout" Target="../slideLayouts/slideLayout561.xml"/><Relationship Id="rId1" Type="http://schemas.openxmlformats.org/officeDocument/2006/relationships/slideLayout" Target="../slideLayouts/slideLayout560.xml"/><Relationship Id="rId6" Type="http://schemas.openxmlformats.org/officeDocument/2006/relationships/slideLayout" Target="../slideLayouts/slideLayout565.xml"/><Relationship Id="rId11" Type="http://schemas.openxmlformats.org/officeDocument/2006/relationships/slideLayout" Target="../slideLayouts/slideLayout570.xml"/><Relationship Id="rId5" Type="http://schemas.openxmlformats.org/officeDocument/2006/relationships/slideLayout" Target="../slideLayouts/slideLayout564.xml"/><Relationship Id="rId10" Type="http://schemas.openxmlformats.org/officeDocument/2006/relationships/slideLayout" Target="../slideLayouts/slideLayout569.xml"/><Relationship Id="rId4" Type="http://schemas.openxmlformats.org/officeDocument/2006/relationships/slideLayout" Target="../slideLayouts/slideLayout563.xml"/><Relationship Id="rId9" Type="http://schemas.openxmlformats.org/officeDocument/2006/relationships/slideLayout" Target="../slideLayouts/slideLayout5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pPr/>
              <a:t>10/14/2022</a:t>
            </a:fld>
            <a:endParaRPr lang="en-US"/>
          </a:p>
        </p:txBody>
      </p:sp>
      <p:sp>
        <p:nvSpPr>
          <p:cNvPr id="5" name="Footer Placeholder 4"/>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pPr/>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8619" r:id="rId12"/>
    <p:sldLayoutId id="2147488620" r:id="rId13"/>
    <p:sldLayoutId id="2147488621" r:id="rId14"/>
    <p:sldLayoutId id="2147488622" r:id="rId15"/>
    <p:sldLayoutId id="2147488623" r:id="rId16"/>
    <p:sldLayoutId id="2147488624" r:id="rId17"/>
    <p:sldLayoutId id="2147488625" r:id="rId18"/>
    <p:sldLayoutId id="2147488626" r:id="rId19"/>
    <p:sldLayoutId id="2147488627" r:id="rId20"/>
    <p:sldLayoutId id="2147488628" r:id="rId21"/>
    <p:sldLayoutId id="2147488629" r:id="rId22"/>
    <p:sldLayoutId id="2147488630" r:id="rId23"/>
    <p:sldLayoutId id="2147488631" r:id="rId24"/>
    <p:sldLayoutId id="2147488632" r:id="rId25"/>
    <p:sldLayoutId id="2147488633" r:id="rId26"/>
    <p:sldLayoutId id="2147488634" r:id="rId27"/>
    <p:sldLayoutId id="2147488635" r:id="rId28"/>
    <p:sldLayoutId id="2147488636" r:id="rId29"/>
    <p:sldLayoutId id="2147488637" r:id="rId30"/>
    <p:sldLayoutId id="2147488638" r:id="rId31"/>
    <p:sldLayoutId id="2147488639" r:id="rId32"/>
    <p:sldLayoutId id="2147488640" r:id="rId33"/>
    <p:sldLayoutId id="2147488641" r:id="rId34"/>
    <p:sldLayoutId id="2147488642" r:id="rId35"/>
    <p:sldLayoutId id="2147488643" r:id="rId36"/>
    <p:sldLayoutId id="2147488644" r:id="rId37"/>
    <p:sldLayoutId id="2147488645" r:id="rId38"/>
    <p:sldLayoutId id="2147488646" r:id="rId39"/>
    <p:sldLayoutId id="2147488647" r:id="rId40"/>
    <p:sldLayoutId id="2147488648" r:id="rId41"/>
    <p:sldLayoutId id="2147488649" r:id="rId42"/>
    <p:sldLayoutId id="2147488650" r:id="rId43"/>
    <p:sldLayoutId id="2147488651" r:id="rId44"/>
    <p:sldLayoutId id="2147488652" r:id="rId45"/>
    <p:sldLayoutId id="2147488653" r:id="rId46"/>
    <p:sldLayoutId id="2147488654" r:id="rId47"/>
    <p:sldLayoutId id="2147488655" r:id="rId48"/>
    <p:sldLayoutId id="2147488656" r:id="rId49"/>
    <p:sldLayoutId id="2147488657" r:id="rId50"/>
    <p:sldLayoutId id="2147488658" r:id="rId51"/>
    <p:sldLayoutId id="2147488659" r:id="rId52"/>
    <p:sldLayoutId id="2147488660" r:id="rId53"/>
    <p:sldLayoutId id="2147488661" r:id="rId54"/>
    <p:sldLayoutId id="2147488662" r:id="rId55"/>
    <p:sldLayoutId id="2147488663" r:id="rId56"/>
    <p:sldLayoutId id="2147488664" r:id="rId57"/>
    <p:sldLayoutId id="2147488665" r:id="rId58"/>
    <p:sldLayoutId id="2147488666" r:id="rId59"/>
    <p:sldLayoutId id="2147488667" r:id="rId60"/>
    <p:sldLayoutId id="2147488668" r:id="rId61"/>
    <p:sldLayoutId id="2147488669" r:id="rId62"/>
    <p:sldLayoutId id="2147488670" r:id="rId63"/>
    <p:sldLayoutId id="2147488671" r:id="rId64"/>
    <p:sldLayoutId id="2147488672" r:id="rId65"/>
    <p:sldLayoutId id="2147488673" r:id="rId66"/>
    <p:sldLayoutId id="2147488674" r:id="rId67"/>
    <p:sldLayoutId id="2147488675" r:id="rId68"/>
    <p:sldLayoutId id="2147488676" r:id="rId69"/>
    <p:sldLayoutId id="2147488677" r:id="rId70"/>
    <p:sldLayoutId id="2147488678" r:id="rId71"/>
    <p:sldLayoutId id="2147488679" r:id="rId72"/>
    <p:sldLayoutId id="2147488680" r:id="rId73"/>
    <p:sldLayoutId id="2147488681" r:id="rId74"/>
    <p:sldLayoutId id="2147488682" r:id="rId75"/>
    <p:sldLayoutId id="2147488683" r:id="rId76"/>
    <p:sldLayoutId id="2147488684" r:id="rId77"/>
    <p:sldLayoutId id="2147488685" r:id="rId78"/>
    <p:sldLayoutId id="2147488686" r:id="rId79"/>
    <p:sldLayoutId id="2147488687" r:id="rId80"/>
    <p:sldLayoutId id="2147488688" r:id="rId81"/>
    <p:sldLayoutId id="2147488689" r:id="rId82"/>
    <p:sldLayoutId id="2147488690" r:id="rId83"/>
    <p:sldLayoutId id="2147488691" r:id="rId84"/>
    <p:sldLayoutId id="2147488692" r:id="rId85"/>
    <p:sldLayoutId id="2147488693" r:id="rId86"/>
    <p:sldLayoutId id="2147488694" r:id="rId87"/>
    <p:sldLayoutId id="2147488695" r:id="rId88"/>
    <p:sldLayoutId id="2147488696" r:id="rId89"/>
    <p:sldLayoutId id="2147488697" r:id="rId90"/>
    <p:sldLayoutId id="2147488698" r:id="rId91"/>
    <p:sldLayoutId id="2147488699" r:id="rId92"/>
    <p:sldLayoutId id="2147488700" r:id="rId93"/>
    <p:sldLayoutId id="2147488701" r:id="rId94"/>
    <p:sldLayoutId id="2147488702" r:id="rId95"/>
    <p:sldLayoutId id="2147488703" r:id="rId96"/>
    <p:sldLayoutId id="2147488704" r:id="rId97"/>
    <p:sldLayoutId id="2147488705" r:id="rId98"/>
    <p:sldLayoutId id="2147488706" r:id="rId99"/>
    <p:sldLayoutId id="2147488707" r:id="rId100"/>
    <p:sldLayoutId id="2147488708" r:id="rId101"/>
    <p:sldLayoutId id="2147488709" r:id="rId102"/>
    <p:sldLayoutId id="2147488710" r:id="rId103"/>
    <p:sldLayoutId id="2147488711" r:id="rId104"/>
    <p:sldLayoutId id="2147488712" r:id="rId105"/>
    <p:sldLayoutId id="2147488713" r:id="rId106"/>
    <p:sldLayoutId id="2147488714" r:id="rId107"/>
    <p:sldLayoutId id="2147488715" r:id="rId108"/>
    <p:sldLayoutId id="2147488716" r:id="rId109"/>
    <p:sldLayoutId id="2147488717" r:id="rId110"/>
    <p:sldLayoutId id="2147488718" r:id="rId111"/>
    <p:sldLayoutId id="2147488719" r:id="rId112"/>
    <p:sldLayoutId id="2147488720" r:id="rId113"/>
    <p:sldLayoutId id="2147488721" r:id="rId114"/>
    <p:sldLayoutId id="2147488722" r:id="rId115"/>
    <p:sldLayoutId id="2147488723" r:id="rId116"/>
    <p:sldLayoutId id="2147488724" r:id="rId117"/>
    <p:sldLayoutId id="2147488725" r:id="rId118"/>
    <p:sldLayoutId id="2147488726" r:id="rId119"/>
    <p:sldLayoutId id="2147488727" r:id="rId120"/>
    <p:sldLayoutId id="2147488728" r:id="rId121"/>
    <p:sldLayoutId id="2147488729" r:id="rId122"/>
    <p:sldLayoutId id="2147488730" r:id="rId123"/>
    <p:sldLayoutId id="2147488731" r:id="rId124"/>
    <p:sldLayoutId id="2147488732" r:id="rId125"/>
    <p:sldLayoutId id="2147488733" r:id="rId126"/>
    <p:sldLayoutId id="2147488734" r:id="rId127"/>
    <p:sldLayoutId id="2147488735" r:id="rId128"/>
    <p:sldLayoutId id="2147488736" r:id="rId129"/>
    <p:sldLayoutId id="2147488737" r:id="rId130"/>
    <p:sldLayoutId id="2147488738" r:id="rId131"/>
    <p:sldLayoutId id="2147488739" r:id="rId132"/>
    <p:sldLayoutId id="2147488740" r:id="rId133"/>
    <p:sldLayoutId id="2147488741" r:id="rId134"/>
    <p:sldLayoutId id="2147488742" r:id="rId135"/>
    <p:sldLayoutId id="2147488743" r:id="rId136"/>
    <p:sldLayoutId id="2147488744" r:id="rId137"/>
    <p:sldLayoutId id="2147488745" r:id="rId138"/>
    <p:sldLayoutId id="2147488746" r:id="rId139"/>
    <p:sldLayoutId id="2147488747" r:id="rId140"/>
    <p:sldLayoutId id="2147488748" r:id="rId141"/>
    <p:sldLayoutId id="2147488749" r:id="rId142"/>
    <p:sldLayoutId id="2147488750" r:id="rId143"/>
    <p:sldLayoutId id="2147488751" r:id="rId144"/>
    <p:sldLayoutId id="2147488752" r:id="rId145"/>
    <p:sldLayoutId id="2147488753" r:id="rId146"/>
    <p:sldLayoutId id="2147488754" r:id="rId147"/>
    <p:sldLayoutId id="2147488755" r:id="rId148"/>
    <p:sldLayoutId id="2147488756" r:id="rId149"/>
    <p:sldLayoutId id="2147488757" r:id="rId150"/>
    <p:sldLayoutId id="2147488758" r:id="rId151"/>
    <p:sldLayoutId id="2147488759" r:id="rId152"/>
    <p:sldLayoutId id="2147488760" r:id="rId153"/>
    <p:sldLayoutId id="2147488761" r:id="rId154"/>
    <p:sldLayoutId id="2147488762" r:id="rId155"/>
    <p:sldLayoutId id="2147488763" r:id="rId156"/>
    <p:sldLayoutId id="2147488764" r:id="rId157"/>
    <p:sldLayoutId id="2147488765" r:id="rId158"/>
    <p:sldLayoutId id="2147488766" r:id="rId159"/>
    <p:sldLayoutId id="2147488767" r:id="rId160"/>
    <p:sldLayoutId id="2147488768" r:id="rId161"/>
    <p:sldLayoutId id="2147488769" r:id="rId162"/>
    <p:sldLayoutId id="2147488770" r:id="rId163"/>
    <p:sldLayoutId id="2147488771" r:id="rId164"/>
    <p:sldLayoutId id="2147488772" r:id="rId165"/>
    <p:sldLayoutId id="2147488773" r:id="rId166"/>
    <p:sldLayoutId id="2147488774" r:id="rId167"/>
    <p:sldLayoutId id="2147488775" r:id="rId168"/>
    <p:sldLayoutId id="2147488776" r:id="rId169"/>
    <p:sldLayoutId id="2147488777" r:id="rId170"/>
    <p:sldLayoutId id="2147488778" r:id="rId171"/>
    <p:sldLayoutId id="2147488779" r:id="rId172"/>
    <p:sldLayoutId id="2147488780" r:id="rId173"/>
    <p:sldLayoutId id="2147488781" r:id="rId174"/>
    <p:sldLayoutId id="2147488782" r:id="rId175"/>
    <p:sldLayoutId id="2147488783" r:id="rId176"/>
    <p:sldLayoutId id="2147488784" r:id="rId177"/>
    <p:sldLayoutId id="2147488785" r:id="rId178"/>
    <p:sldLayoutId id="2147488786" r:id="rId179"/>
    <p:sldLayoutId id="2147488787" r:id="rId180"/>
    <p:sldLayoutId id="2147488788" r:id="rId181"/>
    <p:sldLayoutId id="2147488789" r:id="rId182"/>
    <p:sldLayoutId id="2147488790" r:id="rId183"/>
    <p:sldLayoutId id="2147488791" r:id="rId184"/>
    <p:sldLayoutId id="2147488792" r:id="rId185"/>
    <p:sldLayoutId id="2147488793" r:id="rId186"/>
    <p:sldLayoutId id="2147488794" r:id="rId187"/>
    <p:sldLayoutId id="2147488795" r:id="rId188"/>
    <p:sldLayoutId id="2147488796" r:id="rId189"/>
    <p:sldLayoutId id="2147488797" r:id="rId190"/>
    <p:sldLayoutId id="2147488798" r:id="rId191"/>
    <p:sldLayoutId id="2147488799" r:id="rId192"/>
    <p:sldLayoutId id="2147488800" r:id="rId193"/>
    <p:sldLayoutId id="2147488801" r:id="rId194"/>
    <p:sldLayoutId id="2147488802" r:id="rId195"/>
    <p:sldLayoutId id="2147488803" r:id="rId196"/>
    <p:sldLayoutId id="2147488804" r:id="rId197"/>
    <p:sldLayoutId id="2147488805" r:id="rId198"/>
    <p:sldLayoutId id="2147488806" r:id="rId199"/>
    <p:sldLayoutId id="2147488807" r:id="rId200"/>
    <p:sldLayoutId id="2147488808" r:id="rId201"/>
    <p:sldLayoutId id="2147488809" r:id="rId202"/>
    <p:sldLayoutId id="2147488810" r:id="rId203"/>
    <p:sldLayoutId id="2147488811" r:id="rId204"/>
    <p:sldLayoutId id="2147488812" r:id="rId205"/>
    <p:sldLayoutId id="2147488813" r:id="rId206"/>
    <p:sldLayoutId id="2147488814" r:id="rId207"/>
    <p:sldLayoutId id="2147488815" r:id="rId208"/>
    <p:sldLayoutId id="2147488816" r:id="rId209"/>
    <p:sldLayoutId id="2147488817" r:id="rId210"/>
    <p:sldLayoutId id="2147488818" r:id="rId211"/>
    <p:sldLayoutId id="2147488819" r:id="rId212"/>
    <p:sldLayoutId id="2147488820" r:id="rId213"/>
    <p:sldLayoutId id="2147488821" r:id="rId214"/>
    <p:sldLayoutId id="2147488822" r:id="rId215"/>
    <p:sldLayoutId id="2147488823" r:id="rId216"/>
    <p:sldLayoutId id="2147488824" r:id="rId217"/>
    <p:sldLayoutId id="2147488825" r:id="rId218"/>
    <p:sldLayoutId id="2147488826" r:id="rId219"/>
    <p:sldLayoutId id="2147488827" r:id="rId220"/>
    <p:sldLayoutId id="2147488828" r:id="rId221"/>
    <p:sldLayoutId id="2147488829" r:id="rId222"/>
    <p:sldLayoutId id="2147488830" r:id="rId223"/>
    <p:sldLayoutId id="2147488831" r:id="rId224"/>
    <p:sldLayoutId id="2147488832" r:id="rId225"/>
    <p:sldLayoutId id="2147488833" r:id="rId226"/>
    <p:sldLayoutId id="2147488834" r:id="rId227"/>
    <p:sldLayoutId id="2147488835" r:id="rId228"/>
    <p:sldLayoutId id="2147488836" r:id="rId229"/>
    <p:sldLayoutId id="2147488837" r:id="rId230"/>
    <p:sldLayoutId id="2147488838" r:id="rId231"/>
    <p:sldLayoutId id="2147488839" r:id="rId232"/>
    <p:sldLayoutId id="2147488840" r:id="rId233"/>
    <p:sldLayoutId id="2147488841" r:id="rId234"/>
    <p:sldLayoutId id="2147488842" r:id="rId235"/>
    <p:sldLayoutId id="2147488843" r:id="rId236"/>
    <p:sldLayoutId id="2147488844" r:id="rId237"/>
    <p:sldLayoutId id="2147488845" r:id="rId238"/>
    <p:sldLayoutId id="2147488846" r:id="rId239"/>
    <p:sldLayoutId id="2147488847" r:id="rId240"/>
    <p:sldLayoutId id="2147488848" r:id="rId241"/>
    <p:sldLayoutId id="2147488849" r:id="rId242"/>
    <p:sldLayoutId id="2147488850" r:id="rId243"/>
    <p:sldLayoutId id="2147488851" r:id="rId244"/>
    <p:sldLayoutId id="2147488852" r:id="rId245"/>
    <p:sldLayoutId id="2147488853" r:id="rId246"/>
    <p:sldLayoutId id="2147488854" r:id="rId247"/>
    <p:sldLayoutId id="2147488855" r:id="rId248"/>
    <p:sldLayoutId id="2147488856" r:id="rId249"/>
    <p:sldLayoutId id="2147488857" r:id="rId250"/>
    <p:sldLayoutId id="2147488858" r:id="rId251"/>
    <p:sldLayoutId id="2147488859" r:id="rId252"/>
    <p:sldLayoutId id="2147488860" r:id="rId253"/>
    <p:sldLayoutId id="2147488861" r:id="rId254"/>
    <p:sldLayoutId id="2147488862" r:id="rId255"/>
    <p:sldLayoutId id="2147488863" r:id="rId256"/>
    <p:sldLayoutId id="2147488864" r:id="rId257"/>
    <p:sldLayoutId id="2147488865" r:id="rId258"/>
    <p:sldLayoutId id="2147488866" r:id="rId259"/>
    <p:sldLayoutId id="2147488867" r:id="rId260"/>
    <p:sldLayoutId id="2147488868" r:id="rId261"/>
    <p:sldLayoutId id="2147488869" r:id="rId262"/>
    <p:sldLayoutId id="2147488870" r:id="rId263"/>
    <p:sldLayoutId id="2147488871" r:id="rId264"/>
    <p:sldLayoutId id="2147488872" r:id="rId265"/>
    <p:sldLayoutId id="2147488873" r:id="rId266"/>
    <p:sldLayoutId id="2147488874" r:id="rId267"/>
    <p:sldLayoutId id="2147488875" r:id="rId268"/>
    <p:sldLayoutId id="2147488876" r:id="rId269"/>
    <p:sldLayoutId id="2147488877" r:id="rId270"/>
    <p:sldLayoutId id="2147488878" r:id="rId271"/>
    <p:sldLayoutId id="2147488879" r:id="rId272"/>
    <p:sldLayoutId id="2147488880" r:id="rId273"/>
    <p:sldLayoutId id="2147488881" r:id="rId274"/>
    <p:sldLayoutId id="2147488882" r:id="rId275"/>
    <p:sldLayoutId id="2147488883" r:id="rId276"/>
    <p:sldLayoutId id="2147488884" r:id="rId277"/>
    <p:sldLayoutId id="2147488885" r:id="rId278"/>
    <p:sldLayoutId id="2147488886" r:id="rId279"/>
    <p:sldLayoutId id="2147488887" r:id="rId280"/>
    <p:sldLayoutId id="2147488888" r:id="rId281"/>
    <p:sldLayoutId id="2147488889" r:id="rId282"/>
    <p:sldLayoutId id="2147488890" r:id="rId283"/>
    <p:sldLayoutId id="2147488891" r:id="rId284"/>
    <p:sldLayoutId id="2147488892" r:id="rId285"/>
    <p:sldLayoutId id="2147488893" r:id="rId286"/>
    <p:sldLayoutId id="2147488894" r:id="rId287"/>
    <p:sldLayoutId id="2147488895" r:id="rId288"/>
    <p:sldLayoutId id="2147488896" r:id="rId289"/>
    <p:sldLayoutId id="2147488897" r:id="rId290"/>
    <p:sldLayoutId id="2147488898" r:id="rId291"/>
    <p:sldLayoutId id="2147488899" r:id="rId292"/>
    <p:sldLayoutId id="2147488900" r:id="rId293"/>
    <p:sldLayoutId id="2147488901" r:id="rId294"/>
    <p:sldLayoutId id="2147488902" r:id="rId295"/>
    <p:sldLayoutId id="2147488903" r:id="rId296"/>
    <p:sldLayoutId id="2147488904" r:id="rId297"/>
    <p:sldLayoutId id="2147488905" r:id="rId298"/>
    <p:sldLayoutId id="2147488906" r:id="rId299"/>
    <p:sldLayoutId id="2147488907" r:id="rId300"/>
    <p:sldLayoutId id="2147488908" r:id="rId301"/>
    <p:sldLayoutId id="2147488909" r:id="rId302"/>
    <p:sldLayoutId id="2147488910" r:id="rId303"/>
    <p:sldLayoutId id="2147488911" r:id="rId304"/>
    <p:sldLayoutId id="2147488912" r:id="rId305"/>
    <p:sldLayoutId id="2147488913" r:id="rId306"/>
    <p:sldLayoutId id="2147488914" r:id="rId307"/>
    <p:sldLayoutId id="2147488915" r:id="rId308"/>
    <p:sldLayoutId id="2147488916" r:id="rId309"/>
    <p:sldLayoutId id="2147488917" r:id="rId310"/>
    <p:sldLayoutId id="2147488918" r:id="rId311"/>
    <p:sldLayoutId id="2147488919" r:id="rId312"/>
    <p:sldLayoutId id="2147488920" r:id="rId313"/>
    <p:sldLayoutId id="2147488921" r:id="rId314"/>
    <p:sldLayoutId id="2147488922" r:id="rId315"/>
    <p:sldLayoutId id="2147488923" r:id="rId316"/>
    <p:sldLayoutId id="2147488924" r:id="rId317"/>
    <p:sldLayoutId id="2147488925" r:id="rId318"/>
    <p:sldLayoutId id="2147488926" r:id="rId319"/>
    <p:sldLayoutId id="2147488927" r:id="rId320"/>
    <p:sldLayoutId id="2147488928" r:id="rId321"/>
    <p:sldLayoutId id="2147488929" r:id="rId322"/>
    <p:sldLayoutId id="2147488930" r:id="rId323"/>
    <p:sldLayoutId id="2147488931" r:id="rId324"/>
    <p:sldLayoutId id="2147488932" r:id="rId325"/>
    <p:sldLayoutId id="2147488933" r:id="rId326"/>
    <p:sldLayoutId id="2147488934" r:id="rId327"/>
    <p:sldLayoutId id="2147488935" r:id="rId328"/>
    <p:sldLayoutId id="2147488936" r:id="rId329"/>
    <p:sldLayoutId id="2147488937" r:id="rId330"/>
    <p:sldLayoutId id="2147488938" r:id="rId331"/>
    <p:sldLayoutId id="2147488939" r:id="rId332"/>
    <p:sldLayoutId id="2147488940" r:id="rId333"/>
    <p:sldLayoutId id="2147488941" r:id="rId334"/>
    <p:sldLayoutId id="2147488942" r:id="rId335"/>
    <p:sldLayoutId id="2147488943" r:id="rId336"/>
    <p:sldLayoutId id="2147488944" r:id="rId337"/>
    <p:sldLayoutId id="2147488945" r:id="rId338"/>
    <p:sldLayoutId id="2147488946" r:id="rId339"/>
    <p:sldLayoutId id="2147488947" r:id="rId340"/>
    <p:sldLayoutId id="2147488948" r:id="rId341"/>
    <p:sldLayoutId id="2147488949" r:id="rId342"/>
    <p:sldLayoutId id="2147488950" r:id="rId343"/>
    <p:sldLayoutId id="2147488951" r:id="rId344"/>
    <p:sldLayoutId id="2147488952" r:id="rId345"/>
    <p:sldLayoutId id="2147488953" r:id="rId346"/>
    <p:sldLayoutId id="2147488954" r:id="rId347"/>
    <p:sldLayoutId id="2147488955" r:id="rId348"/>
    <p:sldLayoutId id="2147488956" r:id="rId349"/>
    <p:sldLayoutId id="2147488957" r:id="rId350"/>
    <p:sldLayoutId id="2147488958" r:id="rId351"/>
    <p:sldLayoutId id="2147488959" r:id="rId352"/>
    <p:sldLayoutId id="2147488960" r:id="rId353"/>
    <p:sldLayoutId id="2147488961" r:id="rId354"/>
    <p:sldLayoutId id="2147488962" r:id="rId355"/>
    <p:sldLayoutId id="2147488963" r:id="rId356"/>
    <p:sldLayoutId id="2147488964" r:id="rId357"/>
    <p:sldLayoutId id="2147488965" r:id="rId358"/>
    <p:sldLayoutId id="2147488966" r:id="rId359"/>
    <p:sldLayoutId id="2147488967" r:id="rId360"/>
    <p:sldLayoutId id="2147488968" r:id="rId361"/>
    <p:sldLayoutId id="2147488969" r:id="rId362"/>
    <p:sldLayoutId id="2147488970" r:id="rId363"/>
    <p:sldLayoutId id="2147488971" r:id="rId364"/>
    <p:sldLayoutId id="2147488972" r:id="rId365"/>
    <p:sldLayoutId id="2147488973" r:id="rId366"/>
    <p:sldLayoutId id="2147488974" r:id="rId367"/>
    <p:sldLayoutId id="2147488975" r:id="rId368"/>
    <p:sldLayoutId id="2147488976" r:id="rId369"/>
    <p:sldLayoutId id="2147488977" r:id="rId370"/>
    <p:sldLayoutId id="2147488978" r:id="rId371"/>
    <p:sldLayoutId id="2147488979" r:id="rId372"/>
    <p:sldLayoutId id="2147488980" r:id="rId373"/>
    <p:sldLayoutId id="2147488981" r:id="rId374"/>
    <p:sldLayoutId id="2147488982" r:id="rId375"/>
    <p:sldLayoutId id="2147488983" r:id="rId376"/>
    <p:sldLayoutId id="2147488984" r:id="rId377"/>
    <p:sldLayoutId id="2147488985" r:id="rId378"/>
    <p:sldLayoutId id="2147488986" r:id="rId379"/>
    <p:sldLayoutId id="2147488987" r:id="rId380"/>
    <p:sldLayoutId id="2147488988" r:id="rId381"/>
    <p:sldLayoutId id="2147488989" r:id="rId382"/>
    <p:sldLayoutId id="2147488990" r:id="rId383"/>
    <p:sldLayoutId id="2147488991" r:id="rId384"/>
    <p:sldLayoutId id="2147488992" r:id="rId385"/>
    <p:sldLayoutId id="2147488993" r:id="rId386"/>
    <p:sldLayoutId id="2147488994" r:id="rId387"/>
    <p:sldLayoutId id="2147488995" r:id="rId388"/>
    <p:sldLayoutId id="2147488996" r:id="rId389"/>
    <p:sldLayoutId id="2147488997" r:id="rId390"/>
    <p:sldLayoutId id="2147488998" r:id="rId391"/>
    <p:sldLayoutId id="2147488999" r:id="rId392"/>
    <p:sldLayoutId id="2147489000" r:id="rId393"/>
    <p:sldLayoutId id="2147489001" r:id="rId394"/>
    <p:sldLayoutId id="2147489002" r:id="rId395"/>
    <p:sldLayoutId id="2147489003" r:id="rId396"/>
    <p:sldLayoutId id="2147489004" r:id="rId397"/>
    <p:sldLayoutId id="2147489005" r:id="rId398"/>
    <p:sldLayoutId id="2147489006" r:id="rId399"/>
    <p:sldLayoutId id="2147489007" r:id="rId400"/>
    <p:sldLayoutId id="2147489008" r:id="rId401"/>
    <p:sldLayoutId id="2147489009" r:id="rId402"/>
    <p:sldLayoutId id="2147489010" r:id="rId403"/>
    <p:sldLayoutId id="2147489011" r:id="rId404"/>
    <p:sldLayoutId id="2147489012" r:id="rId405"/>
    <p:sldLayoutId id="2147489013" r:id="rId406"/>
    <p:sldLayoutId id="2147489014" r:id="rId407"/>
    <p:sldLayoutId id="2147489015" r:id="rId408"/>
    <p:sldLayoutId id="2147489016" r:id="rId409"/>
    <p:sldLayoutId id="2147489017" r:id="rId410"/>
    <p:sldLayoutId id="2147489018" r:id="rId411"/>
    <p:sldLayoutId id="2147489019" r:id="rId412"/>
    <p:sldLayoutId id="2147489020" r:id="rId413"/>
    <p:sldLayoutId id="2147489021" r:id="rId414"/>
    <p:sldLayoutId id="2147489022" r:id="rId415"/>
    <p:sldLayoutId id="2147489023" r:id="rId416"/>
    <p:sldLayoutId id="2147489024" r:id="rId417"/>
    <p:sldLayoutId id="2147489025" r:id="rId418"/>
    <p:sldLayoutId id="2147489026" r:id="rId419"/>
    <p:sldLayoutId id="2147489027" r:id="rId420"/>
    <p:sldLayoutId id="2147489028" r:id="rId421"/>
    <p:sldLayoutId id="2147489029" r:id="rId422"/>
    <p:sldLayoutId id="2147489030" r:id="rId423"/>
    <p:sldLayoutId id="2147489031" r:id="rId424"/>
    <p:sldLayoutId id="2147489032" r:id="rId425"/>
    <p:sldLayoutId id="2147489033" r:id="rId426"/>
    <p:sldLayoutId id="2147489034" r:id="rId427"/>
    <p:sldLayoutId id="2147489035" r:id="rId428"/>
    <p:sldLayoutId id="2147489036" r:id="rId429"/>
    <p:sldLayoutId id="2147489037" r:id="rId430"/>
    <p:sldLayoutId id="2147489038" r:id="rId431"/>
    <p:sldLayoutId id="2147489039" r:id="rId432"/>
    <p:sldLayoutId id="2147489040" r:id="rId433"/>
    <p:sldLayoutId id="2147489041" r:id="rId434"/>
    <p:sldLayoutId id="2147489042" r:id="rId435"/>
    <p:sldLayoutId id="2147489043" r:id="rId436"/>
    <p:sldLayoutId id="2147489044" r:id="rId437"/>
    <p:sldLayoutId id="2147489045" r:id="rId438"/>
    <p:sldLayoutId id="2147489046" r:id="rId439"/>
    <p:sldLayoutId id="2147489047" r:id="rId440"/>
    <p:sldLayoutId id="2147489048" r:id="rId441"/>
    <p:sldLayoutId id="2147489049" r:id="rId442"/>
    <p:sldLayoutId id="2147489050" r:id="rId443"/>
    <p:sldLayoutId id="2147489051" r:id="rId444"/>
    <p:sldLayoutId id="2147489052" r:id="rId445"/>
    <p:sldLayoutId id="2147489053" r:id="rId446"/>
    <p:sldLayoutId id="2147489054" r:id="rId447"/>
    <p:sldLayoutId id="2147489055" r:id="rId448"/>
    <p:sldLayoutId id="2147489056" r:id="rId449"/>
    <p:sldLayoutId id="2147489057" r:id="rId450"/>
    <p:sldLayoutId id="2147489058" r:id="rId451"/>
    <p:sldLayoutId id="2147489059" r:id="rId452"/>
    <p:sldLayoutId id="2147489060" r:id="rId453"/>
    <p:sldLayoutId id="2147489061" r:id="rId454"/>
    <p:sldLayoutId id="2147489062" r:id="rId455"/>
    <p:sldLayoutId id="2147489063" r:id="rId456"/>
    <p:sldLayoutId id="2147489064" r:id="rId457"/>
    <p:sldLayoutId id="2147489065" r:id="rId458"/>
    <p:sldLayoutId id="2147489066" r:id="rId459"/>
    <p:sldLayoutId id="2147489067" r:id="rId460"/>
    <p:sldLayoutId id="2147489068" r:id="rId461"/>
    <p:sldLayoutId id="2147489069" r:id="rId462"/>
    <p:sldLayoutId id="2147489070" r:id="rId463"/>
    <p:sldLayoutId id="2147489071" r:id="rId464"/>
    <p:sldLayoutId id="2147489072" r:id="rId465"/>
    <p:sldLayoutId id="2147489073" r:id="rId466"/>
    <p:sldLayoutId id="2147489074" r:id="rId467"/>
    <p:sldLayoutId id="2147489075" r:id="rId468"/>
    <p:sldLayoutId id="2147489076" r:id="rId469"/>
    <p:sldLayoutId id="2147489077" r:id="rId470"/>
    <p:sldLayoutId id="2147489078" r:id="rId471"/>
    <p:sldLayoutId id="2147489079" r:id="rId472"/>
    <p:sldLayoutId id="2147489080" r:id="rId473"/>
    <p:sldLayoutId id="2147489081" r:id="rId474"/>
    <p:sldLayoutId id="2147489082" r:id="rId475"/>
    <p:sldLayoutId id="2147489083" r:id="rId476"/>
    <p:sldLayoutId id="2147489084" r:id="rId477"/>
    <p:sldLayoutId id="2147489085" r:id="rId478"/>
    <p:sldLayoutId id="2147489086" r:id="rId479"/>
    <p:sldLayoutId id="2147489087" r:id="rId480"/>
    <p:sldLayoutId id="2147489088" r:id="rId481"/>
    <p:sldLayoutId id="2147489089" r:id="rId482"/>
    <p:sldLayoutId id="2147489090" r:id="rId483"/>
    <p:sldLayoutId id="2147489091" r:id="rId484"/>
    <p:sldLayoutId id="2147489092" r:id="rId485"/>
    <p:sldLayoutId id="2147489093" r:id="rId486"/>
    <p:sldLayoutId id="2147489094" r:id="rId487"/>
    <p:sldLayoutId id="2147489095" r:id="rId488"/>
    <p:sldLayoutId id="2147489096" r:id="rId489"/>
    <p:sldLayoutId id="2147489097" r:id="rId490"/>
    <p:sldLayoutId id="2147489098" r:id="rId491"/>
    <p:sldLayoutId id="2147489099" r:id="rId492"/>
    <p:sldLayoutId id="2147489100" r:id="rId493"/>
    <p:sldLayoutId id="2147489101" r:id="rId494"/>
    <p:sldLayoutId id="2147489102" r:id="rId495"/>
    <p:sldLayoutId id="2147489103" r:id="rId496"/>
    <p:sldLayoutId id="2147489104" r:id="rId497"/>
    <p:sldLayoutId id="2147489105" r:id="rId498"/>
    <p:sldLayoutId id="2147489106" r:id="rId499"/>
    <p:sldLayoutId id="2147489107" r:id="rId500"/>
    <p:sldLayoutId id="2147489108" r:id="rId501"/>
    <p:sldLayoutId id="2147489109" r:id="rId502"/>
    <p:sldLayoutId id="2147489110" r:id="rId503"/>
    <p:sldLayoutId id="2147489111" r:id="rId504"/>
    <p:sldLayoutId id="2147489112" r:id="rId505"/>
    <p:sldLayoutId id="2147489113" r:id="rId506"/>
    <p:sldLayoutId id="2147489114" r:id="rId507"/>
    <p:sldLayoutId id="2147489115" r:id="rId508"/>
    <p:sldLayoutId id="2147489116" r:id="rId509"/>
    <p:sldLayoutId id="2147489117" r:id="rId510"/>
    <p:sldLayoutId id="2147489118" r:id="rId511"/>
    <p:sldLayoutId id="2147489119" r:id="rId512"/>
    <p:sldLayoutId id="2147489120" r:id="rId513"/>
    <p:sldLayoutId id="2147489121" r:id="rId514"/>
    <p:sldLayoutId id="2147489122" r:id="rId515"/>
    <p:sldLayoutId id="2147489123" r:id="rId516"/>
    <p:sldLayoutId id="2147489124" r:id="rId517"/>
    <p:sldLayoutId id="2147489125" r:id="rId518"/>
    <p:sldLayoutId id="2147489126" r:id="rId519"/>
    <p:sldLayoutId id="2147489127" r:id="rId520"/>
    <p:sldLayoutId id="2147489128" r:id="rId521"/>
    <p:sldLayoutId id="2147489129" r:id="rId522"/>
    <p:sldLayoutId id="2147489130" r:id="rId523"/>
    <p:sldLayoutId id="2147489131" r:id="rId524"/>
    <p:sldLayoutId id="2147489132" r:id="rId525"/>
    <p:sldLayoutId id="2147489133" r:id="rId526"/>
    <p:sldLayoutId id="2147489134" r:id="rId527"/>
    <p:sldLayoutId id="2147489135" r:id="rId528"/>
    <p:sldLayoutId id="2147489136" r:id="rId529"/>
    <p:sldLayoutId id="2147489137" r:id="rId530"/>
    <p:sldLayoutId id="2147489138" r:id="rId531"/>
    <p:sldLayoutId id="2147489139" r:id="rId532"/>
    <p:sldLayoutId id="2147489140" r:id="rId533"/>
    <p:sldLayoutId id="2147489141" r:id="rId534"/>
    <p:sldLayoutId id="2147489142" r:id="rId535"/>
    <p:sldLayoutId id="2147489143" r:id="rId536"/>
    <p:sldLayoutId id="2147489144" r:id="rId537"/>
    <p:sldLayoutId id="2147489145" r:id="rId538"/>
    <p:sldLayoutId id="2147489146" r:id="rId539"/>
    <p:sldLayoutId id="2147489147" r:id="rId540"/>
    <p:sldLayoutId id="2147489148" r:id="rId541"/>
    <p:sldLayoutId id="2147489149" r:id="rId542"/>
    <p:sldLayoutId id="2147489150" r:id="rId543"/>
    <p:sldLayoutId id="2147489151" r:id="rId544"/>
    <p:sldLayoutId id="2147489152" r:id="rId545"/>
    <p:sldLayoutId id="2147489153" r:id="rId546"/>
    <p:sldLayoutId id="2147489154" r:id="rId5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10/14/2022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05"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14-10-2022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wm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49.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49.xml"/><Relationship Id="rId5" Type="http://schemas.openxmlformats.org/officeDocument/2006/relationships/image" Target="../media/image13.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549.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49.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49.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49.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549.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png"/><Relationship Id="rId1" Type="http://schemas.openxmlformats.org/officeDocument/2006/relationships/slideLayout" Target="../slideLayouts/slideLayout549.xml"/><Relationship Id="rId5" Type="http://schemas.openxmlformats.org/officeDocument/2006/relationships/image" Target="../media/image13.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571.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571.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23.emf"/><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13.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549.xml"/><Relationship Id="rId5" Type="http://schemas.openxmlformats.org/officeDocument/2006/relationships/image" Target="../media/image13.pn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jpeg"/><Relationship Id="rId1" Type="http://schemas.openxmlformats.org/officeDocument/2006/relationships/slideLayout" Target="../slideLayouts/slideLayout571.xml"/><Relationship Id="rId5" Type="http://schemas.openxmlformats.org/officeDocument/2006/relationships/image" Target="../media/image13.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549.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49.xml"/><Relationship Id="rId5" Type="http://schemas.openxmlformats.org/officeDocument/2006/relationships/image" Target="../media/image26.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emf"/><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9.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71.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571.xml"/><Relationship Id="rId1" Type="http://schemas.openxmlformats.org/officeDocument/2006/relationships/video" Target="file:///C:\Users\Administrator\Desktop\H&#227;y%20&#272;&#7913;ng%20D&#7853;y%20-%20Nick%20Vujicic%20%5bHD%5d.mp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549.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49.xml"/><Relationship Id="rId5" Type="http://schemas.openxmlformats.org/officeDocument/2006/relationships/image" Target="../media/image13.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71.xml"/><Relationship Id="rId5" Type="http://schemas.openxmlformats.org/officeDocument/2006/relationships/image" Target="../media/image13.png"/><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71.xml"/><Relationship Id="rId1" Type="http://schemas.openxmlformats.org/officeDocument/2006/relationships/vmlDrawing" Target="../drawings/vmlDrawing1.vml"/><Relationship Id="rId4" Type="http://schemas.openxmlformats.org/officeDocument/2006/relationships/image" Target="../media/image44.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71.xml"/><Relationship Id="rId1" Type="http://schemas.openxmlformats.org/officeDocument/2006/relationships/vmlDrawing" Target="../drawings/vmlDrawing2.vml"/><Relationship Id="rId4" Type="http://schemas.openxmlformats.org/officeDocument/2006/relationships/image" Target="../media/image45.emf"/></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559.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54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eg"/><Relationship Id="rId1" Type="http://schemas.openxmlformats.org/officeDocument/2006/relationships/slideLayout" Target="../slideLayouts/slideLayout549.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571.xml"/><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jpeg"/><Relationship Id="rId1" Type="http://schemas.openxmlformats.org/officeDocument/2006/relationships/slideLayout" Target="../slideLayouts/slideLayout571.xml"/><Relationship Id="rId5" Type="http://schemas.openxmlformats.org/officeDocument/2006/relationships/image" Target="../media/image1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Layout" Target="../slideLayouts/slideLayout549.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png"/><Relationship Id="rId1" Type="http://schemas.openxmlformats.org/officeDocument/2006/relationships/slideLayout" Target="../slideLayouts/slideLayout5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702341" y="339640"/>
            <a:ext cx="7612951" cy="83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398" b="0" dirty="0">
                <a:latin typeface="Times New Roman" panose="02020603050405020304" pitchFamily="18" charset="0"/>
                <a:ea typeface="宋体" panose="02010600030101010101" pitchFamily="2" charset="-122"/>
                <a:cs typeface="Times New Roman" panose="02020603050405020304" pitchFamily="18" charset="0"/>
              </a:rPr>
              <a:t>TRƯỜNG TRUNG HỌC CƠ SỞ </a:t>
            </a:r>
            <a:r>
              <a:rPr lang="en-US" altLang="vi-VN" sz="2398" b="0" dirty="0" smtClean="0">
                <a:latin typeface="Times New Roman" panose="02020603050405020304" pitchFamily="18" charset="0"/>
                <a:ea typeface="宋体" panose="02010600030101010101" pitchFamily="2" charset="-122"/>
                <a:cs typeface="Times New Roman" panose="02020603050405020304" pitchFamily="18" charset="0"/>
              </a:rPr>
              <a:t>HẠ HOÀ</a:t>
            </a:r>
            <a:endParaRPr lang="en-US" altLang="vi-VN" sz="2398" b="0" dirty="0">
              <a:latin typeface="Times New Roman" panose="02020603050405020304" pitchFamily="18" charset="0"/>
              <a:ea typeface="宋体" panose="02010600030101010101" pitchFamily="2" charset="-122"/>
              <a:cs typeface="Times New Roman" panose="02020603050405020304" pitchFamily="18" charset="0"/>
            </a:endParaRPr>
          </a:p>
          <a:p>
            <a:pPr algn="ctr" eaLnBrk="1" fontAlgn="base" hangingPunct="1">
              <a:spcBef>
                <a:spcPct val="0"/>
              </a:spcBef>
              <a:spcAft>
                <a:spcPct val="0"/>
              </a:spcAft>
            </a:pPr>
            <a:r>
              <a:rPr lang="en-US" altLang="vi-VN" sz="2398" dirty="0" smtClean="0">
                <a:latin typeface="Times New Roman" panose="02020603050405020304" pitchFamily="18" charset="0"/>
                <a:ea typeface="宋体" panose="02010600030101010101" pitchFamily="2" charset="-122"/>
                <a:cs typeface="Times New Roman" panose="02020603050405020304" pitchFamily="18" charset="0"/>
              </a:rPr>
              <a:t>NHÓM GDCD 6</a:t>
            </a:r>
            <a:endParaRPr lang="en-US" altLang="vi-VN" sz="2398"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4" name="Group 2"/>
          <p:cNvGrpSpPr>
            <a:grpSpLocks noChangeAspect="1"/>
          </p:cNvGrpSpPr>
          <p:nvPr/>
        </p:nvGrpSpPr>
        <p:grpSpPr bwMode="auto">
          <a:xfrm>
            <a:off x="6172677" y="3016915"/>
            <a:ext cx="5642395" cy="3371903"/>
            <a:chOff x="0" y="0"/>
            <a:chExt cx="5460" cy="3810"/>
          </a:xfrm>
        </p:grpSpPr>
        <p:sp>
          <p:nvSpPr>
            <p:cNvPr id="5"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25" name="Group 27"/>
          <p:cNvGrpSpPr>
            <a:grpSpLocks/>
          </p:cNvGrpSpPr>
          <p:nvPr/>
        </p:nvGrpSpPr>
        <p:grpSpPr bwMode="auto">
          <a:xfrm rot="-637170">
            <a:off x="8447409" y="4476058"/>
            <a:ext cx="2425043" cy="994442"/>
            <a:chOff x="336" y="2040"/>
            <a:chExt cx="1200" cy="2016"/>
          </a:xfrm>
        </p:grpSpPr>
        <p:pic>
          <p:nvPicPr>
            <p:cNvPr id="26" name="Picture 28" descr="p3012_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AutoShape 3"/>
          <p:cNvSpPr>
            <a:spLocks noChangeArrowheads="1"/>
          </p:cNvSpPr>
          <p:nvPr/>
        </p:nvSpPr>
        <p:spPr bwMode="auto">
          <a:xfrm>
            <a:off x="6809253" y="3693303"/>
            <a:ext cx="329323"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0" name="AutoShape 8"/>
          <p:cNvSpPr>
            <a:spLocks noChangeArrowheads="1"/>
          </p:cNvSpPr>
          <p:nvPr/>
        </p:nvSpPr>
        <p:spPr bwMode="auto">
          <a:xfrm>
            <a:off x="4896744" y="774046"/>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1" name="AutoShape 10"/>
          <p:cNvSpPr>
            <a:spLocks noChangeArrowheads="1"/>
          </p:cNvSpPr>
          <p:nvPr/>
        </p:nvSpPr>
        <p:spPr bwMode="auto">
          <a:xfrm>
            <a:off x="6819731" y="95582"/>
            <a:ext cx="283399"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2" name="AutoShape 14"/>
          <p:cNvSpPr>
            <a:spLocks noChangeArrowheads="1"/>
          </p:cNvSpPr>
          <p:nvPr/>
        </p:nvSpPr>
        <p:spPr bwMode="auto">
          <a:xfrm>
            <a:off x="7666123" y="1523913"/>
            <a:ext cx="296388" cy="320985"/>
          </a:xfrm>
          <a:prstGeom prst="star5">
            <a:avLst/>
          </a:prstGeom>
          <a:gradFill rotWithShape="1">
            <a:gsLst>
              <a:gs pos="0">
                <a:srgbClr val="5B9BD5"/>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kern="0">
              <a:solidFill>
                <a:srgbClr val="FFFFFF"/>
              </a:solidFill>
              <a:ea typeface="宋体" panose="02010600030101010101" pitchFamily="2" charset="-122"/>
              <a:cs typeface="Arial" panose="020B0604020202020204" pitchFamily="34" charset="0"/>
            </a:endParaRPr>
          </a:p>
        </p:txBody>
      </p:sp>
      <p:sp>
        <p:nvSpPr>
          <p:cNvPr id="33" name="AutoShape 19"/>
          <p:cNvSpPr>
            <a:spLocks noChangeArrowheads="1"/>
          </p:cNvSpPr>
          <p:nvPr/>
        </p:nvSpPr>
        <p:spPr bwMode="auto">
          <a:xfrm>
            <a:off x="7048709" y="4364213"/>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4" name="AutoShape 21"/>
          <p:cNvSpPr>
            <a:spLocks noChangeArrowheads="1"/>
          </p:cNvSpPr>
          <p:nvPr/>
        </p:nvSpPr>
        <p:spPr bwMode="auto">
          <a:xfrm>
            <a:off x="6445869" y="4483916"/>
            <a:ext cx="367795"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AutoShape 22"/>
          <p:cNvSpPr>
            <a:spLocks noChangeArrowheads="1"/>
          </p:cNvSpPr>
          <p:nvPr/>
        </p:nvSpPr>
        <p:spPr bwMode="auto">
          <a:xfrm>
            <a:off x="7574524" y="3921530"/>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6" name="AutoShape 4"/>
          <p:cNvSpPr>
            <a:spLocks noChangeArrowheads="1"/>
          </p:cNvSpPr>
          <p:nvPr/>
        </p:nvSpPr>
        <p:spPr bwMode="auto">
          <a:xfrm>
            <a:off x="1328517" y="2686051"/>
            <a:ext cx="281755"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7" name="AutoShape 7"/>
          <p:cNvSpPr>
            <a:spLocks noChangeArrowheads="1"/>
          </p:cNvSpPr>
          <p:nvPr/>
        </p:nvSpPr>
        <p:spPr bwMode="auto">
          <a:xfrm>
            <a:off x="2450576" y="119140"/>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8" name="AutoShape 13"/>
          <p:cNvSpPr>
            <a:spLocks noChangeArrowheads="1"/>
          </p:cNvSpPr>
          <p:nvPr/>
        </p:nvSpPr>
        <p:spPr bwMode="auto">
          <a:xfrm>
            <a:off x="2259768" y="932409"/>
            <a:ext cx="390305"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9" name="WordArt 11"/>
          <p:cNvSpPr>
            <a:spLocks noChangeArrowheads="1" noChangeShapeType="1" noTextEdit="1"/>
          </p:cNvSpPr>
          <p:nvPr/>
        </p:nvSpPr>
        <p:spPr bwMode="auto">
          <a:xfrm>
            <a:off x="973019" y="1222637"/>
            <a:ext cx="10548000"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b="1" kern="10" dirty="0" smtClean="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NHIỆT LIỆT CHÀO </a:t>
            </a:r>
            <a:r>
              <a:rPr lang="en-US" sz="3597" b="1" kern="10" dirty="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MỪNG CÁC </a:t>
            </a:r>
            <a:r>
              <a:rPr lang="en-US" sz="3597" b="1" kern="10" dirty="0" smtClean="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THÂỲ CÔ GIÁO  VỀ DỰ GIỜ THĂM LỚP</a:t>
            </a:r>
            <a:endParaRPr lang="en-US" sz="3597" b="1" kern="10" dirty="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endParaRPr>
          </a:p>
        </p:txBody>
      </p:sp>
      <p:pic>
        <p:nvPicPr>
          <p:cNvPr id="40" name="Picture 4"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flipV="1">
            <a:off x="9363453" y="4083277"/>
            <a:ext cx="2588403" cy="257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p:cNvPicPr>
            <a:picLocks noChangeAspect="1"/>
          </p:cNvPicPr>
          <p:nvPr/>
        </p:nvPicPr>
        <p:blipFill>
          <a:blip r:embed="rId5"/>
          <a:stretch>
            <a:fillRect/>
          </a:stretch>
        </p:blipFill>
        <p:spPr>
          <a:xfrm>
            <a:off x="10936767" y="0"/>
            <a:ext cx="1255239" cy="937524"/>
          </a:xfrm>
          <a:prstGeom prst="rect">
            <a:avLst/>
          </a:prstGeom>
        </p:spPr>
      </p:pic>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732" y="2843636"/>
            <a:ext cx="4255005" cy="3958584"/>
          </a:xfrm>
          <a:prstGeom prst="rect">
            <a:avLst/>
          </a:prstGeom>
        </p:spPr>
      </p:pic>
      <p:sp>
        <p:nvSpPr>
          <p:cNvPr id="3" name="Rectangle 2"/>
          <p:cNvSpPr/>
          <p:nvPr/>
        </p:nvSpPr>
        <p:spPr>
          <a:xfrm>
            <a:off x="7911461" y="4133535"/>
            <a:ext cx="2062161" cy="461345"/>
          </a:xfrm>
          <a:prstGeom prst="rect">
            <a:avLst/>
          </a:prstGeom>
        </p:spPr>
        <p:txBody>
          <a:bodyPr wrap="square">
            <a:spAutoFit/>
          </a:bodyPr>
          <a:lstStyle/>
          <a:p>
            <a:pPr lvl="0" algn="ctr" fontAlgn="base">
              <a:spcBef>
                <a:spcPct val="0"/>
              </a:spcBef>
              <a:spcAft>
                <a:spcPct val="0"/>
              </a:spcAft>
            </a:pPr>
            <a:r>
              <a:rPr lang="en-US" altLang="vi-VN" sz="2398"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LỚP     6A4</a:t>
            </a:r>
            <a:endParaRPr lang="en-US" altLang="vi-VN" sz="2398"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1" name="Rectangle 40"/>
          <p:cNvSpPr/>
          <p:nvPr/>
        </p:nvSpPr>
        <p:spPr>
          <a:xfrm>
            <a:off x="4605869" y="5860807"/>
            <a:ext cx="5159443" cy="461345"/>
          </a:xfrm>
          <a:prstGeom prst="rect">
            <a:avLst/>
          </a:prstGeom>
        </p:spPr>
        <p:txBody>
          <a:bodyPr wrap="square">
            <a:spAutoFit/>
          </a:bodyPr>
          <a:lstStyle/>
          <a:p>
            <a:pPr lvl="0" algn="ctr" fontAlgn="base">
              <a:spcBef>
                <a:spcPct val="0"/>
              </a:spcBef>
              <a:spcAft>
                <a:spcPct val="0"/>
              </a:spcAft>
            </a:pP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GV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thực</a:t>
            </a: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hiện</a:t>
            </a: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Trần</a:t>
            </a: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Thị</a:t>
            </a: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Bích</a:t>
            </a:r>
            <a:r>
              <a:rPr lang="en-US" altLang="vi-VN" sz="2398"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vi-VN" sz="2398" b="1" dirty="0" err="1"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Luân</a:t>
            </a:r>
            <a:endParaRPr lang="en-US" altLang="vi-VN" sz="2398"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97947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7" presetClass="entr" presetSubtype="4"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0" fill="hold"/>
                                        <p:tgtEl>
                                          <p:spTgt spid="25"/>
                                        </p:tgtEl>
                                        <p:attrNameLst>
                                          <p:attrName>ppt_x</p:attrName>
                                        </p:attrNameLst>
                                      </p:cBhvr>
                                      <p:tavLst>
                                        <p:tav tm="0">
                                          <p:val>
                                            <p:strVal val="#ppt_x"/>
                                          </p:val>
                                        </p:tav>
                                        <p:tav tm="100000">
                                          <p:val>
                                            <p:strVal val="#ppt_x"/>
                                          </p:val>
                                        </p:tav>
                                      </p:tavLst>
                                    </p:anim>
                                    <p:anim calcmode="lin" valueType="num">
                                      <p:cBhvr additive="base">
                                        <p:cTn id="13" dur="5000" fill="hold"/>
                                        <p:tgtEl>
                                          <p:spTgt spid="2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fltVal val="0"/>
                                          </p:val>
                                        </p:tav>
                                        <p:tav tm="100000">
                                          <p:val>
                                            <p:strVal val="#ppt_w"/>
                                          </p:val>
                                        </p:tav>
                                      </p:tavLst>
                                    </p:anim>
                                    <p:anim calcmode="lin" valueType="num">
                                      <p:cBhvr>
                                        <p:cTn id="17" dur="1000" fill="hold"/>
                                        <p:tgtEl>
                                          <p:spTgt spid="29"/>
                                        </p:tgtEl>
                                        <p:attrNameLst>
                                          <p:attrName>ppt_h</p:attrName>
                                        </p:attrNameLst>
                                      </p:cBhvr>
                                      <p:tavLst>
                                        <p:tav tm="0">
                                          <p:val>
                                            <p:fltVal val="0"/>
                                          </p:val>
                                        </p:tav>
                                        <p:tav tm="100000">
                                          <p:val>
                                            <p:strVal val="#ppt_h"/>
                                          </p:val>
                                        </p:tav>
                                      </p:tavLst>
                                    </p:anim>
                                    <p:anim calcmode="lin" valueType="num">
                                      <p:cBhvr>
                                        <p:cTn id="18" dur="1000" fill="hold"/>
                                        <p:tgtEl>
                                          <p:spTgt spid="29"/>
                                        </p:tgtEl>
                                        <p:attrNameLst>
                                          <p:attrName>ppt_x</p:attrName>
                                        </p:attrNameLst>
                                      </p:cBhvr>
                                      <p:tavLst>
                                        <p:tav tm="0">
                                          <p:val>
                                            <p:fltVal val="0.5"/>
                                          </p:val>
                                        </p:tav>
                                        <p:tav tm="100000">
                                          <p:val>
                                            <p:strVal val="#ppt_x"/>
                                          </p:val>
                                        </p:tav>
                                      </p:tavLst>
                                    </p:anim>
                                    <p:anim calcmode="lin" valueType="num">
                                      <p:cBhvr>
                                        <p:cTn id="19" dur="1000" fill="hold"/>
                                        <p:tgtEl>
                                          <p:spTgt spid="29"/>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 calcmode="lin" valueType="num">
                                      <p:cBhvr>
                                        <p:cTn id="24" dur="1000" fill="hold"/>
                                        <p:tgtEl>
                                          <p:spTgt spid="30"/>
                                        </p:tgtEl>
                                        <p:attrNameLst>
                                          <p:attrName>ppt_x</p:attrName>
                                        </p:attrNameLst>
                                      </p:cBhvr>
                                      <p:tavLst>
                                        <p:tav tm="0">
                                          <p:val>
                                            <p:fltVal val="0.5"/>
                                          </p:val>
                                        </p:tav>
                                        <p:tav tm="100000">
                                          <p:val>
                                            <p:strVal val="#ppt_x"/>
                                          </p:val>
                                        </p:tav>
                                      </p:tavLst>
                                    </p:anim>
                                    <p:anim calcmode="lin" valueType="num">
                                      <p:cBhvr>
                                        <p:cTn id="25" dur="1000" fill="hold"/>
                                        <p:tgtEl>
                                          <p:spTgt spid="30"/>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grpId="0" nodeType="withEffect">
                                  <p:stCondLst>
                                    <p:cond delay="150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ppt_x</p:attrName>
                                        </p:attrNameLst>
                                      </p:cBhvr>
                                      <p:tavLst>
                                        <p:tav tm="0">
                                          <p:val>
                                            <p:fltVal val="0.5"/>
                                          </p:val>
                                        </p:tav>
                                        <p:tav tm="100000">
                                          <p:val>
                                            <p:strVal val="#ppt_x"/>
                                          </p:val>
                                        </p:tav>
                                      </p:tavLst>
                                    </p:anim>
                                    <p:anim calcmode="lin" valueType="num">
                                      <p:cBhvr>
                                        <p:cTn id="31" dur="1000" fill="hold"/>
                                        <p:tgtEl>
                                          <p:spTgt spid="31"/>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ppt_w</p:attrName>
                                        </p:attrNameLst>
                                      </p:cBhvr>
                                      <p:tavLst>
                                        <p:tav tm="0">
                                          <p:val>
                                            <p:fltVal val="0"/>
                                          </p:val>
                                        </p:tav>
                                        <p:tav tm="100000">
                                          <p:val>
                                            <p:strVal val="#ppt_w"/>
                                          </p:val>
                                        </p:tav>
                                      </p:tavLst>
                                    </p:anim>
                                    <p:anim calcmode="lin" valueType="num">
                                      <p:cBhvr>
                                        <p:cTn id="35" dur="1000" fill="hold"/>
                                        <p:tgtEl>
                                          <p:spTgt spid="32"/>
                                        </p:tgtEl>
                                        <p:attrNameLst>
                                          <p:attrName>ppt_h</p:attrName>
                                        </p:attrNameLst>
                                      </p:cBhvr>
                                      <p:tavLst>
                                        <p:tav tm="0">
                                          <p:val>
                                            <p:fltVal val="0"/>
                                          </p:val>
                                        </p:tav>
                                        <p:tav tm="100000">
                                          <p:val>
                                            <p:strVal val="#ppt_h"/>
                                          </p:val>
                                        </p:tav>
                                      </p:tavLst>
                                    </p:anim>
                                    <p:anim calcmode="lin" valueType="num">
                                      <p:cBhvr>
                                        <p:cTn id="36" dur="1000" fill="hold"/>
                                        <p:tgtEl>
                                          <p:spTgt spid="32"/>
                                        </p:tgtEl>
                                        <p:attrNameLst>
                                          <p:attrName>ppt_x</p:attrName>
                                        </p:attrNameLst>
                                      </p:cBhvr>
                                      <p:tavLst>
                                        <p:tav tm="0">
                                          <p:val>
                                            <p:fltVal val="0.5"/>
                                          </p:val>
                                        </p:tav>
                                        <p:tav tm="100000">
                                          <p:val>
                                            <p:strVal val="#ppt_x"/>
                                          </p:val>
                                        </p:tav>
                                      </p:tavLst>
                                    </p:anim>
                                    <p:anim calcmode="lin" valueType="num">
                                      <p:cBhvr>
                                        <p:cTn id="37" dur="1000" fill="hold"/>
                                        <p:tgtEl>
                                          <p:spTgt spid="32"/>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000" fill="hold"/>
                                        <p:tgtEl>
                                          <p:spTgt spid="33"/>
                                        </p:tgtEl>
                                        <p:attrNameLst>
                                          <p:attrName>ppt_w</p:attrName>
                                        </p:attrNameLst>
                                      </p:cBhvr>
                                      <p:tavLst>
                                        <p:tav tm="0">
                                          <p:val>
                                            <p:fltVal val="0"/>
                                          </p:val>
                                        </p:tav>
                                        <p:tav tm="100000">
                                          <p:val>
                                            <p:strVal val="#ppt_w"/>
                                          </p:val>
                                        </p:tav>
                                      </p:tavLst>
                                    </p:anim>
                                    <p:anim calcmode="lin" valueType="num">
                                      <p:cBhvr>
                                        <p:cTn id="41" dur="1000" fill="hold"/>
                                        <p:tgtEl>
                                          <p:spTgt spid="33"/>
                                        </p:tgtEl>
                                        <p:attrNameLst>
                                          <p:attrName>ppt_h</p:attrName>
                                        </p:attrNameLst>
                                      </p:cBhvr>
                                      <p:tavLst>
                                        <p:tav tm="0">
                                          <p:val>
                                            <p:fltVal val="0"/>
                                          </p:val>
                                        </p:tav>
                                        <p:tav tm="100000">
                                          <p:val>
                                            <p:strVal val="#ppt_h"/>
                                          </p:val>
                                        </p:tav>
                                      </p:tavLst>
                                    </p:anim>
                                    <p:anim calcmode="lin" valueType="num">
                                      <p:cBhvr>
                                        <p:cTn id="42" dur="1000" fill="hold"/>
                                        <p:tgtEl>
                                          <p:spTgt spid="33"/>
                                        </p:tgtEl>
                                        <p:attrNameLst>
                                          <p:attrName>ppt_x</p:attrName>
                                        </p:attrNameLst>
                                      </p:cBhvr>
                                      <p:tavLst>
                                        <p:tav tm="0">
                                          <p:val>
                                            <p:fltVal val="0.5"/>
                                          </p:val>
                                        </p:tav>
                                        <p:tav tm="100000">
                                          <p:val>
                                            <p:strVal val="#ppt_x"/>
                                          </p:val>
                                        </p:tav>
                                      </p:tavLst>
                                    </p:anim>
                                    <p:anim calcmode="lin" valueType="num">
                                      <p:cBhvr>
                                        <p:cTn id="43" dur="1000" fill="hold"/>
                                        <p:tgtEl>
                                          <p:spTgt spid="33"/>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grpId="0" nodeType="withEffect">
                                  <p:stCondLst>
                                    <p:cond delay="1500"/>
                                  </p:stCondLst>
                                  <p:childTnLst>
                                    <p:set>
                                      <p:cBhvr>
                                        <p:cTn id="45" dur="1" fill="hold">
                                          <p:stCondLst>
                                            <p:cond delay="0"/>
                                          </p:stCondLst>
                                        </p:cTn>
                                        <p:tgtEl>
                                          <p:spTgt spid="34"/>
                                        </p:tgtEl>
                                        <p:attrNameLst>
                                          <p:attrName>style.visibility</p:attrName>
                                        </p:attrNameLst>
                                      </p:cBhvr>
                                      <p:to>
                                        <p:strVal val="visible"/>
                                      </p:to>
                                    </p:set>
                                    <p:anim calcmode="lin" valueType="num">
                                      <p:cBhvr>
                                        <p:cTn id="46" dur="1000" fill="hold"/>
                                        <p:tgtEl>
                                          <p:spTgt spid="34"/>
                                        </p:tgtEl>
                                        <p:attrNameLst>
                                          <p:attrName>ppt_w</p:attrName>
                                        </p:attrNameLst>
                                      </p:cBhvr>
                                      <p:tavLst>
                                        <p:tav tm="0">
                                          <p:val>
                                            <p:fltVal val="0"/>
                                          </p:val>
                                        </p:tav>
                                        <p:tav tm="100000">
                                          <p:val>
                                            <p:strVal val="#ppt_w"/>
                                          </p:val>
                                        </p:tav>
                                      </p:tavLst>
                                    </p:anim>
                                    <p:anim calcmode="lin" valueType="num">
                                      <p:cBhvr>
                                        <p:cTn id="47" dur="1000" fill="hold"/>
                                        <p:tgtEl>
                                          <p:spTgt spid="34"/>
                                        </p:tgtEl>
                                        <p:attrNameLst>
                                          <p:attrName>ppt_h</p:attrName>
                                        </p:attrNameLst>
                                      </p:cBhvr>
                                      <p:tavLst>
                                        <p:tav tm="0">
                                          <p:val>
                                            <p:fltVal val="0"/>
                                          </p:val>
                                        </p:tav>
                                        <p:tav tm="100000">
                                          <p:val>
                                            <p:strVal val="#ppt_h"/>
                                          </p:val>
                                        </p:tav>
                                      </p:tavLst>
                                    </p:anim>
                                    <p:anim calcmode="lin" valueType="num">
                                      <p:cBhvr>
                                        <p:cTn id="48" dur="1000" fill="hold"/>
                                        <p:tgtEl>
                                          <p:spTgt spid="34"/>
                                        </p:tgtEl>
                                        <p:attrNameLst>
                                          <p:attrName>ppt_x</p:attrName>
                                        </p:attrNameLst>
                                      </p:cBhvr>
                                      <p:tavLst>
                                        <p:tav tm="0">
                                          <p:val>
                                            <p:fltVal val="0.5"/>
                                          </p:val>
                                        </p:tav>
                                        <p:tav tm="100000">
                                          <p:val>
                                            <p:strVal val="#ppt_x"/>
                                          </p:val>
                                        </p:tav>
                                      </p:tavLst>
                                    </p:anim>
                                    <p:anim calcmode="lin" valueType="num">
                                      <p:cBhvr>
                                        <p:cTn id="49" dur="1000" fill="hold"/>
                                        <p:tgtEl>
                                          <p:spTgt spid="34"/>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nodeType="withEffect">
                                  <p:stCondLst>
                                    <p:cond delay="150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ppt_x</p:attrName>
                                        </p:attrNameLst>
                                      </p:cBhvr>
                                      <p:tavLst>
                                        <p:tav tm="0">
                                          <p:val>
                                            <p:fltVal val="0.5"/>
                                          </p:val>
                                        </p:tav>
                                        <p:tav tm="100000">
                                          <p:val>
                                            <p:strVal val="#ppt_x"/>
                                          </p:val>
                                        </p:tav>
                                      </p:tavLst>
                                    </p:anim>
                                    <p:anim calcmode="lin" valueType="num">
                                      <p:cBhvr>
                                        <p:cTn id="55" dur="1000" fill="hold"/>
                                        <p:tgtEl>
                                          <p:spTgt spid="35"/>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fltVal val="0"/>
                                          </p:val>
                                        </p:tav>
                                        <p:tav tm="100000">
                                          <p:val>
                                            <p:strVal val="#ppt_w"/>
                                          </p:val>
                                        </p:tav>
                                      </p:tavLst>
                                    </p:anim>
                                    <p:anim calcmode="lin" valueType="num">
                                      <p:cBhvr>
                                        <p:cTn id="59" dur="1000" fill="hold"/>
                                        <p:tgtEl>
                                          <p:spTgt spid="36"/>
                                        </p:tgtEl>
                                        <p:attrNameLst>
                                          <p:attrName>ppt_h</p:attrName>
                                        </p:attrNameLst>
                                      </p:cBhvr>
                                      <p:tavLst>
                                        <p:tav tm="0">
                                          <p:val>
                                            <p:fltVal val="0"/>
                                          </p:val>
                                        </p:tav>
                                        <p:tav tm="100000">
                                          <p:val>
                                            <p:strVal val="#ppt_h"/>
                                          </p:val>
                                        </p:tav>
                                      </p:tavLst>
                                    </p:anim>
                                    <p:anim calcmode="lin" valueType="num">
                                      <p:cBhvr>
                                        <p:cTn id="60" dur="1000" fill="hold"/>
                                        <p:tgtEl>
                                          <p:spTgt spid="36"/>
                                        </p:tgtEl>
                                        <p:attrNameLst>
                                          <p:attrName>ppt_x</p:attrName>
                                        </p:attrNameLst>
                                      </p:cBhvr>
                                      <p:tavLst>
                                        <p:tav tm="0">
                                          <p:val>
                                            <p:fltVal val="0.5"/>
                                          </p:val>
                                        </p:tav>
                                        <p:tav tm="100000">
                                          <p:val>
                                            <p:strVal val="#ppt_x"/>
                                          </p:val>
                                        </p:tav>
                                      </p:tavLst>
                                    </p:anim>
                                    <p:anim calcmode="lin" valueType="num">
                                      <p:cBhvr>
                                        <p:cTn id="61" dur="1000" fill="hold"/>
                                        <p:tgtEl>
                                          <p:spTgt spid="36"/>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grpId="0" nodeType="withEffect">
                                  <p:stCondLst>
                                    <p:cond delay="500"/>
                                  </p:stCondLst>
                                  <p:childTnLst>
                                    <p:set>
                                      <p:cBhvr>
                                        <p:cTn id="63" dur="1" fill="hold">
                                          <p:stCondLst>
                                            <p:cond delay="0"/>
                                          </p:stCondLst>
                                        </p:cTn>
                                        <p:tgtEl>
                                          <p:spTgt spid="37"/>
                                        </p:tgtEl>
                                        <p:attrNameLst>
                                          <p:attrName>style.visibility</p:attrName>
                                        </p:attrNameLst>
                                      </p:cBhvr>
                                      <p:to>
                                        <p:strVal val="visible"/>
                                      </p:to>
                                    </p:set>
                                    <p:anim calcmode="lin" valueType="num">
                                      <p:cBhvr>
                                        <p:cTn id="64" dur="1000" fill="hold"/>
                                        <p:tgtEl>
                                          <p:spTgt spid="37"/>
                                        </p:tgtEl>
                                        <p:attrNameLst>
                                          <p:attrName>ppt_w</p:attrName>
                                        </p:attrNameLst>
                                      </p:cBhvr>
                                      <p:tavLst>
                                        <p:tav tm="0">
                                          <p:val>
                                            <p:fltVal val="0"/>
                                          </p:val>
                                        </p:tav>
                                        <p:tav tm="100000">
                                          <p:val>
                                            <p:strVal val="#ppt_w"/>
                                          </p:val>
                                        </p:tav>
                                      </p:tavLst>
                                    </p:anim>
                                    <p:anim calcmode="lin" valueType="num">
                                      <p:cBhvr>
                                        <p:cTn id="65" dur="1000" fill="hold"/>
                                        <p:tgtEl>
                                          <p:spTgt spid="37"/>
                                        </p:tgtEl>
                                        <p:attrNameLst>
                                          <p:attrName>ppt_h</p:attrName>
                                        </p:attrNameLst>
                                      </p:cBhvr>
                                      <p:tavLst>
                                        <p:tav tm="0">
                                          <p:val>
                                            <p:fltVal val="0"/>
                                          </p:val>
                                        </p:tav>
                                        <p:tav tm="100000">
                                          <p:val>
                                            <p:strVal val="#ppt_h"/>
                                          </p:val>
                                        </p:tav>
                                      </p:tavLst>
                                    </p:anim>
                                    <p:anim calcmode="lin" valueType="num">
                                      <p:cBhvr>
                                        <p:cTn id="66" dur="1000" fill="hold"/>
                                        <p:tgtEl>
                                          <p:spTgt spid="37"/>
                                        </p:tgtEl>
                                        <p:attrNameLst>
                                          <p:attrName>ppt_x</p:attrName>
                                        </p:attrNameLst>
                                      </p:cBhvr>
                                      <p:tavLst>
                                        <p:tav tm="0">
                                          <p:val>
                                            <p:fltVal val="0.5"/>
                                          </p:val>
                                        </p:tav>
                                        <p:tav tm="100000">
                                          <p:val>
                                            <p:strVal val="#ppt_x"/>
                                          </p:val>
                                        </p:tav>
                                      </p:tavLst>
                                    </p:anim>
                                    <p:anim calcmode="lin" valueType="num">
                                      <p:cBhvr>
                                        <p:cTn id="67" dur="1000" fill="hold"/>
                                        <p:tgtEl>
                                          <p:spTgt spid="37"/>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ppt_x</p:attrName>
                                        </p:attrNameLst>
                                      </p:cBhvr>
                                      <p:tavLst>
                                        <p:tav tm="0">
                                          <p:val>
                                            <p:fltVal val="0.5"/>
                                          </p:val>
                                        </p:tav>
                                        <p:tav tm="100000">
                                          <p:val>
                                            <p:strVal val="#ppt_x"/>
                                          </p:val>
                                        </p:tav>
                                      </p:tavLst>
                                    </p:anim>
                                    <p:anim calcmode="lin" valueType="num">
                                      <p:cBhvr>
                                        <p:cTn id="73" dur="1000" fill="hold"/>
                                        <p:tgtEl>
                                          <p:spTgt spid="3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4" grpId="0" animBg="1"/>
      <p:bldP spid="36" grpId="0" animBg="1"/>
      <p:bldP spid="37" grpId="0" animBg="1"/>
      <p:bldP spid="3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latin typeface="Times New Roman" pitchFamily="18" charset="0"/>
                <a:ea typeface="Times New Roman" panose="02020603050405020304" pitchFamily="18" charset="0"/>
                <a:cs typeface="Times New Roman" pitchFamily="18" charset="0"/>
              </a:rPr>
              <a:t>PHIẾU BÀI TẬP</a:t>
            </a:r>
          </a:p>
          <a:p>
            <a:pPr algn="ctr"/>
            <a:r>
              <a:rPr lang="en-US" sz="3200" b="1" dirty="0">
                <a:solidFill>
                  <a:srgbClr val="FF0000"/>
                </a:solidFill>
                <a:latin typeface="Times New Roman" pitchFamily="18" charset="0"/>
                <a:ea typeface="Times New Roman" panose="02020603050405020304" pitchFamily="18" charset="0"/>
                <a:cs typeface="Times New Roman" pitchFamily="18" charset="0"/>
              </a:rPr>
              <a:t>(</a:t>
            </a:r>
            <a:r>
              <a:rPr lang="en-US" sz="3200" b="1" dirty="0" smtClean="0">
                <a:solidFill>
                  <a:srgbClr val="FF0000"/>
                </a:solidFill>
                <a:latin typeface="Times New Roman" pitchFamily="18" charset="0"/>
                <a:ea typeface="Times New Roman" panose="02020603050405020304" pitchFamily="18" charset="0"/>
                <a:cs typeface="Times New Roman" pitchFamily="18" charset="0"/>
              </a:rPr>
              <a:t>THẢO LUẬN NHÓM)</a:t>
            </a:r>
            <a:endParaRPr lang="en-US" sz="3200" b="1" dirty="0">
              <a:solidFill>
                <a:srgbClr val="FF0000"/>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5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u="sng" smtClean="0">
                <a:solidFill>
                  <a:schemeClr val="tx1"/>
                </a:solidFill>
                <a:latin typeface="Times New Roman" pitchFamily="18" charset="0"/>
                <a:cs typeface="Times New Roman" pitchFamily="18" charset="0"/>
              </a:rPr>
              <a:t>Câu 1</a:t>
            </a:r>
            <a:r>
              <a:rPr lang="en-US" sz="2800" b="1" smtClean="0">
                <a:solidFill>
                  <a:schemeClr val="tx1"/>
                </a:solidFill>
                <a:latin typeface="Times New Roman" pitchFamily="18" charset="0"/>
                <a:cs typeface="Times New Roman" pitchFamily="18" charset="0"/>
              </a:rPr>
              <a:t>: </a:t>
            </a:r>
            <a:r>
              <a:rPr lang="en-US" sz="2800" smtClean="0">
                <a:solidFill>
                  <a:schemeClr val="tx1"/>
                </a:solidFill>
                <a:latin typeface="Times New Roman" pitchFamily="18" charset="0"/>
                <a:cs typeface="Times New Roman" pitchFamily="18" charset="0"/>
              </a:rPr>
              <a:t>Mạc Đĩnh Chi đã nỗ lực như thế nào để thi đỗ Trạng nguyên?</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8265221" y="2194805"/>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u="sng" smtClean="0">
                <a:solidFill>
                  <a:schemeClr val="tx1"/>
                </a:solidFill>
                <a:latin typeface="Times New Roman" pitchFamily="18" charset="0"/>
                <a:cs typeface="Times New Roman" pitchFamily="18" charset="0"/>
              </a:rPr>
              <a:t>Câu 2</a:t>
            </a:r>
            <a:r>
              <a:rPr lang="en-US" sz="2800" smtClean="0">
                <a:solidFill>
                  <a:schemeClr val="tx1"/>
                </a:solidFill>
                <a:latin typeface="Times New Roman" pitchFamily="18" charset="0"/>
                <a:cs typeface="Times New Roman" pitchFamily="18" charset="0"/>
              </a:rPr>
              <a:t>: Em hiểu thế nào là siêng năng, kiên trì?</a:t>
            </a: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288763" y="4154915"/>
            <a:ext cx="5229727" cy="25968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smtClean="0">
                <a:solidFill>
                  <a:schemeClr val="tx1"/>
                </a:solidFill>
                <a:latin typeface="Times New Roman" pitchFamily="18" charset="0"/>
                <a:cs typeface="Times New Roman" pitchFamily="18" charset="0"/>
              </a:rPr>
              <a:t>Mạc Đĩnh Chi đã nỗ lực để thi đỗ Trạng nguyên</a:t>
            </a:r>
            <a:r>
              <a:rPr lang="en-US" sz="2000" i="1" smtClean="0">
                <a:solidFill>
                  <a:srgbClr val="000000"/>
                </a:solidFill>
                <a:latin typeface="Times New Roman" panose="02020603050405020304" pitchFamily="18" charset="0"/>
              </a:rPr>
              <a:t>: Tranh thủ ghé qua lớp học ở gần nhà, đứng ngoài cửa nghe thầy giảng, ngày nhặt củi tối về cậu lại lo ôn luyện, học bài, bắt đom đóm bỏ vào vỏ trứng lấy ánh sáng để học, dùng lá để tập viết</a:t>
            </a:r>
            <a:r>
              <a:rPr lang="en-US" sz="2000" i="1" smtClean="0">
                <a:solidFill>
                  <a:srgbClr val="000000"/>
                </a:solidFill>
                <a:latin typeface="Times New Roman" panose="02020603050405020304" pitchFamily="18" charset="0"/>
                <a:ea typeface="Times New Roman" panose="02020603050405020304" pitchFamily="18" charset="0"/>
              </a:rPr>
              <a:t>.</a:t>
            </a:r>
            <a:endParaRPr lang="en-US" sz="2000" i="1" dirty="0" smtClean="0">
              <a:solidFill>
                <a:srgbClr val="000000"/>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6632959" y="4138873"/>
            <a:ext cx="5559047" cy="240631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anose="02020603050405020304" pitchFamily="18" charset="0"/>
                <a:ea typeface="Times New Roman" panose="02020603050405020304" pitchFamily="18" charset="0"/>
              </a:rPr>
              <a:t>Siêng năng, kiên trì là đức tính của con người biểu hiện ở sự cần cù, tự giác, miệt mài, làm việc thường xuyên và đều đặn.</a:t>
            </a:r>
            <a:endParaRPr lang="en-US" sz="2400" dirty="0">
              <a:solidFill>
                <a:schemeClr val="tx1"/>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7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9667964" y="3961049"/>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1" name="Picture 20"/>
          <p:cNvPicPr>
            <a:picLocks noChangeAspect="1"/>
          </p:cNvPicPr>
          <p:nvPr/>
        </p:nvPicPr>
        <p:blipFill>
          <a:blip r:embed="rId2"/>
          <a:stretch>
            <a:fillRect/>
          </a:stretch>
        </p:blipFill>
        <p:spPr>
          <a:xfrm>
            <a:off x="10936767" y="0"/>
            <a:ext cx="1255239" cy="937524"/>
          </a:xfrm>
          <a:prstGeom prst="rect">
            <a:avLst/>
          </a:prstGeom>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23" y="2463890"/>
            <a:ext cx="2900751" cy="4359018"/>
          </a:xfrm>
          <a:prstGeom prst="rect">
            <a:avLst/>
          </a:prstGeom>
        </p:spPr>
      </p:pic>
      <p:pic>
        <p:nvPicPr>
          <p:cNvPr id="11"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25" y="570781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4"/>
          <a:stretch>
            <a:fillRect/>
          </a:stretch>
        </p:blipFill>
        <p:spPr>
          <a:xfrm>
            <a:off x="417696" y="124178"/>
            <a:ext cx="10519073" cy="5588000"/>
          </a:xfrm>
          <a:prstGeom prst="rect">
            <a:avLst/>
          </a:prstGeom>
        </p:spPr>
      </p:pic>
      <p:sp>
        <p:nvSpPr>
          <p:cNvPr id="14" name="Text Box 5"/>
          <p:cNvSpPr txBox="1">
            <a:spLocks noChangeArrowheads="1"/>
          </p:cNvSpPr>
          <p:nvPr/>
        </p:nvSpPr>
        <p:spPr bwMode="auto">
          <a:xfrm>
            <a:off x="2133607" y="840586"/>
            <a:ext cx="8015111" cy="300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sz="3200" b="1" i="1" dirty="0" smtClean="0">
                <a:solidFill>
                  <a:srgbClr val="CC00FF"/>
                </a:solidFill>
                <a:latin typeface="Times New Roman" pitchFamily="18" charset="0"/>
                <a:cs typeface="Times New Roman" pitchFamily="18" charset="0"/>
              </a:rPr>
              <a:t>a. </a:t>
            </a:r>
            <a:r>
              <a:rPr lang="en-US" sz="3200" b="1" i="1" dirty="0" err="1" smtClean="0">
                <a:solidFill>
                  <a:srgbClr val="CC00FF"/>
                </a:solidFill>
                <a:latin typeface="Times New Roman" pitchFamily="18" charset="0"/>
                <a:cs typeface="Times New Roman" pitchFamily="18" charset="0"/>
              </a:rPr>
              <a:t>Khái</a:t>
            </a:r>
            <a:r>
              <a:rPr lang="en-US" sz="3200" b="1" i="1" dirty="0" smtClean="0">
                <a:solidFill>
                  <a:srgbClr val="CC00FF"/>
                </a:solidFill>
                <a:latin typeface="Times New Roman" pitchFamily="18" charset="0"/>
                <a:cs typeface="Times New Roman" pitchFamily="18" charset="0"/>
              </a:rPr>
              <a:t> </a:t>
            </a:r>
            <a:r>
              <a:rPr lang="en-US" sz="3200" b="1" i="1" dirty="0" err="1" smtClean="0">
                <a:solidFill>
                  <a:srgbClr val="CC00FF"/>
                </a:solidFill>
                <a:latin typeface="Times New Roman" pitchFamily="18" charset="0"/>
                <a:cs typeface="Times New Roman" pitchFamily="18" charset="0"/>
              </a:rPr>
              <a:t>niệm</a:t>
            </a:r>
            <a:r>
              <a:rPr lang="en-US" sz="3200" b="1" i="1" dirty="0" smtClean="0">
                <a:solidFill>
                  <a:srgbClr val="CC00FF"/>
                </a:solidFill>
                <a:latin typeface="Times New Roman" pitchFamily="18" charset="0"/>
                <a:cs typeface="Times New Roman" pitchFamily="18" charset="0"/>
              </a:rPr>
              <a:t>: </a:t>
            </a:r>
            <a:r>
              <a:rPr lang="en-US" sz="3200" b="1" i="1" dirty="0" err="1" smtClean="0">
                <a:solidFill>
                  <a:srgbClr val="CC00FF"/>
                </a:solidFill>
                <a:latin typeface="Times New Roman" pitchFamily="18" charset="0"/>
                <a:cs typeface="Times New Roman" pitchFamily="18" charset="0"/>
              </a:rPr>
              <a:t>siêng</a:t>
            </a:r>
            <a:r>
              <a:rPr lang="en-US" sz="3200" b="1" i="1" dirty="0" smtClean="0">
                <a:solidFill>
                  <a:srgbClr val="CC00FF"/>
                </a:solidFill>
                <a:latin typeface="Times New Roman" pitchFamily="18" charset="0"/>
                <a:cs typeface="Times New Roman" pitchFamily="18" charset="0"/>
              </a:rPr>
              <a:t> </a:t>
            </a:r>
            <a:r>
              <a:rPr lang="en-US" sz="3200" b="1" i="1" dirty="0" err="1" smtClean="0">
                <a:solidFill>
                  <a:srgbClr val="CC00FF"/>
                </a:solidFill>
                <a:latin typeface="Times New Roman" pitchFamily="18" charset="0"/>
                <a:cs typeface="Times New Roman" pitchFamily="18" charset="0"/>
              </a:rPr>
              <a:t>năng</a:t>
            </a:r>
            <a:r>
              <a:rPr lang="en-US" sz="3200" b="1" i="1" dirty="0" smtClean="0">
                <a:solidFill>
                  <a:srgbClr val="CC00FF"/>
                </a:solidFill>
                <a:latin typeface="Times New Roman" pitchFamily="18" charset="0"/>
                <a:cs typeface="Times New Roman" pitchFamily="18" charset="0"/>
              </a:rPr>
              <a:t> </a:t>
            </a:r>
            <a:r>
              <a:rPr lang="en-US" sz="3200" b="1" i="1" dirty="0" err="1" smtClean="0">
                <a:solidFill>
                  <a:srgbClr val="CC00FF"/>
                </a:solidFill>
                <a:latin typeface="Times New Roman" pitchFamily="18" charset="0"/>
                <a:cs typeface="Times New Roman" pitchFamily="18" charset="0"/>
              </a:rPr>
              <a:t>kiên</a:t>
            </a:r>
            <a:r>
              <a:rPr lang="en-US" sz="3200" b="1" i="1" dirty="0" smtClean="0">
                <a:solidFill>
                  <a:srgbClr val="CC00FF"/>
                </a:solidFill>
                <a:latin typeface="Times New Roman" pitchFamily="18" charset="0"/>
                <a:cs typeface="Times New Roman" pitchFamily="18" charset="0"/>
              </a:rPr>
              <a:t> </a:t>
            </a:r>
            <a:r>
              <a:rPr lang="en-US" sz="3200" b="1" i="1" dirty="0" err="1" smtClean="0">
                <a:solidFill>
                  <a:srgbClr val="CC00FF"/>
                </a:solidFill>
                <a:latin typeface="Times New Roman" pitchFamily="18" charset="0"/>
                <a:cs typeface="Times New Roman" pitchFamily="18" charset="0"/>
              </a:rPr>
              <a:t>trì</a:t>
            </a:r>
            <a:endParaRPr lang="en-US" sz="3200" b="1" i="1" dirty="0" smtClean="0">
              <a:solidFill>
                <a:srgbClr val="CC00FF"/>
              </a:solidFill>
              <a:latin typeface="Times New Roman" pitchFamily="18" charset="0"/>
              <a:cs typeface="Times New Roman" pitchFamily="18" charset="0"/>
            </a:endParaRPr>
          </a:p>
          <a:p>
            <a:pPr>
              <a:buNone/>
            </a:pP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Siêng</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năng</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là</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tính</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cách</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làm</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việc</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tự</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giác</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cần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cù</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chịu</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khó</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thường</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xuyên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của</a:t>
            </a:r>
            <a:r>
              <a:rPr lang="en-US" sz="3200" b="1" i="1" dirty="0" smtClean="0">
                <a:solidFill>
                  <a:srgbClr val="0000FF"/>
                </a:solidFill>
                <a:latin typeface="Times New Roman" pitchFamily="18" charset="0"/>
                <a:cs typeface="Times New Roman" pitchFamily="18" charset="0"/>
              </a:rPr>
              <a:t> con </a:t>
            </a:r>
            <a:r>
              <a:rPr lang="en-US" sz="3200" b="1" i="1" dirty="0" err="1" smtClean="0">
                <a:solidFill>
                  <a:srgbClr val="0000FF"/>
                </a:solidFill>
                <a:latin typeface="Times New Roman" pitchFamily="18" charset="0"/>
                <a:cs typeface="Times New Roman" pitchFamily="18" charset="0"/>
              </a:rPr>
              <a:t>người</a:t>
            </a:r>
            <a:r>
              <a:rPr lang="en-US" sz="3200" b="1" i="1" dirty="0" smtClean="0">
                <a:solidFill>
                  <a:srgbClr val="0000FF"/>
                </a:solidFill>
                <a:latin typeface="Times New Roman" pitchFamily="18" charset="0"/>
                <a:cs typeface="Times New Roman" pitchFamily="18" charset="0"/>
              </a:rPr>
              <a:t>.</a:t>
            </a:r>
            <a:endParaRPr lang="en-US" sz="3200" b="1" dirty="0" smtClean="0">
              <a:solidFill>
                <a:srgbClr val="0000FF"/>
              </a:solidFill>
              <a:latin typeface="Times New Roman" pitchFamily="18" charset="0"/>
              <a:cs typeface="Times New Roman" pitchFamily="18" charset="0"/>
            </a:endParaRPr>
          </a:p>
          <a:p>
            <a:pPr>
              <a:buNone/>
            </a:pP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Kiên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trì</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là</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tính</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cách</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làm</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việc</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tự</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giác</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miệt</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mài</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quyết</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tâm</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bền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bỉ</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đến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cùng</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dù</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gặp</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khó</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khăn</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trở</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ngại</a:t>
            </a:r>
            <a:r>
              <a:rPr lang="en-US" sz="3200" b="1" i="1" dirty="0" smtClean="0">
                <a:solidFill>
                  <a:srgbClr val="0000FF"/>
                </a:solidFill>
                <a:latin typeface="Times New Roman" pitchFamily="18" charset="0"/>
                <a:cs typeface="Times New Roman" pitchFamily="18" charset="0"/>
              </a:rPr>
              <a:t> </a:t>
            </a:r>
            <a:r>
              <a:rPr lang="en-US" sz="3200" b="1" i="1" dirty="0" err="1" smtClean="0">
                <a:solidFill>
                  <a:srgbClr val="0000FF"/>
                </a:solidFill>
                <a:latin typeface="Times New Roman" pitchFamily="18" charset="0"/>
                <a:cs typeface="Times New Roman" pitchFamily="18" charset="0"/>
              </a:rPr>
              <a:t>của</a:t>
            </a:r>
            <a:r>
              <a:rPr lang="en-US" sz="3200" b="1" i="1" dirty="0" smtClean="0">
                <a:solidFill>
                  <a:srgbClr val="0000FF"/>
                </a:solidFill>
                <a:latin typeface="Times New Roman" pitchFamily="18" charset="0"/>
                <a:cs typeface="Times New Roman" pitchFamily="18" charset="0"/>
              </a:rPr>
              <a:t> con </a:t>
            </a:r>
            <a:r>
              <a:rPr lang="en-US" sz="3200" b="1" i="1" dirty="0" err="1" smtClean="0">
                <a:solidFill>
                  <a:srgbClr val="0000FF"/>
                </a:solidFill>
                <a:latin typeface="Times New Roman" pitchFamily="18" charset="0"/>
                <a:cs typeface="Times New Roman" pitchFamily="18" charset="0"/>
              </a:rPr>
              <a:t>người</a:t>
            </a:r>
            <a:r>
              <a:rPr lang="en-US" sz="3200" b="1" i="1" dirty="0" smtClean="0">
                <a:solidFill>
                  <a:srgbClr val="0000FF"/>
                </a:solidFill>
                <a:latin typeface="Times New Roman" pitchFamily="18" charset="0"/>
                <a:cs typeface="Times New Roman" pitchFamily="18" charset="0"/>
              </a:rPr>
              <a:t>.</a:t>
            </a:r>
            <a:endParaRPr lang="en-US" sz="3200" b="1" dirty="0">
              <a:solidFill>
                <a:srgbClr val="0000FF"/>
              </a:solidFill>
              <a:latin typeface="Times New Roman" pitchFamily="18" charset="0"/>
              <a:cs typeface="Times New Roman" pitchFamily="18" charset="0"/>
            </a:endParaRPr>
          </a:p>
        </p:txBody>
      </p:sp>
      <p:pic>
        <p:nvPicPr>
          <p:cNvPr id="15" name="Picture 14"/>
          <p:cNvPicPr>
            <a:picLocks noChangeAspect="1"/>
          </p:cNvPicPr>
          <p:nvPr/>
        </p:nvPicPr>
        <p:blipFill>
          <a:blip r:embed="rId5"/>
          <a:stretch>
            <a:fillRect/>
          </a:stretch>
        </p:blipFill>
        <p:spPr>
          <a:xfrm>
            <a:off x="10936767" y="0"/>
            <a:ext cx="1255239" cy="937524"/>
          </a:xfrm>
          <a:prstGeom prst="rect">
            <a:avLst/>
          </a:prstGeom>
        </p:spPr>
      </p:pic>
    </p:spTree>
    <p:extLst>
      <p:ext uri="{BB962C8B-B14F-4D97-AF65-F5344CB8AC3E}">
        <p14:creationId xmlns:p14="http://schemas.microsoft.com/office/powerpoint/2010/main" val="22218141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1000" fill="hold"/>
                                        <p:tgtEl>
                                          <p:spTgt spid="14"/>
                                        </p:tgtEl>
                                        <p:attrNameLst>
                                          <p:attrName>ppt_w</p:attrName>
                                        </p:attrNameLst>
                                      </p:cBhvr>
                                      <p:tavLst>
                                        <p:tav tm="0">
                                          <p:val>
                                            <p:fltVal val="0"/>
                                          </p:val>
                                        </p:tav>
                                        <p:tav tm="100000">
                                          <p:val>
                                            <p:strVal val="#ppt_w"/>
                                          </p:val>
                                        </p:tav>
                                      </p:tavLst>
                                    </p:anim>
                                    <p:anim calcmode="lin" valueType="num">
                                      <p:cBhvr>
                                        <p:cTn id="19" dur="1000" fill="hold"/>
                                        <p:tgtEl>
                                          <p:spTgt spid="14"/>
                                        </p:tgtEl>
                                        <p:attrNameLst>
                                          <p:attrName>ppt_h</p:attrName>
                                        </p:attrNameLst>
                                      </p:cBhvr>
                                      <p:tavLst>
                                        <p:tav tm="0">
                                          <p:val>
                                            <p:fltVal val="0"/>
                                          </p:val>
                                        </p:tav>
                                        <p:tav tm="100000">
                                          <p:val>
                                            <p:strVal val="#ppt_h"/>
                                          </p:val>
                                        </p:tav>
                                      </p:tavLst>
                                    </p:anim>
                                    <p:anim calcmode="lin" valueType="num">
                                      <p:cBhvr>
                                        <p:cTn id="20" dur="1000" fill="hold"/>
                                        <p:tgtEl>
                                          <p:spTgt spid="14"/>
                                        </p:tgtEl>
                                        <p:attrNameLst>
                                          <p:attrName>style.rotation</p:attrName>
                                        </p:attrNameLst>
                                      </p:cBhvr>
                                      <p:tavLst>
                                        <p:tav tm="0">
                                          <p:val>
                                            <p:fltVal val="90"/>
                                          </p:val>
                                        </p:tav>
                                        <p:tav tm="100000">
                                          <p:val>
                                            <p:fltVal val="0"/>
                                          </p:val>
                                        </p:tav>
                                      </p:tavLst>
                                    </p:anim>
                                    <p:animEffect transition="in" filter="fade">
                                      <p:cBhvr>
                                        <p:cTn id="2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3" y="132927"/>
            <a:ext cx="3919995"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 BÀN</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10" name="Cloud Callout 9"/>
          <p:cNvSpPr/>
          <p:nvPr/>
        </p:nvSpPr>
        <p:spPr>
          <a:xfrm rot="21416254">
            <a:off x="6999616" y="802995"/>
            <a:ext cx="4283581" cy="1625651"/>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1" name="Rectangle 10"/>
          <p:cNvSpPr/>
          <p:nvPr/>
        </p:nvSpPr>
        <p:spPr>
          <a:xfrm>
            <a:off x="7518406" y="956100"/>
            <a:ext cx="3530825" cy="1066061"/>
          </a:xfrm>
          <a:prstGeom prst="rect">
            <a:avLst/>
          </a:prstGeom>
        </p:spPr>
        <p:txBody>
          <a:bodyPr wrap="square">
            <a:spAutoFit/>
          </a:bodyPr>
          <a:lstStyle/>
          <a:p>
            <a:pPr eaLnBrk="0" fontAlgn="base" hangingPunct="0">
              <a:lnSpc>
                <a:spcPct val="125000"/>
              </a:lnSpc>
              <a:spcBef>
                <a:spcPct val="0"/>
              </a:spcBef>
              <a:spcAft>
                <a:spcPct val="0"/>
              </a:spcAft>
              <a:defRPr/>
            </a:pPr>
            <a:r>
              <a:rPr lang="en-US" sz="2531" b="1" dirty="0" err="1" smtClean="0">
                <a:solidFill>
                  <a:srgbClr val="0000FF"/>
                </a:solidFill>
                <a:latin typeface="SVN-Vanilla Daisy Pro" panose="00000500000000000000" pitchFamily="2" charset="0"/>
                <a:ea typeface="Arial Unicode MS"/>
              </a:rPr>
              <a:t>Quan</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sát</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tranh</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và</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trả</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lời</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câu</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hỏi</a:t>
            </a:r>
            <a:endParaRPr lang="en-US" sz="2531" b="1" dirty="0">
              <a:solidFill>
                <a:srgbClr val="FF0000"/>
              </a:solidFill>
              <a:latin typeface="SVN-Vanilla Daisy Pro" panose="00000500000000000000" pitchFamily="2" charset="0"/>
              <a:ea typeface="Arial Unicode MS"/>
            </a:endParaRPr>
          </a:p>
        </p:txBody>
      </p:sp>
      <p:sp>
        <p:nvSpPr>
          <p:cNvPr id="13" name="Rectangle 5"/>
          <p:cNvSpPr>
            <a:spLocks noChangeArrowheads="1"/>
          </p:cNvSpPr>
          <p:nvPr/>
        </p:nvSpPr>
        <p:spPr bwMode="auto">
          <a:xfrm>
            <a:off x="0" y="-601377"/>
            <a:ext cx="1221168" cy="165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sp>
        <p:nvSpPr>
          <p:cNvPr id="14" name="Rectangle 6"/>
          <p:cNvSpPr>
            <a:spLocks noChangeArrowheads="1"/>
          </p:cNvSpPr>
          <p:nvPr/>
        </p:nvSpPr>
        <p:spPr bwMode="auto">
          <a:xfrm>
            <a:off x="6328973" y="2737224"/>
            <a:ext cx="5863027"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vi-VN" altLang="en-US" sz="1000" dirty="0" smtClean="0">
                <a:solidFill>
                  <a:prstClr val="black"/>
                </a:solidFill>
                <a:ea typeface="Cambria" panose="02040503050406030204" pitchFamily="18" charset="0"/>
                <a:cs typeface="Cambria" panose="02040503050406030204" pitchFamily="18" charset="0"/>
              </a:rPr>
              <a:t/>
            </a:r>
            <a:br>
              <a:rPr lang="vi-VN" altLang="en-US" sz="1000" dirty="0" smtClean="0">
                <a:solidFill>
                  <a:prstClr val="black"/>
                </a:solidFill>
                <a:ea typeface="Cambria" panose="02040503050406030204" pitchFamily="18" charset="0"/>
                <a:cs typeface="Cambria" panose="02040503050406030204" pitchFamily="18" charset="0"/>
              </a:rPr>
            </a:br>
            <a:r>
              <a:rPr lang="en-US" dirty="0" smtClean="0"/>
              <a:t>1. </a:t>
            </a:r>
            <a:r>
              <a:rPr lang="en-US" dirty="0" err="1" smtClean="0"/>
              <a:t>Em</a:t>
            </a:r>
            <a:r>
              <a:rPr lang="en-US" dirty="0" smtClean="0"/>
              <a:t> </a:t>
            </a:r>
            <a:r>
              <a:rPr lang="en-US" dirty="0" err="1" smtClean="0"/>
              <a:t>hãy</a:t>
            </a:r>
            <a:r>
              <a:rPr lang="en-US" dirty="0" smtClean="0"/>
              <a:t> </a:t>
            </a:r>
            <a:r>
              <a:rPr lang="en-US" dirty="0" err="1" smtClean="0"/>
              <a:t>nêu</a:t>
            </a:r>
            <a:r>
              <a:rPr lang="en-US" dirty="0" smtClean="0"/>
              <a:t> </a:t>
            </a:r>
            <a:r>
              <a:rPr lang="en-US" dirty="0" err="1" smtClean="0"/>
              <a:t>những</a:t>
            </a:r>
            <a:r>
              <a:rPr lang="en-US" dirty="0" smtClean="0"/>
              <a:t> </a:t>
            </a:r>
            <a:r>
              <a:rPr lang="en-US" dirty="0" err="1" smtClean="0"/>
              <a:t>biểu</a:t>
            </a:r>
            <a:r>
              <a:rPr lang="en-US" dirty="0" smtClean="0"/>
              <a:t> </a:t>
            </a:r>
            <a:r>
              <a:rPr lang="en-US" dirty="0" err="1" smtClean="0"/>
              <a:t>hiện</a:t>
            </a:r>
            <a:r>
              <a:rPr lang="en-US" dirty="0" smtClean="0"/>
              <a:t> </a:t>
            </a:r>
            <a:r>
              <a:rPr lang="en-US" dirty="0" err="1" smtClean="0"/>
              <a:t>của</a:t>
            </a:r>
            <a:r>
              <a:rPr lang="en-US" dirty="0" smtClean="0"/>
              <a:t> </a:t>
            </a:r>
            <a:r>
              <a:rPr lang="en-US" dirty="0" err="1" smtClean="0"/>
              <a:t>siêng</a:t>
            </a:r>
            <a:r>
              <a:rPr lang="en-US" dirty="0" smtClean="0"/>
              <a:t> </a:t>
            </a:r>
            <a:r>
              <a:rPr lang="en-US" dirty="0" err="1" smtClean="0"/>
              <a:t>năng</a:t>
            </a:r>
            <a:r>
              <a:rPr lang="en-US" dirty="0" smtClean="0"/>
              <a:t>, </a:t>
            </a:r>
            <a:r>
              <a:rPr lang="en-US" dirty="0" err="1" smtClean="0"/>
              <a:t>kiên</a:t>
            </a:r>
            <a:r>
              <a:rPr lang="en-US" dirty="0" smtClean="0"/>
              <a:t> </a:t>
            </a:r>
            <a:r>
              <a:rPr lang="en-US" dirty="0" err="1" smtClean="0"/>
              <a:t>trì</a:t>
            </a:r>
            <a:r>
              <a:rPr lang="en-US" dirty="0" smtClean="0"/>
              <a:t> </a:t>
            </a:r>
            <a:r>
              <a:rPr lang="en-US" dirty="0" err="1" smtClean="0"/>
              <a:t>và</a:t>
            </a:r>
            <a:r>
              <a:rPr lang="en-US" dirty="0" smtClean="0"/>
              <a:t> </a:t>
            </a:r>
            <a:r>
              <a:rPr lang="en-US" dirty="0" err="1" smtClean="0"/>
              <a:t>trái</a:t>
            </a:r>
            <a:r>
              <a:rPr lang="en-US" dirty="0" smtClean="0"/>
              <a:t> </a:t>
            </a:r>
            <a:r>
              <a:rPr lang="en-US" dirty="0" err="1" smtClean="0"/>
              <a:t>với</a:t>
            </a:r>
            <a:r>
              <a:rPr lang="en-US" dirty="0" smtClean="0"/>
              <a:t> </a:t>
            </a:r>
            <a:r>
              <a:rPr lang="en-US" dirty="0" err="1" smtClean="0"/>
              <a:t>siêng</a:t>
            </a:r>
            <a:r>
              <a:rPr lang="en-US" dirty="0" smtClean="0"/>
              <a:t> </a:t>
            </a:r>
            <a:r>
              <a:rPr lang="en-US" dirty="0" err="1" smtClean="0"/>
              <a:t>năng</a:t>
            </a:r>
            <a:r>
              <a:rPr lang="en-US" dirty="0" smtClean="0"/>
              <a:t>, </a:t>
            </a:r>
            <a:r>
              <a:rPr lang="en-US" dirty="0" err="1" smtClean="0"/>
              <a:t>kiên</a:t>
            </a:r>
            <a:r>
              <a:rPr lang="en-US" dirty="0" smtClean="0"/>
              <a:t> </a:t>
            </a:r>
            <a:r>
              <a:rPr lang="en-US" dirty="0" err="1" smtClean="0"/>
              <a:t>trì</a:t>
            </a:r>
            <a:r>
              <a:rPr lang="en-US" dirty="0" smtClean="0"/>
              <a:t> </a:t>
            </a:r>
            <a:r>
              <a:rPr lang="en-US" dirty="0" err="1" smtClean="0"/>
              <a:t>từ</a:t>
            </a:r>
            <a:r>
              <a:rPr lang="en-US" dirty="0" smtClean="0"/>
              <a:t> </a:t>
            </a:r>
            <a:r>
              <a:rPr lang="en-US" dirty="0" err="1" smtClean="0"/>
              <a:t>nội</a:t>
            </a:r>
            <a:r>
              <a:rPr lang="en-US" dirty="0" smtClean="0"/>
              <a:t> dung </a:t>
            </a:r>
            <a:r>
              <a:rPr lang="en-US" dirty="0" err="1" smtClean="0"/>
              <a:t>các</a:t>
            </a:r>
            <a:r>
              <a:rPr lang="en-US" dirty="0" smtClean="0"/>
              <a:t> </a:t>
            </a:r>
            <a:r>
              <a:rPr lang="en-US" dirty="0" err="1" smtClean="0"/>
              <a:t>bức</a:t>
            </a:r>
            <a:r>
              <a:rPr lang="en-US" dirty="0" smtClean="0"/>
              <a:t> </a:t>
            </a:r>
            <a:r>
              <a:rPr lang="en-US" dirty="0" err="1" smtClean="0"/>
              <a:t>tranh</a:t>
            </a:r>
            <a:r>
              <a:rPr lang="en-US" dirty="0" smtClean="0"/>
              <a:t>?</a:t>
            </a:r>
          </a:p>
          <a:p>
            <a:r>
              <a:rPr lang="en-US" dirty="0" smtClean="0"/>
              <a:t>2. </a:t>
            </a:r>
            <a:r>
              <a:rPr lang="en-US" dirty="0" err="1" smtClean="0"/>
              <a:t>Em</a:t>
            </a:r>
            <a:r>
              <a:rPr lang="en-US" dirty="0" smtClean="0"/>
              <a:t> </a:t>
            </a:r>
            <a:r>
              <a:rPr lang="en-US" dirty="0" err="1" smtClean="0"/>
              <a:t>hãy</a:t>
            </a:r>
            <a:r>
              <a:rPr lang="en-US" dirty="0" smtClean="0"/>
              <a:t> </a:t>
            </a:r>
            <a:r>
              <a:rPr lang="en-US" dirty="0" err="1" smtClean="0"/>
              <a:t>kể</a:t>
            </a:r>
            <a:r>
              <a:rPr lang="en-US" dirty="0" smtClean="0"/>
              <a:t> </a:t>
            </a:r>
            <a:r>
              <a:rPr lang="en-US" dirty="0" err="1" smtClean="0"/>
              <a:t>thêm</a:t>
            </a:r>
            <a:r>
              <a:rPr lang="en-US" dirty="0" smtClean="0"/>
              <a:t> </a:t>
            </a:r>
            <a:r>
              <a:rPr lang="en-US" dirty="0" err="1" smtClean="0"/>
              <a:t>những</a:t>
            </a:r>
            <a:r>
              <a:rPr lang="en-US" dirty="0" smtClean="0"/>
              <a:t> </a:t>
            </a:r>
            <a:r>
              <a:rPr lang="en-US" dirty="0" err="1" smtClean="0"/>
              <a:t>biểu</a:t>
            </a:r>
            <a:r>
              <a:rPr lang="en-US" dirty="0" smtClean="0"/>
              <a:t> </a:t>
            </a:r>
            <a:r>
              <a:rPr lang="en-US" dirty="0" err="1" smtClean="0"/>
              <a:t>hiện</a:t>
            </a:r>
            <a:r>
              <a:rPr lang="en-US" dirty="0" smtClean="0"/>
              <a:t> </a:t>
            </a:r>
            <a:r>
              <a:rPr lang="en-US" dirty="0" err="1" smtClean="0"/>
              <a:t>khác</a:t>
            </a:r>
            <a:r>
              <a:rPr lang="en-US" dirty="0" smtClean="0"/>
              <a:t> </a:t>
            </a:r>
            <a:r>
              <a:rPr lang="en-US" dirty="0" err="1" smtClean="0"/>
              <a:t>của</a:t>
            </a:r>
            <a:r>
              <a:rPr lang="en-US" dirty="0" smtClean="0"/>
              <a:t> </a:t>
            </a:r>
            <a:r>
              <a:rPr lang="en-US" dirty="0" err="1" smtClean="0"/>
              <a:t>siêng</a:t>
            </a:r>
            <a:r>
              <a:rPr lang="en-US" dirty="0" smtClean="0"/>
              <a:t> </a:t>
            </a:r>
            <a:r>
              <a:rPr lang="en-US" dirty="0" err="1" smtClean="0"/>
              <a:t>năng</a:t>
            </a:r>
            <a:r>
              <a:rPr lang="en-US" dirty="0" smtClean="0"/>
              <a:t>, </a:t>
            </a:r>
            <a:r>
              <a:rPr lang="en-US" dirty="0" err="1" smtClean="0"/>
              <a:t>kiên</a:t>
            </a:r>
            <a:r>
              <a:rPr lang="en-US" dirty="0" smtClean="0"/>
              <a:t> </a:t>
            </a:r>
            <a:r>
              <a:rPr lang="en-US" dirty="0" err="1" smtClean="0"/>
              <a:t>trì</a:t>
            </a:r>
            <a:r>
              <a:rPr lang="en-US" dirty="0" smtClean="0"/>
              <a:t> </a:t>
            </a:r>
            <a:r>
              <a:rPr lang="en-US" dirty="0" err="1" smtClean="0"/>
              <a:t>mà</a:t>
            </a:r>
            <a:r>
              <a:rPr lang="en-US" dirty="0" smtClean="0"/>
              <a:t> </a:t>
            </a:r>
            <a:r>
              <a:rPr lang="en-US" dirty="0" err="1" smtClean="0"/>
              <a:t>em</a:t>
            </a:r>
            <a:r>
              <a:rPr lang="en-US" dirty="0" smtClean="0"/>
              <a:t> </a:t>
            </a:r>
            <a:r>
              <a:rPr lang="en-US" dirty="0" err="1" smtClean="0"/>
              <a:t>biết</a:t>
            </a:r>
            <a:r>
              <a:rPr lang="en-US" dirty="0" smtClean="0"/>
              <a:t>?</a:t>
            </a:r>
          </a:p>
          <a:p>
            <a:pPr indent="12700"/>
            <a:endParaRPr lang="vi-VN" altLang="en-US" sz="3600" b="1" dirty="0" smtClean="0">
              <a:solidFill>
                <a:srgbClr val="FF0000"/>
              </a:solidFill>
              <a:latin typeface="#9Slide05 Israquella" pitchFamily="2" charset="0"/>
              <a:ea typeface="Cambria" panose="02040503050406030204" pitchFamily="18" charset="0"/>
              <a:cs typeface="Cambria" panose="02040503050406030204" pitchFamily="18" charset="0"/>
            </a:endParaRPr>
          </a:p>
        </p:txBody>
      </p:sp>
      <p:pic>
        <p:nvPicPr>
          <p:cNvPr id="16" name="Picture 15"/>
          <p:cNvPicPr>
            <a:picLocks noChangeAspect="1"/>
          </p:cNvPicPr>
          <p:nvPr/>
        </p:nvPicPr>
        <p:blipFill>
          <a:blip r:embed="rId2"/>
          <a:stretch>
            <a:fillRect/>
          </a:stretch>
        </p:blipFill>
        <p:spPr>
          <a:xfrm>
            <a:off x="10936767" y="0"/>
            <a:ext cx="1255239" cy="937524"/>
          </a:xfrm>
          <a:prstGeom prst="rect">
            <a:avLst/>
          </a:prstGeom>
        </p:spPr>
      </p:pic>
      <p:pic>
        <p:nvPicPr>
          <p:cNvPr id="17" name="Shape 55"/>
          <p:cNvPicPr/>
          <p:nvPr/>
        </p:nvPicPr>
        <p:blipFill>
          <a:blip r:embed="rId3"/>
          <a:stretch>
            <a:fillRect/>
          </a:stretch>
        </p:blipFill>
        <p:spPr>
          <a:xfrm>
            <a:off x="240633" y="818147"/>
            <a:ext cx="5935579" cy="5374106"/>
          </a:xfrm>
          <a:prstGeom prst="rect">
            <a:avLst/>
          </a:prstGeom>
        </p:spPr>
      </p:pic>
    </p:spTree>
    <p:extLst>
      <p:ext uri="{BB962C8B-B14F-4D97-AF65-F5344CB8AC3E}">
        <p14:creationId xmlns:p14="http://schemas.microsoft.com/office/powerpoint/2010/main" val="36018458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71" y="5"/>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9"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00FF"/>
                </a:solidFill>
                <a:latin typeface="Times New Roman" pitchFamily="18" charset="0"/>
                <a:ea typeface="Times New Roman" panose="02020603050405020304" pitchFamily="18" charset="0"/>
                <a:cs typeface="Times New Roman" pitchFamily="18" charset="0"/>
              </a:rPr>
              <a:t>PHIẾU BÀI TẬP (THẢO LUẬN NHÓM)</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sz="1600" dirty="0">
                <a:solidFill>
                  <a:prstClr val="white"/>
                </a:solidFill>
                <a:latin typeface="Times New Roman" pitchFamily="18" charset="0"/>
                <a:ea typeface="Times New Roman" panose="02020603050405020304" pitchFamily="18" charset="0"/>
                <a:cs typeface="Times New Roman" pitchFamily="18" charset="0"/>
              </a:rPr>
              <a:t> </a:t>
            </a:r>
            <a:endParaRPr lang="en-US" dirty="0">
              <a:solidFill>
                <a:prstClr val="white"/>
              </a:solidFill>
              <a:latin typeface="Times New Roman" pitchFamily="18" charset="0"/>
              <a:ea typeface="Times New Roman" panose="02020603050405020304" pitchFamily="18" charset="0"/>
              <a:cs typeface="Times New Roman" pitchFamily="18" charset="0"/>
            </a:endParaRPr>
          </a:p>
        </p:txBody>
      </p:sp>
      <p:sp>
        <p:nvSpPr>
          <p:cNvPr id="10" name="Rectangle 9"/>
          <p:cNvSpPr/>
          <p:nvPr/>
        </p:nvSpPr>
        <p:spPr>
          <a:xfrm>
            <a:off x="2724113" y="970062"/>
            <a:ext cx="8841851" cy="1877437"/>
          </a:xfrm>
          <a:prstGeom prst="rect">
            <a:avLst/>
          </a:prstGeom>
        </p:spPr>
        <p:txBody>
          <a:bodyPr wrap="square">
            <a:spAutoFit/>
          </a:bodyPr>
          <a:lstStyle/>
          <a:p>
            <a:r>
              <a:rPr lang="en-US" sz="3200" smtClean="0"/>
              <a:t>1</a:t>
            </a:r>
            <a:r>
              <a:rPr lang="en-US" sz="2800" smtClean="0">
                <a:latin typeface="Times New Roman" pitchFamily="18" charset="0"/>
                <a:cs typeface="Times New Roman" pitchFamily="18" charset="0"/>
              </a:rPr>
              <a:t>. Em hãy nêu những biểu hiện của siêng năng, kiên trì và trái với siêng năng, kiên trì từ nội dung các bức tranh?</a:t>
            </a:r>
          </a:p>
          <a:p>
            <a:r>
              <a:rPr lang="en-US" sz="2800" smtClean="0">
                <a:latin typeface="Times New Roman" pitchFamily="18" charset="0"/>
                <a:cs typeface="Times New Roman" pitchFamily="18" charset="0"/>
              </a:rPr>
              <a:t>2. Em hãy kể thêm những biểu hiện khác của siêng năng, kiên trì mà em biết?</a:t>
            </a:r>
            <a:endParaRPr lang="en-US" sz="2800">
              <a:latin typeface="Times New Roman"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10936767" y="0"/>
            <a:ext cx="1255239" cy="937524"/>
          </a:xfrm>
          <a:prstGeom prst="rect">
            <a:avLst/>
          </a:prstGeom>
        </p:spPr>
      </p:pic>
      <p:graphicFrame>
        <p:nvGraphicFramePr>
          <p:cNvPr id="12" name="Bảng 11"/>
          <p:cNvGraphicFramePr>
            <a:graphicFrameLocks noGrp="1"/>
          </p:cNvGraphicFramePr>
          <p:nvPr/>
        </p:nvGraphicFramePr>
        <p:xfrm>
          <a:off x="449179" y="3286403"/>
          <a:ext cx="11309684" cy="3274818"/>
        </p:xfrm>
        <a:graphic>
          <a:graphicData uri="http://schemas.openxmlformats.org/drawingml/2006/table">
            <a:tbl>
              <a:tblPr firstRow="1" bandRow="1">
                <a:tableStyleId>{5C22544A-7EE6-4342-B048-85BDC9FD1C3A}</a:tableStyleId>
              </a:tblPr>
              <a:tblGrid>
                <a:gridCol w="3545305">
                  <a:extLst>
                    <a:ext uri="{9D8B030D-6E8A-4147-A177-3AD203B41FA5}">
                      <a16:colId xmlns:a16="http://schemas.microsoft.com/office/drawing/2014/main" val="20000"/>
                    </a:ext>
                  </a:extLst>
                </a:gridCol>
                <a:gridCol w="7764379">
                  <a:extLst>
                    <a:ext uri="{9D8B030D-6E8A-4147-A177-3AD203B41FA5}">
                      <a16:colId xmlns:a16="http://schemas.microsoft.com/office/drawing/2014/main" val="20001"/>
                    </a:ext>
                  </a:extLst>
                </a:gridCol>
              </a:tblGrid>
              <a:tr h="1091606">
                <a:tc>
                  <a:txBody>
                    <a:bodyPr/>
                    <a:lstStyle/>
                    <a:p>
                      <a:r>
                        <a:rPr lang="en-US" sz="2400" b="1" smtClean="0">
                          <a:solidFill>
                            <a:schemeClr val="tx1"/>
                          </a:solidFill>
                          <a:latin typeface="Times New Roman" pitchFamily="18" charset="0"/>
                          <a:cs typeface="Times New Roman" pitchFamily="18" charset="0"/>
                        </a:rPr>
                        <a:t>Những biểu hiện của siêng năng, kiên trì </a:t>
                      </a:r>
                      <a:endParaRPr lang="en-US" sz="2400" b="1">
                        <a:solidFill>
                          <a:schemeClr val="tx1"/>
                        </a:solidFill>
                      </a:endParaRPr>
                    </a:p>
                  </a:txBody>
                  <a:tcPr/>
                </a:tc>
                <a:tc>
                  <a:txBody>
                    <a:bodyPr/>
                    <a:lstStyle/>
                    <a:p>
                      <a:endParaRPr lang="en-US"/>
                    </a:p>
                  </a:txBody>
                  <a:tcPr/>
                </a:tc>
                <a:extLst>
                  <a:ext uri="{0D108BD9-81ED-4DB2-BD59-A6C34878D82A}">
                    <a16:rowId xmlns:a16="http://schemas.microsoft.com/office/drawing/2014/main" val="10000"/>
                  </a:ext>
                </a:extLst>
              </a:tr>
              <a:tr h="1091606">
                <a:tc>
                  <a:txBody>
                    <a:bodyPr/>
                    <a:lstStyle/>
                    <a:p>
                      <a:r>
                        <a:rPr lang="en-US" sz="2400" b="1" smtClean="0">
                          <a:latin typeface="Times New Roman" pitchFamily="18" charset="0"/>
                          <a:cs typeface="Times New Roman" pitchFamily="18" charset="0"/>
                        </a:rPr>
                        <a:t>Những biểu hiện trái với siêng năng, kiên trì </a:t>
                      </a:r>
                      <a:endParaRPr lang="en-US" sz="2400" b="1"/>
                    </a:p>
                  </a:txBody>
                  <a:tcPr/>
                </a:tc>
                <a:tc>
                  <a:txBody>
                    <a:bodyPr/>
                    <a:lstStyle/>
                    <a:p>
                      <a:endParaRPr lang="en-US"/>
                    </a:p>
                  </a:txBody>
                  <a:tcPr/>
                </a:tc>
                <a:extLst>
                  <a:ext uri="{0D108BD9-81ED-4DB2-BD59-A6C34878D82A}">
                    <a16:rowId xmlns:a16="http://schemas.microsoft.com/office/drawing/2014/main" val="10001"/>
                  </a:ext>
                </a:extLst>
              </a:tr>
              <a:tr h="1091606">
                <a:tc>
                  <a:txBody>
                    <a:bodyPr/>
                    <a:lstStyle/>
                    <a:p>
                      <a:r>
                        <a:rPr lang="en-US" sz="2400" b="1" smtClean="0">
                          <a:latin typeface="Times New Roman" pitchFamily="18" charset="0"/>
                          <a:cs typeface="Times New Roman" pitchFamily="18" charset="0"/>
                        </a:rPr>
                        <a:t>Những biểu hiện khác của siêng năng, kiên trì </a:t>
                      </a:r>
                      <a:endParaRPr lang="en-US" sz="2400" b="1"/>
                    </a:p>
                  </a:txBody>
                  <a:tcPr/>
                </a:tc>
                <a:tc>
                  <a:txBody>
                    <a:bodyPr/>
                    <a:lstStyle/>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71" y="5"/>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9"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00FF"/>
                </a:solidFill>
                <a:latin typeface="Times New Roman" pitchFamily="18" charset="0"/>
                <a:ea typeface="Times New Roman" panose="02020603050405020304" pitchFamily="18" charset="0"/>
                <a:cs typeface="Times New Roman" pitchFamily="18" charset="0"/>
              </a:rPr>
              <a:t>PHIẾU BÀI TẬP (THẢO LUẬN NHÓM)</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3" y="970062"/>
            <a:ext cx="8841851" cy="1877437"/>
          </a:xfrm>
          <a:prstGeom prst="rect">
            <a:avLst/>
          </a:prstGeom>
        </p:spPr>
        <p:txBody>
          <a:bodyPr wrap="square">
            <a:spAutoFit/>
          </a:bodyPr>
          <a:lstStyle/>
          <a:p>
            <a:r>
              <a:rPr lang="en-US" sz="3200" smtClean="0"/>
              <a:t>1</a:t>
            </a:r>
            <a:r>
              <a:rPr lang="en-US" sz="2800" smtClean="0">
                <a:latin typeface="Times New Roman" pitchFamily="18" charset="0"/>
                <a:cs typeface="Times New Roman" pitchFamily="18" charset="0"/>
              </a:rPr>
              <a:t>. Em hãy nêu những biểu hiện của siêng năng, kiên trì và trái với siêng năng, kiên trì từ nội dung các bức tranh?</a:t>
            </a:r>
          </a:p>
          <a:p>
            <a:r>
              <a:rPr lang="en-US" sz="2800" smtClean="0">
                <a:latin typeface="Times New Roman" pitchFamily="18" charset="0"/>
                <a:cs typeface="Times New Roman" pitchFamily="18" charset="0"/>
              </a:rPr>
              <a:t>2. Em hãy kể thêm những biểu hiện khác của siêng năng, kiên trì mà em biết?</a:t>
            </a:r>
            <a:endParaRPr lang="en-US" sz="2800">
              <a:latin typeface="Times New Roman"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10936767" y="0"/>
            <a:ext cx="1255239" cy="937524"/>
          </a:xfrm>
          <a:prstGeom prst="rect">
            <a:avLst/>
          </a:prstGeom>
        </p:spPr>
      </p:pic>
      <p:graphicFrame>
        <p:nvGraphicFramePr>
          <p:cNvPr id="12" name="Bảng 11"/>
          <p:cNvGraphicFramePr>
            <a:graphicFrameLocks noGrp="1"/>
          </p:cNvGraphicFramePr>
          <p:nvPr/>
        </p:nvGraphicFramePr>
        <p:xfrm>
          <a:off x="449179" y="3286403"/>
          <a:ext cx="11309686" cy="3371932"/>
        </p:xfrm>
        <a:graphic>
          <a:graphicData uri="http://schemas.openxmlformats.org/drawingml/2006/table">
            <a:tbl>
              <a:tblPr firstRow="1" bandRow="1">
                <a:tableStyleId>{5C22544A-7EE6-4342-B048-85BDC9FD1C3A}</a:tableStyleId>
              </a:tblPr>
              <a:tblGrid>
                <a:gridCol w="5502443">
                  <a:extLst>
                    <a:ext uri="{9D8B030D-6E8A-4147-A177-3AD203B41FA5}">
                      <a16:colId xmlns:a16="http://schemas.microsoft.com/office/drawing/2014/main" val="20000"/>
                    </a:ext>
                  </a:extLst>
                </a:gridCol>
                <a:gridCol w="5807243">
                  <a:extLst>
                    <a:ext uri="{9D8B030D-6E8A-4147-A177-3AD203B41FA5}">
                      <a16:colId xmlns:a16="http://schemas.microsoft.com/office/drawing/2014/main" val="20001"/>
                    </a:ext>
                  </a:extLst>
                </a:gridCol>
              </a:tblGrid>
              <a:tr h="1091606">
                <a:tc>
                  <a:txBody>
                    <a:bodyPr/>
                    <a:lstStyle/>
                    <a:p>
                      <a:r>
                        <a:rPr lang="en-US" sz="2400" b="1" smtClean="0">
                          <a:solidFill>
                            <a:schemeClr val="tx1"/>
                          </a:solidFill>
                          <a:latin typeface="Times New Roman" pitchFamily="18" charset="0"/>
                          <a:cs typeface="Times New Roman" pitchFamily="18" charset="0"/>
                        </a:rPr>
                        <a:t>Những biểu hiện của siêng năng, kiên trì </a:t>
                      </a:r>
                      <a:endParaRPr lang="en-US" sz="2400" b="1">
                        <a:solidFill>
                          <a:schemeClr val="tx1"/>
                        </a:solidFill>
                      </a:endParaRPr>
                    </a:p>
                  </a:txBody>
                  <a:tcPr/>
                </a:tc>
                <a:tc>
                  <a:txBody>
                    <a:bodyPr/>
                    <a:lstStyle/>
                    <a:p>
                      <a:r>
                        <a:rPr lang="en-US" sz="2800" b="0" smtClean="0">
                          <a:solidFill>
                            <a:schemeClr val="tx1"/>
                          </a:solidFill>
                          <a:latin typeface="Times New Roman" pitchFamily="18" charset="0"/>
                          <a:cs typeface="Times New Roman" pitchFamily="18" charset="0"/>
                        </a:rPr>
                        <a:t>Bức</a:t>
                      </a:r>
                      <a:r>
                        <a:rPr lang="en-US" sz="2800" b="0" baseline="0" smtClean="0">
                          <a:solidFill>
                            <a:schemeClr val="tx1"/>
                          </a:solidFill>
                          <a:latin typeface="Times New Roman" pitchFamily="18" charset="0"/>
                          <a:cs typeface="Times New Roman" pitchFamily="18" charset="0"/>
                        </a:rPr>
                        <a:t> tranh 1,2,3</a:t>
                      </a:r>
                      <a:endParaRPr lang="en-US" sz="2800" b="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091606">
                <a:tc>
                  <a:txBody>
                    <a:bodyPr/>
                    <a:lstStyle/>
                    <a:p>
                      <a:r>
                        <a:rPr lang="en-US" sz="2400" b="1" smtClean="0">
                          <a:latin typeface="Times New Roman" pitchFamily="18" charset="0"/>
                          <a:cs typeface="Times New Roman" pitchFamily="18" charset="0"/>
                        </a:rPr>
                        <a:t>Những biểu hiện trái với siêng năng, kiên trì </a:t>
                      </a:r>
                      <a:endParaRPr lang="en-US" sz="2400" b="1"/>
                    </a:p>
                  </a:txBody>
                  <a:tcPr/>
                </a:tc>
                <a:tc>
                  <a:txBody>
                    <a:bodyPr/>
                    <a:lstStyle/>
                    <a:p>
                      <a:r>
                        <a:rPr lang="en-US" sz="2400" smtClean="0">
                          <a:solidFill>
                            <a:schemeClr val="tx1"/>
                          </a:solidFill>
                          <a:latin typeface="Times New Roman" pitchFamily="18" charset="0"/>
                          <a:cs typeface="Times New Roman" pitchFamily="18" charset="0"/>
                        </a:rPr>
                        <a:t>Bức</a:t>
                      </a:r>
                      <a:r>
                        <a:rPr lang="en-US" sz="2400" baseline="0" smtClean="0">
                          <a:solidFill>
                            <a:schemeClr val="tx1"/>
                          </a:solidFill>
                          <a:latin typeface="Times New Roman" pitchFamily="18" charset="0"/>
                          <a:cs typeface="Times New Roman" pitchFamily="18" charset="0"/>
                        </a:rPr>
                        <a:t> tranh 4</a:t>
                      </a:r>
                      <a:endParaRPr lang="en-US" sz="240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1091606">
                <a:tc>
                  <a:txBody>
                    <a:bodyPr/>
                    <a:lstStyle/>
                    <a:p>
                      <a:r>
                        <a:rPr lang="en-US" sz="2400" b="1" smtClean="0">
                          <a:latin typeface="Times New Roman" pitchFamily="18" charset="0"/>
                          <a:cs typeface="Times New Roman" pitchFamily="18" charset="0"/>
                        </a:rPr>
                        <a:t>Những biểu hiện khác của siêng năng, kiên trì </a:t>
                      </a:r>
                      <a:endParaRPr lang="en-US" sz="2400" b="1"/>
                    </a:p>
                  </a:txBody>
                  <a:tcPr/>
                </a:tc>
                <a:tc>
                  <a:txBody>
                    <a:bodyPr/>
                    <a:lstStyle/>
                    <a:p>
                      <a:r>
                        <a:rPr lang="en-US" sz="2400" smtClean="0">
                          <a:latin typeface="Times New Roman" pitchFamily="18" charset="0"/>
                          <a:cs typeface="Times New Roman" pitchFamily="18" charset="0"/>
                        </a:rPr>
                        <a:t>Đi</a:t>
                      </a:r>
                      <a:r>
                        <a:rPr lang="en-US" sz="2400" baseline="0" smtClean="0">
                          <a:latin typeface="Times New Roman" pitchFamily="18" charset="0"/>
                          <a:cs typeface="Times New Roman" pitchFamily="18" charset="0"/>
                        </a:rPr>
                        <a:t> học, đi làm đúng giờ, làm bài tập đầy đủ khi đến lớp, không nản lòng khi gặp bài tập khó…</a:t>
                      </a:r>
                      <a:endParaRPr lang="en-US" sz="240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loud Callout 22"/>
          <p:cNvSpPr/>
          <p:nvPr/>
        </p:nvSpPr>
        <p:spPr>
          <a:xfrm>
            <a:off x="7662439" y="0"/>
            <a:ext cx="3984623" cy="2279514"/>
          </a:xfrm>
          <a:prstGeom prst="cloudCallou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000" b="1" smtClean="0">
                <a:solidFill>
                  <a:schemeClr val="tx1"/>
                </a:solidFill>
                <a:latin typeface="Times New Roman" pitchFamily="18" charset="0"/>
                <a:cs typeface="Times New Roman" pitchFamily="18" charset="0"/>
              </a:rPr>
              <a:t>Nhóm 1: Học tập, nhóm 2: Lao động, nhóm 3: Hoạt động xã hội...thể hiện siêng năng, kiên trì</a:t>
            </a:r>
            <a:endParaRPr lang="zh-CN" altLang="en-US" sz="2400" b="1" dirty="0">
              <a:solidFill>
                <a:schemeClr val="tx1"/>
              </a:solidFill>
              <a:latin typeface="Times New Roman" pitchFamily="18" charset="0"/>
              <a:ea typeface="微软雅黑"/>
              <a:cs typeface="Times New Roman" pitchFamily="18" charset="0"/>
              <a:sym typeface="微软雅黑" panose="020B0503020204020204" pitchFamily="34" charset="-122"/>
            </a:endParaRPr>
          </a:p>
        </p:txBody>
      </p:sp>
      <p:sp>
        <p:nvSpPr>
          <p:cNvPr id="24" name="Cloud Callout 23"/>
          <p:cNvSpPr/>
          <p:nvPr/>
        </p:nvSpPr>
        <p:spPr>
          <a:xfrm rot="304414">
            <a:off x="9159931" y="4688505"/>
            <a:ext cx="3245575" cy="2082180"/>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5" name="Cloud Callout 24"/>
          <p:cNvSpPr/>
          <p:nvPr/>
        </p:nvSpPr>
        <p:spPr>
          <a:xfrm rot="19915998" flipH="1">
            <a:off x="17531" y="2289556"/>
            <a:ext cx="3004879" cy="1987696"/>
          </a:xfrm>
          <a:prstGeom prst="cloud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800" b="1" dirty="0">
                <a:solidFill>
                  <a:schemeClr val="tx1"/>
                </a:solidFill>
                <a:latin typeface="Times New Roman" pitchFamily="18" charset="0"/>
                <a:ea typeface="Arial Unicode MS"/>
                <a:cs typeface="Times New Roman" pitchFamily="18" charset="0"/>
              </a:rPr>
              <a:t>Chia </a:t>
            </a:r>
            <a:r>
              <a:rPr lang="en-US" sz="2800" b="1" dirty="0" err="1">
                <a:solidFill>
                  <a:schemeClr val="tx1"/>
                </a:solidFill>
                <a:latin typeface="Times New Roman" pitchFamily="18" charset="0"/>
                <a:ea typeface="Arial Unicode MS"/>
                <a:cs typeface="Times New Roman" pitchFamily="18" charset="0"/>
              </a:rPr>
              <a:t>lớp</a:t>
            </a:r>
            <a:r>
              <a:rPr lang="en-US" sz="2800" b="1" dirty="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ra</a:t>
            </a:r>
            <a:r>
              <a:rPr lang="en-US" sz="2800" b="1" dirty="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thành</a:t>
            </a:r>
            <a:r>
              <a:rPr lang="en-US" sz="2800" b="1" dirty="0">
                <a:solidFill>
                  <a:schemeClr val="tx1"/>
                </a:solidFill>
                <a:latin typeface="Times New Roman" pitchFamily="18" charset="0"/>
                <a:ea typeface="Arial Unicode MS"/>
                <a:cs typeface="Times New Roman" pitchFamily="18" charset="0"/>
              </a:rPr>
              <a:t> </a:t>
            </a:r>
            <a:r>
              <a:rPr lang="en-US" sz="2800" b="1" dirty="0" err="1" smtClean="0">
                <a:solidFill>
                  <a:schemeClr val="tx1"/>
                </a:solidFill>
                <a:latin typeface="Times New Roman" pitchFamily="18" charset="0"/>
                <a:ea typeface="Arial Unicode MS"/>
                <a:cs typeface="Times New Roman" pitchFamily="18" charset="0"/>
              </a:rPr>
              <a:t>ba</a:t>
            </a:r>
            <a:r>
              <a:rPr lang="en-US" sz="2800" b="1" dirty="0" smtClean="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đội</a:t>
            </a:r>
            <a:endParaRPr lang="zh-CN" altLang="en-US" sz="2400" b="1" dirty="0">
              <a:solidFill>
                <a:schemeClr val="tx1"/>
              </a:solidFill>
              <a:latin typeface="Times New Roman" pitchFamily="18" charset="0"/>
              <a:ea typeface="微软雅黑"/>
              <a:cs typeface="Times New Roman" pitchFamily="18" charset="0"/>
              <a:sym typeface="微软雅黑" panose="020B0503020204020204" pitchFamily="34" charset="-122"/>
            </a:endParaRPr>
          </a:p>
        </p:txBody>
      </p:sp>
      <p:sp>
        <p:nvSpPr>
          <p:cNvPr id="27" name="Cloud Callout 26"/>
          <p:cNvSpPr/>
          <p:nvPr/>
        </p:nvSpPr>
        <p:spPr>
          <a:xfrm rot="21416254">
            <a:off x="8017555" y="2200282"/>
            <a:ext cx="4209127" cy="1902178"/>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 name="Rectangle 1"/>
          <p:cNvSpPr/>
          <p:nvPr/>
        </p:nvSpPr>
        <p:spPr>
          <a:xfrm>
            <a:off x="8486371" y="2288598"/>
            <a:ext cx="3663128" cy="1938992"/>
          </a:xfrm>
          <a:prstGeom prst="rect">
            <a:avLst/>
          </a:prstGeom>
        </p:spPr>
        <p:txBody>
          <a:bodyPr wrap="square">
            <a:spAutoFit/>
          </a:bodyPr>
          <a:lstStyle/>
          <a:p>
            <a:pPr lvl="0" eaLnBrk="0" fontAlgn="base" hangingPunct="0">
              <a:lnSpc>
                <a:spcPct val="125000"/>
              </a:lnSpc>
              <a:spcBef>
                <a:spcPct val="0"/>
              </a:spcBef>
              <a:spcAft>
                <a:spcPct val="0"/>
              </a:spcAft>
              <a:defRPr/>
            </a:pPr>
            <a:r>
              <a:rPr lang="en-US" sz="2400" b="1" smtClean="0">
                <a:latin typeface="Times New Roman" pitchFamily="18" charset="0"/>
                <a:cs typeface="Times New Roman" pitchFamily="18" charset="0"/>
              </a:rPr>
              <a:t>Các thành viên trong nhóm thay phiên nhau viết các đáp án lên bảng phụ </a:t>
            </a:r>
            <a:r>
              <a:rPr lang="en-US" sz="2400" b="1" smtClean="0">
                <a:latin typeface="Times New Roman" pitchFamily="18" charset="0"/>
                <a:ea typeface="Arial Unicode MS"/>
                <a:cs typeface="Times New Roman" pitchFamily="18" charset="0"/>
              </a:rPr>
              <a:t>trong </a:t>
            </a:r>
            <a:r>
              <a:rPr lang="en-US" sz="2400" b="1" dirty="0">
                <a:latin typeface="Times New Roman" pitchFamily="18" charset="0"/>
                <a:ea typeface="Arial Unicode MS"/>
                <a:cs typeface="Times New Roman" pitchFamily="18" charset="0"/>
              </a:rPr>
              <a:t>5’</a:t>
            </a:r>
          </a:p>
        </p:txBody>
      </p:sp>
      <p:sp>
        <p:nvSpPr>
          <p:cNvPr id="3" name="Rectangle 2"/>
          <p:cNvSpPr/>
          <p:nvPr/>
        </p:nvSpPr>
        <p:spPr>
          <a:xfrm>
            <a:off x="8541575" y="4957085"/>
            <a:ext cx="3024784" cy="1260730"/>
          </a:xfrm>
          <a:prstGeom prst="rect">
            <a:avLst/>
          </a:prstGeom>
        </p:spPr>
        <p:txBody>
          <a:bodyPr wrap="square">
            <a:spAutoFit/>
          </a:bodyPr>
          <a:lstStyle/>
          <a:p>
            <a:pPr lvl="0" eaLnBrk="0" fontAlgn="base" hangingPunct="0">
              <a:spcBef>
                <a:spcPct val="0"/>
              </a:spcBef>
              <a:spcAft>
                <a:spcPct val="0"/>
              </a:spcAft>
              <a:defRPr/>
            </a:pPr>
            <a:r>
              <a:rPr lang="en-US" sz="2531" b="1" dirty="0" err="1">
                <a:solidFill>
                  <a:srgbClr val="FF0000"/>
                </a:solidFill>
                <a:latin typeface="Times New Roman" pitchFamily="18" charset="0"/>
                <a:ea typeface="Arial Unicode MS"/>
                <a:cs typeface="Times New Roman" pitchFamily="18" charset="0"/>
              </a:rPr>
              <a:t>Đội</a:t>
            </a:r>
            <a:r>
              <a:rPr lang="en-US" sz="2531" b="1" dirty="0">
                <a:solidFill>
                  <a:srgbClr val="FF0000"/>
                </a:solidFill>
                <a:latin typeface="Times New Roman" pitchFamily="18" charset="0"/>
                <a:ea typeface="Arial Unicode MS"/>
                <a:cs typeface="Times New Roman" pitchFamily="18" charset="0"/>
              </a:rPr>
              <a:t> n</a:t>
            </a:r>
            <a:r>
              <a:rPr lang="fr-FR" sz="2531" b="1" dirty="0">
                <a:solidFill>
                  <a:srgbClr val="FF0000"/>
                </a:solidFill>
                <a:latin typeface="Times New Roman" pitchFamily="18" charset="0"/>
                <a:ea typeface="Arial Unicode MS"/>
                <a:cs typeface="Times New Roman" pitchFamily="18" charset="0"/>
              </a:rPr>
              <a:t>à</a:t>
            </a:r>
            <a:r>
              <a:rPr lang="en-US" sz="2531" b="1" dirty="0">
                <a:solidFill>
                  <a:srgbClr val="FF0000"/>
                </a:solidFill>
                <a:latin typeface="Times New Roman" pitchFamily="18" charset="0"/>
                <a:ea typeface="Arial Unicode MS"/>
                <a:cs typeface="Times New Roman" pitchFamily="18" charset="0"/>
              </a:rPr>
              <a:t>o </a:t>
            </a:r>
            <a:r>
              <a:rPr lang="en-US" sz="2531" b="1" dirty="0" err="1">
                <a:solidFill>
                  <a:srgbClr val="FF0000"/>
                </a:solidFill>
                <a:latin typeface="Times New Roman" pitchFamily="18" charset="0"/>
                <a:ea typeface="Arial Unicode MS"/>
                <a:cs typeface="Times New Roman" pitchFamily="18" charset="0"/>
              </a:rPr>
              <a:t>viết</a:t>
            </a:r>
            <a:r>
              <a:rPr lang="en-US" sz="2531" b="1" dirty="0">
                <a:solidFill>
                  <a:srgbClr val="FF0000"/>
                </a:solidFill>
                <a:latin typeface="Times New Roman" pitchFamily="18" charset="0"/>
                <a:ea typeface="Arial Unicode MS"/>
                <a:cs typeface="Times New Roman" pitchFamily="18" charset="0"/>
              </a:rPr>
              <a:t> </a:t>
            </a:r>
            <a:r>
              <a:rPr lang="en-US" sz="2531" b="1" dirty="0" err="1">
                <a:solidFill>
                  <a:srgbClr val="FF0000"/>
                </a:solidFill>
                <a:latin typeface="Times New Roman" pitchFamily="18" charset="0"/>
                <a:ea typeface="Arial Unicode MS"/>
                <a:cs typeface="Times New Roman" pitchFamily="18" charset="0"/>
              </a:rPr>
              <a:t>đượ</a:t>
            </a:r>
            <a:r>
              <a:rPr lang="pt-PT" sz="2531" b="1" dirty="0">
                <a:solidFill>
                  <a:srgbClr val="FF0000"/>
                </a:solidFill>
                <a:latin typeface="Times New Roman" pitchFamily="18" charset="0"/>
                <a:ea typeface="Arial Unicode MS"/>
                <a:cs typeface="Times New Roman" pitchFamily="18" charset="0"/>
              </a:rPr>
              <a:t>c nhi</a:t>
            </a:r>
            <a:r>
              <a:rPr lang="en-US" sz="2531" b="1" err="1">
                <a:solidFill>
                  <a:srgbClr val="FF0000"/>
                </a:solidFill>
                <a:latin typeface="Times New Roman" pitchFamily="18" charset="0"/>
                <a:ea typeface="Arial Unicode MS"/>
                <a:cs typeface="Times New Roman" pitchFamily="18" charset="0"/>
              </a:rPr>
              <a:t>ều</a:t>
            </a:r>
            <a:r>
              <a:rPr lang="en-US" sz="2531" b="1">
                <a:solidFill>
                  <a:srgbClr val="FF0000"/>
                </a:solidFill>
                <a:latin typeface="Times New Roman" pitchFamily="18" charset="0"/>
                <a:ea typeface="Arial Unicode MS"/>
                <a:cs typeface="Times New Roman" pitchFamily="18" charset="0"/>
              </a:rPr>
              <a:t> </a:t>
            </a:r>
            <a:r>
              <a:rPr lang="en-US" sz="2531" b="1" smtClean="0">
                <a:solidFill>
                  <a:srgbClr val="FF0000"/>
                </a:solidFill>
                <a:latin typeface="Times New Roman" pitchFamily="18" charset="0"/>
                <a:ea typeface="Arial Unicode MS"/>
                <a:cs typeface="Times New Roman" pitchFamily="18" charset="0"/>
              </a:rPr>
              <a:t>biểu hiện sẽ </a:t>
            </a:r>
            <a:r>
              <a:rPr lang="en-US" sz="2531" b="1" dirty="0" err="1">
                <a:solidFill>
                  <a:srgbClr val="FF0000"/>
                </a:solidFill>
                <a:latin typeface="Times New Roman" pitchFamily="18" charset="0"/>
                <a:ea typeface="Arial Unicode MS"/>
                <a:cs typeface="Times New Roman" pitchFamily="18" charset="0"/>
              </a:rPr>
              <a:t>được</a:t>
            </a:r>
            <a:r>
              <a:rPr lang="en-US" sz="2531" b="1" dirty="0">
                <a:solidFill>
                  <a:srgbClr val="FF0000"/>
                </a:solidFill>
                <a:latin typeface="Times New Roman" pitchFamily="18" charset="0"/>
                <a:ea typeface="Arial Unicode MS"/>
                <a:cs typeface="Times New Roman" pitchFamily="18" charset="0"/>
              </a:rPr>
              <a:t> 10 </a:t>
            </a:r>
            <a:r>
              <a:rPr lang="en-US" sz="2531" b="1" dirty="0" err="1">
                <a:solidFill>
                  <a:srgbClr val="FF0000"/>
                </a:solidFill>
                <a:latin typeface="Times New Roman" pitchFamily="18" charset="0"/>
                <a:ea typeface="Arial Unicode MS"/>
                <a:cs typeface="Times New Roman" pitchFamily="18" charset="0"/>
              </a:rPr>
              <a:t>điểm</a:t>
            </a:r>
            <a:r>
              <a:rPr lang="en-US" sz="2531" b="1" dirty="0">
                <a:solidFill>
                  <a:srgbClr val="FF0000"/>
                </a:solidFill>
                <a:latin typeface="Times New Roman" pitchFamily="18" charset="0"/>
                <a:ea typeface="Arial Unicode MS"/>
                <a:cs typeface="Times New Roman" pitchFamily="18" charset="0"/>
              </a:rPr>
              <a:t>. </a:t>
            </a:r>
            <a:endParaRPr lang="en-SG" sz="2531" b="1" dirty="0">
              <a:solidFill>
                <a:srgbClr val="FF0000"/>
              </a:solidFill>
              <a:latin typeface="Times New Roman" pitchFamily="18" charset="0"/>
              <a:ea typeface="微软雅黑"/>
              <a:cs typeface="Times New Roman" pitchFamily="18" charset="0"/>
            </a:endParaRPr>
          </a:p>
        </p:txBody>
      </p:sp>
      <p:sp>
        <p:nvSpPr>
          <p:cNvPr id="30" name="Rectangle 29"/>
          <p:cNvSpPr>
            <a:spLocks noChangeArrowheads="1"/>
          </p:cNvSpPr>
          <p:nvPr/>
        </p:nvSpPr>
        <p:spPr bwMode="auto">
          <a:xfrm>
            <a:off x="981653" y="10"/>
            <a:ext cx="75820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FF0000"/>
                </a:solidFill>
                <a:latin typeface="Times New Roman" pitchFamily="18" charset="0"/>
                <a:ea typeface="Helvetica Neue"/>
                <a:cs typeface="Times New Roman" pitchFamily="18" charset="0"/>
              </a:rPr>
              <a:t>TRÒ CHƠI </a:t>
            </a:r>
          </a:p>
          <a:p>
            <a:pPr algn="ctr" eaLnBrk="0" fontAlgn="base" hangingPunct="0">
              <a:spcBef>
                <a:spcPct val="0"/>
              </a:spcBef>
              <a:spcAft>
                <a:spcPct val="0"/>
              </a:spcAft>
            </a:pPr>
            <a:r>
              <a:rPr lang="en-US" altLang="en-US" sz="4400" b="1" dirty="0" smtClean="0">
                <a:solidFill>
                  <a:srgbClr val="FF0000"/>
                </a:solidFill>
                <a:latin typeface="Times New Roman" pitchFamily="18" charset="0"/>
                <a:ea typeface="Helvetica Neue"/>
                <a:cs typeface="Times New Roman" pitchFamily="18" charset="0"/>
              </a:rPr>
              <a:t>“</a:t>
            </a:r>
            <a:r>
              <a:rPr lang="en-US" altLang="en-US" sz="4400" b="1" dirty="0" err="1" smtClean="0">
                <a:solidFill>
                  <a:srgbClr val="FF0000"/>
                </a:solidFill>
                <a:latin typeface="Times New Roman" pitchFamily="18" charset="0"/>
                <a:ea typeface="Helvetica Neue"/>
                <a:cs typeface="Times New Roman" pitchFamily="18" charset="0"/>
              </a:rPr>
              <a:t>Tiếp</a:t>
            </a:r>
            <a:r>
              <a:rPr lang="en-US" altLang="en-US" sz="4400" b="1" dirty="0" smtClean="0">
                <a:solidFill>
                  <a:srgbClr val="FF0000"/>
                </a:solidFill>
                <a:latin typeface="Times New Roman" pitchFamily="18" charset="0"/>
                <a:ea typeface="Helvetica Neue"/>
                <a:cs typeface="Times New Roman" pitchFamily="18" charset="0"/>
              </a:rPr>
              <a:t> </a:t>
            </a:r>
            <a:r>
              <a:rPr lang="en-US" altLang="en-US" sz="4400" b="1" dirty="0" err="1" smtClean="0">
                <a:solidFill>
                  <a:srgbClr val="FF0000"/>
                </a:solidFill>
                <a:latin typeface="Times New Roman" pitchFamily="18" charset="0"/>
                <a:ea typeface="Helvetica Neue"/>
                <a:cs typeface="Times New Roman" pitchFamily="18" charset="0"/>
              </a:rPr>
              <a:t>sức</a:t>
            </a:r>
            <a:r>
              <a:rPr lang="en-US" altLang="en-US" sz="4400" b="1" dirty="0" smtClean="0">
                <a:solidFill>
                  <a:srgbClr val="FF0000"/>
                </a:solidFill>
                <a:latin typeface="Times New Roman" pitchFamily="18" charset="0"/>
                <a:ea typeface="Helvetica Neue"/>
                <a:cs typeface="Times New Roman" pitchFamily="18" charset="0"/>
              </a:rPr>
              <a:t>”</a:t>
            </a:r>
            <a:endParaRPr lang="en-SG" altLang="en-US" sz="4400" b="1" dirty="0">
              <a:solidFill>
                <a:srgbClr val="FF0000"/>
              </a:solidFill>
              <a:latin typeface="Times New Roman" pitchFamily="18" charset="0"/>
              <a:cs typeface="Times New Roman" pitchFamily="18" charset="0"/>
            </a:endParaRPr>
          </a:p>
        </p:txBody>
      </p:sp>
      <p:pic>
        <p:nvPicPr>
          <p:cNvPr id="33" name="Picture 32"/>
          <p:cNvPicPr>
            <a:picLocks noChangeAspect="1"/>
          </p:cNvPicPr>
          <p:nvPr/>
        </p:nvPicPr>
        <p:blipFill>
          <a:blip r:embed="rId2"/>
          <a:stretch>
            <a:fillRect/>
          </a:stretch>
        </p:blipFill>
        <p:spPr>
          <a:xfrm>
            <a:off x="10936767" y="0"/>
            <a:ext cx="1255239" cy="937524"/>
          </a:xfrm>
          <a:prstGeom prst="rect">
            <a:avLst/>
          </a:prstGeom>
        </p:spPr>
      </p:pic>
      <p:pic>
        <p:nvPicPr>
          <p:cNvPr id="32" name="Ảnh 31" descr="images.jpg"/>
          <p:cNvPicPr>
            <a:picLocks noChangeAspect="1"/>
          </p:cNvPicPr>
          <p:nvPr/>
        </p:nvPicPr>
        <p:blipFill>
          <a:blip r:embed="rId3"/>
          <a:stretch>
            <a:fillRect/>
          </a:stretch>
        </p:blipFill>
        <p:spPr>
          <a:xfrm>
            <a:off x="2887586" y="1235250"/>
            <a:ext cx="5358063" cy="5213683"/>
          </a:xfrm>
          <a:prstGeom prst="rect">
            <a:avLst/>
          </a:prstGeom>
        </p:spPr>
      </p:pic>
    </p:spTree>
    <p:extLst>
      <p:ext uri="{BB962C8B-B14F-4D97-AF65-F5344CB8AC3E}">
        <p14:creationId xmlns:p14="http://schemas.microsoft.com/office/powerpoint/2010/main" val="17824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8"/>
          <p:cNvSpPr/>
          <p:nvPr/>
        </p:nvSpPr>
        <p:spPr bwMode="auto">
          <a:xfrm>
            <a:off x="3327910" y="2181088"/>
            <a:ext cx="6319279" cy="4487862"/>
          </a:xfrm>
          <a:custGeom>
            <a:avLst/>
            <a:gdLst/>
            <a:ahLst/>
            <a:cxnLst>
              <a:cxn ang="0">
                <a:pos x="935" y="802"/>
              </a:cxn>
              <a:cxn ang="0">
                <a:pos x="1068" y="631"/>
              </a:cxn>
              <a:cxn ang="0">
                <a:pos x="859" y="776"/>
              </a:cxn>
              <a:cxn ang="0">
                <a:pos x="733" y="833"/>
              </a:cxn>
              <a:cxn ang="0">
                <a:pos x="756" y="774"/>
              </a:cxn>
              <a:cxn ang="0">
                <a:pos x="787" y="673"/>
              </a:cxn>
              <a:cxn ang="0">
                <a:pos x="1102" y="378"/>
              </a:cxn>
              <a:cxn ang="0">
                <a:pos x="799" y="562"/>
              </a:cxn>
              <a:cxn ang="0">
                <a:pos x="784" y="427"/>
              </a:cxn>
              <a:cxn ang="0">
                <a:pos x="899" y="191"/>
              </a:cxn>
              <a:cxn ang="0">
                <a:pos x="763" y="361"/>
              </a:cxn>
              <a:cxn ang="0">
                <a:pos x="690" y="229"/>
              </a:cxn>
              <a:cxn ang="0">
                <a:pos x="721" y="695"/>
              </a:cxn>
              <a:cxn ang="0">
                <a:pos x="558" y="380"/>
              </a:cxn>
              <a:cxn ang="0">
                <a:pos x="641" y="869"/>
              </a:cxn>
              <a:cxn ang="0">
                <a:pos x="590" y="1012"/>
              </a:cxn>
              <a:cxn ang="0">
                <a:pos x="493" y="807"/>
              </a:cxn>
              <a:cxn ang="0">
                <a:pos x="539" y="595"/>
              </a:cxn>
              <a:cxn ang="0">
                <a:pos x="471" y="746"/>
              </a:cxn>
              <a:cxn ang="0">
                <a:pos x="459" y="704"/>
              </a:cxn>
              <a:cxn ang="0">
                <a:pos x="605" y="0"/>
              </a:cxn>
              <a:cxn ang="0">
                <a:pos x="474" y="213"/>
              </a:cxn>
              <a:cxn ang="0">
                <a:pos x="357" y="22"/>
              </a:cxn>
              <a:cxn ang="0">
                <a:pos x="440" y="298"/>
              </a:cxn>
              <a:cxn ang="0">
                <a:pos x="391" y="665"/>
              </a:cxn>
              <a:cxn ang="0">
                <a:pos x="423" y="846"/>
              </a:cxn>
              <a:cxn ang="0">
                <a:pos x="282" y="227"/>
              </a:cxn>
              <a:cxn ang="0">
                <a:pos x="271" y="507"/>
              </a:cxn>
              <a:cxn ang="0">
                <a:pos x="0" y="422"/>
              </a:cxn>
              <a:cxn ang="0">
                <a:pos x="276" y="569"/>
              </a:cxn>
              <a:cxn ang="0">
                <a:pos x="346" y="842"/>
              </a:cxn>
              <a:cxn ang="0">
                <a:pos x="212" y="826"/>
              </a:cxn>
              <a:cxn ang="0">
                <a:pos x="54" y="627"/>
              </a:cxn>
              <a:cxn ang="0">
                <a:pos x="167" y="836"/>
              </a:cxn>
              <a:cxn ang="0">
                <a:pos x="22" y="913"/>
              </a:cxn>
              <a:cxn ang="0">
                <a:pos x="389" y="929"/>
              </a:cxn>
              <a:cxn ang="0">
                <a:pos x="440" y="1007"/>
              </a:cxn>
              <a:cxn ang="0">
                <a:pos x="655" y="1517"/>
              </a:cxn>
              <a:cxn ang="0">
                <a:pos x="485" y="1601"/>
              </a:cxn>
              <a:cxn ang="0">
                <a:pos x="978" y="1601"/>
              </a:cxn>
              <a:cxn ang="0">
                <a:pos x="843" y="1513"/>
              </a:cxn>
              <a:cxn ang="0">
                <a:pos x="843" y="1513"/>
              </a:cxn>
              <a:cxn ang="0">
                <a:pos x="707" y="1144"/>
              </a:cxn>
              <a:cxn ang="0">
                <a:pos x="688" y="1006"/>
              </a:cxn>
              <a:cxn ang="0">
                <a:pos x="874" y="822"/>
              </a:cxn>
              <a:cxn ang="0">
                <a:pos x="876" y="822"/>
              </a:cxn>
              <a:cxn ang="0">
                <a:pos x="1091" y="949"/>
              </a:cxn>
              <a:cxn ang="0">
                <a:pos x="935" y="802"/>
              </a:cxn>
            </a:cxnLst>
            <a:rect l="0" t="0" r="r" b="b"/>
            <a:pathLst>
              <a:path w="1102" h="1601">
                <a:moveTo>
                  <a:pt x="935" y="802"/>
                </a:moveTo>
                <a:cubicBezTo>
                  <a:pt x="1004" y="772"/>
                  <a:pt x="1064" y="712"/>
                  <a:pt x="1068" y="631"/>
                </a:cubicBezTo>
                <a:cubicBezTo>
                  <a:pt x="1047" y="762"/>
                  <a:pt x="933" y="762"/>
                  <a:pt x="859" y="776"/>
                </a:cubicBezTo>
                <a:cubicBezTo>
                  <a:pt x="800" y="786"/>
                  <a:pt x="766" y="801"/>
                  <a:pt x="733" y="833"/>
                </a:cubicBezTo>
                <a:cubicBezTo>
                  <a:pt x="740" y="815"/>
                  <a:pt x="747" y="795"/>
                  <a:pt x="756" y="774"/>
                </a:cubicBezTo>
                <a:cubicBezTo>
                  <a:pt x="769" y="741"/>
                  <a:pt x="780" y="707"/>
                  <a:pt x="787" y="673"/>
                </a:cubicBezTo>
                <a:cubicBezTo>
                  <a:pt x="837" y="539"/>
                  <a:pt x="931" y="384"/>
                  <a:pt x="1102" y="378"/>
                </a:cubicBezTo>
                <a:cubicBezTo>
                  <a:pt x="1000" y="373"/>
                  <a:pt x="882" y="453"/>
                  <a:pt x="799" y="562"/>
                </a:cubicBezTo>
                <a:cubicBezTo>
                  <a:pt x="799" y="517"/>
                  <a:pt x="795" y="472"/>
                  <a:pt x="784" y="427"/>
                </a:cubicBezTo>
                <a:cubicBezTo>
                  <a:pt x="779" y="342"/>
                  <a:pt x="802" y="248"/>
                  <a:pt x="899" y="191"/>
                </a:cubicBezTo>
                <a:cubicBezTo>
                  <a:pt x="839" y="221"/>
                  <a:pt x="785" y="279"/>
                  <a:pt x="763" y="361"/>
                </a:cubicBezTo>
                <a:cubicBezTo>
                  <a:pt x="746" y="315"/>
                  <a:pt x="722" y="271"/>
                  <a:pt x="690" y="229"/>
                </a:cubicBezTo>
                <a:cubicBezTo>
                  <a:pt x="803" y="411"/>
                  <a:pt x="773" y="565"/>
                  <a:pt x="721" y="695"/>
                </a:cubicBezTo>
                <a:cubicBezTo>
                  <a:pt x="713" y="559"/>
                  <a:pt x="646" y="447"/>
                  <a:pt x="558" y="380"/>
                </a:cubicBezTo>
                <a:cubicBezTo>
                  <a:pt x="696" y="522"/>
                  <a:pt x="690" y="728"/>
                  <a:pt x="641" y="869"/>
                </a:cubicBezTo>
                <a:cubicBezTo>
                  <a:pt x="614" y="927"/>
                  <a:pt x="596" y="967"/>
                  <a:pt x="590" y="1012"/>
                </a:cubicBezTo>
                <a:cubicBezTo>
                  <a:pt x="552" y="943"/>
                  <a:pt x="518" y="871"/>
                  <a:pt x="493" y="807"/>
                </a:cubicBezTo>
                <a:cubicBezTo>
                  <a:pt x="549" y="704"/>
                  <a:pt x="539" y="595"/>
                  <a:pt x="539" y="595"/>
                </a:cubicBezTo>
                <a:cubicBezTo>
                  <a:pt x="540" y="660"/>
                  <a:pt x="494" y="719"/>
                  <a:pt x="471" y="746"/>
                </a:cubicBezTo>
                <a:cubicBezTo>
                  <a:pt x="466" y="731"/>
                  <a:pt x="462" y="717"/>
                  <a:pt x="459" y="704"/>
                </a:cubicBezTo>
                <a:cubicBezTo>
                  <a:pt x="417" y="531"/>
                  <a:pt x="425" y="253"/>
                  <a:pt x="605" y="0"/>
                </a:cubicBezTo>
                <a:cubicBezTo>
                  <a:pt x="558" y="58"/>
                  <a:pt x="511" y="131"/>
                  <a:pt x="474" y="213"/>
                </a:cubicBezTo>
                <a:cubicBezTo>
                  <a:pt x="462" y="127"/>
                  <a:pt x="415" y="60"/>
                  <a:pt x="357" y="22"/>
                </a:cubicBezTo>
                <a:cubicBezTo>
                  <a:pt x="457" y="97"/>
                  <a:pt x="461" y="209"/>
                  <a:pt x="440" y="298"/>
                </a:cubicBezTo>
                <a:cubicBezTo>
                  <a:pt x="398" y="414"/>
                  <a:pt x="376" y="541"/>
                  <a:pt x="391" y="665"/>
                </a:cubicBezTo>
                <a:cubicBezTo>
                  <a:pt x="395" y="695"/>
                  <a:pt x="406" y="786"/>
                  <a:pt x="423" y="846"/>
                </a:cubicBezTo>
                <a:cubicBezTo>
                  <a:pt x="321" y="706"/>
                  <a:pt x="254" y="499"/>
                  <a:pt x="282" y="227"/>
                </a:cubicBezTo>
                <a:cubicBezTo>
                  <a:pt x="267" y="310"/>
                  <a:pt x="263" y="406"/>
                  <a:pt x="271" y="507"/>
                </a:cubicBezTo>
                <a:cubicBezTo>
                  <a:pt x="192" y="422"/>
                  <a:pt x="86" y="400"/>
                  <a:pt x="0" y="422"/>
                </a:cubicBezTo>
                <a:cubicBezTo>
                  <a:pt x="143" y="398"/>
                  <a:pt x="233" y="482"/>
                  <a:pt x="276" y="569"/>
                </a:cubicBezTo>
                <a:cubicBezTo>
                  <a:pt x="289" y="663"/>
                  <a:pt x="310" y="754"/>
                  <a:pt x="346" y="842"/>
                </a:cubicBezTo>
                <a:cubicBezTo>
                  <a:pt x="301" y="826"/>
                  <a:pt x="256" y="822"/>
                  <a:pt x="212" y="826"/>
                </a:cubicBezTo>
                <a:cubicBezTo>
                  <a:pt x="139" y="798"/>
                  <a:pt x="67" y="740"/>
                  <a:pt x="54" y="627"/>
                </a:cubicBezTo>
                <a:cubicBezTo>
                  <a:pt x="58" y="702"/>
                  <a:pt x="96" y="784"/>
                  <a:pt x="167" y="836"/>
                </a:cubicBezTo>
                <a:cubicBezTo>
                  <a:pt x="114" y="850"/>
                  <a:pt x="64" y="876"/>
                  <a:pt x="22" y="913"/>
                </a:cubicBezTo>
                <a:cubicBezTo>
                  <a:pt x="188" y="850"/>
                  <a:pt x="303" y="870"/>
                  <a:pt x="389" y="929"/>
                </a:cubicBezTo>
                <a:cubicBezTo>
                  <a:pt x="404" y="955"/>
                  <a:pt x="421" y="983"/>
                  <a:pt x="440" y="1007"/>
                </a:cubicBezTo>
                <a:cubicBezTo>
                  <a:pt x="578" y="1192"/>
                  <a:pt x="661" y="1342"/>
                  <a:pt x="655" y="1517"/>
                </a:cubicBezTo>
                <a:cubicBezTo>
                  <a:pt x="653" y="1533"/>
                  <a:pt x="632" y="1582"/>
                  <a:pt x="485" y="1601"/>
                </a:cubicBezTo>
                <a:cubicBezTo>
                  <a:pt x="978" y="1601"/>
                  <a:pt x="978" y="1601"/>
                  <a:pt x="978" y="1601"/>
                </a:cubicBezTo>
                <a:cubicBezTo>
                  <a:pt x="978" y="1601"/>
                  <a:pt x="865" y="1568"/>
                  <a:pt x="843" y="1513"/>
                </a:cubicBezTo>
                <a:cubicBezTo>
                  <a:pt x="843" y="1513"/>
                  <a:pt x="843" y="1513"/>
                  <a:pt x="843" y="1513"/>
                </a:cubicBezTo>
                <a:cubicBezTo>
                  <a:pt x="836" y="1386"/>
                  <a:pt x="791" y="1260"/>
                  <a:pt x="707" y="1144"/>
                </a:cubicBezTo>
                <a:cubicBezTo>
                  <a:pt x="692" y="1093"/>
                  <a:pt x="685" y="1050"/>
                  <a:pt x="688" y="1006"/>
                </a:cubicBezTo>
                <a:cubicBezTo>
                  <a:pt x="721" y="915"/>
                  <a:pt x="766" y="845"/>
                  <a:pt x="874" y="822"/>
                </a:cubicBezTo>
                <a:cubicBezTo>
                  <a:pt x="876" y="822"/>
                  <a:pt x="876" y="822"/>
                  <a:pt x="876" y="822"/>
                </a:cubicBezTo>
                <a:cubicBezTo>
                  <a:pt x="953" y="822"/>
                  <a:pt x="1040" y="848"/>
                  <a:pt x="1091" y="949"/>
                </a:cubicBezTo>
                <a:cubicBezTo>
                  <a:pt x="1064" y="886"/>
                  <a:pt x="1010" y="828"/>
                  <a:pt x="935" y="802"/>
                </a:cubicBezTo>
                <a:close/>
              </a:path>
            </a:pathLst>
          </a:custGeom>
          <a:solidFill>
            <a:schemeClr val="bg2">
              <a:lumMod val="25000"/>
            </a:schemeClr>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5" name="Freeform 6"/>
          <p:cNvSpPr/>
          <p:nvPr/>
        </p:nvSpPr>
        <p:spPr bwMode="auto">
          <a:xfrm>
            <a:off x="2049025" y="3218125"/>
            <a:ext cx="2065339"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6" name="Freeform 5"/>
          <p:cNvSpPr/>
          <p:nvPr/>
        </p:nvSpPr>
        <p:spPr bwMode="auto">
          <a:xfrm>
            <a:off x="6265071" y="1223963"/>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7" name="Freeform 7"/>
          <p:cNvSpPr/>
          <p:nvPr/>
        </p:nvSpPr>
        <p:spPr bwMode="auto">
          <a:xfrm>
            <a:off x="4368218" y="3682722"/>
            <a:ext cx="265113" cy="458788"/>
          </a:xfrm>
          <a:custGeom>
            <a:avLst/>
            <a:gdLst/>
            <a:ahLst/>
            <a:cxnLst>
              <a:cxn ang="0">
                <a:pos x="39" y="170"/>
              </a:cxn>
              <a:cxn ang="0">
                <a:pos x="11" y="106"/>
              </a:cxn>
              <a:cxn ang="0">
                <a:pos x="15" y="0"/>
              </a:cxn>
              <a:cxn ang="0">
                <a:pos x="96" y="116"/>
              </a:cxn>
              <a:cxn ang="0">
                <a:pos x="49" y="170"/>
              </a:cxn>
              <a:cxn ang="0">
                <a:pos x="34" y="32"/>
              </a:cxn>
              <a:cxn ang="0">
                <a:pos x="39" y="170"/>
              </a:cxn>
            </a:cxnLst>
            <a:rect l="0" t="0" r="r" b="b"/>
            <a:pathLst>
              <a:path w="100" h="172">
                <a:moveTo>
                  <a:pt x="39" y="170"/>
                </a:moveTo>
                <a:cubicBezTo>
                  <a:pt x="11" y="156"/>
                  <a:pt x="0" y="130"/>
                  <a:pt x="11" y="106"/>
                </a:cubicBezTo>
                <a:cubicBezTo>
                  <a:pt x="24" y="72"/>
                  <a:pt x="24" y="36"/>
                  <a:pt x="15" y="0"/>
                </a:cubicBezTo>
                <a:cubicBezTo>
                  <a:pt x="51" y="28"/>
                  <a:pt x="90" y="62"/>
                  <a:pt x="96" y="116"/>
                </a:cubicBezTo>
                <a:cubicBezTo>
                  <a:pt x="100" y="152"/>
                  <a:pt x="86" y="172"/>
                  <a:pt x="49" y="170"/>
                </a:cubicBezTo>
                <a:cubicBezTo>
                  <a:pt x="53" y="130"/>
                  <a:pt x="51" y="80"/>
                  <a:pt x="34" y="32"/>
                </a:cubicBezTo>
                <a:cubicBezTo>
                  <a:pt x="51" y="86"/>
                  <a:pt x="49" y="128"/>
                  <a:pt x="39" y="170"/>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8" name="Freeform 8"/>
          <p:cNvSpPr/>
          <p:nvPr/>
        </p:nvSpPr>
        <p:spPr bwMode="auto">
          <a:xfrm>
            <a:off x="5668963" y="4127510"/>
            <a:ext cx="265112" cy="454025"/>
          </a:xfrm>
          <a:custGeom>
            <a:avLst/>
            <a:gdLst/>
            <a:ahLst/>
            <a:cxnLst>
              <a:cxn ang="0">
                <a:pos x="40" y="169"/>
              </a:cxn>
              <a:cxn ang="0">
                <a:pos x="11" y="105"/>
              </a:cxn>
              <a:cxn ang="0">
                <a:pos x="15" y="0"/>
              </a:cxn>
              <a:cxn ang="0">
                <a:pos x="96" y="115"/>
              </a:cxn>
              <a:cxn ang="0">
                <a:pos x="49" y="169"/>
              </a:cxn>
              <a:cxn ang="0">
                <a:pos x="34" y="31"/>
              </a:cxn>
              <a:cxn ang="0">
                <a:pos x="40" y="169"/>
              </a:cxn>
            </a:cxnLst>
            <a:rect l="0" t="0" r="r" b="b"/>
            <a:pathLst>
              <a:path w="100" h="171">
                <a:moveTo>
                  <a:pt x="40" y="169"/>
                </a:moveTo>
                <a:cubicBezTo>
                  <a:pt x="11" y="155"/>
                  <a:pt x="0" y="129"/>
                  <a:pt x="11" y="105"/>
                </a:cubicBezTo>
                <a:cubicBezTo>
                  <a:pt x="25" y="71"/>
                  <a:pt x="25" y="35"/>
                  <a:pt x="15" y="0"/>
                </a:cubicBezTo>
                <a:cubicBezTo>
                  <a:pt x="51" y="27"/>
                  <a:pt x="90" y="61"/>
                  <a:pt x="96" y="115"/>
                </a:cubicBezTo>
                <a:cubicBezTo>
                  <a:pt x="100" y="151"/>
                  <a:pt x="87" y="171"/>
                  <a:pt x="49" y="169"/>
                </a:cubicBezTo>
                <a:cubicBezTo>
                  <a:pt x="53" y="129"/>
                  <a:pt x="51" y="79"/>
                  <a:pt x="34" y="31"/>
                </a:cubicBezTo>
                <a:cubicBezTo>
                  <a:pt x="51" y="85"/>
                  <a:pt x="49" y="127"/>
                  <a:pt x="40" y="169"/>
                </a:cubicBezTo>
                <a:close/>
              </a:path>
            </a:pathLst>
          </a:custGeom>
          <a:solidFill>
            <a:srgbClr val="E71F3C"/>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9" name="Freeform 10"/>
          <p:cNvSpPr/>
          <p:nvPr/>
        </p:nvSpPr>
        <p:spPr bwMode="auto">
          <a:xfrm>
            <a:off x="4316413" y="4765685"/>
            <a:ext cx="244475" cy="409575"/>
          </a:xfrm>
          <a:custGeom>
            <a:avLst/>
            <a:gdLst/>
            <a:ahLst/>
            <a:cxnLst>
              <a:cxn ang="0">
                <a:pos x="80" y="217"/>
              </a:cxn>
              <a:cxn ang="0">
                <a:pos x="119" y="138"/>
              </a:cxn>
              <a:cxn ang="0">
                <a:pos x="125" y="0"/>
              </a:cxn>
              <a:cxn ang="0">
                <a:pos x="7" y="140"/>
              </a:cxn>
              <a:cxn ang="0">
                <a:pos x="73" y="217"/>
              </a:cxn>
              <a:cxn ang="0">
                <a:pos x="96" y="38"/>
              </a:cxn>
              <a:cxn ang="0">
                <a:pos x="80" y="217"/>
              </a:cxn>
            </a:cxnLst>
            <a:rect l="0" t="0" r="r" b="b"/>
            <a:pathLst>
              <a:path w="130" h="217">
                <a:moveTo>
                  <a:pt x="80" y="217"/>
                </a:moveTo>
                <a:cubicBezTo>
                  <a:pt x="119" y="204"/>
                  <a:pt x="130" y="171"/>
                  <a:pt x="119" y="138"/>
                </a:cubicBezTo>
                <a:cubicBezTo>
                  <a:pt x="106" y="91"/>
                  <a:pt x="109" y="47"/>
                  <a:pt x="125" y="0"/>
                </a:cubicBezTo>
                <a:cubicBezTo>
                  <a:pt x="75" y="33"/>
                  <a:pt x="21" y="71"/>
                  <a:pt x="7" y="140"/>
                </a:cubicBezTo>
                <a:cubicBezTo>
                  <a:pt x="0" y="187"/>
                  <a:pt x="21" y="215"/>
                  <a:pt x="73" y="217"/>
                </a:cubicBezTo>
                <a:cubicBezTo>
                  <a:pt x="54" y="157"/>
                  <a:pt x="67" y="94"/>
                  <a:pt x="96" y="38"/>
                </a:cubicBezTo>
                <a:cubicBezTo>
                  <a:pt x="67" y="107"/>
                  <a:pt x="65" y="162"/>
                  <a:pt x="80" y="217"/>
                </a:cubicBezTo>
                <a:close/>
              </a:path>
            </a:pathLst>
          </a:custGeom>
          <a:solidFill>
            <a:srgbClr val="FCC725"/>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0" name="Freeform 12"/>
          <p:cNvSpPr/>
          <p:nvPr/>
        </p:nvSpPr>
        <p:spPr bwMode="auto">
          <a:xfrm>
            <a:off x="4284073" y="3101985"/>
            <a:ext cx="349251" cy="274637"/>
          </a:xfrm>
          <a:custGeom>
            <a:avLst/>
            <a:gdLst/>
            <a:ahLst/>
            <a:cxnLst>
              <a:cxn ang="0">
                <a:pos x="116" y="84"/>
              </a:cxn>
              <a:cxn ang="0">
                <a:pos x="46" y="69"/>
              </a:cxn>
              <a:cxn ang="0">
                <a:pos x="0" y="10"/>
              </a:cxn>
              <a:cxn ang="0">
                <a:pos x="98" y="27"/>
              </a:cxn>
              <a:cxn ang="0">
                <a:pos x="121" y="76"/>
              </a:cxn>
              <a:cxn ang="0">
                <a:pos x="32" y="17"/>
              </a:cxn>
              <a:cxn ang="0">
                <a:pos x="116" y="84"/>
              </a:cxn>
            </a:cxnLst>
            <a:rect l="0" t="0" r="r" b="b"/>
            <a:pathLst>
              <a:path w="130" h="103">
                <a:moveTo>
                  <a:pt x="116" y="84"/>
                </a:moveTo>
                <a:cubicBezTo>
                  <a:pt x="91" y="103"/>
                  <a:pt x="63" y="101"/>
                  <a:pt x="46" y="69"/>
                </a:cubicBezTo>
                <a:cubicBezTo>
                  <a:pt x="35" y="47"/>
                  <a:pt x="23" y="24"/>
                  <a:pt x="0" y="10"/>
                </a:cubicBezTo>
                <a:cubicBezTo>
                  <a:pt x="37" y="0"/>
                  <a:pt x="70" y="5"/>
                  <a:pt x="98" y="27"/>
                </a:cubicBezTo>
                <a:cubicBezTo>
                  <a:pt x="98" y="27"/>
                  <a:pt x="130" y="44"/>
                  <a:pt x="121" y="76"/>
                </a:cubicBezTo>
                <a:cubicBezTo>
                  <a:pt x="98" y="52"/>
                  <a:pt x="65" y="29"/>
                  <a:pt x="32" y="17"/>
                </a:cubicBezTo>
                <a:cubicBezTo>
                  <a:pt x="70" y="37"/>
                  <a:pt x="95" y="57"/>
                  <a:pt x="116" y="84"/>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1" name="Freeform 13"/>
          <p:cNvSpPr/>
          <p:nvPr/>
        </p:nvSpPr>
        <p:spPr bwMode="auto">
          <a:xfrm>
            <a:off x="5727700" y="3333753"/>
            <a:ext cx="608013"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2" name="Freeform 14"/>
          <p:cNvSpPr/>
          <p:nvPr/>
        </p:nvSpPr>
        <p:spPr bwMode="auto">
          <a:xfrm>
            <a:off x="7585077" y="3101985"/>
            <a:ext cx="704851" cy="511175"/>
          </a:xfrm>
          <a:custGeom>
            <a:avLst/>
            <a:gdLst/>
            <a:ahLst/>
            <a:cxnLst>
              <a:cxn ang="0">
                <a:pos x="8" y="136"/>
              </a:cxn>
              <a:cxn ang="0">
                <a:pos x="149" y="138"/>
              </a:cxn>
              <a:cxn ang="0">
                <a:pos x="264" y="40"/>
              </a:cxn>
              <a:cxn ang="0">
                <a:pos x="64" y="32"/>
              </a:cxn>
              <a:cxn ang="0">
                <a:pos x="2" y="124"/>
              </a:cxn>
              <a:cxn ang="0">
                <a:pos x="200" y="42"/>
              </a:cxn>
              <a:cxn ang="0">
                <a:pos x="8" y="136"/>
              </a:cxn>
            </a:cxnLst>
            <a:rect l="0" t="0" r="r" b="b"/>
            <a:pathLst>
              <a:path w="264" h="192">
                <a:moveTo>
                  <a:pt x="8" y="136"/>
                </a:moveTo>
                <a:cubicBezTo>
                  <a:pt x="49" y="186"/>
                  <a:pt x="108" y="192"/>
                  <a:pt x="149" y="138"/>
                </a:cubicBezTo>
                <a:cubicBezTo>
                  <a:pt x="181" y="96"/>
                  <a:pt x="213" y="58"/>
                  <a:pt x="264" y="40"/>
                </a:cubicBezTo>
                <a:cubicBezTo>
                  <a:pt x="196" y="8"/>
                  <a:pt x="128" y="0"/>
                  <a:pt x="64" y="32"/>
                </a:cubicBezTo>
                <a:cubicBezTo>
                  <a:pt x="64" y="32"/>
                  <a:pt x="0" y="58"/>
                  <a:pt x="2" y="124"/>
                </a:cubicBezTo>
                <a:cubicBezTo>
                  <a:pt x="61" y="78"/>
                  <a:pt x="128" y="52"/>
                  <a:pt x="200" y="42"/>
                </a:cubicBezTo>
                <a:cubicBezTo>
                  <a:pt x="115" y="60"/>
                  <a:pt x="57" y="92"/>
                  <a:pt x="8" y="136"/>
                </a:cubicBezTo>
                <a:close/>
              </a:path>
            </a:pathLst>
          </a:custGeom>
          <a:solidFill>
            <a:srgbClr val="A5CA36"/>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 name="Freeform 16"/>
          <p:cNvSpPr/>
          <p:nvPr/>
        </p:nvSpPr>
        <p:spPr bwMode="auto">
          <a:xfrm>
            <a:off x="7113588" y="4408498"/>
            <a:ext cx="177800" cy="268287"/>
          </a:xfrm>
          <a:custGeom>
            <a:avLst/>
            <a:gdLst/>
            <a:ahLst/>
            <a:cxnLst>
              <a:cxn ang="0">
                <a:pos x="30" y="100"/>
              </a:cxn>
              <a:cxn ang="0">
                <a:pos x="8" y="64"/>
              </a:cxn>
              <a:cxn ang="0">
                <a:pos x="0" y="0"/>
              </a:cxn>
              <a:cxn ang="0">
                <a:pos x="60" y="60"/>
              </a:cxn>
              <a:cxn ang="0">
                <a:pos x="34" y="98"/>
              </a:cxn>
              <a:cxn ang="0">
                <a:pos x="15" y="18"/>
              </a:cxn>
              <a:cxn ang="0">
                <a:pos x="30" y="100"/>
              </a:cxn>
            </a:cxnLst>
            <a:rect l="0" t="0" r="r" b="b"/>
            <a:pathLst>
              <a:path w="66" h="100">
                <a:moveTo>
                  <a:pt x="30" y="100"/>
                </a:moveTo>
                <a:cubicBezTo>
                  <a:pt x="13" y="94"/>
                  <a:pt x="6" y="80"/>
                  <a:pt x="8" y="64"/>
                </a:cubicBezTo>
                <a:cubicBezTo>
                  <a:pt x="13" y="42"/>
                  <a:pt x="10" y="20"/>
                  <a:pt x="0" y="0"/>
                </a:cubicBezTo>
                <a:cubicBezTo>
                  <a:pt x="25" y="12"/>
                  <a:pt x="51" y="28"/>
                  <a:pt x="60" y="60"/>
                </a:cubicBezTo>
                <a:cubicBezTo>
                  <a:pt x="66" y="80"/>
                  <a:pt x="59" y="94"/>
                  <a:pt x="34" y="98"/>
                </a:cubicBezTo>
                <a:cubicBezTo>
                  <a:pt x="40" y="70"/>
                  <a:pt x="30" y="42"/>
                  <a:pt x="15" y="18"/>
                </a:cubicBezTo>
                <a:cubicBezTo>
                  <a:pt x="32" y="48"/>
                  <a:pt x="36" y="72"/>
                  <a:pt x="30" y="100"/>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4" name="Freeform 13"/>
          <p:cNvSpPr/>
          <p:nvPr/>
        </p:nvSpPr>
        <p:spPr bwMode="auto">
          <a:xfrm rot="5400000">
            <a:off x="6939757" y="2483644"/>
            <a:ext cx="608012"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5" name="Freeform 13"/>
          <p:cNvSpPr/>
          <p:nvPr/>
        </p:nvSpPr>
        <p:spPr bwMode="auto">
          <a:xfrm>
            <a:off x="3129225" y="1172760"/>
            <a:ext cx="1970287" cy="1614487"/>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6" name="Freeform 13"/>
          <p:cNvSpPr/>
          <p:nvPr/>
        </p:nvSpPr>
        <p:spPr bwMode="auto">
          <a:xfrm rot="6413141">
            <a:off x="7666044" y="4689476"/>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7" name="Freeform 13"/>
          <p:cNvSpPr/>
          <p:nvPr/>
        </p:nvSpPr>
        <p:spPr bwMode="auto">
          <a:xfrm>
            <a:off x="5042084" y="2466959"/>
            <a:ext cx="606425"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8" name="Freeform 17"/>
          <p:cNvSpPr/>
          <p:nvPr/>
        </p:nvSpPr>
        <p:spPr bwMode="auto">
          <a:xfrm rot="18265941">
            <a:off x="9211479" y="3117498"/>
            <a:ext cx="1562100" cy="1720851"/>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0" name="Subtitle 19"/>
          <p:cNvSpPr>
            <a:spLocks noGrp="1"/>
          </p:cNvSpPr>
          <p:nvPr>
            <p:ph type="subTitle" idx="1"/>
          </p:nvPr>
        </p:nvSpPr>
        <p:spPr>
          <a:xfrm rot="21063923">
            <a:off x="7732196" y="4150364"/>
            <a:ext cx="1697037" cy="433387"/>
          </a:xfrm>
        </p:spPr>
        <p:txBody>
          <a:bodyPr rtlCol="0">
            <a:normAutofit/>
          </a:bodyPr>
          <a:lstStyle/>
          <a:p>
            <a:pPr eaLnBrk="1" fontAlgn="auto" hangingPunct="1">
              <a:spcAft>
                <a:spcPts val="0"/>
              </a:spcAft>
              <a:defRPr/>
            </a:pPr>
            <a:r>
              <a:rPr lang="en-US" altLang="en-US" dirty="0">
                <a:solidFill>
                  <a:prstClr val="black"/>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itchFamily="18" charset="0"/>
              <a:cs typeface="Times New Roman" pitchFamily="18" charset="0"/>
            </a:endParaRPr>
          </a:p>
        </p:txBody>
      </p:sp>
      <p:sp>
        <p:nvSpPr>
          <p:cNvPr id="42002" name="Subtitle 19"/>
          <p:cNvSpPr txBox="1">
            <a:spLocks/>
          </p:cNvSpPr>
          <p:nvPr/>
        </p:nvSpPr>
        <p:spPr bwMode="auto">
          <a:xfrm rot="-2831555">
            <a:off x="6187283" y="1726407"/>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42003" name="Subtitle 19"/>
          <p:cNvSpPr txBox="1">
            <a:spLocks/>
          </p:cNvSpPr>
          <p:nvPr/>
        </p:nvSpPr>
        <p:spPr bwMode="auto">
          <a:xfrm rot="1916937">
            <a:off x="4444718" y="4303869"/>
            <a:ext cx="1698625" cy="433388"/>
          </a:xfrm>
          <a:prstGeom prst="rect">
            <a:avLst/>
          </a:prstGeom>
          <a:solidFill>
            <a:schemeClr val="accent3">
              <a:lumMod val="20000"/>
              <a:lumOff val="80000"/>
            </a:schemeClr>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smtClean="0">
                <a:solidFill>
                  <a:prstClr val="black"/>
                </a:solidFill>
                <a:latin typeface="Times New Roman" panose="02020603050405020304" pitchFamily="18" charset="0"/>
                <a:cs typeface="Times New Roman" panose="02020603050405020304" pitchFamily="18" charset="0"/>
              </a:rPr>
              <a:t>Học</a:t>
            </a:r>
            <a:r>
              <a:rPr lang="en-US" altLang="en-US" sz="2400" dirty="0" smtClean="0">
                <a:solidFill>
                  <a:prstClr val="black"/>
                </a:solidFill>
                <a:latin typeface="Times New Roman" panose="02020603050405020304" pitchFamily="18" charset="0"/>
                <a:cs typeface="Times New Roman" panose="02020603050405020304" pitchFamily="18" charset="0"/>
              </a:rPr>
              <a:t> </a:t>
            </a:r>
            <a:r>
              <a:rPr lang="en-US" altLang="en-US" sz="2400" dirty="0" err="1" smtClean="0">
                <a:solidFill>
                  <a:prstClr val="black"/>
                </a:solidFill>
                <a:latin typeface="Times New Roman" panose="02020603050405020304" pitchFamily="18" charset="0"/>
                <a:cs typeface="Times New Roman" panose="02020603050405020304" pitchFamily="18" charset="0"/>
              </a:rPr>
              <a:t>tập</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28" name="Subtitle 19"/>
          <p:cNvSpPr txBox="1">
            <a:spLocks/>
          </p:cNvSpPr>
          <p:nvPr/>
        </p:nvSpPr>
        <p:spPr bwMode="auto">
          <a:xfrm rot="19233125">
            <a:off x="7043420" y="3606158"/>
            <a:ext cx="1697037" cy="569219"/>
          </a:xfrm>
          <a:prstGeom prst="rect">
            <a:avLst/>
          </a:prstGeom>
          <a:solidFill>
            <a:srgbClr val="FFCCFF"/>
          </a:solidFill>
          <a:ln>
            <a:noFill/>
          </a:ln>
        </p:spPr>
        <p:txBody>
          <a:bodyPr vert="horz" wrap="square" lIns="91440" tIns="45720" rIns="91440" bIns="45720" numCol="1" rtlCol="0" anchor="t" anchorCtr="0" compatLnSpc="1">
            <a:prstTxWarp prst="textNoShape">
              <a:avLst/>
            </a:prstTxWarp>
            <a:noAutofit/>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eaLnBrk="1" fontAlgn="auto" hangingPunct="1">
              <a:lnSpc>
                <a:spcPct val="115000"/>
              </a:lnSpc>
              <a:spcBef>
                <a:spcPts val="0"/>
              </a:spcBef>
              <a:spcAft>
                <a:spcPts val="600"/>
              </a:spcAft>
            </a:pPr>
            <a:r>
              <a:rPr lang="en-US" sz="2400" dirty="0" smtClean="0">
                <a:solidFill>
                  <a:srgbClr val="0000FF"/>
                </a:solidFill>
                <a:latin typeface="Times New Roman" pitchFamily="18" charset="0"/>
                <a:ea typeface="Courier New" panose="02070309020205020404" pitchFamily="49" charset="0"/>
                <a:cs typeface="Times New Roman" pitchFamily="18" charset="0"/>
              </a:rPr>
              <a:t>HĐ </a:t>
            </a:r>
            <a:r>
              <a:rPr lang="en-US" sz="2400" dirty="0" err="1" smtClean="0">
                <a:solidFill>
                  <a:srgbClr val="0000FF"/>
                </a:solidFill>
                <a:latin typeface="Times New Roman" pitchFamily="18" charset="0"/>
                <a:ea typeface="Courier New" panose="02070309020205020404" pitchFamily="49" charset="0"/>
                <a:cs typeface="Times New Roman" pitchFamily="18" charset="0"/>
              </a:rPr>
              <a:t>xã</a:t>
            </a:r>
            <a:r>
              <a:rPr lang="en-US" sz="2400" dirty="0" smtClean="0">
                <a:solidFill>
                  <a:srgbClr val="0000FF"/>
                </a:solidFill>
                <a:latin typeface="Times New Roman" pitchFamily="18" charset="0"/>
                <a:ea typeface="Courier New" panose="02070309020205020404" pitchFamily="49" charset="0"/>
                <a:cs typeface="Times New Roman" pitchFamily="18" charset="0"/>
              </a:rPr>
              <a:t> </a:t>
            </a:r>
            <a:r>
              <a:rPr lang="en-US" sz="2400" dirty="0" err="1">
                <a:solidFill>
                  <a:srgbClr val="0000FF"/>
                </a:solidFill>
                <a:latin typeface="Times New Roman" pitchFamily="18" charset="0"/>
                <a:ea typeface="Courier New" panose="02070309020205020404" pitchFamily="49" charset="0"/>
                <a:cs typeface="Times New Roman" pitchFamily="18" charset="0"/>
              </a:rPr>
              <a:t>hội</a:t>
            </a:r>
            <a:endParaRPr lang="en-US" sz="2400" dirty="0">
              <a:solidFill>
                <a:srgbClr val="0000FF"/>
              </a:solidFill>
              <a:latin typeface="Times New Roman" pitchFamily="18" charset="0"/>
              <a:ea typeface="Arial" panose="020B0604020202020204" pitchFamily="34" charset="0"/>
              <a:cs typeface="Times New Roman" pitchFamily="18" charset="0"/>
            </a:endParaRPr>
          </a:p>
        </p:txBody>
      </p:sp>
      <p:sp>
        <p:nvSpPr>
          <p:cNvPr id="29" name="Subtitle 19"/>
          <p:cNvSpPr txBox="1">
            <a:spLocks/>
          </p:cNvSpPr>
          <p:nvPr/>
        </p:nvSpPr>
        <p:spPr bwMode="auto">
          <a:xfrm rot="17271864">
            <a:off x="5119177" y="2983859"/>
            <a:ext cx="1698625" cy="484099"/>
          </a:xfrm>
          <a:prstGeom prst="rect">
            <a:avLst/>
          </a:prstGeom>
          <a:solidFill>
            <a:schemeClr val="accent2">
              <a:lumMod val="20000"/>
              <a:lumOff val="80000"/>
            </a:schemeClr>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smtClean="0">
                <a:solidFill>
                  <a:prstClr val="black"/>
                </a:solidFill>
                <a:latin typeface="Times New Roman" panose="02020603050405020304" pitchFamily="18" charset="0"/>
                <a:cs typeface="Times New Roman" panose="02020603050405020304" pitchFamily="18" charset="0"/>
              </a:rPr>
              <a:t>Lao </a:t>
            </a:r>
            <a:r>
              <a:rPr lang="en-US" altLang="en-US" sz="2400" dirty="0" err="1" smtClean="0">
                <a:solidFill>
                  <a:prstClr val="black"/>
                </a:solidFill>
                <a:latin typeface="Times New Roman" panose="02020603050405020304" pitchFamily="18" charset="0"/>
                <a:cs typeface="Times New Roman" panose="02020603050405020304" pitchFamily="18" charset="0"/>
              </a:rPr>
              <a:t>động</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30" name="Subtitle 19"/>
          <p:cNvSpPr txBox="1">
            <a:spLocks/>
          </p:cNvSpPr>
          <p:nvPr/>
        </p:nvSpPr>
        <p:spPr bwMode="auto">
          <a:xfrm rot="1916937">
            <a:off x="2278826" y="4109928"/>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31" name="Freeform 6"/>
          <p:cNvSpPr/>
          <p:nvPr/>
        </p:nvSpPr>
        <p:spPr bwMode="auto">
          <a:xfrm rot="20981975">
            <a:off x="821363" y="3811951"/>
            <a:ext cx="2156952" cy="1385887"/>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2" name="Subtitle 19"/>
          <p:cNvSpPr txBox="1">
            <a:spLocks/>
          </p:cNvSpPr>
          <p:nvPr/>
        </p:nvSpPr>
        <p:spPr bwMode="auto">
          <a:xfrm rot="1545154">
            <a:off x="1269901" y="4394371"/>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smtClean="0">
                <a:solidFill>
                  <a:prstClr val="black"/>
                </a:solidFill>
                <a:latin typeface="Times New Roman" panose="02020603050405020304" pitchFamily="18" charset="0"/>
                <a:cs typeface="Times New Roman" panose="02020603050405020304" pitchFamily="18" charset="0"/>
              </a:rPr>
              <a:t>...................</a:t>
            </a:r>
          </a:p>
        </p:txBody>
      </p:sp>
      <p:sp>
        <p:nvSpPr>
          <p:cNvPr id="33" name="Freeform 6"/>
          <p:cNvSpPr/>
          <p:nvPr/>
        </p:nvSpPr>
        <p:spPr bwMode="auto">
          <a:xfrm>
            <a:off x="2097889" y="1933197"/>
            <a:ext cx="2065339"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4" name="Subtitle 19"/>
          <p:cNvSpPr txBox="1">
            <a:spLocks/>
          </p:cNvSpPr>
          <p:nvPr/>
        </p:nvSpPr>
        <p:spPr bwMode="auto">
          <a:xfrm rot="1916937">
            <a:off x="2235533" y="2774616"/>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35" name="Freeform 6"/>
          <p:cNvSpPr/>
          <p:nvPr/>
        </p:nvSpPr>
        <p:spPr bwMode="auto">
          <a:xfrm rot="17294764">
            <a:off x="1582082" y="4969349"/>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6" name="Subtitle 19"/>
          <p:cNvSpPr txBox="1">
            <a:spLocks/>
          </p:cNvSpPr>
          <p:nvPr/>
        </p:nvSpPr>
        <p:spPr bwMode="auto">
          <a:xfrm rot="19195578">
            <a:off x="1490502" y="551387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smtClean="0">
                <a:solidFill>
                  <a:prstClr val="black"/>
                </a:solidFill>
                <a:latin typeface="Times New Roman" panose="02020603050405020304" pitchFamily="18" charset="0"/>
                <a:cs typeface="Times New Roman" panose="02020603050405020304" pitchFamily="18" charset="0"/>
              </a:rPr>
              <a:t>...........</a:t>
            </a:r>
          </a:p>
        </p:txBody>
      </p:sp>
      <p:sp>
        <p:nvSpPr>
          <p:cNvPr id="37" name="Freeform 36"/>
          <p:cNvSpPr/>
          <p:nvPr/>
        </p:nvSpPr>
        <p:spPr bwMode="auto">
          <a:xfrm rot="18327244">
            <a:off x="4270801" y="353343"/>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8" name="Subtitle 19"/>
          <p:cNvSpPr txBox="1">
            <a:spLocks/>
          </p:cNvSpPr>
          <p:nvPr/>
        </p:nvSpPr>
        <p:spPr bwMode="auto">
          <a:xfrm rot="16200000">
            <a:off x="4061626" y="820904"/>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39" name="Freeform 38"/>
          <p:cNvSpPr/>
          <p:nvPr/>
        </p:nvSpPr>
        <p:spPr bwMode="auto">
          <a:xfrm>
            <a:off x="5583355" y="715344"/>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0" name="Subtitle 19"/>
          <p:cNvSpPr txBox="1">
            <a:spLocks/>
          </p:cNvSpPr>
          <p:nvPr/>
        </p:nvSpPr>
        <p:spPr bwMode="auto">
          <a:xfrm rot="-2831555">
            <a:off x="5337562" y="1312074"/>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41" name="Freeform 40"/>
          <p:cNvSpPr/>
          <p:nvPr/>
        </p:nvSpPr>
        <p:spPr bwMode="auto">
          <a:xfrm rot="17220148">
            <a:off x="7984261" y="1585517"/>
            <a:ext cx="1562100" cy="1720851"/>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2" name="Subtitle 19"/>
          <p:cNvSpPr txBox="1">
            <a:spLocks/>
          </p:cNvSpPr>
          <p:nvPr/>
        </p:nvSpPr>
        <p:spPr bwMode="auto">
          <a:xfrm rot="21063923">
            <a:off x="7441408" y="2705879"/>
            <a:ext cx="169703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85000" lnSpcReduction="2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altLang="en-US" dirty="0">
                <a:solidFill>
                  <a:prstClr val="black"/>
                </a:solidFill>
                <a:latin typeface="Times New Roman" panose="02020603050405020304" pitchFamily="18" charset="0"/>
                <a:cs typeface="Times New Roman" panose="02020603050405020304" pitchFamily="18" charset="0"/>
              </a:rPr>
              <a:t>.................</a:t>
            </a:r>
            <a:endParaRPr lang="en-US" dirty="0">
              <a:solidFill>
                <a:prstClr val="black"/>
              </a:solidFill>
              <a:latin typeface="Times New Roman" pitchFamily="18" charset="0"/>
              <a:cs typeface="Times New Roman" pitchFamily="18" charset="0"/>
            </a:endParaRPr>
          </a:p>
        </p:txBody>
      </p:sp>
      <p:sp>
        <p:nvSpPr>
          <p:cNvPr id="43" name="Freeform 42"/>
          <p:cNvSpPr/>
          <p:nvPr/>
        </p:nvSpPr>
        <p:spPr bwMode="auto">
          <a:xfrm rot="18265941">
            <a:off x="9553374" y="4157567"/>
            <a:ext cx="1562100" cy="1720851"/>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4" name="Subtitle 19"/>
          <p:cNvSpPr txBox="1">
            <a:spLocks/>
          </p:cNvSpPr>
          <p:nvPr/>
        </p:nvSpPr>
        <p:spPr bwMode="auto">
          <a:xfrm rot="21063923">
            <a:off x="8589212" y="5375340"/>
            <a:ext cx="169703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85000" lnSpcReduction="2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altLang="en-US" dirty="0">
                <a:solidFill>
                  <a:prstClr val="black"/>
                </a:solidFill>
                <a:latin typeface="Times New Roman" panose="02020603050405020304" pitchFamily="18" charset="0"/>
                <a:cs typeface="Times New Roman" panose="02020603050405020304" pitchFamily="18" charset="0"/>
              </a:rPr>
              <a:t>.................</a:t>
            </a:r>
            <a:endParaRPr lang="en-US" dirty="0">
              <a:solidFill>
                <a:prstClr val="black"/>
              </a:solidFill>
              <a:latin typeface="Times New Roman" pitchFamily="18" charset="0"/>
              <a:cs typeface="Times New Roman" pitchFamily="18" charset="0"/>
            </a:endParaRPr>
          </a:p>
        </p:txBody>
      </p:sp>
      <p:sp>
        <p:nvSpPr>
          <p:cNvPr id="45" name="Subtitle 19"/>
          <p:cNvSpPr txBox="1">
            <a:spLocks/>
          </p:cNvSpPr>
          <p:nvPr/>
        </p:nvSpPr>
        <p:spPr bwMode="auto">
          <a:xfrm rot="1916937">
            <a:off x="3313922" y="198151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a:solidFill>
                  <a:prstClr val="black"/>
                </a:solidFill>
                <a:latin typeface="Times New Roman" panose="02020603050405020304" pitchFamily="18" charset="0"/>
                <a:cs typeface="Times New Roman" panose="02020603050405020304" pitchFamily="18" charset="0"/>
              </a:rPr>
              <a:t>.................</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pic>
        <p:nvPicPr>
          <p:cNvPr id="46" name="Picture 45"/>
          <p:cNvPicPr>
            <a:picLocks noChangeAspect="1"/>
          </p:cNvPicPr>
          <p:nvPr/>
        </p:nvPicPr>
        <p:blipFill>
          <a:blip r:embed="rId2"/>
          <a:stretch>
            <a:fillRect/>
          </a:stretch>
        </p:blipFill>
        <p:spPr>
          <a:xfrm>
            <a:off x="10936767" y="0"/>
            <a:ext cx="1255239" cy="937524"/>
          </a:xfrm>
          <a:prstGeom prst="rect">
            <a:avLst/>
          </a:prstGeom>
        </p:spPr>
      </p:pic>
      <p:sp>
        <p:nvSpPr>
          <p:cNvPr id="48" name="Rectangle 47"/>
          <p:cNvSpPr>
            <a:spLocks noChangeArrowheads="1"/>
          </p:cNvSpPr>
          <p:nvPr/>
        </p:nvSpPr>
        <p:spPr bwMode="auto">
          <a:xfrm>
            <a:off x="166619" y="138897"/>
            <a:ext cx="43825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400" b="1" dirty="0" smtClean="0">
                <a:solidFill>
                  <a:srgbClr val="FF0000"/>
                </a:solidFill>
                <a:latin typeface="#9Slide05 Fourth" panose="00000500000000000000" pitchFamily="2" charset="0"/>
                <a:ea typeface="Helvetica Neue"/>
                <a:cs typeface="Helvetica Neue"/>
              </a:rPr>
              <a:t>  </a:t>
            </a:r>
            <a:endParaRPr lang="en-SG" altLang="en-US" sz="2400" b="1" dirty="0">
              <a:solidFill>
                <a:srgbClr val="FF0000"/>
              </a:solidFill>
              <a:latin typeface="#9Slide05 Fourth" panose="00000500000000000000" pitchFamily="2" charset="0"/>
            </a:endParaRPr>
          </a:p>
        </p:txBody>
      </p:sp>
      <p:sp>
        <p:nvSpPr>
          <p:cNvPr id="2" name="Rectangle 1"/>
          <p:cNvSpPr/>
          <p:nvPr/>
        </p:nvSpPr>
        <p:spPr>
          <a:xfrm>
            <a:off x="146387" y="49482"/>
            <a:ext cx="3415303" cy="1384995"/>
          </a:xfrm>
          <a:prstGeom prst="rect">
            <a:avLst/>
          </a:prstGeom>
        </p:spPr>
        <p:txBody>
          <a:bodyPr wrap="square">
            <a:spAutoFit/>
          </a:bodyPr>
          <a:lstStyle/>
          <a:p>
            <a:pPr lvl="0" algn="ctr" eaLnBrk="0" fontAlgn="base" hangingPunct="0">
              <a:spcBef>
                <a:spcPct val="0"/>
              </a:spcBef>
              <a:spcAft>
                <a:spcPct val="0"/>
              </a:spcAft>
            </a:pPr>
            <a:r>
              <a:rPr lang="en-US" altLang="en-US" sz="4000" b="1" dirty="0">
                <a:solidFill>
                  <a:srgbClr val="FF0000"/>
                </a:solidFill>
                <a:latin typeface="Times New Roman" pitchFamily="18" charset="0"/>
                <a:ea typeface="Helvetica Neue"/>
                <a:cs typeface="Times New Roman" pitchFamily="18" charset="0"/>
              </a:rPr>
              <a:t>TRÒ CHƠI </a:t>
            </a:r>
          </a:p>
          <a:p>
            <a:pPr lvl="0" algn="ctr" eaLnBrk="0" fontAlgn="base" hangingPunct="0">
              <a:spcBef>
                <a:spcPct val="0"/>
              </a:spcBef>
              <a:spcAft>
                <a:spcPct val="0"/>
              </a:spcAft>
            </a:pPr>
            <a:r>
              <a:rPr lang="en-US" altLang="en-US" sz="4400" b="1" dirty="0">
                <a:solidFill>
                  <a:srgbClr val="FF0000"/>
                </a:solidFill>
                <a:latin typeface="Times New Roman" pitchFamily="18" charset="0"/>
                <a:ea typeface="Helvetica Neue"/>
                <a:cs typeface="Times New Roman" pitchFamily="18" charset="0"/>
              </a:rPr>
              <a:t>“</a:t>
            </a:r>
            <a:r>
              <a:rPr lang="en-US" altLang="en-US" sz="4400" b="1" dirty="0" err="1">
                <a:solidFill>
                  <a:srgbClr val="FF0000"/>
                </a:solidFill>
                <a:latin typeface="Times New Roman" pitchFamily="18" charset="0"/>
                <a:ea typeface="Helvetica Neue"/>
                <a:cs typeface="Times New Roman" pitchFamily="18" charset="0"/>
              </a:rPr>
              <a:t>Tiếp</a:t>
            </a:r>
            <a:r>
              <a:rPr lang="en-US" altLang="en-US" sz="4400" b="1" dirty="0">
                <a:solidFill>
                  <a:srgbClr val="FF0000"/>
                </a:solidFill>
                <a:latin typeface="Times New Roman" pitchFamily="18" charset="0"/>
                <a:ea typeface="Helvetica Neue"/>
                <a:cs typeface="Times New Roman" pitchFamily="18" charset="0"/>
              </a:rPr>
              <a:t> </a:t>
            </a:r>
            <a:r>
              <a:rPr lang="en-US" altLang="en-US" sz="4400" b="1" dirty="0" err="1">
                <a:solidFill>
                  <a:srgbClr val="FF0000"/>
                </a:solidFill>
                <a:latin typeface="Times New Roman" pitchFamily="18" charset="0"/>
                <a:ea typeface="Helvetica Neue"/>
                <a:cs typeface="Times New Roman" pitchFamily="18" charset="0"/>
              </a:rPr>
              <a:t>sức</a:t>
            </a:r>
            <a:r>
              <a:rPr lang="en-US" altLang="en-US" sz="4400" b="1" dirty="0">
                <a:solidFill>
                  <a:srgbClr val="FF0000"/>
                </a:solidFill>
                <a:latin typeface="Times New Roman" pitchFamily="18" charset="0"/>
                <a:ea typeface="Helvetica Neue"/>
                <a:cs typeface="Times New Roman" pitchFamily="18" charset="0"/>
              </a:rPr>
              <a:t>”</a:t>
            </a:r>
            <a:endParaRPr lang="en-SG" altLang="en-US" sz="4400" b="1"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58088">
            <a:off x="8732994" y="2458253"/>
            <a:ext cx="1811337"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837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8650029"/>
              </p:ext>
            </p:extLst>
          </p:nvPr>
        </p:nvGraphicFramePr>
        <p:xfrm>
          <a:off x="403106" y="2339092"/>
          <a:ext cx="11403890" cy="4222145"/>
        </p:xfrm>
        <a:graphic>
          <a:graphicData uri="http://schemas.openxmlformats.org/drawingml/2006/table">
            <a:tbl>
              <a:tblPr firstRow="1" firstCol="1" bandRow="1"/>
              <a:tblGrid>
                <a:gridCol w="3394635">
                  <a:extLst>
                    <a:ext uri="{9D8B030D-6E8A-4147-A177-3AD203B41FA5}">
                      <a16:colId xmlns:a16="http://schemas.microsoft.com/office/drawing/2014/main" val="20000"/>
                    </a:ext>
                  </a:extLst>
                </a:gridCol>
                <a:gridCol w="4442551">
                  <a:extLst>
                    <a:ext uri="{9D8B030D-6E8A-4147-A177-3AD203B41FA5}">
                      <a16:colId xmlns:a16="http://schemas.microsoft.com/office/drawing/2014/main" val="20001"/>
                    </a:ext>
                  </a:extLst>
                </a:gridCol>
                <a:gridCol w="3566704">
                  <a:extLst>
                    <a:ext uri="{9D8B030D-6E8A-4147-A177-3AD203B41FA5}">
                      <a16:colId xmlns:a16="http://schemas.microsoft.com/office/drawing/2014/main" val="20002"/>
                    </a:ext>
                  </a:extLst>
                </a:gridCol>
              </a:tblGrid>
              <a:tr h="844429">
                <a:tc>
                  <a:txBody>
                    <a:bodyPr/>
                    <a:lstStyle/>
                    <a:p>
                      <a:pPr marL="0" marR="0" algn="ctr">
                        <a:lnSpc>
                          <a:spcPct val="115000"/>
                        </a:lnSpc>
                        <a:spcBef>
                          <a:spcPts val="0"/>
                        </a:spcBef>
                        <a:spcAft>
                          <a:spcPts val="600"/>
                        </a:spcAft>
                      </a:pPr>
                      <a:r>
                        <a:rPr lang="en-US" sz="2800" dirty="0" err="1" smtClean="0">
                          <a:solidFill>
                            <a:srgbClr val="FF0000"/>
                          </a:solidFill>
                          <a:effectLst/>
                          <a:latin typeface="Times New Roman" pitchFamily="18" charset="0"/>
                          <a:ea typeface="Courier New" panose="02070309020205020404" pitchFamily="49" charset="0"/>
                          <a:cs typeface="Times New Roman" pitchFamily="18" charset="0"/>
                        </a:rPr>
                        <a:t>Học</a:t>
                      </a:r>
                      <a:r>
                        <a:rPr lang="en-US" sz="2800"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aseline="0" dirty="0" err="1" smtClean="0">
                          <a:solidFill>
                            <a:srgbClr val="FF0000"/>
                          </a:solidFill>
                          <a:effectLst/>
                          <a:latin typeface="Times New Roman" pitchFamily="18" charset="0"/>
                          <a:ea typeface="Courier New" panose="02070309020205020404" pitchFamily="49" charset="0"/>
                          <a:cs typeface="Times New Roman" pitchFamily="18" charset="0"/>
                        </a:rPr>
                        <a:t>tập</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en-US" sz="2800" smtClean="0">
                          <a:solidFill>
                            <a:srgbClr val="FF0000"/>
                          </a:solidFill>
                          <a:effectLst/>
                          <a:latin typeface="Times New Roman" pitchFamily="18" charset="0"/>
                          <a:ea typeface="Courier New" panose="02070309020205020404" pitchFamily="49" charset="0"/>
                          <a:cs typeface="Times New Roman" pitchFamily="18" charset="0"/>
                        </a:rPr>
                        <a:t>Lao động</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dirty="0">
                          <a:solidFill>
                            <a:srgbClr val="FF0000"/>
                          </a:solidFill>
                          <a:effectLst/>
                          <a:latin typeface="Times New Roman" pitchFamily="18" charset="0"/>
                          <a:ea typeface="Courier New" panose="02070309020205020404" pitchFamily="49" charset="0"/>
                          <a:cs typeface="Times New Roman" pitchFamily="18" charset="0"/>
                        </a:rPr>
                        <a:t> </a:t>
                      </a:r>
                      <a:r>
                        <a:rPr lang="en-US" sz="2800" dirty="0" err="1" smtClean="0">
                          <a:solidFill>
                            <a:srgbClr val="FF0000"/>
                          </a:solidFill>
                          <a:effectLst/>
                          <a:latin typeface="Times New Roman" pitchFamily="18" charset="0"/>
                          <a:ea typeface="Courier New" panose="02070309020205020404" pitchFamily="49" charset="0"/>
                          <a:cs typeface="Times New Roman" pitchFamily="18" charset="0"/>
                        </a:rPr>
                        <a:t>Hoạt</a:t>
                      </a:r>
                      <a:r>
                        <a:rPr lang="en-US" sz="2800"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aseline="0" dirty="0" err="1" smtClean="0">
                          <a:solidFill>
                            <a:srgbClr val="FF0000"/>
                          </a:solidFill>
                          <a:effectLst/>
                          <a:latin typeface="Times New Roman" pitchFamily="18" charset="0"/>
                          <a:ea typeface="Courier New" panose="02070309020205020404" pitchFamily="49" charset="0"/>
                          <a:cs typeface="Times New Roman" pitchFamily="18" charset="0"/>
                        </a:rPr>
                        <a:t>động</a:t>
                      </a:r>
                      <a:r>
                        <a:rPr lang="en-US" sz="2800"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aseline="0" dirty="0" err="1" smtClean="0">
                          <a:solidFill>
                            <a:srgbClr val="FF0000"/>
                          </a:solidFill>
                          <a:effectLst/>
                          <a:latin typeface="Times New Roman" pitchFamily="18" charset="0"/>
                          <a:ea typeface="Courier New" panose="02070309020205020404" pitchFamily="49" charset="0"/>
                          <a:cs typeface="Times New Roman" pitchFamily="18" charset="0"/>
                        </a:rPr>
                        <a:t>x</a:t>
                      </a:r>
                      <a:r>
                        <a:rPr lang="en-US" sz="2800" dirty="0" err="1" smtClean="0">
                          <a:solidFill>
                            <a:srgbClr val="FF0000"/>
                          </a:solidFill>
                          <a:effectLst/>
                          <a:latin typeface="Times New Roman" pitchFamily="18" charset="0"/>
                          <a:ea typeface="Courier New" panose="02070309020205020404" pitchFamily="49" charset="0"/>
                          <a:cs typeface="Times New Roman" pitchFamily="18" charset="0"/>
                        </a:rPr>
                        <a:t>ã</a:t>
                      </a:r>
                      <a:r>
                        <a:rPr lang="en-US" sz="2800"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aseline="0" dirty="0" err="1" smtClean="0">
                          <a:solidFill>
                            <a:srgbClr val="FF0000"/>
                          </a:solidFill>
                          <a:effectLst/>
                          <a:latin typeface="Times New Roman" pitchFamily="18" charset="0"/>
                          <a:ea typeface="Courier New" panose="02070309020205020404" pitchFamily="49" charset="0"/>
                          <a:cs typeface="Times New Roman" pitchFamily="18" charset="0"/>
                        </a:rPr>
                        <a:t>hội</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844429">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71" y="5"/>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9"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0000FF"/>
                </a:solidFill>
                <a:latin typeface="Times New Roman" pitchFamily="18" charset="0"/>
                <a:ea typeface="Times New Roman" panose="02020603050405020304" pitchFamily="18" charset="0"/>
                <a:cs typeface="Times New Roman" pitchFamily="18" charset="0"/>
              </a:rPr>
              <a:t>Trò chơi “tiếp sức”</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3" y="970069"/>
            <a:ext cx="8841851" cy="1186735"/>
          </a:xfrm>
          <a:prstGeom prst="rect">
            <a:avLst/>
          </a:prstGeom>
        </p:spPr>
        <p:txBody>
          <a:bodyPr wrap="square">
            <a:spAutoFit/>
          </a:bodyPr>
          <a:lstStyle/>
          <a:p>
            <a:pPr indent="279400" algn="just">
              <a:lnSpc>
                <a:spcPct val="127000"/>
              </a:lnSpc>
              <a:spcAft>
                <a:spcPts val="500"/>
              </a:spcAft>
            </a:pPr>
            <a:r>
              <a:rPr lang="vi-VN" sz="2800" b="1" dirty="0">
                <a:solidFill>
                  <a:srgbClr val="353635"/>
                </a:solidFill>
                <a:latin typeface="+mj-lt"/>
                <a:ea typeface="Times New Roman" panose="02020603050405020304" pitchFamily="18" charset="0"/>
              </a:rPr>
              <a:t>Tìm hiểu biểu hiện </a:t>
            </a:r>
            <a:r>
              <a:rPr lang="vi-VN" sz="2800" b="1">
                <a:solidFill>
                  <a:srgbClr val="353635"/>
                </a:solidFill>
                <a:latin typeface="+mj-lt"/>
                <a:ea typeface="Times New Roman" panose="02020603050405020304" pitchFamily="18" charset="0"/>
              </a:rPr>
              <a:t>của </a:t>
            </a:r>
            <a:r>
              <a:rPr lang="en-US" sz="2800" b="1" smtClean="0">
                <a:solidFill>
                  <a:srgbClr val="353635"/>
                </a:solidFill>
                <a:latin typeface="Times New Roman" pitchFamily="18" charset="0"/>
                <a:ea typeface="Times New Roman" panose="02020603050405020304" pitchFamily="18" charset="0"/>
                <a:cs typeface="Times New Roman" pitchFamily="18" charset="0"/>
              </a:rPr>
              <a:t>siêng năng, kiên trì bằng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cách</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hoàn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thiện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phiếu</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bài</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tập</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endParaRPr lang="en-US" sz="2800" dirty="0">
              <a:solidFill>
                <a:srgbClr val="353635"/>
              </a:solidFill>
              <a:effectLst/>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40038348"/>
              </p:ext>
            </p:extLst>
          </p:nvPr>
        </p:nvGraphicFramePr>
        <p:xfrm>
          <a:off x="248431" y="2154804"/>
          <a:ext cx="11454064" cy="4518918"/>
        </p:xfrm>
        <a:graphic>
          <a:graphicData uri="http://schemas.openxmlformats.org/drawingml/2006/table">
            <a:tbl>
              <a:tblPr firstRow="1" firstCol="1" bandRow="1"/>
              <a:tblGrid>
                <a:gridCol w="3444809">
                  <a:extLst>
                    <a:ext uri="{9D8B030D-6E8A-4147-A177-3AD203B41FA5}">
                      <a16:colId xmlns:a16="http://schemas.microsoft.com/office/drawing/2014/main" val="20000"/>
                    </a:ext>
                  </a:extLst>
                </a:gridCol>
                <a:gridCol w="4442551">
                  <a:extLst>
                    <a:ext uri="{9D8B030D-6E8A-4147-A177-3AD203B41FA5}">
                      <a16:colId xmlns:a16="http://schemas.microsoft.com/office/drawing/2014/main" val="20001"/>
                    </a:ext>
                  </a:extLst>
                </a:gridCol>
                <a:gridCol w="3566704">
                  <a:extLst>
                    <a:ext uri="{9D8B030D-6E8A-4147-A177-3AD203B41FA5}">
                      <a16:colId xmlns:a16="http://schemas.microsoft.com/office/drawing/2014/main" val="20002"/>
                    </a:ext>
                  </a:extLst>
                </a:gridCol>
              </a:tblGrid>
              <a:tr h="987678">
                <a:tc>
                  <a:txBody>
                    <a:bodyPr/>
                    <a:lstStyle/>
                    <a:p>
                      <a:pPr marL="0" marR="0" algn="ctr">
                        <a:lnSpc>
                          <a:spcPct val="115000"/>
                        </a:lnSpc>
                        <a:spcBef>
                          <a:spcPts val="0"/>
                        </a:spcBef>
                        <a:spcAft>
                          <a:spcPts val="600"/>
                        </a:spcAft>
                      </a:pPr>
                      <a:r>
                        <a:rPr lang="en-US" sz="2800" b="1" dirty="0" err="1" smtClean="0">
                          <a:solidFill>
                            <a:srgbClr val="FF0000"/>
                          </a:solidFill>
                          <a:effectLst/>
                          <a:latin typeface="Times New Roman" pitchFamily="18" charset="0"/>
                          <a:ea typeface="Courier New" panose="02070309020205020404" pitchFamily="49" charset="0"/>
                          <a:cs typeface="Times New Roman" pitchFamily="18" charset="0"/>
                        </a:rPr>
                        <a:t>Học</a:t>
                      </a:r>
                      <a:r>
                        <a:rPr lang="en-US" sz="2800" b="1"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1" baseline="0" dirty="0" err="1" smtClean="0">
                          <a:solidFill>
                            <a:srgbClr val="FF0000"/>
                          </a:solidFill>
                          <a:effectLst/>
                          <a:latin typeface="Times New Roman" pitchFamily="18" charset="0"/>
                          <a:ea typeface="Courier New" panose="02070309020205020404" pitchFamily="49" charset="0"/>
                          <a:cs typeface="Times New Roman" pitchFamily="18" charset="0"/>
                        </a:rPr>
                        <a:t>tập</a:t>
                      </a:r>
                      <a:endParaRPr lang="en-US" sz="2800" b="1"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en-US" sz="2800" b="1" dirty="0" smtClean="0">
                          <a:solidFill>
                            <a:srgbClr val="FF0000"/>
                          </a:solidFill>
                          <a:effectLst/>
                          <a:latin typeface="Times New Roman" pitchFamily="18" charset="0"/>
                          <a:ea typeface="Courier New" panose="02070309020205020404" pitchFamily="49" charset="0"/>
                          <a:cs typeface="Times New Roman" pitchFamily="18" charset="0"/>
                        </a:rPr>
                        <a:t>Lao </a:t>
                      </a:r>
                      <a:r>
                        <a:rPr lang="en-US" sz="2800" b="1" dirty="0" err="1" smtClean="0">
                          <a:solidFill>
                            <a:srgbClr val="FF0000"/>
                          </a:solidFill>
                          <a:effectLst/>
                          <a:latin typeface="Times New Roman" pitchFamily="18" charset="0"/>
                          <a:ea typeface="Courier New" panose="02070309020205020404" pitchFamily="49" charset="0"/>
                          <a:cs typeface="Times New Roman" pitchFamily="18" charset="0"/>
                        </a:rPr>
                        <a:t>động</a:t>
                      </a:r>
                      <a:endParaRPr lang="en-US" sz="2800" b="1"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b="1" dirty="0">
                          <a:solidFill>
                            <a:srgbClr val="FF0000"/>
                          </a:solidFill>
                          <a:effectLst/>
                          <a:latin typeface="Times New Roman" pitchFamily="18" charset="0"/>
                          <a:ea typeface="Courier New" panose="02070309020205020404" pitchFamily="49" charset="0"/>
                          <a:cs typeface="Times New Roman" pitchFamily="18" charset="0"/>
                        </a:rPr>
                        <a:t> </a:t>
                      </a:r>
                      <a:r>
                        <a:rPr lang="en-US" sz="2800" b="1" dirty="0" err="1" smtClean="0">
                          <a:solidFill>
                            <a:srgbClr val="FF0000"/>
                          </a:solidFill>
                          <a:effectLst/>
                          <a:latin typeface="Times New Roman" pitchFamily="18" charset="0"/>
                          <a:ea typeface="Courier New" panose="02070309020205020404" pitchFamily="49" charset="0"/>
                          <a:cs typeface="Times New Roman" pitchFamily="18" charset="0"/>
                        </a:rPr>
                        <a:t>Hoạt</a:t>
                      </a:r>
                      <a:r>
                        <a:rPr lang="en-US" sz="2800" b="1"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1" baseline="0" dirty="0" err="1" smtClean="0">
                          <a:solidFill>
                            <a:srgbClr val="FF0000"/>
                          </a:solidFill>
                          <a:effectLst/>
                          <a:latin typeface="Times New Roman" pitchFamily="18" charset="0"/>
                          <a:ea typeface="Courier New" panose="02070309020205020404" pitchFamily="49" charset="0"/>
                          <a:cs typeface="Times New Roman" pitchFamily="18" charset="0"/>
                        </a:rPr>
                        <a:t>động</a:t>
                      </a:r>
                      <a:r>
                        <a:rPr lang="en-US" sz="2800" b="1"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1" baseline="0" dirty="0" err="1" smtClean="0">
                          <a:solidFill>
                            <a:srgbClr val="FF0000"/>
                          </a:solidFill>
                          <a:effectLst/>
                          <a:latin typeface="Times New Roman" pitchFamily="18" charset="0"/>
                          <a:ea typeface="Courier New" panose="02070309020205020404" pitchFamily="49" charset="0"/>
                          <a:cs typeface="Times New Roman" pitchFamily="18" charset="0"/>
                        </a:rPr>
                        <a:t>x</a:t>
                      </a:r>
                      <a:r>
                        <a:rPr lang="en-US" sz="2800" b="1" dirty="0" err="1" smtClean="0">
                          <a:solidFill>
                            <a:srgbClr val="FF0000"/>
                          </a:solidFill>
                          <a:effectLst/>
                          <a:latin typeface="Times New Roman" pitchFamily="18" charset="0"/>
                          <a:ea typeface="Courier New" panose="02070309020205020404" pitchFamily="49" charset="0"/>
                          <a:cs typeface="Times New Roman" pitchFamily="18" charset="0"/>
                        </a:rPr>
                        <a:t>ã</a:t>
                      </a:r>
                      <a:r>
                        <a:rPr lang="en-US" sz="2800" b="1" baseline="0" dirty="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1" baseline="0" dirty="0" err="1" smtClean="0">
                          <a:solidFill>
                            <a:srgbClr val="FF0000"/>
                          </a:solidFill>
                          <a:effectLst/>
                          <a:latin typeface="Times New Roman" pitchFamily="18" charset="0"/>
                          <a:ea typeface="Courier New" panose="02070309020205020404" pitchFamily="49" charset="0"/>
                          <a:cs typeface="Times New Roman" pitchFamily="18" charset="0"/>
                        </a:rPr>
                        <a:t>hội</a:t>
                      </a:r>
                      <a:endParaRPr lang="en-US" sz="2800" b="1"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3531240">
                <a:tc>
                  <a:txBody>
                    <a:bodyPr/>
                    <a:lstStyle/>
                    <a:p>
                      <a:pPr marL="0" marR="0" algn="just">
                        <a:lnSpc>
                          <a:spcPct val="115000"/>
                        </a:lnSpc>
                        <a:spcBef>
                          <a:spcPts val="0"/>
                        </a:spcBef>
                        <a:spcAft>
                          <a:spcPts val="600"/>
                        </a:spcAft>
                      </a:pPr>
                      <a:r>
                        <a:rPr lang="vi-VN" sz="2800" dirty="0">
                          <a:effectLst/>
                          <a:latin typeface="Times New Roman" pitchFamily="18" charset="0"/>
                          <a:ea typeface="Courier New" panose="02070309020205020404" pitchFamily="49" charset="0"/>
                          <a:cs typeface="Times New Roman" pitchFamily="18" charset="0"/>
                        </a:rPr>
                        <a:t> </a:t>
                      </a:r>
                      <a:r>
                        <a:rPr lang="en-US" sz="2800" dirty="0" smtClean="0">
                          <a:effectLst/>
                          <a:latin typeface="Times New Roman" pitchFamily="18" charset="0"/>
                          <a:ea typeface="Courier New" panose="02070309020205020404" pitchFamily="49" charset="0"/>
                          <a:cs typeface="Times New Roman" pitchFamily="18" charset="0"/>
                        </a:rPr>
                        <a:t>- </a:t>
                      </a:r>
                      <a:r>
                        <a:rPr lang="en-US" sz="2400" i="1" kern="1200" dirty="0" err="1" smtClean="0">
                          <a:solidFill>
                            <a:srgbClr val="0000FF"/>
                          </a:solidFill>
                          <a:effectLst/>
                          <a:latin typeface="Times New Roman" pitchFamily="18" charset="0"/>
                          <a:ea typeface="+mn-ea"/>
                          <a:cs typeface="Times New Roman" pitchFamily="18" charset="0"/>
                        </a:rPr>
                        <a:t>đ</a:t>
                      </a:r>
                      <a:r>
                        <a:rPr lang="en-US" sz="2400" i="1" kern="1200" dirty="0" err="1" smtClean="0">
                          <a:solidFill>
                            <a:srgbClr val="0000FF"/>
                          </a:solidFill>
                          <a:latin typeface="Times New Roman" pitchFamily="18" charset="0"/>
                          <a:ea typeface="+mn-ea"/>
                          <a:cs typeface="Times New Roman" pitchFamily="18" charset="0"/>
                        </a:rPr>
                        <a:t>i</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học</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chuyên</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cần</a:t>
                      </a:r>
                      <a:r>
                        <a:rPr lang="en-US" sz="2400" i="1" kern="1200" dirty="0" smtClean="0">
                          <a:solidFill>
                            <a:srgbClr val="0000FF"/>
                          </a:solidFill>
                          <a:latin typeface="Times New Roman" pitchFamily="18" charset="0"/>
                          <a:ea typeface="+mn-ea"/>
                          <a:cs typeface="Times New Roman" pitchFamily="18" charset="0"/>
                        </a:rPr>
                        <a:t>,</a:t>
                      </a:r>
                    </a:p>
                    <a:p>
                      <a:pPr marL="342900" marR="0" indent="-342900" algn="just">
                        <a:lnSpc>
                          <a:spcPct val="115000"/>
                        </a:lnSpc>
                        <a:spcBef>
                          <a:spcPts val="0"/>
                        </a:spcBef>
                        <a:spcAft>
                          <a:spcPts val="600"/>
                        </a:spcAft>
                        <a:buFontTx/>
                        <a:buChar char="-"/>
                      </a:pPr>
                      <a:r>
                        <a:rPr lang="en-US" sz="2400" i="1" kern="1200" dirty="0" err="1" smtClean="0">
                          <a:solidFill>
                            <a:srgbClr val="0000FF"/>
                          </a:solidFill>
                          <a:latin typeface="Times New Roman" pitchFamily="18" charset="0"/>
                          <a:ea typeface="+mn-ea"/>
                          <a:cs typeface="Times New Roman" pitchFamily="18" charset="0"/>
                        </a:rPr>
                        <a:t>chăm</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chỉ</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làm</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bài</a:t>
                      </a:r>
                      <a:r>
                        <a:rPr lang="en-US" sz="2400" i="1" kern="1200" dirty="0" smtClean="0">
                          <a:solidFill>
                            <a:srgbClr val="0000FF"/>
                          </a:solidFill>
                          <a:latin typeface="Times New Roman" pitchFamily="18" charset="0"/>
                          <a:ea typeface="+mn-ea"/>
                          <a:cs typeface="Times New Roman" pitchFamily="18" charset="0"/>
                        </a:rPr>
                        <a:t>, </a:t>
                      </a:r>
                    </a:p>
                    <a:p>
                      <a:pPr marL="342900" marR="0" indent="-342900" algn="just">
                        <a:lnSpc>
                          <a:spcPct val="115000"/>
                        </a:lnSpc>
                        <a:spcBef>
                          <a:spcPts val="0"/>
                        </a:spcBef>
                        <a:spcAft>
                          <a:spcPts val="600"/>
                        </a:spcAft>
                        <a:buFontTx/>
                        <a:buChar char="-"/>
                      </a:pPr>
                      <a:r>
                        <a:rPr lang="en-US" sz="2400" i="1" kern="1200" dirty="0" err="1" smtClean="0">
                          <a:solidFill>
                            <a:srgbClr val="0000FF"/>
                          </a:solidFill>
                          <a:latin typeface="Times New Roman" pitchFamily="18" charset="0"/>
                          <a:ea typeface="+mn-ea"/>
                          <a:cs typeface="Times New Roman" pitchFamily="18" charset="0"/>
                        </a:rPr>
                        <a:t>có</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kế</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hoạch</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học</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tập</a:t>
                      </a:r>
                      <a:r>
                        <a:rPr lang="en-US" sz="2400" i="1" kern="1200" dirty="0" smtClean="0">
                          <a:solidFill>
                            <a:srgbClr val="0000FF"/>
                          </a:solidFill>
                          <a:latin typeface="Times New Roman" pitchFamily="18" charset="0"/>
                          <a:ea typeface="+mn-ea"/>
                          <a:cs typeface="Times New Roman" pitchFamily="18" charset="0"/>
                        </a:rPr>
                        <a:t>,</a:t>
                      </a:r>
                    </a:p>
                    <a:p>
                      <a:pPr marL="342900" marR="0" indent="-342900" algn="just">
                        <a:lnSpc>
                          <a:spcPct val="115000"/>
                        </a:lnSpc>
                        <a:spcBef>
                          <a:spcPts val="0"/>
                        </a:spcBef>
                        <a:spcAft>
                          <a:spcPts val="600"/>
                        </a:spcAft>
                        <a:buFontTx/>
                        <a:buChar char="-"/>
                      </a:pPr>
                      <a:r>
                        <a:rPr lang="en-US" sz="2400" i="1" kern="1200" dirty="0" err="1" smtClean="0">
                          <a:solidFill>
                            <a:srgbClr val="0000FF"/>
                          </a:solidFill>
                          <a:latin typeface="Times New Roman" pitchFamily="18" charset="0"/>
                          <a:ea typeface="+mn-ea"/>
                          <a:cs typeface="Times New Roman" pitchFamily="18" charset="0"/>
                        </a:rPr>
                        <a:t>bài</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khó</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không</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nản</a:t>
                      </a:r>
                      <a:r>
                        <a:rPr lang="en-US" sz="2400" i="1" kern="1200" dirty="0" smtClean="0">
                          <a:solidFill>
                            <a:srgbClr val="0000FF"/>
                          </a:solidFill>
                          <a:latin typeface="Times New Roman" pitchFamily="18" charset="0"/>
                          <a:ea typeface="+mn-ea"/>
                          <a:cs typeface="Times New Roman" pitchFamily="18" charset="0"/>
                        </a:rPr>
                        <a:t>,</a:t>
                      </a:r>
                    </a:p>
                    <a:p>
                      <a:pPr marL="342900" marR="0" indent="-342900" algn="just">
                        <a:lnSpc>
                          <a:spcPct val="115000"/>
                        </a:lnSpc>
                        <a:spcBef>
                          <a:spcPts val="0"/>
                        </a:spcBef>
                        <a:spcAft>
                          <a:spcPts val="600"/>
                        </a:spcAft>
                        <a:buFontTx/>
                        <a:buChar char="-"/>
                      </a:pP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tự</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giác</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học</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đạt</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kết</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quả</a:t>
                      </a:r>
                      <a:r>
                        <a:rPr lang="en-US" sz="2400" i="1" kern="1200" dirty="0" smtClean="0">
                          <a:solidFill>
                            <a:srgbClr val="0000FF"/>
                          </a:solidFill>
                          <a:latin typeface="Times New Roman" pitchFamily="18" charset="0"/>
                          <a:ea typeface="+mn-ea"/>
                          <a:cs typeface="Times New Roman" pitchFamily="18" charset="0"/>
                        </a:rPr>
                        <a:t> </a:t>
                      </a:r>
                      <a:r>
                        <a:rPr lang="en-US" sz="2400" i="1" kern="1200" dirty="0" err="1" smtClean="0">
                          <a:solidFill>
                            <a:srgbClr val="0000FF"/>
                          </a:solidFill>
                          <a:latin typeface="Times New Roman" pitchFamily="18" charset="0"/>
                          <a:ea typeface="+mn-ea"/>
                          <a:cs typeface="Times New Roman" pitchFamily="18" charset="0"/>
                        </a:rPr>
                        <a:t>cao</a:t>
                      </a:r>
                      <a:r>
                        <a:rPr lang="en-US" sz="2400" i="1" kern="1200" dirty="0" smtClean="0">
                          <a:solidFill>
                            <a:srgbClr val="0000FF"/>
                          </a:solidFill>
                          <a:latin typeface="Times New Roman" pitchFamily="18" charset="0"/>
                          <a:ea typeface="+mn-ea"/>
                          <a:cs typeface="Times New Roman" pitchFamily="18" charset="0"/>
                        </a:rPr>
                        <a:t>…</a:t>
                      </a:r>
                      <a:r>
                        <a:rPr lang="vi-VN" sz="2400" i="1" kern="1200" dirty="0" smtClean="0">
                          <a:solidFill>
                            <a:srgbClr val="0000FF"/>
                          </a:solidFill>
                          <a:latin typeface="Times New Roman" pitchFamily="18" charset="0"/>
                          <a:ea typeface="+mn-ea"/>
                          <a:cs typeface="Times New Roman" pitchFamily="18" charset="0"/>
                        </a:rPr>
                        <a:t>.</a:t>
                      </a:r>
                      <a:endParaRPr lang="en-US" sz="3200" dirty="0">
                        <a:solidFill>
                          <a:srgbClr val="0000FF"/>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600" dirty="0">
                          <a:effectLst/>
                          <a:latin typeface="Times New Roman" pitchFamily="18" charset="0"/>
                          <a:ea typeface="Courier New" panose="02070309020205020404" pitchFamily="49" charset="0"/>
                          <a:cs typeface="Times New Roman" pitchFamily="18" charset="0"/>
                        </a:rPr>
                        <a:t> </a:t>
                      </a:r>
                      <a:r>
                        <a:rPr lang="en-US" sz="1600" dirty="0" smtClean="0">
                          <a:effectLst/>
                          <a:latin typeface="Times New Roman" pitchFamily="18" charset="0"/>
                          <a:ea typeface="Courier New" panose="02070309020205020404" pitchFamily="49" charset="0"/>
                          <a:cs typeface="Times New Roman" pitchFamily="18" charset="0"/>
                        </a:rPr>
                        <a:t>- </a:t>
                      </a:r>
                      <a:r>
                        <a:rPr lang="en-US" sz="2800" i="1" kern="1200" dirty="0" err="1" smtClean="0">
                          <a:solidFill>
                            <a:srgbClr val="CC00FF"/>
                          </a:solidFill>
                          <a:effectLst/>
                          <a:latin typeface="Times New Roman" pitchFamily="18" charset="0"/>
                          <a:ea typeface="+mn-ea"/>
                          <a:cs typeface="Times New Roman" pitchFamily="18" charset="0"/>
                        </a:rPr>
                        <a:t>c</a:t>
                      </a:r>
                      <a:r>
                        <a:rPr lang="en-US" sz="2800" i="1" kern="1200" dirty="0" err="1" smtClean="0">
                          <a:solidFill>
                            <a:srgbClr val="CC00FF"/>
                          </a:solidFill>
                          <a:latin typeface="Times New Roman" pitchFamily="18" charset="0"/>
                          <a:ea typeface="+mn-ea"/>
                          <a:cs typeface="Times New Roman" pitchFamily="18" charset="0"/>
                        </a:rPr>
                        <a:t>hăm</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làm</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việc</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nhà</a:t>
                      </a:r>
                      <a:r>
                        <a:rPr lang="en-US" sz="2800" i="1" kern="1200" dirty="0" smtClean="0">
                          <a:solidFill>
                            <a:srgbClr val="CC00FF"/>
                          </a:solidFill>
                          <a:latin typeface="Times New Roman" pitchFamily="18" charset="0"/>
                          <a:ea typeface="+mn-ea"/>
                          <a:cs typeface="Times New Roman" pitchFamily="18" charset="0"/>
                        </a:rPr>
                        <a:t>,</a:t>
                      </a:r>
                    </a:p>
                    <a:p>
                      <a:pPr marL="457200" marR="0" indent="-457200" algn="just">
                        <a:lnSpc>
                          <a:spcPct val="115000"/>
                        </a:lnSpc>
                        <a:spcBef>
                          <a:spcPts val="0"/>
                        </a:spcBef>
                        <a:spcAft>
                          <a:spcPts val="600"/>
                        </a:spcAft>
                        <a:buFontTx/>
                        <a:buChar char="-"/>
                      </a:pPr>
                      <a:r>
                        <a:rPr lang="en-US" sz="2800" i="1" kern="1200" dirty="0" err="1" smtClean="0">
                          <a:solidFill>
                            <a:srgbClr val="CC00FF"/>
                          </a:solidFill>
                          <a:latin typeface="Times New Roman" pitchFamily="18" charset="0"/>
                          <a:ea typeface="+mn-ea"/>
                          <a:cs typeface="Times New Roman" pitchFamily="18" charset="0"/>
                        </a:rPr>
                        <a:t>không</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bỏ</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dở</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công</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việc</a:t>
                      </a:r>
                      <a:r>
                        <a:rPr lang="en-US" sz="2800" i="1" kern="1200" dirty="0" smtClean="0">
                          <a:solidFill>
                            <a:srgbClr val="CC00FF"/>
                          </a:solidFill>
                          <a:latin typeface="Times New Roman" pitchFamily="18" charset="0"/>
                          <a:ea typeface="+mn-ea"/>
                          <a:cs typeface="Times New Roman" pitchFamily="18" charset="0"/>
                        </a:rPr>
                        <a:t>, </a:t>
                      </a:r>
                    </a:p>
                    <a:p>
                      <a:pPr marL="457200" marR="0" indent="-457200" algn="just">
                        <a:lnSpc>
                          <a:spcPct val="115000"/>
                        </a:lnSpc>
                        <a:spcBef>
                          <a:spcPts val="0"/>
                        </a:spcBef>
                        <a:spcAft>
                          <a:spcPts val="600"/>
                        </a:spcAft>
                        <a:buFontTx/>
                        <a:buChar char="-"/>
                      </a:pPr>
                      <a:r>
                        <a:rPr lang="en-US" sz="2800" i="1" kern="1200" dirty="0" err="1" smtClean="0">
                          <a:solidFill>
                            <a:srgbClr val="CC00FF"/>
                          </a:solidFill>
                          <a:latin typeface="Times New Roman" pitchFamily="18" charset="0"/>
                          <a:ea typeface="+mn-ea"/>
                          <a:cs typeface="Times New Roman" pitchFamily="18" charset="0"/>
                        </a:rPr>
                        <a:t>không</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ngại</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khó</a:t>
                      </a:r>
                      <a:r>
                        <a:rPr lang="en-US" sz="2800" i="1" kern="1200" dirty="0" smtClean="0">
                          <a:solidFill>
                            <a:srgbClr val="CC00FF"/>
                          </a:solidFill>
                          <a:latin typeface="Times New Roman" pitchFamily="18" charset="0"/>
                          <a:ea typeface="+mn-ea"/>
                          <a:cs typeface="Times New Roman" pitchFamily="18" charset="0"/>
                        </a:rPr>
                        <a:t>,</a:t>
                      </a:r>
                    </a:p>
                    <a:p>
                      <a:pPr marL="457200" marR="0" indent="-457200" algn="just">
                        <a:lnSpc>
                          <a:spcPct val="115000"/>
                        </a:lnSpc>
                        <a:spcBef>
                          <a:spcPts val="0"/>
                        </a:spcBef>
                        <a:spcAft>
                          <a:spcPts val="600"/>
                        </a:spcAft>
                        <a:buFontTx/>
                        <a:buChar char="-"/>
                      </a:pPr>
                      <a:r>
                        <a:rPr lang="en-US" sz="2800" i="1" kern="1200" dirty="0" err="1" smtClean="0">
                          <a:solidFill>
                            <a:srgbClr val="CC00FF"/>
                          </a:solidFill>
                          <a:latin typeface="Times New Roman" pitchFamily="18" charset="0"/>
                          <a:ea typeface="+mn-ea"/>
                          <a:cs typeface="Times New Roman" pitchFamily="18" charset="0"/>
                        </a:rPr>
                        <a:t>miệt</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mài</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với</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công</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việc</a:t>
                      </a:r>
                      <a:r>
                        <a:rPr lang="en-US" sz="2800" i="1" kern="1200" dirty="0" smtClean="0">
                          <a:solidFill>
                            <a:srgbClr val="CC00FF"/>
                          </a:solidFill>
                          <a:latin typeface="Times New Roman" pitchFamily="18" charset="0"/>
                          <a:ea typeface="+mn-ea"/>
                          <a:cs typeface="Times New Roman" pitchFamily="18" charset="0"/>
                        </a:rPr>
                        <a:t>, </a:t>
                      </a:r>
                    </a:p>
                    <a:p>
                      <a:pPr marL="0" marR="0" indent="0" algn="just">
                        <a:lnSpc>
                          <a:spcPct val="115000"/>
                        </a:lnSpc>
                        <a:spcBef>
                          <a:spcPts val="0"/>
                        </a:spcBef>
                        <a:spcAft>
                          <a:spcPts val="600"/>
                        </a:spcAft>
                        <a:buFontTx/>
                        <a:buNone/>
                      </a:pP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tìm</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tòi</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sáng</a:t>
                      </a:r>
                      <a:r>
                        <a:rPr lang="en-US" sz="2800" i="1" kern="1200" dirty="0" smtClean="0">
                          <a:solidFill>
                            <a:srgbClr val="CC00FF"/>
                          </a:solidFill>
                          <a:latin typeface="Times New Roman" pitchFamily="18" charset="0"/>
                          <a:ea typeface="+mn-ea"/>
                          <a:cs typeface="Times New Roman" pitchFamily="18" charset="0"/>
                        </a:rPr>
                        <a:t> </a:t>
                      </a:r>
                      <a:r>
                        <a:rPr lang="en-US" sz="2800" i="1" kern="1200" dirty="0" err="1" smtClean="0">
                          <a:solidFill>
                            <a:srgbClr val="CC00FF"/>
                          </a:solidFill>
                          <a:latin typeface="Times New Roman" pitchFamily="18" charset="0"/>
                          <a:ea typeface="+mn-ea"/>
                          <a:cs typeface="Times New Roman" pitchFamily="18" charset="0"/>
                        </a:rPr>
                        <a:t>tạo</a:t>
                      </a:r>
                      <a:r>
                        <a:rPr lang="en-US" sz="2800" i="1" kern="1200" dirty="0" smtClean="0">
                          <a:solidFill>
                            <a:srgbClr val="CC00FF"/>
                          </a:solidFill>
                          <a:latin typeface="Times New Roman" pitchFamily="18" charset="0"/>
                          <a:ea typeface="+mn-ea"/>
                          <a:cs typeface="Times New Roman" pitchFamily="18" charset="0"/>
                        </a:rPr>
                        <a:t>…</a:t>
                      </a:r>
                      <a:endParaRPr lang="en-US" sz="1400" dirty="0">
                        <a:solidFill>
                          <a:srgbClr val="CC00FF"/>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just" defTabSz="914400" rtl="0" eaLnBrk="1" fontAlgn="auto" latinLnBrk="0" hangingPunct="1">
                        <a:lnSpc>
                          <a:spcPct val="115000"/>
                        </a:lnSpc>
                        <a:spcBef>
                          <a:spcPts val="0"/>
                        </a:spcBef>
                        <a:spcAft>
                          <a:spcPts val="600"/>
                        </a:spcAft>
                        <a:buClrTx/>
                        <a:buSzTx/>
                        <a:buFontTx/>
                        <a:buNone/>
                        <a:tabLst/>
                        <a:defRPr/>
                      </a:pPr>
                      <a:r>
                        <a:rPr lang="vi-VN" sz="1600" dirty="0">
                          <a:effectLst/>
                          <a:latin typeface="Times New Roman" pitchFamily="18" charset="0"/>
                          <a:ea typeface="Courier New" panose="02070309020205020404" pitchFamily="49" charset="0"/>
                          <a:cs typeface="Times New Roman" pitchFamily="18" charset="0"/>
                        </a:rPr>
                        <a:t> </a:t>
                      </a:r>
                      <a:r>
                        <a:rPr lang="en-US" sz="1600" dirty="0" smtClean="0">
                          <a:effectLst/>
                          <a:latin typeface="Times New Roman" pitchFamily="18" charset="0"/>
                          <a:ea typeface="Courier New" panose="02070309020205020404" pitchFamily="49" charset="0"/>
                          <a:cs typeface="Times New Roman" pitchFamily="18" charset="0"/>
                        </a:rPr>
                        <a:t>- </a:t>
                      </a:r>
                      <a:r>
                        <a:rPr lang="en-US" sz="2400" i="1" kern="1200" dirty="0" err="1" smtClean="0">
                          <a:solidFill>
                            <a:schemeClr val="tx1"/>
                          </a:solidFill>
                          <a:effectLst/>
                          <a:latin typeface="Times New Roman" pitchFamily="18" charset="0"/>
                          <a:ea typeface="+mn-ea"/>
                          <a:cs typeface="Times New Roman" pitchFamily="18" charset="0"/>
                        </a:rPr>
                        <a:t>k</a:t>
                      </a:r>
                      <a:r>
                        <a:rPr lang="en-US" sz="2400" i="1" kern="1200" dirty="0" err="1" smtClean="0">
                          <a:solidFill>
                            <a:schemeClr val="tx1"/>
                          </a:solidFill>
                          <a:latin typeface="Times New Roman" pitchFamily="18" charset="0"/>
                          <a:ea typeface="+mn-ea"/>
                          <a:cs typeface="Times New Roman" pitchFamily="18" charset="0"/>
                        </a:rPr>
                        <a:t>iên</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trì</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luyện</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tập</a:t>
                      </a:r>
                      <a:r>
                        <a:rPr lang="en-US" sz="2400" i="1" kern="1200" dirty="0" smtClean="0">
                          <a:solidFill>
                            <a:schemeClr val="tx1"/>
                          </a:solidFill>
                          <a:latin typeface="Times New Roman" pitchFamily="18" charset="0"/>
                          <a:ea typeface="+mn-ea"/>
                          <a:cs typeface="Times New Roman" pitchFamily="18" charset="0"/>
                        </a:rPr>
                        <a:t> TDTT, </a:t>
                      </a:r>
                    </a:p>
                    <a:p>
                      <a:pPr marL="342900" marR="0" indent="-342900" algn="just" defTabSz="914400" rtl="0" eaLnBrk="1" fontAlgn="auto" latinLnBrk="0" hangingPunct="1">
                        <a:lnSpc>
                          <a:spcPct val="115000"/>
                        </a:lnSpc>
                        <a:spcBef>
                          <a:spcPts val="0"/>
                        </a:spcBef>
                        <a:spcAft>
                          <a:spcPts val="600"/>
                        </a:spcAft>
                        <a:buClrTx/>
                        <a:buSzTx/>
                        <a:buFontTx/>
                        <a:buChar char="-"/>
                        <a:tabLst/>
                        <a:defRPr/>
                      </a:pPr>
                      <a:r>
                        <a:rPr lang="en-US" sz="2400" i="1" kern="1200" dirty="0" err="1" smtClean="0">
                          <a:solidFill>
                            <a:schemeClr val="tx1"/>
                          </a:solidFill>
                          <a:latin typeface="Times New Roman" pitchFamily="18" charset="0"/>
                          <a:ea typeface="+mn-ea"/>
                          <a:cs typeface="Times New Roman" pitchFamily="18" charset="0"/>
                        </a:rPr>
                        <a:t>kiên</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trì</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đấu</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tranh</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phòng</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chống</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tệ</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nạn</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xã</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hội,dịch</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bệnh</a:t>
                      </a:r>
                      <a:r>
                        <a:rPr lang="en-US" sz="2400" i="1" kern="1200" dirty="0" smtClean="0">
                          <a:solidFill>
                            <a:schemeClr val="tx1"/>
                          </a:solidFill>
                          <a:latin typeface="Times New Roman" pitchFamily="18" charset="0"/>
                          <a:ea typeface="+mn-ea"/>
                          <a:cs typeface="Times New Roman" pitchFamily="18" charset="0"/>
                        </a:rPr>
                        <a:t> </a:t>
                      </a:r>
                      <a:r>
                        <a:rPr lang="en-US" sz="2400" i="1" kern="1200" smtClean="0">
                          <a:solidFill>
                            <a:schemeClr val="tx1"/>
                          </a:solidFill>
                          <a:latin typeface="Times New Roman" pitchFamily="18" charset="0"/>
                          <a:ea typeface="+mn-ea"/>
                          <a:cs typeface="Times New Roman" pitchFamily="18" charset="0"/>
                        </a:rPr>
                        <a:t>covid</a:t>
                      </a:r>
                      <a:endParaRPr lang="en-US" sz="2400" i="1" kern="1200" dirty="0" smtClean="0">
                        <a:solidFill>
                          <a:schemeClr val="tx1"/>
                        </a:solidFill>
                        <a:latin typeface="Times New Roman" pitchFamily="18" charset="0"/>
                        <a:ea typeface="+mn-ea"/>
                        <a:cs typeface="Times New Roman" pitchFamily="18" charset="0"/>
                      </a:endParaRPr>
                    </a:p>
                    <a:p>
                      <a:pPr marL="342900" marR="0" indent="-342900" algn="just" defTabSz="914400" rtl="0" eaLnBrk="1" fontAlgn="auto" latinLnBrk="0" hangingPunct="1">
                        <a:lnSpc>
                          <a:spcPct val="115000"/>
                        </a:lnSpc>
                        <a:spcBef>
                          <a:spcPts val="0"/>
                        </a:spcBef>
                        <a:spcAft>
                          <a:spcPts val="600"/>
                        </a:spcAft>
                        <a:buClrTx/>
                        <a:buSzTx/>
                        <a:buFontTx/>
                        <a:buChar char="-"/>
                        <a:tabLst/>
                        <a:defRPr/>
                      </a:pPr>
                      <a:r>
                        <a:rPr lang="en-US" sz="2400" i="1" kern="1200" dirty="0" err="1" smtClean="0">
                          <a:solidFill>
                            <a:schemeClr val="tx1"/>
                          </a:solidFill>
                          <a:latin typeface="Times New Roman" pitchFamily="18" charset="0"/>
                          <a:ea typeface="+mn-ea"/>
                          <a:cs typeface="Times New Roman" pitchFamily="18" charset="0"/>
                        </a:rPr>
                        <a:t>bảo</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vệ</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môi</a:t>
                      </a:r>
                      <a:r>
                        <a:rPr lang="en-US" sz="2400" i="1" kern="1200" dirty="0" smtClean="0">
                          <a:solidFill>
                            <a:schemeClr val="tx1"/>
                          </a:solidFill>
                          <a:latin typeface="Times New Roman" pitchFamily="18" charset="0"/>
                          <a:ea typeface="+mn-ea"/>
                          <a:cs typeface="Times New Roman" pitchFamily="18" charset="0"/>
                        </a:rPr>
                        <a:t> </a:t>
                      </a:r>
                      <a:r>
                        <a:rPr lang="en-US" sz="2400" i="1" kern="1200" dirty="0" err="1" smtClean="0">
                          <a:solidFill>
                            <a:schemeClr val="tx1"/>
                          </a:solidFill>
                          <a:latin typeface="Times New Roman" pitchFamily="18" charset="0"/>
                          <a:ea typeface="+mn-ea"/>
                          <a:cs typeface="Times New Roman" pitchFamily="18" charset="0"/>
                        </a:rPr>
                        <a:t>trường</a:t>
                      </a:r>
                      <a:r>
                        <a:rPr lang="en-US" sz="2400" i="1" kern="1200" dirty="0" smtClean="0">
                          <a:solidFill>
                            <a:schemeClr val="tx1"/>
                          </a:solidFill>
                          <a:latin typeface="Times New Roman" pitchFamily="18" charset="0"/>
                          <a:ea typeface="+mn-ea"/>
                          <a:cs typeface="Times New Roman" pitchFamily="18" charset="0"/>
                        </a:rPr>
                        <a:t>,</a:t>
                      </a:r>
                      <a:r>
                        <a:rPr lang="vi-VN" sz="2400" i="1" kern="1200" dirty="0" smtClean="0">
                          <a:solidFill>
                            <a:schemeClr val="tx1"/>
                          </a:solidFill>
                          <a:latin typeface="Times New Roman" pitchFamily="18" charset="0"/>
                          <a:ea typeface="+mn-ea"/>
                          <a:cs typeface="Times New Roman" pitchFamily="18" charset="0"/>
                        </a:rPr>
                        <a:t>...</a:t>
                      </a:r>
                      <a:endParaRPr lang="en-US" sz="2400" kern="1200" dirty="0" smtClean="0">
                        <a:solidFill>
                          <a:schemeClr val="tx1"/>
                        </a:solidFill>
                        <a:latin typeface="Times New Roman" pitchFamily="18" charset="0"/>
                        <a:ea typeface="+mn-ea"/>
                        <a:cs typeface="Times New Roman" pitchFamily="18" charset="0"/>
                      </a:endParaRPr>
                    </a:p>
                    <a:p>
                      <a:pPr marL="0" marR="0" algn="just">
                        <a:lnSpc>
                          <a:spcPct val="115000"/>
                        </a:lnSpc>
                        <a:spcBef>
                          <a:spcPts val="0"/>
                        </a:spcBef>
                        <a:spcAft>
                          <a:spcPts val="600"/>
                        </a:spcAft>
                      </a:pPr>
                      <a:endParaRPr lang="en-US" sz="1400" dirty="0">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bl>
          </a:graphicData>
        </a:graphic>
      </p:graphicFrame>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23902"/>
          </a:xfrm>
          <a:prstGeom prst="rect">
            <a:avLst/>
          </a:prstGeom>
          <a:solidFill>
            <a:srgbClr val="FFCCFF"/>
          </a:solidFill>
          <a:extLst/>
        </p:spPr>
      </p:pic>
      <p:sp>
        <p:nvSpPr>
          <p:cNvPr id="7" name="TextBox 6"/>
          <p:cNvSpPr txBox="1"/>
          <p:nvPr/>
        </p:nvSpPr>
        <p:spPr>
          <a:xfrm>
            <a:off x="4271" y="5"/>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9"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0000FF"/>
                </a:solidFill>
                <a:latin typeface="Times New Roman" pitchFamily="18" charset="0"/>
                <a:ea typeface="Times New Roman" panose="02020603050405020304" pitchFamily="18" charset="0"/>
                <a:cs typeface="Times New Roman" pitchFamily="18" charset="0"/>
              </a:rPr>
              <a:t>Trò chơi “tiếp sức”</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3" y="921943"/>
            <a:ext cx="8841851" cy="1186735"/>
          </a:xfrm>
          <a:prstGeom prst="rect">
            <a:avLst/>
          </a:prstGeom>
        </p:spPr>
        <p:txBody>
          <a:bodyPr wrap="square">
            <a:spAutoFit/>
          </a:bodyPr>
          <a:lstStyle/>
          <a:p>
            <a:pPr indent="279400" algn="just">
              <a:lnSpc>
                <a:spcPct val="127000"/>
              </a:lnSpc>
              <a:spcAft>
                <a:spcPts val="500"/>
              </a:spcAft>
            </a:pPr>
            <a:r>
              <a:rPr lang="vi-VN" sz="2800" b="1" dirty="0">
                <a:solidFill>
                  <a:srgbClr val="353635"/>
                </a:solidFill>
                <a:latin typeface="Times New Roman" pitchFamily="18" charset="0"/>
                <a:ea typeface="Times New Roman" panose="02020603050405020304" pitchFamily="18" charset="0"/>
                <a:cs typeface="Times New Roman" pitchFamily="18" charset="0"/>
              </a:rPr>
              <a:t>Tìm hiểu biểu hiện của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siêng</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năng</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kiên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trì</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bằng</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cách</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hoàn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thiện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phiếu</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bài</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tập</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endParaRPr lang="en-US" sz="2800" dirty="0">
              <a:solidFill>
                <a:srgbClr val="353635"/>
              </a:solidFill>
              <a:effectLst/>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23" y="2463890"/>
            <a:ext cx="2900751" cy="4359018"/>
          </a:xfrm>
          <a:prstGeom prst="rect">
            <a:avLst/>
          </a:prstGeom>
        </p:spPr>
      </p:pic>
      <p:pic>
        <p:nvPicPr>
          <p:cNvPr id="13" name="Picture 12"/>
          <p:cNvPicPr>
            <a:picLocks noChangeAspect="1"/>
          </p:cNvPicPr>
          <p:nvPr/>
        </p:nvPicPr>
        <p:blipFill>
          <a:blip r:embed="rId3"/>
          <a:stretch>
            <a:fillRect/>
          </a:stretch>
        </p:blipFill>
        <p:spPr>
          <a:xfrm>
            <a:off x="-282221" y="129318"/>
            <a:ext cx="11440013" cy="6585527"/>
          </a:xfrm>
          <a:prstGeom prst="rect">
            <a:avLst/>
          </a:prstGeom>
        </p:spPr>
      </p:pic>
      <p:sp>
        <p:nvSpPr>
          <p:cNvPr id="14" name="Text Box 5"/>
          <p:cNvSpPr txBox="1">
            <a:spLocks noChangeArrowheads="1"/>
          </p:cNvSpPr>
          <p:nvPr/>
        </p:nvSpPr>
        <p:spPr bwMode="auto">
          <a:xfrm>
            <a:off x="1512717" y="709387"/>
            <a:ext cx="8827911" cy="487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b="1" dirty="0" smtClean="0">
                <a:solidFill>
                  <a:srgbClr val="CC00FF"/>
                </a:solidFill>
                <a:latin typeface="Times New Roman" pitchFamily="18" charset="0"/>
                <a:cs typeface="Times New Roman" pitchFamily="18" charset="0"/>
              </a:rPr>
              <a:t>b. </a:t>
            </a:r>
            <a:r>
              <a:rPr lang="en-US" b="1" dirty="0" err="1" smtClean="0">
                <a:solidFill>
                  <a:srgbClr val="CC00FF"/>
                </a:solidFill>
                <a:latin typeface="Times New Roman" pitchFamily="18" charset="0"/>
                <a:cs typeface="Times New Roman" pitchFamily="18" charset="0"/>
              </a:rPr>
              <a:t>Biểu</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hiện</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của</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siêng</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năng</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kiên</a:t>
            </a:r>
            <a:r>
              <a:rPr lang="en-US" b="1" dirty="0" smtClean="0">
                <a:solidFill>
                  <a:srgbClr val="CC00FF"/>
                </a:solidFill>
                <a:latin typeface="Times New Roman" pitchFamily="18" charset="0"/>
                <a:cs typeface="Times New Roman" pitchFamily="18" charset="0"/>
              </a:rPr>
              <a:t> </a:t>
            </a:r>
            <a:r>
              <a:rPr lang="en-US" b="1" dirty="0" err="1" smtClean="0">
                <a:solidFill>
                  <a:srgbClr val="CC00FF"/>
                </a:solidFill>
                <a:latin typeface="Times New Roman" pitchFamily="18" charset="0"/>
                <a:cs typeface="Times New Roman" pitchFamily="18" charset="0"/>
              </a:rPr>
              <a:t>trì</a:t>
            </a:r>
            <a:endParaRPr lang="en-US" b="1" dirty="0" smtClean="0">
              <a:solidFill>
                <a:srgbClr val="CC00FF"/>
              </a:solidFill>
              <a:latin typeface="Times New Roman" pitchFamily="18" charset="0"/>
              <a:cs typeface="Times New Roman" pitchFamily="18" charset="0"/>
            </a:endParaRPr>
          </a:p>
          <a:p>
            <a:pPr>
              <a:buNone/>
            </a:pPr>
            <a:r>
              <a:rPr lang="en-US"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Trong</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học</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tập</a:t>
            </a:r>
            <a:r>
              <a:rPr lang="en-US" i="1" dirty="0" smtClean="0">
                <a:solidFill>
                  <a:srgbClr val="0000FF"/>
                </a:solidFill>
                <a:latin typeface="Times New Roman" pitchFamily="18" charset="0"/>
                <a:cs typeface="Times New Roman" pitchFamily="18" charset="0"/>
              </a:rPr>
              <a:t>: </a:t>
            </a:r>
            <a:r>
              <a:rPr lang="en-US" i="1" dirty="0" err="1" smtClean="0">
                <a:latin typeface="Times New Roman" pitchFamily="18" charset="0"/>
                <a:cs typeface="Times New Roman" pitchFamily="18" charset="0"/>
              </a:rPr>
              <a:t>đi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học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chuyên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cần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chăm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chỉ</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làm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bài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có</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kế</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hoạch</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học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tập</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bài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khó</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không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nản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tự</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giác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học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đạt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kết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quả</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cao</a:t>
            </a:r>
            <a:r>
              <a:rPr lang="en-US" i="1" dirty="0" smtClean="0">
                <a:latin typeface="Times New Roman" pitchFamily="18" charset="0"/>
                <a:cs typeface="Times New Roman" pitchFamily="18" charset="0"/>
              </a:rPr>
              <a:t>…</a:t>
            </a:r>
            <a:r>
              <a:rPr lang="vi-VN" i="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None/>
            </a:pPr>
            <a:r>
              <a:rPr lang="en-US" i="1" dirty="0" smtClean="0">
                <a:solidFill>
                  <a:srgbClr val="0000FF"/>
                </a:solidFill>
                <a:latin typeface="Times New Roman" pitchFamily="18" charset="0"/>
                <a:cs typeface="Times New Roman" pitchFamily="18" charset="0"/>
              </a:rPr>
              <a:t>+</a:t>
            </a:r>
            <a:r>
              <a:rPr lang="en-US" i="1" u="sng" dirty="0" err="1" smtClean="0">
                <a:solidFill>
                  <a:srgbClr val="0000FF"/>
                </a:solidFill>
                <a:latin typeface="Times New Roman" pitchFamily="18" charset="0"/>
                <a:cs typeface="Times New Roman" pitchFamily="18" charset="0"/>
              </a:rPr>
              <a:t>Trong</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lao</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động</a:t>
            </a:r>
            <a:r>
              <a:rPr lang="en-US" i="1" u="sng" dirty="0" smtClean="0">
                <a:solidFill>
                  <a:srgbClr val="0000FF"/>
                </a:solidFill>
                <a:latin typeface="Times New Roman" pitchFamily="18" charset="0"/>
                <a:cs typeface="Times New Roman" pitchFamily="18" charset="0"/>
              </a:rPr>
              <a:t>: </a:t>
            </a:r>
            <a:r>
              <a:rPr lang="en-US" i="1" dirty="0" err="1" smtClean="0">
                <a:latin typeface="Times New Roman" pitchFamily="18" charset="0"/>
                <a:cs typeface="Times New Roman" pitchFamily="18" charset="0"/>
              </a:rPr>
              <a:t>Chăm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làm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việc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nhà</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không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bỏ</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dở</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công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việc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không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ngại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khó</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miệt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mài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với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công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việc</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tìm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tòi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sáng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tạo</a:t>
            </a:r>
            <a:r>
              <a:rPr lang="en-US" i="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None/>
            </a:pPr>
            <a:r>
              <a:rPr lang="en-US" i="1" dirty="0" smtClean="0">
                <a:latin typeface="Times New Roman" pitchFamily="18" charset="0"/>
                <a:cs typeface="Times New Roman" pitchFamily="18" charset="0"/>
              </a:rPr>
              <a:t>+</a:t>
            </a:r>
            <a:r>
              <a:rPr lang="en-US" i="1" u="sng" dirty="0" err="1" smtClean="0">
                <a:solidFill>
                  <a:srgbClr val="0000FF"/>
                </a:solidFill>
                <a:latin typeface="Times New Roman" pitchFamily="18" charset="0"/>
                <a:cs typeface="Times New Roman" pitchFamily="18" charset="0"/>
              </a:rPr>
              <a:t>Trong</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hoạt</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động</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xã</a:t>
            </a:r>
            <a:r>
              <a:rPr lang="en-US" i="1" u="sng" dirty="0" smtClean="0">
                <a:solidFill>
                  <a:srgbClr val="0000FF"/>
                </a:solidFill>
                <a:latin typeface="Times New Roman" pitchFamily="18" charset="0"/>
                <a:cs typeface="Times New Roman" pitchFamily="18" charset="0"/>
              </a:rPr>
              <a:t> </a:t>
            </a:r>
            <a:r>
              <a:rPr lang="en-US" i="1" u="sng" dirty="0" err="1" smtClean="0">
                <a:solidFill>
                  <a:srgbClr val="0000FF"/>
                </a:solidFill>
                <a:latin typeface="Times New Roman" pitchFamily="18" charset="0"/>
                <a:cs typeface="Times New Roman" pitchFamily="18" charset="0"/>
              </a:rPr>
              <a:t>hội</a:t>
            </a:r>
            <a:r>
              <a:rPr lang="en-US" i="1" u="sng" dirty="0" smtClean="0">
                <a:solidFill>
                  <a:srgbClr val="0000FF"/>
                </a:solidFill>
                <a:latin typeface="Times New Roman" pitchFamily="18" charset="0"/>
                <a:cs typeface="Times New Roman" pitchFamily="18" charset="0"/>
              </a:rPr>
              <a:t>: </a:t>
            </a:r>
            <a:r>
              <a:rPr lang="en-US" i="1" dirty="0" err="1" smtClean="0">
                <a:latin typeface="Times New Roman" pitchFamily="18" charset="0"/>
                <a:cs typeface="Times New Roman" pitchFamily="18" charset="0"/>
              </a:rPr>
              <a:t>Kiên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trì</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luyện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tập</a:t>
            </a:r>
            <a:r>
              <a:rPr lang="en-US" i="1" dirty="0" smtClean="0">
                <a:latin typeface="Times New Roman" pitchFamily="18" charset="0"/>
                <a:cs typeface="Times New Roman" pitchFamily="18" charset="0"/>
              </a:rPr>
              <a:t> TDTT, </a:t>
            </a:r>
            <a:r>
              <a:rPr lang="en-US" i="1" dirty="0" err="1" smtClean="0">
                <a:latin typeface="Times New Roman" pitchFamily="18" charset="0"/>
                <a:cs typeface="Times New Roman" pitchFamily="18" charset="0"/>
              </a:rPr>
              <a:t>kiên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trì</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đấu</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tranh</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phòng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chống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tệ</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nạn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xã</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hội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dịch</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bệnh</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covid</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bảo</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vệ</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môi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trường</a:t>
            </a:r>
            <a:r>
              <a:rPr lang="en-US" i="1" dirty="0" smtClean="0">
                <a:latin typeface="Times New Roman" pitchFamily="18" charset="0"/>
                <a:cs typeface="Times New Roman" pitchFamily="18" charset="0"/>
              </a:rPr>
              <a:t>,</a:t>
            </a:r>
            <a:r>
              <a:rPr lang="vi-VN" i="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endParaRPr lang="en-US" dirty="0"/>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52" y="535981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5"/>
          <a:stretch>
            <a:fillRect/>
          </a:stretch>
        </p:blipFill>
        <p:spPr>
          <a:xfrm>
            <a:off x="10936767" y="0"/>
            <a:ext cx="1255239" cy="937524"/>
          </a:xfrm>
          <a:prstGeom prst="rect">
            <a:avLst/>
          </a:prstGeom>
        </p:spPr>
      </p:pic>
    </p:spTree>
    <p:extLst>
      <p:ext uri="{BB962C8B-B14F-4D97-AF65-F5344CB8AC3E}">
        <p14:creationId xmlns:p14="http://schemas.microsoft.com/office/powerpoint/2010/main" val="15772699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900" decel="100000" fill="hold"/>
                                        <p:tgtEl>
                                          <p:spTgt spid="12"/>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14"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71" y="425542"/>
            <a:ext cx="5207535" cy="5948218"/>
          </a:xfrm>
          <a:prstGeom prst="rect">
            <a:avLst/>
          </a:prstGeom>
          <a:noFill/>
          <a:ln>
            <a:noFill/>
          </a:ln>
        </p:spPr>
      </p:pic>
      <p:sp>
        <p:nvSpPr>
          <p:cNvPr id="12" name="文本框 15"/>
          <p:cNvSpPr txBox="1"/>
          <p:nvPr/>
        </p:nvSpPr>
        <p:spPr>
          <a:xfrm>
            <a:off x="6448514" y="3380477"/>
            <a:ext cx="5255015" cy="2123658"/>
          </a:xfrm>
          <a:prstGeom prst="rect">
            <a:avLst/>
          </a:prstGeom>
          <a:noFill/>
        </p:spPr>
        <p:txBody>
          <a:bodyPr wrap="square" rtlCol="0">
            <a:spAutoFit/>
          </a:bodyPr>
          <a:lstStyle/>
          <a:p>
            <a:pPr algn="ctr" defTabSz="457200"/>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I.</a:t>
            </a:r>
          </a:p>
          <a:p>
            <a:pPr algn="ctr" defTabSz="457200"/>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Khởi</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động</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grpSp>
        <p:nvGrpSpPr>
          <p:cNvPr id="3" name="Group 2"/>
          <p:cNvGrpSpPr/>
          <p:nvPr/>
        </p:nvGrpSpPr>
        <p:grpSpPr>
          <a:xfrm>
            <a:off x="559298" y="578116"/>
            <a:ext cx="5345103" cy="5623901"/>
            <a:chOff x="559295" y="578106"/>
            <a:chExt cx="5345103" cy="562390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559295" y="803243"/>
              <a:ext cx="5284611" cy="5398764"/>
            </a:xfrm>
            <a:prstGeom prst="rect">
              <a:avLst/>
            </a:prstGeom>
          </p:spPr>
        </p:pic>
        <p:sp>
          <p:nvSpPr>
            <p:cNvPr id="10" name="Rectangle 9"/>
            <p:cNvSpPr>
              <a:spLocks noChangeArrowheads="1"/>
            </p:cNvSpPr>
            <p:nvPr/>
          </p:nvSpPr>
          <p:spPr bwMode="auto">
            <a:xfrm>
              <a:off x="1543673" y="1308471"/>
              <a:ext cx="3315854"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err="1" smtClean="0">
                  <a:solidFill>
                    <a:srgbClr val="0000FF"/>
                  </a:solidFill>
                  <a:latin typeface="Times New Roman" pitchFamily="18" charset="0"/>
                  <a:ea typeface="Helvetica Neue"/>
                  <a:cs typeface="Times New Roman" pitchFamily="18" charset="0"/>
                </a:rPr>
                <a:t>Bài</a:t>
              </a:r>
              <a:r>
                <a:rPr lang="en-US" altLang="en-US" sz="4000" b="1" dirty="0" smtClean="0">
                  <a:solidFill>
                    <a:srgbClr val="0000FF"/>
                  </a:solidFill>
                  <a:latin typeface="Times New Roman" pitchFamily="18" charset="0"/>
                  <a:ea typeface="Helvetica Neue"/>
                  <a:cs typeface="Times New Roman" pitchFamily="18" charset="0"/>
                </a:rPr>
                <a:t> 3:</a:t>
              </a:r>
              <a:r>
                <a:rPr lang="en-US" altLang="en-US" sz="4000" b="1" dirty="0" smtClean="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4000" b="1" dirty="0" smtClean="0">
                  <a:solidFill>
                    <a:srgbClr val="FF0000"/>
                  </a:solidFill>
                  <a:latin typeface="Times New Roman" pitchFamily="18" charset="0"/>
                  <a:ea typeface="Helvetica Neue"/>
                  <a:cs typeface="Times New Roman" pitchFamily="18" charset="0"/>
                </a:rPr>
                <a:t>SIÊNG NĂNG, KIÊN TRÌ</a:t>
              </a:r>
            </a:p>
            <a:p>
              <a:pPr algn="ctr" eaLnBrk="0" fontAlgn="base" hangingPunct="0">
                <a:spcBef>
                  <a:spcPct val="0"/>
                </a:spcBef>
                <a:spcAft>
                  <a:spcPct val="0"/>
                </a:spcAft>
              </a:pPr>
              <a:r>
                <a:rPr lang="en-US" altLang="en-US" sz="4000" b="1" dirty="0" smtClean="0">
                  <a:solidFill>
                    <a:srgbClr val="0000FF"/>
                  </a:solidFill>
                  <a:latin typeface="Times New Roman" pitchFamily="18" charset="0"/>
                  <a:ea typeface="Helvetica Neue"/>
                  <a:cs typeface="Times New Roman" pitchFamily="18" charset="0"/>
                </a:rPr>
                <a:t>KNTT</a:t>
              </a:r>
              <a:endParaRPr lang="en-SG" altLang="en-US" sz="4000" b="1" dirty="0">
                <a:solidFill>
                  <a:srgbClr val="0000FF"/>
                </a:solidFill>
                <a:latin typeface="Times New Roman" pitchFamily="18" charset="0"/>
                <a:cs typeface="Times New Roman" pitchFamily="18" charset="0"/>
              </a:endParaRPr>
            </a:p>
          </p:txBody>
        </p:sp>
      </p:grpSp>
      <p:pic>
        <p:nvPicPr>
          <p:cNvPr id="13" name="Picture 12"/>
          <p:cNvPicPr>
            <a:picLocks noChangeAspect="1"/>
          </p:cNvPicPr>
          <p:nvPr/>
        </p:nvPicPr>
        <p:blipFill>
          <a:blip r:embed="rId6"/>
          <a:stretch>
            <a:fillRect/>
          </a:stretch>
        </p:blipFill>
        <p:spPr>
          <a:xfrm>
            <a:off x="10936767" y="0"/>
            <a:ext cx="1255239" cy="937524"/>
          </a:xfrm>
          <a:prstGeom prst="rect">
            <a:avLst/>
          </a:prstGeom>
        </p:spPr>
      </p:pic>
    </p:spTree>
    <p:extLst>
      <p:ext uri="{BB962C8B-B14F-4D97-AF65-F5344CB8AC3E}">
        <p14:creationId xmlns:p14="http://schemas.microsoft.com/office/powerpoint/2010/main" val="129473753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14"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71" y="425542"/>
            <a:ext cx="5207535" cy="5948218"/>
          </a:xfrm>
          <a:prstGeom prst="rect">
            <a:avLst/>
          </a:prstGeom>
          <a:noFill/>
          <a:ln>
            <a:noFill/>
          </a:ln>
        </p:spPr>
      </p:pic>
      <p:sp>
        <p:nvSpPr>
          <p:cNvPr id="12" name="文本框 15"/>
          <p:cNvSpPr txBox="1"/>
          <p:nvPr/>
        </p:nvSpPr>
        <p:spPr>
          <a:xfrm>
            <a:off x="6448514" y="3380472"/>
            <a:ext cx="5255015" cy="2123658"/>
          </a:xfrm>
          <a:prstGeom prst="rect">
            <a:avLst/>
          </a:prstGeom>
          <a:noFill/>
        </p:spPr>
        <p:txBody>
          <a:bodyPr wrap="square" rtlCol="0">
            <a:spAutoFit/>
          </a:bodyPr>
          <a:lstStyle/>
          <a:p>
            <a:pPr algn="ctr" defTabSz="457200"/>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III.</a:t>
            </a:r>
          </a:p>
          <a:p>
            <a:pPr algn="ctr" defTabSz="457200"/>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Luyện</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tập</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grpSp>
        <p:nvGrpSpPr>
          <p:cNvPr id="3" name="Group 2"/>
          <p:cNvGrpSpPr/>
          <p:nvPr/>
        </p:nvGrpSpPr>
        <p:grpSpPr>
          <a:xfrm>
            <a:off x="406407" y="578116"/>
            <a:ext cx="5497999"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smtClean="0">
                  <a:solidFill>
                    <a:srgbClr val="0000FF"/>
                  </a:solidFill>
                  <a:latin typeface="Times New Roman" pitchFamily="18" charset="0"/>
                  <a:ea typeface="Helvetica Neue"/>
                  <a:cs typeface="Times New Roman" pitchFamily="18" charset="0"/>
                </a:rPr>
                <a:t>Bài</a:t>
              </a:r>
              <a:r>
                <a:rPr lang="en-US" altLang="en-US" sz="4400" b="1" dirty="0" smtClean="0">
                  <a:solidFill>
                    <a:srgbClr val="0000FF"/>
                  </a:solidFill>
                  <a:latin typeface="Times New Roman" pitchFamily="18" charset="0"/>
                  <a:ea typeface="Helvetica Neue"/>
                  <a:cs typeface="Times New Roman" pitchFamily="18" charset="0"/>
                </a:rPr>
                <a:t> 3:</a:t>
              </a:r>
              <a:r>
                <a:rPr lang="en-US" altLang="en-US" sz="4400" b="1" dirty="0" smtClean="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4400" b="1" dirty="0" err="1" smtClean="0">
                  <a:solidFill>
                    <a:srgbClr val="FF0000"/>
                  </a:solidFill>
                  <a:latin typeface="Times New Roman" pitchFamily="18" charset="0"/>
                  <a:ea typeface="Helvetica Neue"/>
                  <a:cs typeface="Times New Roman" pitchFamily="18" charset="0"/>
                </a:rPr>
                <a:t>Siêng</a:t>
              </a:r>
              <a:r>
                <a:rPr lang="en-US" altLang="en-US" sz="4400" b="1" dirty="0" smtClean="0">
                  <a:solidFill>
                    <a:srgbClr val="FF0000"/>
                  </a:solidFill>
                  <a:latin typeface="Times New Roman" pitchFamily="18" charset="0"/>
                  <a:ea typeface="Helvetica Neue"/>
                  <a:cs typeface="Times New Roman" pitchFamily="18" charset="0"/>
                </a:rPr>
                <a:t> </a:t>
              </a:r>
              <a:r>
                <a:rPr lang="en-US" altLang="en-US" sz="4400" b="1" dirty="0" err="1" smtClean="0">
                  <a:solidFill>
                    <a:srgbClr val="FF0000"/>
                  </a:solidFill>
                  <a:latin typeface="Times New Roman" pitchFamily="18" charset="0"/>
                  <a:ea typeface="Helvetica Neue"/>
                  <a:cs typeface="Times New Roman" pitchFamily="18" charset="0"/>
                </a:rPr>
                <a:t>năng</a:t>
              </a:r>
              <a:r>
                <a:rPr lang="en-US" altLang="en-US" sz="4400" b="1" dirty="0" smtClean="0">
                  <a:solidFill>
                    <a:srgbClr val="FF0000"/>
                  </a:solidFill>
                  <a:latin typeface="Times New Roman" pitchFamily="18" charset="0"/>
                  <a:ea typeface="Helvetica Neue"/>
                  <a:cs typeface="Times New Roman" pitchFamily="18" charset="0"/>
                </a:rPr>
                <a:t>, </a:t>
              </a:r>
              <a:r>
                <a:rPr lang="en-US" altLang="en-US" sz="4400" b="1" dirty="0" err="1" smtClean="0">
                  <a:solidFill>
                    <a:srgbClr val="FF0000"/>
                  </a:solidFill>
                  <a:latin typeface="Times New Roman" pitchFamily="18" charset="0"/>
                  <a:ea typeface="Helvetica Neue"/>
                  <a:cs typeface="Times New Roman" pitchFamily="18" charset="0"/>
                </a:rPr>
                <a:t>kiên</a:t>
              </a:r>
              <a:r>
                <a:rPr lang="en-US" altLang="en-US" sz="4400" b="1" dirty="0" smtClean="0">
                  <a:solidFill>
                    <a:srgbClr val="FF0000"/>
                  </a:solidFill>
                  <a:latin typeface="Times New Roman" pitchFamily="18" charset="0"/>
                  <a:ea typeface="Helvetica Neue"/>
                  <a:cs typeface="Times New Roman" pitchFamily="18" charset="0"/>
                </a:rPr>
                <a:t> </a:t>
              </a:r>
              <a:r>
                <a:rPr lang="en-US" altLang="en-US" sz="4400" b="1" dirty="0" err="1" smtClean="0">
                  <a:solidFill>
                    <a:srgbClr val="FF0000"/>
                  </a:solidFill>
                  <a:latin typeface="Times New Roman" pitchFamily="18" charset="0"/>
                  <a:ea typeface="Helvetica Neue"/>
                  <a:cs typeface="Times New Roman" pitchFamily="18" charset="0"/>
                </a:rPr>
                <a:t>trì</a:t>
              </a:r>
              <a:endParaRPr lang="en-US" altLang="en-US" sz="4400" b="1" dirty="0" smtClean="0">
                <a:solidFill>
                  <a:srgbClr val="FF0000"/>
                </a:solidFill>
                <a:latin typeface="Times New Roman" pitchFamily="18" charset="0"/>
                <a:ea typeface="Helvetica Neue"/>
                <a:cs typeface="Times New Roman" pitchFamily="18" charset="0"/>
              </a:endParaRPr>
            </a:p>
            <a:p>
              <a:pPr algn="ctr" eaLnBrk="0" fontAlgn="base" hangingPunct="0">
                <a:spcBef>
                  <a:spcPct val="0"/>
                </a:spcBef>
                <a:spcAft>
                  <a:spcPct val="0"/>
                </a:spcAft>
              </a:pPr>
              <a:r>
                <a:rPr lang="en-US" altLang="en-US" sz="4400" b="1" dirty="0" smtClean="0">
                  <a:solidFill>
                    <a:srgbClr val="0000FF"/>
                  </a:solidFill>
                  <a:latin typeface="Times New Roman" pitchFamily="18" charset="0"/>
                  <a:ea typeface="Helvetica Neue"/>
                  <a:cs typeface="Times New Roman" pitchFamily="18" charset="0"/>
                </a:rPr>
                <a:t>KNTT</a:t>
              </a:r>
              <a:endParaRPr lang="en-SG" altLang="en-US" sz="4400" b="1" dirty="0">
                <a:solidFill>
                  <a:srgbClr val="0000FF"/>
                </a:solidFill>
                <a:latin typeface="Times New Roman" pitchFamily="18" charset="0"/>
                <a:cs typeface="Times New Roman" pitchFamily="18" charset="0"/>
              </a:endParaRPr>
            </a:p>
          </p:txBody>
        </p:sp>
      </p:grpSp>
      <p:pic>
        <p:nvPicPr>
          <p:cNvPr id="13" name="Picture 12"/>
          <p:cNvPicPr>
            <a:picLocks noChangeAspect="1"/>
          </p:cNvPicPr>
          <p:nvPr/>
        </p:nvPicPr>
        <p:blipFill>
          <a:blip r:embed="rId6"/>
          <a:stretch>
            <a:fillRect/>
          </a:stretch>
        </p:blipFill>
        <p:spPr>
          <a:xfrm>
            <a:off x="10936767" y="0"/>
            <a:ext cx="1255239" cy="937524"/>
          </a:xfrm>
          <a:prstGeom prst="rect">
            <a:avLst/>
          </a:prstGeom>
        </p:spPr>
      </p:pic>
    </p:spTree>
    <p:extLst>
      <p:ext uri="{BB962C8B-B14F-4D97-AF65-F5344CB8AC3E}">
        <p14:creationId xmlns:p14="http://schemas.microsoft.com/office/powerpoint/2010/main" val="39451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325273" y="436683"/>
            <a:ext cx="10963619" cy="5787389"/>
          </a:xfrm>
          <a:prstGeom prst="rect">
            <a:avLst/>
          </a:prstGeom>
          <a:noFill/>
          <a:ln>
            <a:noFill/>
          </a:ln>
        </p:spPr>
      </p:pic>
      <p:pic>
        <p:nvPicPr>
          <p:cNvPr id="12" name="Picture 11"/>
          <p:cNvPicPr>
            <a:picLocks noChangeAspect="1"/>
          </p:cNvPicPr>
          <p:nvPr/>
        </p:nvPicPr>
        <p:blipFill>
          <a:blip r:embed="rId3"/>
          <a:stretch>
            <a:fillRect/>
          </a:stretch>
        </p:blipFill>
        <p:spPr>
          <a:xfrm>
            <a:off x="4111188" y="835237"/>
            <a:ext cx="2584200" cy="1344792"/>
          </a:xfrm>
          <a:prstGeom prst="ellipse">
            <a:avLst/>
          </a:prstGeom>
          <a:ln>
            <a:noFill/>
          </a:ln>
          <a:effectLst>
            <a:softEdge rad="112500"/>
          </a:effectLst>
        </p:spPr>
      </p:pic>
      <p:pic>
        <p:nvPicPr>
          <p:cNvPr id="15" name="Picture 14"/>
          <p:cNvPicPr>
            <a:picLocks noChangeAspect="1"/>
          </p:cNvPicPr>
          <p:nvPr/>
        </p:nvPicPr>
        <p:blipFill>
          <a:blip r:embed="rId4"/>
          <a:stretch>
            <a:fillRect/>
          </a:stretch>
        </p:blipFill>
        <p:spPr>
          <a:xfrm>
            <a:off x="10936767" y="0"/>
            <a:ext cx="1255239" cy="937524"/>
          </a:xfrm>
          <a:prstGeom prst="rect">
            <a:avLst/>
          </a:prstGeom>
        </p:spPr>
      </p:pic>
      <p:pic>
        <p:nvPicPr>
          <p:cNvPr id="16"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3" y="-134826"/>
            <a:ext cx="60621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2737850" y="215694"/>
            <a:ext cx="576268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err="1" smtClean="0">
                <a:solidFill>
                  <a:srgbClr val="FF0000"/>
                </a:solidFill>
                <a:latin typeface="Times New Roman" panose="02020603050405020304" pitchFamily="18" charset="0"/>
                <a:cs typeface="Times New Roman" panose="02020603050405020304" pitchFamily="18" charset="0"/>
              </a:rPr>
              <a:t>Quan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sát</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tranh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trả</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lời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câu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hỏi</a:t>
            </a:r>
            <a:endParaRPr lang="en-US" altLang="en-US" sz="2800" dirty="0">
              <a:solidFill>
                <a:srgbClr val="FF0000"/>
              </a:solidFill>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5059369" y="3043932"/>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6960677" y="2699140"/>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18" name="Ảnh 17" descr="tải xuống.jpg"/>
          <p:cNvPicPr>
            <a:picLocks noChangeAspect="1"/>
          </p:cNvPicPr>
          <p:nvPr/>
        </p:nvPicPr>
        <p:blipFill>
          <a:blip r:embed="rId6"/>
          <a:stretch>
            <a:fillRect/>
          </a:stretch>
        </p:blipFill>
        <p:spPr>
          <a:xfrm>
            <a:off x="1298227" y="1903877"/>
            <a:ext cx="8398935" cy="3480923"/>
          </a:xfrm>
          <a:prstGeom prst="rect">
            <a:avLst/>
          </a:prstGeo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768" y="5583859"/>
            <a:ext cx="992504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63710" y="5900906"/>
            <a:ext cx="8806450" cy="646331"/>
          </a:xfrm>
          <a:prstGeom prst="rect">
            <a:avLst/>
          </a:prstGeom>
        </p:spPr>
        <p:txBody>
          <a:bodyPr wrap="none">
            <a:spAutoFit/>
          </a:bodyPr>
          <a:lstStyle/>
          <a:p>
            <a:pPr lvl="0" fontAlgn="base">
              <a:lnSpc>
                <a:spcPct val="150000"/>
              </a:lnSpc>
              <a:spcBef>
                <a:spcPct val="0"/>
              </a:spcBef>
              <a:spcAft>
                <a:spcPct val="0"/>
              </a:spcAft>
            </a:pPr>
            <a:r>
              <a:rPr lang="en-US" altLang="en-US" sz="2400" b="1" dirty="0" smtClean="0">
                <a:solidFill>
                  <a:srgbClr val="FF0000"/>
                </a:solidFill>
                <a:latin typeface="Times New Roman" panose="02020603050405020304" pitchFamily="18" charset="0"/>
                <a:cs typeface="Times New Roman" panose="02020603050405020304" pitchFamily="18" charset="0"/>
              </a:rPr>
              <a:t>Theo </a:t>
            </a:r>
            <a:r>
              <a:rPr lang="en-US" altLang="en-US" sz="2400" b="1" dirty="0" err="1" smtClean="0">
                <a:solidFill>
                  <a:srgbClr val="FF0000"/>
                </a:solidFill>
                <a:latin typeface="Times New Roman" panose="02020603050405020304" pitchFamily="18" charset="0"/>
                <a:cs typeface="Times New Roman" panose="02020603050405020304" pitchFamily="18" charset="0"/>
              </a:rPr>
              <a:t>em</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bạn</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trong</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tranh</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cần</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làm</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gì</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để</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có</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kết</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quả</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học</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tập</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tốt</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hơn</a:t>
            </a:r>
            <a:endParaRPr lang="en-US" alt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801779" y="293512"/>
            <a:ext cx="10961244" cy="6564488"/>
          </a:xfrm>
          <a:prstGeom prst="rect">
            <a:avLst/>
          </a:prstGeom>
          <a:noFill/>
          <a:ln>
            <a:noFill/>
          </a:ln>
        </p:spPr>
      </p:pic>
      <p:pic>
        <p:nvPicPr>
          <p:cNvPr id="7" name="Google Shape;164;p9"/>
          <p:cNvPicPr preferRelativeResize="0"/>
          <p:nvPr/>
        </p:nvPicPr>
        <p:blipFill rotWithShape="1">
          <a:blip r:embed="rId3">
            <a:alphaModFix/>
          </a:blip>
          <a:srcRect l="15285" t="10430" r="46645" b="11190"/>
          <a:stretch/>
        </p:blipFill>
        <p:spPr>
          <a:xfrm>
            <a:off x="-151943" y="6079646"/>
            <a:ext cx="11626907" cy="716845"/>
          </a:xfrm>
          <a:prstGeom prst="rect">
            <a:avLst/>
          </a:prstGeom>
          <a:noFill/>
          <a:ln>
            <a:noFill/>
          </a:ln>
        </p:spPr>
      </p:pic>
      <p:pic>
        <p:nvPicPr>
          <p:cNvPr id="12" name="Picture 11"/>
          <p:cNvPicPr>
            <a:picLocks noChangeAspect="1"/>
          </p:cNvPicPr>
          <p:nvPr/>
        </p:nvPicPr>
        <p:blipFill>
          <a:blip r:embed="rId4"/>
          <a:stretch>
            <a:fillRect/>
          </a:stretch>
        </p:blipFill>
        <p:spPr>
          <a:xfrm>
            <a:off x="3980349" y="835247"/>
            <a:ext cx="2978235" cy="1050007"/>
          </a:xfrm>
          <a:prstGeom prst="ellipse">
            <a:avLst/>
          </a:prstGeom>
          <a:ln>
            <a:noFill/>
          </a:ln>
          <a:effectLst>
            <a:softEdge rad="112500"/>
          </a:effectLst>
        </p:spPr>
      </p:pic>
      <p:pic>
        <p:nvPicPr>
          <p:cNvPr id="15" name="Picture 14"/>
          <p:cNvPicPr>
            <a:picLocks noChangeAspect="1"/>
          </p:cNvPicPr>
          <p:nvPr/>
        </p:nvPicPr>
        <p:blipFill>
          <a:blip r:embed="rId5"/>
          <a:stretch>
            <a:fillRect/>
          </a:stretch>
        </p:blipFill>
        <p:spPr>
          <a:xfrm>
            <a:off x="10936767" y="0"/>
            <a:ext cx="1255239" cy="937524"/>
          </a:xfrm>
          <a:prstGeom prst="rect">
            <a:avLst/>
          </a:prstGeom>
        </p:spPr>
      </p:pic>
      <p:pic>
        <p:nvPicPr>
          <p:cNvPr id="16" name="图片 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3" y="-134826"/>
            <a:ext cx="60621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2737850" y="106076"/>
            <a:ext cx="576268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err="1" smtClean="0">
                <a:solidFill>
                  <a:srgbClr val="FF0000"/>
                </a:solidFill>
                <a:latin typeface="Times New Roman" panose="02020603050405020304" pitchFamily="18" charset="0"/>
                <a:cs typeface="Times New Roman" panose="02020603050405020304" pitchFamily="18" charset="0"/>
              </a:rPr>
              <a:t>Quan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sát</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tranh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trả</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lời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câu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hỏi</a:t>
            </a:r>
            <a:endParaRPr lang="en-US" altLang="en-US" sz="2800" dirty="0">
              <a:solidFill>
                <a:srgbClr val="FF0000"/>
              </a:solidFill>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5059369" y="3043932"/>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sp>
        <p:nvSpPr>
          <p:cNvPr id="5" name="Rectangle 2"/>
          <p:cNvSpPr>
            <a:spLocks noChangeArrowheads="1"/>
          </p:cNvSpPr>
          <p:nvPr/>
        </p:nvSpPr>
        <p:spPr bwMode="auto">
          <a:xfrm>
            <a:off x="6960677" y="2699140"/>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pic>
        <p:nvPicPr>
          <p:cNvPr id="14" name="Ảnh 13" descr="IMG_0358.jpg"/>
          <p:cNvPicPr>
            <a:picLocks noChangeAspect="1"/>
          </p:cNvPicPr>
          <p:nvPr/>
        </p:nvPicPr>
        <p:blipFill>
          <a:blip r:embed="rId7" cstate="print"/>
          <a:stretch>
            <a:fillRect/>
          </a:stretch>
        </p:blipFill>
        <p:spPr>
          <a:xfrm>
            <a:off x="1584894" y="1804198"/>
            <a:ext cx="8891201" cy="4156471"/>
          </a:xfrm>
          <a:prstGeom prst="rect">
            <a:avLst/>
          </a:prstGeom>
        </p:spPr>
      </p:pic>
      <p:sp>
        <p:nvSpPr>
          <p:cNvPr id="2" name="Rectangle 1"/>
          <p:cNvSpPr/>
          <p:nvPr/>
        </p:nvSpPr>
        <p:spPr>
          <a:xfrm>
            <a:off x="479178" y="6209031"/>
            <a:ext cx="242374" cy="507831"/>
          </a:xfrm>
          <a:prstGeom prst="rect">
            <a:avLst/>
          </a:prstGeom>
        </p:spPr>
        <p:txBody>
          <a:bodyPr wrap="none">
            <a:spAutoFit/>
          </a:bodyPr>
          <a:lstStyle/>
          <a:p>
            <a:pPr fontAlgn="base">
              <a:lnSpc>
                <a:spcPct val="150000"/>
              </a:lnSpc>
              <a:spcBef>
                <a:spcPct val="0"/>
              </a:spcBef>
              <a:spcAft>
                <a:spcPct val="0"/>
              </a:spcAft>
            </a:pPr>
            <a:r>
              <a:rPr lang="en-US" altLang="en-US" b="1" dirty="0" smtClean="0">
                <a:solidFill>
                  <a:srgbClr val="FF0000"/>
                </a:solidFill>
                <a:latin typeface="Times New Roman" panose="02020603050405020304" pitchFamily="18" charset="0"/>
                <a:cs typeface="Times New Roman" panose="02020603050405020304" pitchFamily="18" charset="0"/>
              </a:rPr>
              <a:t> </a:t>
            </a:r>
            <a:endParaRPr lang="en-US" altLang="en-US" dirty="0">
              <a:solidFill>
                <a:srgbClr val="FF0000"/>
              </a:solidFill>
              <a:latin typeface="Times New Roman" panose="02020603050405020304" pitchFamily="18" charset="0"/>
              <a:cs typeface="Times New Roman" panose="02020603050405020304" pitchFamily="18" charset="0"/>
            </a:endParaRPr>
          </a:p>
        </p:txBody>
      </p:sp>
      <p:sp>
        <p:nvSpPr>
          <p:cNvPr id="20" name="TextBox 7"/>
          <p:cNvSpPr txBox="1">
            <a:spLocks noChangeArrowheads="1"/>
          </p:cNvSpPr>
          <p:nvPr/>
        </p:nvSpPr>
        <p:spPr bwMode="auto">
          <a:xfrm>
            <a:off x="1584889" y="6304007"/>
            <a:ext cx="871057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000" b="1" dirty="0" err="1" smtClean="0">
                <a:solidFill>
                  <a:srgbClr val="FF0000"/>
                </a:solidFill>
                <a:latin typeface="Times New Roman" panose="02020603050405020304" pitchFamily="18" charset="0"/>
                <a:cs typeface="Times New Roman" panose="02020603050405020304" pitchFamily="18" charset="0"/>
              </a:rPr>
              <a:t>Bạn</a:t>
            </a:r>
            <a:r>
              <a:rPr lang="en-US" altLang="en-US" sz="2000" b="1" dirty="0" smtClean="0">
                <a:solidFill>
                  <a:srgbClr val="FF0000"/>
                </a:solidFill>
                <a:latin typeface="Times New Roman" panose="02020603050405020304" pitchFamily="18" charset="0"/>
                <a:cs typeface="Times New Roman" panose="02020603050405020304" pitchFamily="18" charset="0"/>
              </a:rPr>
              <a:t> Nam </a:t>
            </a:r>
            <a:r>
              <a:rPr lang="en-US" altLang="en-US" sz="2000" b="1" dirty="0" err="1" smtClean="0">
                <a:solidFill>
                  <a:srgbClr val="FF0000"/>
                </a:solidFill>
                <a:latin typeface="Times New Roman" panose="02020603050405020304" pitchFamily="18" charset="0"/>
                <a:cs typeface="Times New Roman" panose="02020603050405020304" pitchFamily="18" charset="0"/>
              </a:rPr>
              <a:t>đã</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siêng</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năng</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kiên</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trì</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như</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thế</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nào</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để</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thực</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hiện</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ước</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mơ</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của</a:t>
            </a:r>
            <a:r>
              <a:rPr lang="en-US" altLang="en-US" sz="2000" b="1" dirty="0" smtClean="0">
                <a:solidFill>
                  <a:srgbClr val="FF0000"/>
                </a:solidFill>
                <a:latin typeface="Times New Roman" panose="02020603050405020304" pitchFamily="18" charset="0"/>
                <a:cs typeface="Times New Roman" panose="02020603050405020304" pitchFamily="18" charset="0"/>
              </a:rPr>
              <a:t> </a:t>
            </a:r>
            <a:r>
              <a:rPr lang="en-US" altLang="en-US" sz="2000" b="1" dirty="0" err="1" smtClean="0">
                <a:solidFill>
                  <a:srgbClr val="FF0000"/>
                </a:solidFill>
                <a:latin typeface="Times New Roman" panose="02020603050405020304" pitchFamily="18" charset="0"/>
                <a:cs typeface="Times New Roman" panose="02020603050405020304" pitchFamily="18" charset="0"/>
              </a:rPr>
              <a:t>mình</a:t>
            </a:r>
            <a:endParaRPr lang="en-US" altLang="en-US"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8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 y="420476"/>
            <a:ext cx="8182303" cy="6592149"/>
            <a:chOff x="114868" y="-346472"/>
            <a:chExt cx="7805125" cy="7426902"/>
          </a:xfrm>
        </p:grpSpPr>
        <p:pic>
          <p:nvPicPr>
            <p:cNvPr id="6" name="Google Shape;154;p8"/>
            <p:cNvPicPr preferRelativeResize="0"/>
            <p:nvPr/>
          </p:nvPicPr>
          <p:blipFill rotWithShape="1">
            <a:blip r:embed="rId2">
              <a:alphaModFix/>
            </a:blip>
            <a:srcRect l="16992" t="-937" r="50159" b="17086"/>
            <a:stretch/>
          </p:blipFill>
          <p:spPr>
            <a:xfrm>
              <a:off x="114868" y="-346472"/>
              <a:ext cx="7805125" cy="6999519"/>
            </a:xfrm>
            <a:prstGeom prst="rect">
              <a:avLst/>
            </a:prstGeom>
            <a:noFill/>
            <a:ln>
              <a:noFill/>
            </a:ln>
          </p:spPr>
        </p:pic>
        <p:pic>
          <p:nvPicPr>
            <p:cNvPr id="7" name="Google Shape;155;p8"/>
            <p:cNvPicPr preferRelativeResize="0"/>
            <p:nvPr/>
          </p:nvPicPr>
          <p:blipFill rotWithShape="1">
            <a:blip r:embed="rId3" cstate="print">
              <a:alphaModFix/>
            </a:blip>
            <a:srcRect/>
            <a:stretch/>
          </p:blipFill>
          <p:spPr>
            <a:xfrm>
              <a:off x="3068240" y="4750073"/>
              <a:ext cx="2072846" cy="2330357"/>
            </a:xfrm>
            <a:prstGeom prst="rect">
              <a:avLst/>
            </a:prstGeom>
            <a:noFill/>
            <a:ln>
              <a:noFill/>
            </a:ln>
          </p:spPr>
        </p:pic>
      </p:grpSp>
      <p:sp>
        <p:nvSpPr>
          <p:cNvPr id="8" name="Rectangle 7"/>
          <p:cNvSpPr/>
          <p:nvPr/>
        </p:nvSpPr>
        <p:spPr>
          <a:xfrm>
            <a:off x="572965" y="2280327"/>
            <a:ext cx="6721739" cy="3427157"/>
          </a:xfrm>
          <a:prstGeom prst="rect">
            <a:avLst/>
          </a:prstGeom>
        </p:spPr>
        <p:txBody>
          <a:bodyPr wrap="square">
            <a:spAutoFit/>
          </a:bodyPr>
          <a:lstStyle/>
          <a:p>
            <a:pPr marL="342900" indent="-342900" algn="just">
              <a:lnSpc>
                <a:spcPct val="129000"/>
              </a:lnSpc>
              <a:spcAft>
                <a:spcPts val="200"/>
              </a:spcAft>
              <a:buClr>
                <a:srgbClr val="000000"/>
              </a:buClr>
              <a:buSzPts val="1000"/>
              <a:buFont typeface="Symbol" panose="05050102010706020507" pitchFamily="18" charset="2"/>
              <a:buChar char="-"/>
              <a:tabLst>
                <a:tab pos="542290" algn="l"/>
              </a:tabLst>
            </a:pPr>
            <a:r>
              <a:rPr lang="vi-VN" sz="2800" b="1" dirty="0" smtClean="0">
                <a:solidFill>
                  <a:prstClr val="black"/>
                </a:solidFill>
                <a:latin typeface="Times New Roman" pitchFamily="18" charset="0"/>
                <a:ea typeface="Cambria" panose="02040503050406030204" pitchFamily="18" charset="0"/>
                <a:cs typeface="Times New Roman" pitchFamily="18" charset="0"/>
              </a:rPr>
              <a:t>Em </a:t>
            </a:r>
            <a:r>
              <a:rPr lang="vi-VN" sz="2800" b="1" dirty="0">
                <a:solidFill>
                  <a:prstClr val="black"/>
                </a:solidFill>
                <a:latin typeface="Times New Roman" pitchFamily="18" charset="0"/>
                <a:ea typeface="Cambria" panose="02040503050406030204" pitchFamily="18" charset="0"/>
                <a:cs typeface="Times New Roman" pitchFamily="18" charset="0"/>
              </a:rPr>
              <a:t>hãy thực hiện một việc làm thể </a:t>
            </a:r>
            <a:r>
              <a:rPr lang="vi-VN" sz="2800" b="1">
                <a:solidFill>
                  <a:prstClr val="black"/>
                </a:solidFill>
                <a:latin typeface="Times New Roman" pitchFamily="18" charset="0"/>
                <a:ea typeface="Cambria" panose="02040503050406030204" pitchFamily="18" charset="0"/>
                <a:cs typeface="Times New Roman" pitchFamily="18" charset="0"/>
              </a:rPr>
              <a:t>hiện </a:t>
            </a:r>
            <a:r>
              <a:rPr lang="en-US" sz="2800" b="1" smtClean="0">
                <a:solidFill>
                  <a:prstClr val="black"/>
                </a:solidFill>
                <a:latin typeface="Times New Roman" pitchFamily="18" charset="0"/>
                <a:ea typeface="Cambria" panose="02040503050406030204" pitchFamily="18" charset="0"/>
                <a:cs typeface="Times New Roman" pitchFamily="18" charset="0"/>
              </a:rPr>
              <a:t>siêng năng, kiên trì</a:t>
            </a:r>
            <a:r>
              <a:rPr lang="vi-VN" sz="2800" b="1" smtClean="0">
                <a:solidFill>
                  <a:prstClr val="black"/>
                </a:solidFill>
                <a:latin typeface="Times New Roman" pitchFamily="18" charset="0"/>
                <a:ea typeface="Cambria" panose="02040503050406030204" pitchFamily="18" charset="0"/>
                <a:cs typeface="Times New Roman" pitchFamily="18" charset="0"/>
              </a:rPr>
              <a:t> </a:t>
            </a:r>
            <a:r>
              <a:rPr lang="vi-VN" sz="2800" b="1" dirty="0">
                <a:solidFill>
                  <a:prstClr val="black"/>
                </a:solidFill>
                <a:latin typeface="Times New Roman" pitchFamily="18" charset="0"/>
                <a:ea typeface="Cambria" panose="02040503050406030204" pitchFamily="18" charset="0"/>
                <a:cs typeface="Times New Roman" pitchFamily="18" charset="0"/>
              </a:rPr>
              <a:t>trong gia đình và chia sẻ trước lớp.</a:t>
            </a:r>
            <a:endParaRPr lang="en-US" sz="2800" b="1" dirty="0">
              <a:solidFill>
                <a:prstClr val="black"/>
              </a:solidFill>
              <a:latin typeface="Times New Roman" pitchFamily="18" charset="0"/>
              <a:ea typeface="Cambria" panose="02040503050406030204" pitchFamily="18" charset="0"/>
              <a:cs typeface="Times New Roman" pitchFamily="18" charset="0"/>
            </a:endParaRPr>
          </a:p>
          <a:p>
            <a:pPr marL="342900" indent="-342900" algn="just">
              <a:lnSpc>
                <a:spcPct val="127000"/>
              </a:lnSpc>
              <a:spcAft>
                <a:spcPts val="11300"/>
              </a:spcAft>
              <a:buClr>
                <a:srgbClr val="000000"/>
              </a:buClr>
              <a:buSzPts val="1000"/>
              <a:buFont typeface="Symbol" panose="05050102010706020507" pitchFamily="18" charset="2"/>
              <a:buChar char="-"/>
              <a:tabLst>
                <a:tab pos="544830" algn="l"/>
              </a:tabLst>
            </a:pPr>
            <a:r>
              <a:rPr lang="vi-VN" sz="2800" b="1" dirty="0">
                <a:solidFill>
                  <a:prstClr val="black"/>
                </a:solidFill>
                <a:latin typeface="Times New Roman" pitchFamily="18" charset="0"/>
                <a:ea typeface="Cambria" panose="02040503050406030204" pitchFamily="18" charset="0"/>
                <a:cs typeface="Times New Roman" pitchFamily="18" charset="0"/>
              </a:rPr>
              <a:t>Em hãy thực hiện một hành động hay một lời nói cụ thể thể </a:t>
            </a:r>
            <a:r>
              <a:rPr lang="vi-VN" sz="2800" b="1">
                <a:solidFill>
                  <a:prstClr val="black"/>
                </a:solidFill>
                <a:latin typeface="Times New Roman" pitchFamily="18" charset="0"/>
                <a:ea typeface="Cambria" panose="02040503050406030204" pitchFamily="18" charset="0"/>
                <a:cs typeface="Times New Roman" pitchFamily="18" charset="0"/>
              </a:rPr>
              <a:t>hiện </a:t>
            </a:r>
            <a:r>
              <a:rPr lang="en-US" sz="2800" b="1" smtClean="0">
                <a:solidFill>
                  <a:prstClr val="black"/>
                </a:solidFill>
                <a:latin typeface="Times New Roman" pitchFamily="18" charset="0"/>
                <a:ea typeface="Cambria" panose="02040503050406030204" pitchFamily="18" charset="0"/>
                <a:cs typeface="Times New Roman" pitchFamily="18" charset="0"/>
              </a:rPr>
              <a:t>siêng năng, kiên trì ngoài xã hội.</a:t>
            </a:r>
            <a:endParaRPr lang="en-US" sz="2800" b="1" dirty="0">
              <a:solidFill>
                <a:prstClr val="black"/>
              </a:solidFill>
              <a:latin typeface="Times New Roman" pitchFamily="18" charset="0"/>
              <a:ea typeface="Cambria" panose="02040503050406030204" pitchFamily="18" charset="0"/>
              <a:cs typeface="Times New Roman" pitchFamily="18" charset="0"/>
            </a:endParaRPr>
          </a:p>
        </p:txBody>
      </p:sp>
      <p:pic>
        <p:nvPicPr>
          <p:cNvPr id="9" name="Shape 95"/>
          <p:cNvPicPr/>
          <p:nvPr/>
        </p:nvPicPr>
        <p:blipFill>
          <a:blip r:embed="rId4"/>
          <a:stretch/>
        </p:blipFill>
        <p:spPr>
          <a:xfrm>
            <a:off x="7635765" y="1040525"/>
            <a:ext cx="4556235" cy="4999320"/>
          </a:xfrm>
          <a:prstGeom prst="rect">
            <a:avLst/>
          </a:prstGeom>
        </p:spPr>
      </p:pic>
      <p:pic>
        <p:nvPicPr>
          <p:cNvPr id="10" name="Picture 9"/>
          <p:cNvPicPr>
            <a:picLocks noChangeAspect="1"/>
          </p:cNvPicPr>
          <p:nvPr/>
        </p:nvPicPr>
        <p:blipFill>
          <a:blip r:embed="rId5"/>
          <a:stretch>
            <a:fillRect/>
          </a:stretch>
        </p:blipFill>
        <p:spPr>
          <a:xfrm>
            <a:off x="10936767" y="0"/>
            <a:ext cx="1255239" cy="937524"/>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191915" y="105463"/>
            <a:ext cx="10634132" cy="72659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smtClean="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2800" b="1" dirty="0" err="1" smtClean="0">
                <a:solidFill>
                  <a:srgbClr val="FF0000"/>
                </a:solidFill>
                <a:latin typeface="Times New Roman" pitchFamily="18" charset="0"/>
                <a:ea typeface="Times New Roman" panose="02020603050405020304" pitchFamily="18" charset="0"/>
                <a:cs typeface="Times New Roman" pitchFamily="18" charset="0"/>
              </a:rPr>
              <a:t>Hoạt</a:t>
            </a:r>
            <a:r>
              <a:rPr lang="en-US" sz="2800" b="1" dirty="0" smtClean="0">
                <a:solidFill>
                  <a:srgbClr val="FF0000"/>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FF0000"/>
                </a:solidFill>
                <a:latin typeface="Times New Roman" pitchFamily="18" charset="0"/>
                <a:ea typeface="Times New Roman" panose="02020603050405020304" pitchFamily="18" charset="0"/>
                <a:cs typeface="Times New Roman" pitchFamily="18" charset="0"/>
              </a:rPr>
              <a:t>động</a:t>
            </a:r>
            <a:r>
              <a:rPr lang="en-US" sz="2800" b="1" dirty="0" smtClean="0">
                <a:solidFill>
                  <a:srgbClr val="FF0000"/>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FF0000"/>
                </a:solidFill>
                <a:latin typeface="Times New Roman" pitchFamily="18" charset="0"/>
                <a:ea typeface="Times New Roman" panose="02020603050405020304" pitchFamily="18" charset="0"/>
                <a:cs typeface="Times New Roman" pitchFamily="18" charset="0"/>
              </a:rPr>
              <a:t>thực</a:t>
            </a:r>
            <a:r>
              <a:rPr lang="en-US" sz="2800" b="1" dirty="0" smtClean="0">
                <a:solidFill>
                  <a:srgbClr val="FF0000"/>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FF0000"/>
                </a:solidFill>
                <a:latin typeface="Times New Roman" pitchFamily="18" charset="0"/>
                <a:ea typeface="Times New Roman" panose="02020603050405020304" pitchFamily="18" charset="0"/>
                <a:cs typeface="Times New Roman" pitchFamily="18" charset="0"/>
              </a:rPr>
              <a:t>hành</a:t>
            </a:r>
            <a:r>
              <a:rPr lang="en-US" sz="2800" b="1" dirty="0" smtClean="0">
                <a:solidFill>
                  <a:srgbClr val="FF0000"/>
                </a:solidFill>
                <a:latin typeface="Times New Roman" pitchFamily="18" charset="0"/>
                <a:ea typeface="Times New Roman" panose="02020603050405020304" pitchFamily="18" charset="0"/>
                <a:cs typeface="Times New Roman" pitchFamily="18" charset="0"/>
              </a:rPr>
              <a:t>: </a:t>
            </a:r>
            <a:r>
              <a:rPr lang="vi-VN" sz="2800" b="1" dirty="0">
                <a:solidFill>
                  <a:srgbClr val="FF0000"/>
                </a:solidFill>
                <a:latin typeface="Times New Roman" pitchFamily="18" charset="0"/>
                <a:ea typeface="Arial" panose="020B0604020202020204" pitchFamily="34" charset="0"/>
                <a:cs typeface="Times New Roman" pitchFamily="18" charset="0"/>
              </a:rPr>
              <a:t>Thực hiện hành động </a:t>
            </a:r>
            <a:r>
              <a:rPr lang="en-US" sz="2800" b="1" dirty="0" err="1" smtClean="0">
                <a:solidFill>
                  <a:srgbClr val="FF0000"/>
                </a:solidFill>
                <a:latin typeface="Times New Roman" pitchFamily="18" charset="0"/>
                <a:ea typeface="Arial" panose="020B0604020202020204" pitchFamily="34" charset="0"/>
                <a:cs typeface="Times New Roman" pitchFamily="18" charset="0"/>
              </a:rPr>
              <a:t>siêng</a:t>
            </a:r>
            <a:r>
              <a:rPr lang="en-US" sz="2800" b="1" dirty="0" smtClean="0">
                <a:solidFill>
                  <a:srgbClr val="FF0000"/>
                </a:solidFill>
                <a:latin typeface="Times New Roman" pitchFamily="18" charset="0"/>
                <a:ea typeface="Arial" panose="020B0604020202020204" pitchFamily="34" charset="0"/>
                <a:cs typeface="Times New Roman" pitchFamily="18" charset="0"/>
              </a:rPr>
              <a:t> </a:t>
            </a:r>
            <a:r>
              <a:rPr lang="en-US" sz="2800" b="1" dirty="0" err="1" smtClean="0">
                <a:solidFill>
                  <a:srgbClr val="FF0000"/>
                </a:solidFill>
                <a:latin typeface="Times New Roman" pitchFamily="18" charset="0"/>
                <a:ea typeface="Arial" panose="020B0604020202020204" pitchFamily="34" charset="0"/>
                <a:cs typeface="Times New Roman" pitchFamily="18" charset="0"/>
              </a:rPr>
              <a:t>năng</a:t>
            </a:r>
            <a:r>
              <a:rPr lang="en-US" sz="2800" b="1" dirty="0" smtClean="0">
                <a:solidFill>
                  <a:srgbClr val="FF0000"/>
                </a:solidFill>
                <a:latin typeface="Times New Roman" pitchFamily="18" charset="0"/>
                <a:ea typeface="Arial" panose="020B0604020202020204" pitchFamily="34" charset="0"/>
                <a:cs typeface="Times New Roman" pitchFamily="18" charset="0"/>
              </a:rPr>
              <a:t>, </a:t>
            </a:r>
            <a:r>
              <a:rPr lang="en-US" sz="2800" b="1" dirty="0" err="1" smtClean="0">
                <a:solidFill>
                  <a:srgbClr val="FF0000"/>
                </a:solidFill>
                <a:latin typeface="Times New Roman" pitchFamily="18" charset="0"/>
                <a:ea typeface="Arial" panose="020B0604020202020204" pitchFamily="34" charset="0"/>
                <a:cs typeface="Times New Roman" pitchFamily="18" charset="0"/>
              </a:rPr>
              <a:t>kiên</a:t>
            </a:r>
            <a:r>
              <a:rPr lang="en-US" sz="2800" b="1" dirty="0" smtClean="0">
                <a:solidFill>
                  <a:srgbClr val="FF0000"/>
                </a:solidFill>
                <a:latin typeface="Times New Roman" pitchFamily="18" charset="0"/>
                <a:ea typeface="Arial" panose="020B0604020202020204" pitchFamily="34" charset="0"/>
                <a:cs typeface="Times New Roman" pitchFamily="18" charset="0"/>
              </a:rPr>
              <a:t> </a:t>
            </a:r>
            <a:r>
              <a:rPr lang="en-US" sz="2800" b="1" dirty="0" err="1" smtClean="0">
                <a:solidFill>
                  <a:srgbClr val="FF0000"/>
                </a:solidFill>
                <a:latin typeface="Times New Roman" pitchFamily="18" charset="0"/>
                <a:ea typeface="Arial" panose="020B0604020202020204" pitchFamily="34" charset="0"/>
                <a:cs typeface="Times New Roman" pitchFamily="18" charset="0"/>
              </a:rPr>
              <a:t>trì</a:t>
            </a:r>
            <a:r>
              <a:rPr lang="vi-VN" sz="2800" b="1" dirty="0" smtClean="0">
                <a:solidFill>
                  <a:srgbClr val="FF0000"/>
                </a:solidFill>
                <a:latin typeface="Times New Roman" pitchFamily="18" charset="0"/>
                <a:ea typeface="Arial" panose="020B0604020202020204" pitchFamily="34" charset="0"/>
                <a:cs typeface="Times New Roman" pitchFamily="18" charset="0"/>
              </a:rPr>
              <a:t>.</a:t>
            </a:r>
            <a:endParaRPr lang="en-US" sz="2800" b="1" dirty="0">
              <a:solidFill>
                <a:srgbClr val="FF0000"/>
              </a:solidFill>
              <a:latin typeface="Times New Roman" pitchFamily="18" charset="0"/>
              <a:ea typeface="Arial" panose="020B0604020202020204" pitchFamily="34" charset="0"/>
              <a:cs typeface="Times New Roman" pitchFamily="18" charset="0"/>
            </a:endParaRPr>
          </a:p>
          <a:p>
            <a:pPr algn="ctr"/>
            <a:endParaRPr lang="en-US" sz="3200" b="1" dirty="0" smtClean="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915456" y="441238"/>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3131111" y="2712689"/>
            <a:ext cx="6035040" cy="658642"/>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2800" b="1" dirty="0" smtClean="0">
                <a:solidFill>
                  <a:srgbClr val="FF0000"/>
                </a:solidFill>
                <a:latin typeface="Times New Roman" pitchFamily="18" charset="0"/>
                <a:ea typeface="Arial" panose="020B0604020202020204" pitchFamily="34" charset="0"/>
                <a:cs typeface="Times New Roman" pitchFamily="18" charset="0"/>
              </a:rPr>
              <a:t>2</a:t>
            </a:r>
            <a:r>
              <a:rPr lang="en-US" sz="2400" b="1" dirty="0" smtClean="0">
                <a:solidFill>
                  <a:srgbClr val="FF0000"/>
                </a:solidFill>
                <a:latin typeface="Times New Roman" pitchFamily="18" charset="0"/>
                <a:ea typeface="Arial" panose="020B0604020202020204" pitchFamily="34" charset="0"/>
                <a:cs typeface="Times New Roman" pitchFamily="18" charset="0"/>
              </a:rPr>
              <a:t>. </a:t>
            </a:r>
            <a:r>
              <a:rPr lang="en-US" sz="3200" b="1" dirty="0" smtClean="0">
                <a:solidFill>
                  <a:srgbClr val="FF0000"/>
                </a:solidFill>
                <a:latin typeface="Times New Roman" pitchFamily="18" charset="0"/>
                <a:ea typeface="Arial" panose="020B0604020202020204" pitchFamily="34" charset="0"/>
                <a:cs typeface="Times New Roman" pitchFamily="18" charset="0"/>
              </a:rPr>
              <a:t>Ý </a:t>
            </a:r>
            <a:r>
              <a:rPr lang="en-US" sz="3200" b="1" dirty="0" err="1" smtClean="0">
                <a:solidFill>
                  <a:srgbClr val="FF0000"/>
                </a:solidFill>
                <a:latin typeface="Times New Roman" pitchFamily="18" charset="0"/>
                <a:ea typeface="Arial" panose="020B0604020202020204" pitchFamily="34" charset="0"/>
                <a:cs typeface="Times New Roman" pitchFamily="18" charset="0"/>
              </a:rPr>
              <a:t>nghĩa</a:t>
            </a:r>
            <a:r>
              <a:rPr lang="en-US" sz="3200" b="1" dirty="0" smtClean="0">
                <a:solidFill>
                  <a:srgbClr val="FF0000"/>
                </a:solidFill>
                <a:latin typeface="Times New Roman" pitchFamily="18" charset="0"/>
                <a:ea typeface="Arial" panose="020B0604020202020204" pitchFamily="34" charset="0"/>
                <a:cs typeface="Times New Roman" pitchFamily="18" charset="0"/>
              </a:rPr>
              <a:t> </a:t>
            </a:r>
            <a:r>
              <a:rPr lang="en-US" sz="3200" b="1" err="1" smtClean="0">
                <a:solidFill>
                  <a:srgbClr val="FF0000"/>
                </a:solidFill>
                <a:latin typeface="Times New Roman" pitchFamily="18" charset="0"/>
                <a:ea typeface="Arial" panose="020B0604020202020204" pitchFamily="34" charset="0"/>
                <a:cs typeface="Times New Roman" pitchFamily="18" charset="0"/>
              </a:rPr>
              <a:t>của</a:t>
            </a:r>
            <a:r>
              <a:rPr lang="en-US" sz="3200" b="1" smtClean="0">
                <a:solidFill>
                  <a:srgbClr val="FF0000"/>
                </a:solidFill>
                <a:latin typeface="Times New Roman" pitchFamily="18" charset="0"/>
                <a:ea typeface="Arial" panose="020B0604020202020204" pitchFamily="34" charset="0"/>
                <a:cs typeface="Times New Roman" pitchFamily="18" charset="0"/>
              </a:rPr>
              <a:t> siêng năng, kiên trì</a:t>
            </a:r>
            <a:endParaRPr lang="en-US" sz="3200" b="1" dirty="0" smtClean="0">
              <a:solidFill>
                <a:srgbClr val="FF0000"/>
              </a:solidFill>
              <a:latin typeface="Times New Roman" pitchFamily="18" charset="0"/>
              <a:ea typeface="Arial" panose="020B0604020202020204" pitchFamily="34" charset="0"/>
              <a:cs typeface="Times New Roman" pitchFamily="18" charset="0"/>
            </a:endParaRPr>
          </a:p>
        </p:txBody>
      </p:sp>
      <p:pic>
        <p:nvPicPr>
          <p:cNvPr id="13" name="Picture 12"/>
          <p:cNvPicPr>
            <a:picLocks noChangeAspect="1"/>
          </p:cNvPicPr>
          <p:nvPr/>
        </p:nvPicPr>
        <p:blipFill>
          <a:blip r:embed="rId5"/>
          <a:stretch>
            <a:fillRect/>
          </a:stretch>
        </p:blipFill>
        <p:spPr>
          <a:xfrm>
            <a:off x="10936767" y="0"/>
            <a:ext cx="1255239" cy="937524"/>
          </a:xfrm>
          <a:prstGeom prst="rect">
            <a:avLst/>
          </a:prstGeom>
        </p:spPr>
      </p:pic>
    </p:spTree>
    <p:extLst>
      <p:ext uri="{BB962C8B-B14F-4D97-AF65-F5344CB8AC3E}">
        <p14:creationId xmlns:p14="http://schemas.microsoft.com/office/powerpoint/2010/main" val="14253836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569988" y="670010"/>
            <a:ext cx="14499771" cy="6436397"/>
          </a:xfrm>
          <a:prstGeom prst="rect">
            <a:avLst/>
          </a:prstGeom>
          <a:noFill/>
          <a:ln>
            <a:noFill/>
          </a:ln>
        </p:spPr>
      </p:pic>
      <p:sp>
        <p:nvSpPr>
          <p:cNvPr id="3" name="Snip Diagonal Corner Rectangle 2"/>
          <p:cNvSpPr/>
          <p:nvPr/>
        </p:nvSpPr>
        <p:spPr>
          <a:xfrm>
            <a:off x="0" y="10854"/>
            <a:ext cx="4492483" cy="71932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err="1" smtClean="0">
                <a:solidFill>
                  <a:prstClr val="black"/>
                </a:solidFill>
                <a:latin typeface="Times New Roman" panose="02020603050405020304" pitchFamily="18" charset="0"/>
                <a:cs typeface="Times New Roman" panose="02020603050405020304" pitchFamily="18" charset="0"/>
              </a:rPr>
              <a:t>Đọc</a:t>
            </a:r>
            <a:r>
              <a:rPr lang="en-US" sz="2400" b="1" kern="0" smtClean="0">
                <a:solidFill>
                  <a:prstClr val="black"/>
                </a:solidFill>
                <a:latin typeface="Times New Roman" panose="02020603050405020304" pitchFamily="18" charset="0"/>
                <a:cs typeface="Times New Roman" panose="02020603050405020304" pitchFamily="18" charset="0"/>
              </a:rPr>
              <a:t> các trường hợp sau và </a:t>
            </a:r>
            <a:r>
              <a:rPr lang="en-US" sz="2400" b="1" kern="0" dirty="0" err="1" smtClean="0">
                <a:solidFill>
                  <a:prstClr val="black"/>
                </a:solidFill>
                <a:latin typeface="Times New Roman" panose="02020603050405020304" pitchFamily="18" charset="0"/>
                <a:cs typeface="Times New Roman" panose="02020603050405020304" pitchFamily="18" charset="0"/>
              </a:rPr>
              <a:t>trả</a:t>
            </a:r>
            <a:r>
              <a:rPr lang="en-US" sz="2400" b="1" kern="0" dirty="0" smtClean="0">
                <a:solidFill>
                  <a:prstClr val="black"/>
                </a:solidFill>
                <a:latin typeface="Times New Roman" panose="02020603050405020304" pitchFamily="18" charset="0"/>
                <a:cs typeface="Times New Roman" panose="02020603050405020304" pitchFamily="18" charset="0"/>
              </a:rPr>
              <a:t> </a:t>
            </a:r>
            <a:r>
              <a:rPr lang="en-US" sz="2400" b="1" kern="0" dirty="0" err="1" smtClean="0">
                <a:solidFill>
                  <a:prstClr val="black"/>
                </a:solidFill>
                <a:latin typeface="Times New Roman" panose="02020603050405020304" pitchFamily="18" charset="0"/>
                <a:cs typeface="Times New Roman" panose="02020603050405020304" pitchFamily="18" charset="0"/>
              </a:rPr>
              <a:t>lời</a:t>
            </a:r>
            <a:r>
              <a:rPr lang="en-US" sz="2400" b="1" kern="0" dirty="0" smtClean="0">
                <a:solidFill>
                  <a:prstClr val="black"/>
                </a:solidFill>
                <a:latin typeface="Times New Roman" panose="02020603050405020304" pitchFamily="18" charset="0"/>
                <a:cs typeface="Times New Roman" panose="02020603050405020304" pitchFamily="18" charset="0"/>
              </a:rPr>
              <a:t> </a:t>
            </a:r>
            <a:r>
              <a:rPr lang="en-US" sz="2400" b="1" kern="0" dirty="0" err="1" smtClean="0">
                <a:solidFill>
                  <a:prstClr val="black"/>
                </a:solidFill>
                <a:latin typeface="Times New Roman" panose="02020603050405020304" pitchFamily="18" charset="0"/>
                <a:cs typeface="Times New Roman" panose="02020603050405020304" pitchFamily="18" charset="0"/>
              </a:rPr>
              <a:t>câu</a:t>
            </a:r>
            <a:r>
              <a:rPr lang="en-US" sz="2400" b="1" kern="0" dirty="0" smtClean="0">
                <a:solidFill>
                  <a:prstClr val="black"/>
                </a:solidFill>
                <a:latin typeface="Times New Roman" panose="02020603050405020304" pitchFamily="18" charset="0"/>
                <a:cs typeface="Times New Roman" panose="02020603050405020304" pitchFamily="18" charset="0"/>
              </a:rPr>
              <a:t> </a:t>
            </a:r>
            <a:r>
              <a:rPr lang="en-US" sz="2400" b="1" kern="0" dirty="0" err="1" smtClean="0">
                <a:solidFill>
                  <a:prstClr val="black"/>
                </a:solidFill>
                <a:latin typeface="Times New Roman" panose="02020603050405020304" pitchFamily="18" charset="0"/>
                <a:cs typeface="Times New Roman" panose="02020603050405020304" pitchFamily="18" charset="0"/>
              </a:rPr>
              <a:t>hỏi</a:t>
            </a:r>
            <a:endParaRPr lang="en-US" sz="2400" b="1" kern="0" dirty="0" smtClean="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765133" y="1453927"/>
            <a:ext cx="10799251" cy="4154984"/>
          </a:xfrm>
          <a:prstGeom prst="rect">
            <a:avLst/>
          </a:prstGeom>
          <a:noFill/>
        </p:spPr>
        <p:txBody>
          <a:bodyPr wrap="square" rtlCol="0">
            <a:spAutoFit/>
          </a:bodyPr>
          <a:lstStyle/>
          <a:p>
            <a:pPr algn="just"/>
            <a:r>
              <a:rPr lang="en-US" sz="2400" smtClean="0">
                <a:latin typeface="Times New Roman" pitchFamily="18" charset="0"/>
                <a:cs typeface="Times New Roman" pitchFamily="18" charset="0"/>
              </a:rPr>
              <a:t>1. Hoa mới theo bố mẹ chuyển từ quê lên Hà Nội học. Thời gian đầu chuyển cấp học và môi trường mới còn bỡ ngỡ nên Hoa học môn Tiếng Anh chưa tốt. Không nản lòng. Hoa đã lên kế hoạch mỗi ngày dành ít nhất 30 phút để học tiếng Anh. Cuối tuần, bạn ra Hồ Gươm mạnh dạn giao tiếp với người nước ngoài. Kiên trì từng ngày, chỉ sau một học kì, trình độ Tiếng Anh của Hoa đã tiến bộ rõ rệt.</a:t>
            </a:r>
            <a:endParaRPr lang="en-US" sz="2400" dirty="0">
              <a:latin typeface="Times New Roman" pitchFamily="18" charset="0"/>
              <a:cs typeface="Times New Roman" pitchFamily="18" charset="0"/>
            </a:endParaRPr>
          </a:p>
          <a:p>
            <a:pPr algn="just"/>
            <a:r>
              <a:rPr lang="en-US" sz="2400" smtClean="0">
                <a:latin typeface="Times New Roman" pitchFamily="18" charset="0"/>
                <a:cs typeface="Times New Roman" pitchFamily="18" charset="0"/>
              </a:rPr>
              <a:t>2. Vân có số cân nặng nhiều hơn so với các bạn cùng trang lứa. Được mọi người góp ý, Vân quyết tâm giảm cân. Hàng ngày Vân dậy sớm tập thể dục. Có những hôm trời mưa giá lạnh, Vân vẫn không bỏ buổi tập nào. Bên cạnh đó, Vân thực hiện nghiêm túc chế độ ăn uống khoa học như: hạn chế đồ ăn ngọt, ăn ít tinh bột, nhiều rau xanh, hoa quả…Nhờ siêng năng, kiên trì tập luyện kết hợp với ăn uống khoa học, Vân đã giảm cân và có ngoại hình cân đối.</a:t>
            </a:r>
            <a:endParaRPr lang="en-US" sz="2400" dirty="0">
              <a:latin typeface="Times New Roman" pitchFamily="18" charset="0"/>
              <a:cs typeface="Times New Roman" pitchFamily="18" charset="0"/>
            </a:endParaRPr>
          </a:p>
        </p:txBody>
      </p:sp>
      <p:pic>
        <p:nvPicPr>
          <p:cNvPr id="6" name="Picture 5"/>
          <p:cNvPicPr>
            <a:picLocks noChangeAspect="1"/>
          </p:cNvPicPr>
          <p:nvPr/>
        </p:nvPicPr>
        <p:blipFill>
          <a:blip r:embed="rId3"/>
          <a:stretch>
            <a:fillRect/>
          </a:stretch>
        </p:blipFill>
        <p:spPr>
          <a:xfrm>
            <a:off x="10507101" y="6152606"/>
            <a:ext cx="1684899" cy="705394"/>
          </a:xfrm>
          <a:prstGeom prst="ellipse">
            <a:avLst/>
          </a:prstGeom>
          <a:ln>
            <a:noFill/>
          </a:ln>
          <a:effectLst>
            <a:softEdge rad="112500"/>
          </a:effectLst>
        </p:spPr>
      </p:pic>
      <p:pic>
        <p:nvPicPr>
          <p:cNvPr id="7" name="Picture 6"/>
          <p:cNvPicPr>
            <a:picLocks noChangeAspect="1"/>
          </p:cNvPicPr>
          <p:nvPr/>
        </p:nvPicPr>
        <p:blipFill>
          <a:blip r:embed="rId4"/>
          <a:stretch>
            <a:fillRect/>
          </a:stretch>
        </p:blipFill>
        <p:spPr>
          <a:xfrm>
            <a:off x="10936767" y="0"/>
            <a:ext cx="1255239" cy="937524"/>
          </a:xfrm>
          <a:prstGeom prst="rect">
            <a:avLst/>
          </a:prstGeom>
        </p:spPr>
      </p:pic>
      <p:sp>
        <p:nvSpPr>
          <p:cNvPr id="8" name="Rectangle 7"/>
          <p:cNvSpPr/>
          <p:nvPr/>
        </p:nvSpPr>
        <p:spPr>
          <a:xfrm>
            <a:off x="3659015" y="157539"/>
            <a:ext cx="6848088" cy="941796"/>
          </a:xfrm>
          <a:prstGeom prst="rect">
            <a:avLst/>
          </a:prstGeom>
        </p:spPr>
        <p:txBody>
          <a:bodyPr wrap="square">
            <a:spAutoFit/>
          </a:bodyPr>
          <a:lstStyle/>
          <a:p>
            <a:pPr marL="1054100" marR="0" indent="38100" algn="just">
              <a:lnSpc>
                <a:spcPct val="115000"/>
              </a:lnSpc>
              <a:spcBef>
                <a:spcPts val="0"/>
              </a:spcBef>
              <a:spcAft>
                <a:spcPts val="600"/>
              </a:spcAft>
            </a:pPr>
            <a:r>
              <a:rPr lang="vi-VN" sz="2400" b="1" dirty="0">
                <a:solidFill>
                  <a:srgbClr val="1D02DA"/>
                </a:solidFill>
                <a:latin typeface="Times New Roman" pitchFamily="18" charset="0"/>
                <a:ea typeface="Arial" panose="020B0604020202020204" pitchFamily="34" charset="0"/>
                <a:cs typeface="Times New Roman" pitchFamily="18" charset="0"/>
              </a:rPr>
              <a:t>Theo em</a:t>
            </a:r>
            <a:r>
              <a:rPr lang="vi-VN" sz="2400" b="1">
                <a:solidFill>
                  <a:srgbClr val="1D02DA"/>
                </a:solidFill>
                <a:latin typeface="Times New Roman" pitchFamily="18" charset="0"/>
                <a:ea typeface="Arial" panose="020B0604020202020204" pitchFamily="34" charset="0"/>
                <a:cs typeface="Times New Roman" pitchFamily="18" charset="0"/>
              </a:rPr>
              <a:t>, </a:t>
            </a:r>
            <a:r>
              <a:rPr lang="en-US" sz="2400" b="1" smtClean="0">
                <a:solidFill>
                  <a:srgbClr val="1D02DA"/>
                </a:solidFill>
                <a:latin typeface="Times New Roman" pitchFamily="18" charset="0"/>
                <a:ea typeface="Arial" panose="020B0604020202020204" pitchFamily="34" charset="0"/>
                <a:cs typeface="Times New Roman" pitchFamily="18" charset="0"/>
              </a:rPr>
              <a:t>sự siêng năng kiên trì của Hoa và Vân đã đem lại điều gì cho hai bạn?</a:t>
            </a:r>
            <a:endParaRPr lang="en-US" sz="2400" b="1" dirty="0">
              <a:effectLst/>
              <a:latin typeface="Times New Roman" pitchFamily="18" charset="0"/>
              <a:ea typeface="Arial" panose="020B0604020202020204" pitchFamily="34" charset="0"/>
              <a:cs typeface="Times New Roman" pitchFamily="18" charset="0"/>
            </a:endParaRPr>
          </a:p>
        </p:txBody>
      </p:sp>
    </p:spTree>
    <p:extLst>
      <p:ext uri="{BB962C8B-B14F-4D97-AF65-F5344CB8AC3E}">
        <p14:creationId xmlns:p14="http://schemas.microsoft.com/office/powerpoint/2010/main" val="64644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Google Shape;154;p8"/>
          <p:cNvPicPr preferRelativeResize="0"/>
          <p:nvPr/>
        </p:nvPicPr>
        <p:blipFill rotWithShape="1">
          <a:blip r:embed="rId2">
            <a:alphaModFix/>
          </a:blip>
          <a:srcRect l="16992" t="-937" r="50159" b="17086"/>
          <a:stretch/>
        </p:blipFill>
        <p:spPr>
          <a:xfrm>
            <a:off x="155581" y="283076"/>
            <a:ext cx="9667695" cy="7106855"/>
          </a:xfrm>
          <a:prstGeom prst="rect">
            <a:avLst/>
          </a:prstGeom>
          <a:noFill/>
          <a:ln>
            <a:noFill/>
          </a:ln>
        </p:spPr>
      </p:pic>
      <p:pic>
        <p:nvPicPr>
          <p:cNvPr id="8" name="Picture 7"/>
          <p:cNvPicPr>
            <a:picLocks noChangeAspect="1"/>
          </p:cNvPicPr>
          <p:nvPr/>
        </p:nvPicPr>
        <p:blipFill>
          <a:blip r:embed="rId3"/>
          <a:stretch>
            <a:fillRect/>
          </a:stretch>
        </p:blipFill>
        <p:spPr>
          <a:xfrm>
            <a:off x="3895143" y="-144463"/>
            <a:ext cx="2584200" cy="1971579"/>
          </a:xfrm>
          <a:prstGeom prst="ellipse">
            <a:avLst/>
          </a:prstGeom>
          <a:ln>
            <a:noFill/>
          </a:ln>
          <a:effectLst>
            <a:softEdge rad="112500"/>
          </a:effectLst>
        </p:spPr>
      </p:pic>
      <p:pic>
        <p:nvPicPr>
          <p:cNvPr id="9" name="Picture 8"/>
          <p:cNvPicPr>
            <a:picLocks noChangeAspect="1"/>
          </p:cNvPicPr>
          <p:nvPr/>
        </p:nvPicPr>
        <p:blipFill>
          <a:blip r:embed="rId4"/>
          <a:stretch>
            <a:fillRect/>
          </a:stretch>
        </p:blipFill>
        <p:spPr>
          <a:xfrm>
            <a:off x="10936767" y="0"/>
            <a:ext cx="1255239" cy="937524"/>
          </a:xfrm>
          <a:prstGeom prst="rect">
            <a:avLst/>
          </a:prstGeom>
        </p:spPr>
      </p:pic>
      <p:pic>
        <p:nvPicPr>
          <p:cNvPr id="10" name="Picture 9"/>
          <p:cNvPicPr>
            <a:picLocks noChangeAspect="1"/>
          </p:cNvPicPr>
          <p:nvPr/>
        </p:nvPicPr>
        <p:blipFill>
          <a:blip r:embed="rId5"/>
          <a:stretch>
            <a:fillRect/>
          </a:stretch>
        </p:blipFill>
        <p:spPr>
          <a:xfrm>
            <a:off x="9707423" y="2463890"/>
            <a:ext cx="2900751" cy="4359018"/>
          </a:xfrm>
          <a:prstGeom prst="rect">
            <a:avLst/>
          </a:prstGeom>
        </p:spPr>
      </p:pic>
      <p:sp>
        <p:nvSpPr>
          <p:cNvPr id="12" name="Text Box 5"/>
          <p:cNvSpPr txBox="1">
            <a:spLocks noChangeArrowheads="1"/>
          </p:cNvSpPr>
          <p:nvPr/>
        </p:nvSpPr>
        <p:spPr bwMode="auto">
          <a:xfrm>
            <a:off x="901103" y="2243480"/>
            <a:ext cx="8132616" cy="394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vi-VN" sz="4400" b="1" i="1" dirty="0">
                <a:solidFill>
                  <a:srgbClr val="0000FF"/>
                </a:solidFill>
                <a:latin typeface="+mj-lt"/>
              </a:rPr>
              <a:t>* </a:t>
            </a:r>
            <a:r>
              <a:rPr lang="en-US" sz="4800" b="1" i="1" dirty="0" smtClean="0">
                <a:solidFill>
                  <a:srgbClr val="0000FF"/>
                </a:solidFill>
                <a:latin typeface="Times New Roman" pitchFamily="18" charset="0"/>
                <a:cs typeface="Times New Roman" pitchFamily="18" charset="0"/>
              </a:rPr>
              <a:t>Ý </a:t>
            </a:r>
            <a:r>
              <a:rPr lang="en-US" sz="4800" b="1" i="1" dirty="0" err="1" smtClean="0">
                <a:solidFill>
                  <a:srgbClr val="0000FF"/>
                </a:solidFill>
                <a:latin typeface="Times New Roman" pitchFamily="18" charset="0"/>
                <a:cs typeface="Times New Roman" pitchFamily="18" charset="0"/>
              </a:rPr>
              <a:t>nghĩa</a:t>
            </a:r>
            <a:r>
              <a:rPr lang="en-US" sz="4800" b="1" i="1" dirty="0" smtClean="0">
                <a:solidFill>
                  <a:srgbClr val="0000FF"/>
                </a:solidFill>
                <a:latin typeface="Times New Roman" pitchFamily="18" charset="0"/>
                <a:cs typeface="Times New Roman" pitchFamily="18" charset="0"/>
              </a:rPr>
              <a:t> </a:t>
            </a:r>
            <a:r>
              <a:rPr lang="vi-VN" sz="4800" b="1" i="1" dirty="0" smtClean="0">
                <a:solidFill>
                  <a:srgbClr val="0000FF"/>
                </a:solidFill>
                <a:latin typeface="Times New Roman" pitchFamily="18" charset="0"/>
                <a:cs typeface="Times New Roman" pitchFamily="18" charset="0"/>
              </a:rPr>
              <a:t>của </a:t>
            </a:r>
            <a:r>
              <a:rPr lang="en-US" sz="4800" b="1" i="1" dirty="0" err="1" smtClean="0">
                <a:solidFill>
                  <a:srgbClr val="0000FF"/>
                </a:solidFill>
                <a:latin typeface="Times New Roman" pitchFamily="18" charset="0"/>
                <a:cs typeface="Times New Roman" pitchFamily="18" charset="0"/>
              </a:rPr>
              <a:t>siêng</a:t>
            </a:r>
            <a:r>
              <a:rPr lang="en-US" sz="4800" b="1" i="1" dirty="0" smtClean="0">
                <a:solidFill>
                  <a:srgbClr val="0000FF"/>
                </a:solidFill>
                <a:latin typeface="Times New Roman" pitchFamily="18" charset="0"/>
                <a:cs typeface="Times New Roman" pitchFamily="18" charset="0"/>
              </a:rPr>
              <a:t> </a:t>
            </a:r>
            <a:r>
              <a:rPr lang="en-US" sz="4800" b="1" i="1" dirty="0" err="1" smtClean="0">
                <a:solidFill>
                  <a:srgbClr val="0000FF"/>
                </a:solidFill>
                <a:latin typeface="Times New Roman" pitchFamily="18" charset="0"/>
                <a:cs typeface="Times New Roman" pitchFamily="18" charset="0"/>
              </a:rPr>
              <a:t>năng</a:t>
            </a:r>
            <a:r>
              <a:rPr lang="en-US" sz="4800" b="1" i="1" dirty="0" smtClean="0">
                <a:solidFill>
                  <a:srgbClr val="0000FF"/>
                </a:solidFill>
                <a:latin typeface="Times New Roman" pitchFamily="18" charset="0"/>
                <a:cs typeface="Times New Roman" pitchFamily="18" charset="0"/>
              </a:rPr>
              <a:t>, </a:t>
            </a:r>
            <a:r>
              <a:rPr lang="en-US" sz="4800" b="1" i="1" dirty="0" err="1" smtClean="0">
                <a:solidFill>
                  <a:srgbClr val="0000FF"/>
                </a:solidFill>
                <a:latin typeface="Times New Roman" pitchFamily="18" charset="0"/>
                <a:cs typeface="Times New Roman" pitchFamily="18" charset="0"/>
              </a:rPr>
              <a:t>kiên</a:t>
            </a:r>
            <a:r>
              <a:rPr lang="en-US" sz="4800" b="1" i="1" dirty="0" smtClean="0">
                <a:solidFill>
                  <a:srgbClr val="0000FF"/>
                </a:solidFill>
                <a:latin typeface="Times New Roman" pitchFamily="18" charset="0"/>
                <a:cs typeface="Times New Roman" pitchFamily="18" charset="0"/>
              </a:rPr>
              <a:t> </a:t>
            </a:r>
            <a:r>
              <a:rPr lang="en-US" sz="4800" b="1" i="1" dirty="0" err="1" smtClean="0">
                <a:solidFill>
                  <a:srgbClr val="0000FF"/>
                </a:solidFill>
                <a:latin typeface="Times New Roman" pitchFamily="18" charset="0"/>
                <a:cs typeface="Times New Roman" pitchFamily="18" charset="0"/>
              </a:rPr>
              <a:t>trì</a:t>
            </a:r>
            <a:endParaRPr lang="en-US" sz="4800" b="1" dirty="0">
              <a:solidFill>
                <a:srgbClr val="0000FF"/>
              </a:solidFill>
              <a:latin typeface="Times New Roman" pitchFamily="18" charset="0"/>
              <a:cs typeface="Times New Roman" pitchFamily="18" charset="0"/>
            </a:endParaRPr>
          </a:p>
          <a:p>
            <a:pPr>
              <a:buNone/>
            </a:pPr>
            <a:r>
              <a:rPr lang="en-US" sz="4400" b="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Siêng</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năng</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kiên</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trì</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sẽ</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giúp</a:t>
            </a:r>
            <a:r>
              <a:rPr lang="en-US" sz="4400" b="1" i="1" dirty="0" smtClean="0">
                <a:latin typeface="Times New Roman" pitchFamily="18" charset="0"/>
                <a:cs typeface="Times New Roman" pitchFamily="18" charset="0"/>
              </a:rPr>
              <a:t> con </a:t>
            </a:r>
            <a:r>
              <a:rPr lang="en-US" sz="4400" b="1" i="1" dirty="0" err="1" smtClean="0">
                <a:latin typeface="Times New Roman" pitchFamily="18" charset="0"/>
                <a:cs typeface="Times New Roman" pitchFamily="18" charset="0"/>
              </a:rPr>
              <a:t>người</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thành</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công</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trong</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công</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việc</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và</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cuộc</a:t>
            </a:r>
            <a:r>
              <a:rPr lang="en-US" sz="4400" b="1" i="1" dirty="0" smtClean="0">
                <a:latin typeface="Times New Roman" pitchFamily="18" charset="0"/>
                <a:cs typeface="Times New Roman" pitchFamily="18" charset="0"/>
              </a:rPr>
              <a:t> </a:t>
            </a:r>
            <a:r>
              <a:rPr lang="en-US" sz="4400" b="1" i="1" dirty="0" err="1" smtClean="0">
                <a:latin typeface="Times New Roman" pitchFamily="18" charset="0"/>
                <a:cs typeface="Times New Roman" pitchFamily="18" charset="0"/>
              </a:rPr>
              <a:t>sống</a:t>
            </a:r>
            <a:r>
              <a:rPr lang="en-US" sz="4400" b="1" i="1" dirty="0" smtClean="0">
                <a:latin typeface="Times New Roman" pitchFamily="18" charset="0"/>
                <a:cs typeface="Times New Roman" pitchFamily="18" charset="0"/>
              </a:rPr>
              <a:t>.</a:t>
            </a:r>
            <a:endParaRPr lang="en-US" sz="4400" b="1" dirty="0" smtClean="0">
              <a:latin typeface="Times New Roman" pitchFamily="18" charset="0"/>
              <a:cs typeface="Times New Roman" pitchFamily="18" charset="0"/>
            </a:endParaRPr>
          </a:p>
          <a:p>
            <a:pPr lvl="0">
              <a:buNone/>
            </a:pP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73261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5983379" y="930519"/>
            <a:ext cx="6588568" cy="4811438"/>
          </a:xfrm>
          <a:prstGeom prst="rect">
            <a:avLst/>
          </a:prstGeom>
          <a:noFill/>
          <a:ln>
            <a:noFill/>
          </a:ln>
        </p:spPr>
      </p:pic>
      <p:pic>
        <p:nvPicPr>
          <p:cNvPr id="7" name="Google Shape;164;p9"/>
          <p:cNvPicPr preferRelativeResize="0"/>
          <p:nvPr/>
        </p:nvPicPr>
        <p:blipFill rotWithShape="1">
          <a:blip r:embed="rId3">
            <a:alphaModFix/>
          </a:blip>
          <a:srcRect l="15285" t="10430" r="46645" b="11190"/>
          <a:stretch/>
        </p:blipFill>
        <p:spPr>
          <a:xfrm>
            <a:off x="-662441" y="1583101"/>
            <a:ext cx="6800573" cy="5274909"/>
          </a:xfrm>
          <a:prstGeom prst="rect">
            <a:avLst/>
          </a:prstGeom>
          <a:noFill/>
          <a:ln>
            <a:noFill/>
          </a:ln>
        </p:spPr>
      </p:pic>
      <p:sp>
        <p:nvSpPr>
          <p:cNvPr id="8" name="Snip Diagonal Corner Rectangle 7"/>
          <p:cNvSpPr/>
          <p:nvPr/>
        </p:nvSpPr>
        <p:spPr>
          <a:xfrm>
            <a:off x="957492" y="1242892"/>
            <a:ext cx="3251200" cy="70385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1</a:t>
            </a:r>
          </a:p>
        </p:txBody>
      </p:sp>
      <p:sp>
        <p:nvSpPr>
          <p:cNvPr id="9" name="Snip Diagonal Corner Rectangle 8"/>
          <p:cNvSpPr/>
          <p:nvPr/>
        </p:nvSpPr>
        <p:spPr>
          <a:xfrm>
            <a:off x="7808857" y="1022558"/>
            <a:ext cx="3389747"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2</a:t>
            </a:r>
          </a:p>
        </p:txBody>
      </p:sp>
      <p:pic>
        <p:nvPicPr>
          <p:cNvPr id="12" name="Picture 11"/>
          <p:cNvPicPr>
            <a:picLocks noChangeAspect="1"/>
          </p:cNvPicPr>
          <p:nvPr/>
        </p:nvPicPr>
        <p:blipFill>
          <a:blip r:embed="rId4"/>
          <a:stretch>
            <a:fillRect/>
          </a:stretch>
        </p:blipFill>
        <p:spPr>
          <a:xfrm>
            <a:off x="4111188" y="835237"/>
            <a:ext cx="2584200" cy="1344792"/>
          </a:xfrm>
          <a:prstGeom prst="ellipse">
            <a:avLst/>
          </a:prstGeom>
          <a:ln>
            <a:noFill/>
          </a:ln>
          <a:effectLst>
            <a:softEdge rad="112500"/>
          </a:effectLst>
        </p:spPr>
      </p:pic>
      <p:pic>
        <p:nvPicPr>
          <p:cNvPr id="13" name="Google Shape;155;p8"/>
          <p:cNvPicPr preferRelativeResize="0"/>
          <p:nvPr/>
        </p:nvPicPr>
        <p:blipFill rotWithShape="1">
          <a:blip r:embed="rId5" cstate="print">
            <a:alphaModFix/>
          </a:blip>
          <a:srcRect/>
          <a:stretch/>
        </p:blipFill>
        <p:spPr>
          <a:xfrm>
            <a:off x="4159557" y="5618548"/>
            <a:ext cx="1872955" cy="1719365"/>
          </a:xfrm>
          <a:prstGeom prst="rect">
            <a:avLst/>
          </a:prstGeom>
          <a:noFill/>
          <a:ln>
            <a:noFill/>
          </a:ln>
        </p:spPr>
      </p:pic>
      <p:pic>
        <p:nvPicPr>
          <p:cNvPr id="15" name="Picture 14"/>
          <p:cNvPicPr>
            <a:picLocks noChangeAspect="1"/>
          </p:cNvPicPr>
          <p:nvPr/>
        </p:nvPicPr>
        <p:blipFill>
          <a:blip r:embed="rId6"/>
          <a:stretch>
            <a:fillRect/>
          </a:stretch>
        </p:blipFill>
        <p:spPr>
          <a:xfrm>
            <a:off x="10936767" y="0"/>
            <a:ext cx="1255239" cy="937524"/>
          </a:xfrm>
          <a:prstGeom prst="rect">
            <a:avLst/>
          </a:prstGeom>
        </p:spPr>
      </p:pic>
      <p:pic>
        <p:nvPicPr>
          <p:cNvPr id="16"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992" y="-134826"/>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3473998" y="215694"/>
            <a:ext cx="41527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smtClean="0">
                <a:solidFill>
                  <a:srgbClr val="0070C0"/>
                </a:solidFill>
                <a:latin typeface="Times New Roman" panose="02020603050405020304" pitchFamily="18" charset="0"/>
                <a:cs typeface="Times New Roman" panose="02020603050405020304" pitchFamily="18" charset="0"/>
              </a:rPr>
              <a:t>XỬ LÍ TÌNH HUỐNG</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661157350"/>
              </p:ext>
            </p:extLst>
          </p:nvPr>
        </p:nvGraphicFramePr>
        <p:xfrm>
          <a:off x="395597" y="2520840"/>
          <a:ext cx="5143559" cy="3435096"/>
        </p:xfrm>
        <a:graphic>
          <a:graphicData uri="http://schemas.openxmlformats.org/drawingml/2006/table">
            <a:tbl>
              <a:tblPr>
                <a:tableStyleId>{5C22544A-7EE6-4342-B048-85BDC9FD1C3A}</a:tableStyleId>
              </a:tblPr>
              <a:tblGrid>
                <a:gridCol w="5143559">
                  <a:extLst>
                    <a:ext uri="{9D8B030D-6E8A-4147-A177-3AD203B41FA5}">
                      <a16:colId xmlns:a16="http://schemas.microsoft.com/office/drawing/2014/main" val="20000"/>
                    </a:ext>
                  </a:extLst>
                </a:gridCol>
              </a:tblGrid>
              <a:tr h="3418291">
                <a:tc>
                  <a:txBody>
                    <a:bodyPr/>
                    <a:lstStyle/>
                    <a:p>
                      <a:pPr marL="203200" marR="0" indent="-203200" algn="just">
                        <a:lnSpc>
                          <a:spcPct val="115000"/>
                        </a:lnSpc>
                        <a:spcBef>
                          <a:spcPts val="0"/>
                        </a:spcBef>
                        <a:spcAft>
                          <a:spcPts val="0"/>
                        </a:spcAft>
                      </a:pPr>
                      <a:r>
                        <a:rPr lang="en-US" sz="2800" dirty="0" err="1" smtClean="0">
                          <a:solidFill>
                            <a:schemeClr val="tx1"/>
                          </a:solidFill>
                          <a:effectLst/>
                          <a:latin typeface="Times New Roman" pitchFamily="18" charset="0"/>
                          <a:cs typeface="Times New Roman" pitchFamily="18" charset="0"/>
                        </a:rPr>
                        <a:t>Năm</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học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này</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Hân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dự</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định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đăng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kí</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tham</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gia</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cuộc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thi</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hùng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biện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bằng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tiếng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Anh</a:t>
                      </a:r>
                      <a:r>
                        <a:rPr lang="en-US" sz="2800" baseline="0" dirty="0" smtClean="0">
                          <a:solidFill>
                            <a:schemeClr val="tx1"/>
                          </a:solidFill>
                          <a:effectLst/>
                          <a:latin typeface="Times New Roman" pitchFamily="18" charset="0"/>
                          <a:cs typeface="Times New Roman" pitchFamily="18" charset="0"/>
                        </a:rPr>
                        <a:t> do </a:t>
                      </a:r>
                      <a:r>
                        <a:rPr lang="en-US" sz="2800" baseline="0" dirty="0" err="1" smtClean="0">
                          <a:solidFill>
                            <a:schemeClr val="tx1"/>
                          </a:solidFill>
                          <a:effectLst/>
                          <a:latin typeface="Times New Roman" pitchFamily="18" charset="0"/>
                          <a:cs typeface="Times New Roman" pitchFamily="18" charset="0"/>
                        </a:rPr>
                        <a:t>nhà</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trường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tổ</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chức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Nhưng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Hân</a:t>
                      </a:r>
                      <a:r>
                        <a:rPr lang="en-US" sz="2800" baseline="0" dirty="0" smtClean="0">
                          <a:solidFill>
                            <a:schemeClr val="tx1"/>
                          </a:solidFill>
                          <a:effectLst/>
                          <a:latin typeface="Times New Roman" pitchFamily="18" charset="0"/>
                          <a:cs typeface="Times New Roman" pitchFamily="18" charset="0"/>
                        </a:rPr>
                        <a:t> lo </a:t>
                      </a:r>
                      <a:r>
                        <a:rPr lang="en-US" sz="2800" baseline="0" dirty="0" err="1" smtClean="0">
                          <a:solidFill>
                            <a:schemeClr val="tx1"/>
                          </a:solidFill>
                          <a:effectLst/>
                          <a:latin typeface="Times New Roman" pitchFamily="18" charset="0"/>
                          <a:cs typeface="Times New Roman" pitchFamily="18" charset="0"/>
                        </a:rPr>
                        <a:t>lắng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vì</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vốn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từ</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vựng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tiếng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Anh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của</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mình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còn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hạn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chế</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nên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đắn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đo</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không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biết</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có</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nên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dự</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thi</a:t>
                      </a:r>
                      <a:r>
                        <a:rPr lang="en-US" sz="2800" baseline="0" dirty="0" smtClean="0">
                          <a:solidFill>
                            <a:schemeClr val="tx1"/>
                          </a:solidFill>
                          <a:effectLst/>
                          <a:latin typeface="Times New Roman" pitchFamily="18" charset="0"/>
                          <a:cs typeface="Times New Roman" pitchFamily="18" charset="0"/>
                        </a:rPr>
                        <a:t> hay </a:t>
                      </a:r>
                      <a:r>
                        <a:rPr lang="en-US" sz="2800" baseline="0" dirty="0" err="1" smtClean="0">
                          <a:solidFill>
                            <a:schemeClr val="tx1"/>
                          </a:solidFill>
                          <a:effectLst/>
                          <a:latin typeface="Times New Roman" pitchFamily="18" charset="0"/>
                          <a:cs typeface="Times New Roman" pitchFamily="18" charset="0"/>
                        </a:rPr>
                        <a:t>không</a:t>
                      </a:r>
                      <a:r>
                        <a:rPr lang="en-US" sz="2800" baseline="0" dirty="0" smtClean="0">
                          <a:solidFill>
                            <a:schemeClr val="tx1"/>
                          </a:solidFill>
                          <a:effectLst/>
                          <a:latin typeface="Times New Roman" pitchFamily="18" charset="0"/>
                          <a:cs typeface="Times New Roman" pitchFamily="18" charset="0"/>
                        </a:rPr>
                        <a:t>.</a:t>
                      </a:r>
                      <a:endParaRPr lang="en-US" sz="2800" dirty="0">
                        <a:solidFill>
                          <a:schemeClr val="tx1"/>
                        </a:solidFill>
                        <a:effectLst/>
                        <a:latin typeface="Times New Roman" pitchFamily="18" charset="0"/>
                        <a:ea typeface="Arial" panose="020B0604020202020204" pitchFamily="34" charset="0"/>
                        <a:cs typeface="Times New Roman" pitchFamily="18" charset="0"/>
                      </a:endParaRP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9" y="3043932"/>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09276720"/>
              </p:ext>
            </p:extLst>
          </p:nvPr>
        </p:nvGraphicFramePr>
        <p:xfrm>
          <a:off x="6531220" y="2271469"/>
          <a:ext cx="5211709" cy="2593848"/>
        </p:xfrm>
        <a:graphic>
          <a:graphicData uri="http://schemas.openxmlformats.org/drawingml/2006/table">
            <a:tbl>
              <a:tblPr/>
              <a:tblGrid>
                <a:gridCol w="5211709">
                  <a:extLst>
                    <a:ext uri="{9D8B030D-6E8A-4147-A177-3AD203B41FA5}">
                      <a16:colId xmlns:a16="http://schemas.microsoft.com/office/drawing/2014/main" val="20000"/>
                    </a:ext>
                  </a:extLst>
                </a:gridCol>
              </a:tblGrid>
              <a:tr h="960120">
                <a:tc>
                  <a:txBody>
                    <a:bodyPr/>
                    <a:lstStyle/>
                    <a:p>
                      <a:pPr marL="190500" marR="0" indent="-190500" algn="just">
                        <a:lnSpc>
                          <a:spcPct val="115000"/>
                        </a:lnSpc>
                        <a:spcBef>
                          <a:spcPts val="0"/>
                        </a:spcBef>
                        <a:spcAft>
                          <a:spcPts val="0"/>
                        </a:spcAft>
                      </a:pPr>
                      <a:r>
                        <a:rPr lang="en-US" sz="3600" b="0" smtClean="0">
                          <a:effectLst/>
                          <a:latin typeface="#9Slide05 Israquella" pitchFamily="2" charset="0"/>
                          <a:ea typeface="Arial" panose="020B0604020202020204" pitchFamily="34" charset="0"/>
                        </a:rPr>
                        <a:t>L</a:t>
                      </a:r>
                      <a:r>
                        <a:rPr lang="en-US" sz="2800" b="0" smtClean="0">
                          <a:effectLst/>
                          <a:latin typeface="Times New Roman" pitchFamily="18" charset="0"/>
                          <a:ea typeface="Arial" panose="020B0604020202020204" pitchFamily="34" charset="0"/>
                          <a:cs typeface="Times New Roman" pitchFamily="18" charset="0"/>
                        </a:rPr>
                        <a:t>ớp</a:t>
                      </a:r>
                      <a:r>
                        <a:rPr lang="en-US" sz="2800" b="0" baseline="0" smtClean="0">
                          <a:effectLst/>
                          <a:latin typeface="Times New Roman" pitchFamily="18" charset="0"/>
                          <a:ea typeface="Arial" panose="020B0604020202020204" pitchFamily="34" charset="0"/>
                          <a:cs typeface="Times New Roman" pitchFamily="18" charset="0"/>
                        </a:rPr>
                        <a:t> 6A có phong trào thi đua giải các bài toán khó. Mặc dù là thành viên trong lớp nhưng Hòa thường xuyên bỏ qua, không làm những bài toán khó vì ngại suy nghĩ.</a:t>
                      </a:r>
                      <a:endParaRPr lang="en-US" sz="3600" b="0" dirty="0">
                        <a:effectLst/>
                        <a:latin typeface="Times New Roman" pitchFamily="18" charset="0"/>
                        <a:ea typeface="Arial" panose="020B0604020202020204" pitchFamily="34" charset="0"/>
                        <a:cs typeface="Times New Roman"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6960677" y="2699140"/>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3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14"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150282" y="0"/>
            <a:ext cx="5207535" cy="5948218"/>
          </a:xfrm>
          <a:prstGeom prst="rect">
            <a:avLst/>
          </a:prstGeom>
          <a:noFill/>
          <a:ln>
            <a:noFill/>
          </a:ln>
        </p:spPr>
      </p:pic>
      <p:sp>
        <p:nvSpPr>
          <p:cNvPr id="12" name="文本框 15"/>
          <p:cNvSpPr txBox="1"/>
          <p:nvPr/>
        </p:nvSpPr>
        <p:spPr>
          <a:xfrm>
            <a:off x="6448514" y="3380472"/>
            <a:ext cx="5255015" cy="2123658"/>
          </a:xfrm>
          <a:prstGeom prst="rect">
            <a:avLst/>
          </a:prstGeom>
          <a:noFill/>
        </p:spPr>
        <p:txBody>
          <a:bodyPr wrap="square" rtlCol="0">
            <a:spAutoFit/>
          </a:bodyPr>
          <a:lstStyle/>
          <a:p>
            <a:pPr algn="ctr" defTabSz="457200"/>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IV.</a:t>
            </a:r>
          </a:p>
          <a:p>
            <a:pPr algn="ctr" defTabSz="457200"/>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Vận</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dụng</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grpSp>
        <p:nvGrpSpPr>
          <p:cNvPr id="3" name="Group 2"/>
          <p:cNvGrpSpPr/>
          <p:nvPr/>
        </p:nvGrpSpPr>
        <p:grpSpPr>
          <a:xfrm>
            <a:off x="839420" y="57811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err="1" smtClean="0">
                  <a:solidFill>
                    <a:srgbClr val="0000FF"/>
                  </a:solidFill>
                  <a:latin typeface="Times New Roman" pitchFamily="18" charset="0"/>
                  <a:ea typeface="Helvetica Neue"/>
                  <a:cs typeface="Times New Roman" pitchFamily="18" charset="0"/>
                </a:rPr>
                <a:t>Bài</a:t>
              </a:r>
              <a:r>
                <a:rPr lang="en-US" altLang="en-US" sz="4400" b="1" smtClean="0">
                  <a:solidFill>
                    <a:srgbClr val="0000FF"/>
                  </a:solidFill>
                  <a:latin typeface="Times New Roman" pitchFamily="18" charset="0"/>
                  <a:ea typeface="Helvetica Neue"/>
                  <a:cs typeface="Times New Roman" pitchFamily="18" charset="0"/>
                </a:rPr>
                <a:t> 3:</a:t>
              </a:r>
              <a:r>
                <a:rPr lang="en-US" altLang="en-US" sz="4400" b="1" smtClean="0">
                  <a:solidFill>
                    <a:srgbClr val="FF0000"/>
                  </a:solidFill>
                  <a:latin typeface="Times New Roman" pitchFamily="18" charset="0"/>
                  <a:ea typeface="Helvetica Neue"/>
                  <a:cs typeface="Times New Roman" pitchFamily="18" charset="0"/>
                </a:rPr>
                <a:t> </a:t>
              </a:r>
              <a:endParaRPr lang="en-US" altLang="en-US" sz="4400" b="1" dirty="0" smtClean="0">
                <a:solidFill>
                  <a:srgbClr val="FF0000"/>
                </a:solidFill>
                <a:latin typeface="Times New Roman" pitchFamily="18" charset="0"/>
                <a:ea typeface="Helvetica Neue"/>
                <a:cs typeface="Times New Roman" pitchFamily="18" charset="0"/>
              </a:endParaRPr>
            </a:p>
            <a:p>
              <a:pPr algn="ctr" eaLnBrk="0" fontAlgn="base" hangingPunct="0">
                <a:spcBef>
                  <a:spcPct val="0"/>
                </a:spcBef>
                <a:spcAft>
                  <a:spcPct val="0"/>
                </a:spcAft>
              </a:pPr>
              <a:r>
                <a:rPr lang="en-US" altLang="en-US" sz="4400" b="1" smtClean="0">
                  <a:solidFill>
                    <a:srgbClr val="FF0000"/>
                  </a:solidFill>
                  <a:latin typeface="Times New Roman" pitchFamily="18" charset="0"/>
                  <a:ea typeface="Helvetica Neue"/>
                  <a:cs typeface="Times New Roman" pitchFamily="18" charset="0"/>
                </a:rPr>
                <a:t>Siêng năng, kiên trì</a:t>
              </a:r>
            </a:p>
            <a:p>
              <a:pPr algn="ctr" eaLnBrk="0" fontAlgn="base" hangingPunct="0">
                <a:spcBef>
                  <a:spcPct val="0"/>
                </a:spcBef>
                <a:spcAft>
                  <a:spcPct val="0"/>
                </a:spcAft>
              </a:pPr>
              <a:r>
                <a:rPr lang="en-US" altLang="en-US" sz="4400" b="1" smtClean="0">
                  <a:solidFill>
                    <a:srgbClr val="0000FF"/>
                  </a:solidFill>
                  <a:latin typeface="Times New Roman" pitchFamily="18" charset="0"/>
                  <a:ea typeface="Helvetica Neue"/>
                  <a:cs typeface="Times New Roman" pitchFamily="18" charset="0"/>
                </a:rPr>
                <a:t>KNTT</a:t>
              </a:r>
              <a:endParaRPr lang="en-SG" altLang="en-US" sz="4400" b="1" dirty="0">
                <a:solidFill>
                  <a:srgbClr val="0000FF"/>
                </a:solidFill>
                <a:latin typeface="Times New Roman" pitchFamily="18" charset="0"/>
                <a:cs typeface="Times New Roman" pitchFamily="18" charset="0"/>
              </a:endParaRPr>
            </a:p>
          </p:txBody>
        </p:sp>
      </p:grpSp>
      <p:pic>
        <p:nvPicPr>
          <p:cNvPr id="13" name="Picture 12"/>
          <p:cNvPicPr>
            <a:picLocks noChangeAspect="1"/>
          </p:cNvPicPr>
          <p:nvPr/>
        </p:nvPicPr>
        <p:blipFill>
          <a:blip r:embed="rId6"/>
          <a:stretch>
            <a:fillRect/>
          </a:stretch>
        </p:blipFill>
        <p:spPr>
          <a:xfrm>
            <a:off x="10936767" y="0"/>
            <a:ext cx="1255239" cy="937524"/>
          </a:xfrm>
          <a:prstGeom prst="rect">
            <a:avLst/>
          </a:prstGeom>
        </p:spPr>
      </p:pic>
    </p:spTree>
    <p:extLst>
      <p:ext uri="{BB962C8B-B14F-4D97-AF65-F5344CB8AC3E}">
        <p14:creationId xmlns:p14="http://schemas.microsoft.com/office/powerpoint/2010/main" val="3299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ãy Đứng Dậy - Nick Vujicic [HD].mp4">
            <a:hlinkClick r:id="" action="ppaction://media"/>
          </p:cNvPr>
          <p:cNvPicPr>
            <a:picLocks noRot="1" noChangeAspect="1"/>
          </p:cNvPicPr>
          <p:nvPr>
            <a:videoFile r:link="rId1"/>
          </p:nvPr>
        </p:nvPicPr>
        <p:blipFill>
          <a:blip r:embed="rId3"/>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2">
            <a:alphaModFix/>
          </a:blip>
          <a:srcRect l="15285" t="10430" r="46645" b="11190"/>
          <a:stretch/>
        </p:blipFill>
        <p:spPr>
          <a:xfrm>
            <a:off x="-1190856" y="-274224"/>
            <a:ext cx="13897707" cy="7552607"/>
          </a:xfrm>
          <a:prstGeom prst="rect">
            <a:avLst/>
          </a:prstGeom>
          <a:noFill/>
          <a:ln>
            <a:noFill/>
          </a:ln>
        </p:spPr>
      </p:pic>
      <p:sp>
        <p:nvSpPr>
          <p:cNvPr id="6" name="Rectangle 5"/>
          <p:cNvSpPr/>
          <p:nvPr/>
        </p:nvSpPr>
        <p:spPr>
          <a:xfrm>
            <a:off x="1292179" y="443448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2" name="TextBox 11"/>
          <p:cNvSpPr txBox="1">
            <a:spLocks noChangeArrowheads="1"/>
          </p:cNvSpPr>
          <p:nvPr/>
        </p:nvSpPr>
        <p:spPr bwMode="auto">
          <a:xfrm>
            <a:off x="-1" y="741438"/>
            <a:ext cx="11515997"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a:t>
            </a:r>
            <a:r>
              <a:rPr lang="en-US" altLang="en-US" sz="4400" b="1" dirty="0" smtClean="0">
                <a:solidFill>
                  <a:srgbClr val="FF0000"/>
                </a:solidFill>
                <a:latin typeface="Times New Roman" pitchFamily="18" charset="0"/>
                <a:ea typeface="微软雅黑" panose="020B0503020204020204" pitchFamily="34" charset="-122"/>
                <a:cs typeface="Times New Roman" pitchFamily="18" charset="0"/>
              </a:rPr>
              <a:t>AI NHANH HƠN</a:t>
            </a:r>
            <a:endParaRPr lang="it-IT" altLang="en-US" sz="4400" b="1" dirty="0">
              <a:solidFill>
                <a:srgbClr val="FF0000"/>
              </a:solidFill>
              <a:latin typeface="Times New Roman" pitchFamily="18" charset="0"/>
              <a:ea typeface="微软雅黑" panose="020B0503020204020204" pitchFamily="34" charset="-122"/>
              <a:cs typeface="Times New Roman" pitchFamily="18" charset="0"/>
            </a:endParaRPr>
          </a:p>
        </p:txBody>
      </p:sp>
      <p:pic>
        <p:nvPicPr>
          <p:cNvPr id="7" name="Shape 51"/>
          <p:cNvPicPr/>
          <p:nvPr/>
        </p:nvPicPr>
        <p:blipFill>
          <a:blip r:embed="rId3"/>
          <a:stretch>
            <a:fillRect/>
          </a:stretch>
        </p:blipFill>
        <p:spPr>
          <a:xfrm>
            <a:off x="1748594" y="1849434"/>
            <a:ext cx="8357937" cy="2515910"/>
          </a:xfrm>
          <a:prstGeom prst="rect">
            <a:avLst/>
          </a:prstGeom>
        </p:spPr>
      </p:pic>
      <p:sp>
        <p:nvSpPr>
          <p:cNvPr id="3" name="Rectangle 2"/>
          <p:cNvSpPr/>
          <p:nvPr/>
        </p:nvSpPr>
        <p:spPr>
          <a:xfrm>
            <a:off x="1492376" y="4471335"/>
            <a:ext cx="9558797" cy="1815882"/>
          </a:xfrm>
          <a:prstGeom prst="rect">
            <a:avLst/>
          </a:prstGeom>
        </p:spPr>
        <p:txBody>
          <a:bodyPr wrap="square">
            <a:spAutoFit/>
          </a:bodyPr>
          <a:lstStyle/>
          <a:p>
            <a:pPr lvl="0" fontAlgn="base"/>
            <a:r>
              <a:rPr lang="en-US" sz="2800" dirty="0" smtClean="0">
                <a:latin typeface="Times New Roman" pitchFamily="18" charset="0"/>
                <a:cs typeface="Times New Roman" pitchFamily="18" charset="0"/>
              </a:rPr>
              <a:t>1.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siêng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năng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trì</a:t>
            </a:r>
            <a:r>
              <a:rPr lang="en-US" sz="2800" dirty="0" smtClean="0">
                <a:latin typeface="Times New Roman" pitchFamily="18" charset="0"/>
                <a:cs typeface="Times New Roman" pitchFamily="18" charset="0"/>
              </a:rPr>
              <a:t>. Ai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nhanh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nhiều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đúng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sẽ</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chiến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thắng</a:t>
            </a:r>
            <a:r>
              <a:rPr lang="en-US" sz="2800" dirty="0" smtClean="0">
                <a:latin typeface="Times New Roman" pitchFamily="18" charset="0"/>
                <a:cs typeface="Times New Roman" pitchFamily="18" charset="0"/>
              </a:rPr>
              <a:t>.</a:t>
            </a:r>
          </a:p>
          <a:p>
            <a:pPr lvl="0" fontAlgn="base"/>
            <a:r>
              <a:rPr lang="en-US" sz="2800" dirty="0" smtClean="0">
                <a:latin typeface="Times New Roman" pitchFamily="18" charset="0"/>
                <a:cs typeface="Times New Roman" pitchFamily="18" charset="0"/>
              </a:rPr>
              <a:t>2. Chia </a:t>
            </a:r>
            <a:r>
              <a:rPr lang="en-US" sz="2800" dirty="0" err="1" smtClean="0">
                <a:latin typeface="Times New Roman" pitchFamily="18" charset="0"/>
                <a:cs typeface="Times New Roman" pitchFamily="18" charset="0"/>
              </a:rPr>
              <a:t>sẻ</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ý </a:t>
            </a:r>
            <a:r>
              <a:rPr lang="en-US" sz="2800" dirty="0" err="1" smtClean="0">
                <a:latin typeface="Times New Roman" pitchFamily="18" charset="0"/>
                <a:cs typeface="Times New Roman" pitchFamily="18" charset="0"/>
              </a:rPr>
              <a:t>nghĩa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vi-VN"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8" name="Picture 7"/>
          <p:cNvPicPr>
            <a:picLocks noChangeAspect="1"/>
          </p:cNvPicPr>
          <p:nvPr/>
        </p:nvPicPr>
        <p:blipFill>
          <a:blip r:embed="rId4"/>
          <a:stretch>
            <a:fillRect/>
          </a:stretch>
        </p:blipFill>
        <p:spPr>
          <a:xfrm>
            <a:off x="10936767" y="0"/>
            <a:ext cx="1255239" cy="937524"/>
          </a:xfrm>
          <a:prstGeom prst="rect">
            <a:avLst/>
          </a:prstGeom>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71" y="209006"/>
            <a:ext cx="2141308" cy="2032264"/>
          </a:xfrm>
          <a:prstGeom prst="rect">
            <a:avLst/>
          </a:prstGeom>
        </p:spPr>
      </p:pic>
      <p:pic>
        <p:nvPicPr>
          <p:cNvPr id="6" name="Picture 5"/>
          <p:cNvPicPr>
            <a:picLocks noChangeAspect="1"/>
          </p:cNvPicPr>
          <p:nvPr/>
        </p:nvPicPr>
        <p:blipFill>
          <a:blip r:embed="rId4"/>
          <a:stretch>
            <a:fillRect/>
          </a:stretch>
        </p:blipFill>
        <p:spPr>
          <a:xfrm>
            <a:off x="999891" y="447264"/>
            <a:ext cx="10390004" cy="5865304"/>
          </a:xfrm>
          <a:prstGeom prst="rect">
            <a:avLst/>
          </a:prstGeom>
        </p:spPr>
      </p:pic>
      <p:pic>
        <p:nvPicPr>
          <p:cNvPr id="7" name="Picture 6"/>
          <p:cNvPicPr>
            <a:picLocks noChangeAspect="1"/>
          </p:cNvPicPr>
          <p:nvPr/>
        </p:nvPicPr>
        <p:blipFill>
          <a:blip r:embed="rId5"/>
          <a:stretch>
            <a:fillRect/>
          </a:stretch>
        </p:blipFill>
        <p:spPr>
          <a:xfrm>
            <a:off x="10936767" y="0"/>
            <a:ext cx="1255239" cy="937524"/>
          </a:xfrm>
          <a:prstGeom prst="rect">
            <a:avLst/>
          </a:prstGeom>
        </p:spPr>
      </p:pic>
      <p:sp>
        <p:nvSpPr>
          <p:cNvPr id="10" name="Hình Chữ nhật 9"/>
          <p:cNvSpPr/>
          <p:nvPr/>
        </p:nvSpPr>
        <p:spPr>
          <a:xfrm>
            <a:off x="2165684" y="2271655"/>
            <a:ext cx="6096000" cy="830997"/>
          </a:xfrm>
          <a:prstGeom prst="rect">
            <a:avLst/>
          </a:prstGeom>
        </p:spPr>
        <p:txBody>
          <a:bodyPr>
            <a:spAutoFit/>
          </a:bodyPr>
          <a:lstStyle/>
          <a:p>
            <a:r>
              <a:rPr lang="en-US" sz="2400" smtClean="0">
                <a:latin typeface="Times New Roman" pitchFamily="18" charset="0"/>
                <a:cs typeface="Times New Roman" pitchFamily="18" charset="0"/>
              </a:rPr>
              <a:t>? Cảm nhận của em sau khi xem video? Em học tập được gì từ nhân vật?</a:t>
            </a:r>
            <a:endParaRPr lang="en-US" sz="2400">
              <a:latin typeface="Times New Roman" pitchFamily="18" charset="0"/>
              <a:cs typeface="Times New Roman" pitchFamily="18" charset="0"/>
            </a:endParaRPr>
          </a:p>
        </p:txBody>
      </p:sp>
      <p:sp>
        <p:nvSpPr>
          <p:cNvPr id="4097" name="Rectangle 1"/>
          <p:cNvSpPr>
            <a:spLocks noChangeArrowheads="1"/>
          </p:cNvSpPr>
          <p:nvPr/>
        </p:nvSpPr>
        <p:spPr bwMode="auto">
          <a:xfrm>
            <a:off x="1957136" y="3048000"/>
            <a:ext cx="8021053"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58763" algn="l"/>
              </a:tabLst>
            </a:pPr>
            <a:r>
              <a:rPr kumimoji="0" lang="en-US" sz="2400" b="0"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smtClean="0">
                <a:ln>
                  <a:noFill/>
                </a:ln>
                <a:solidFill>
                  <a:srgbClr val="00B050"/>
                </a:solidFill>
                <a:effectLst/>
                <a:latin typeface="Times New Roman" pitchFamily="18" charset="0"/>
                <a:ea typeface="Times New Roman" pitchFamily="18" charset="0"/>
                <a:cs typeface="Times New Roman" pitchFamily="18" charset="0"/>
              </a:rPr>
              <a:t> </a:t>
            </a:r>
            <a:r>
              <a:rPr kumimoji="0" lang="vi-VN" sz="2400" b="0"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Em hãy </a:t>
            </a:r>
            <a:r>
              <a:rPr kumimoji="0" lang="en-US" sz="2400" b="0"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sưu tầm câu chuyện kể về sự siêng năng, kiên trì của một bạn học sinh mà em biết. Sau đó thiết kế và đăng trên tờ báo tường của lớp để chia sẻ tấm gương đó với các bạn.</a:t>
            </a:r>
            <a:endParaRPr kumimoji="0" lang="en-US"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58763" algn="l"/>
              </a:tabLst>
            </a:pPr>
            <a:r>
              <a:rPr kumimoji="0" lang="en-US" sz="2400" b="0" i="1"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1" u="none" strike="noStrike" cap="none" normalizeH="0" baseline="0" smtClean="0">
                <a:ln>
                  <a:noFill/>
                </a:ln>
                <a:solidFill>
                  <a:srgbClr val="00B050"/>
                </a:solidFill>
                <a:effectLst/>
                <a:latin typeface="Times New Roman" pitchFamily="18" charset="0"/>
                <a:ea typeface="Times New Roman" pitchFamily="18" charset="0"/>
                <a:cs typeface="Times New Roman" pitchFamily="18" charset="0"/>
              </a:rPr>
              <a:t> </a:t>
            </a:r>
            <a:r>
              <a:rPr kumimoji="0" lang="vi-VN" sz="2400" b="0"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Em hãy </a:t>
            </a:r>
            <a:r>
              <a:rPr kumimoji="0" lang="en-US" sz="2400" b="0"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nêu những biểu hiện chưa siêng năng, kiên trì của bản thân và lập – thực hiện kế hoạch để khắc phục nhược điểm này.</a:t>
            </a:r>
            <a:endParaRPr kumimoji="0" lang="en-US" sz="3200" b="0" i="0" u="none" strike="noStrike" cap="none" normalizeH="0" baseline="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31220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3" name="Group 2"/>
          <p:cNvGrpSpPr/>
          <p:nvPr/>
        </p:nvGrpSpPr>
        <p:grpSpPr>
          <a:xfrm>
            <a:off x="919628" y="578116"/>
            <a:ext cx="10357973"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4"/>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600" b="1" smtClean="0">
                  <a:solidFill>
                    <a:srgbClr val="0000FF"/>
                  </a:solidFill>
                  <a:latin typeface="Times New Roman" pitchFamily="18" charset="0"/>
                  <a:ea typeface="Helvetica Neue"/>
                  <a:cs typeface="Times New Roman" pitchFamily="18" charset="0"/>
                </a:rPr>
                <a:t>Sắm vai tình huống về siêng năng, kiên trì </a:t>
              </a:r>
            </a:p>
          </p:txBody>
        </p:sp>
      </p:grpSp>
      <p:pic>
        <p:nvPicPr>
          <p:cNvPr id="13" name="Picture 12"/>
          <p:cNvPicPr>
            <a:picLocks noChangeAspect="1"/>
          </p:cNvPicPr>
          <p:nvPr/>
        </p:nvPicPr>
        <p:blipFill>
          <a:blip r:embed="rId5"/>
          <a:stretch>
            <a:fillRect/>
          </a:stretch>
        </p:blipFill>
        <p:spPr>
          <a:xfrm>
            <a:off x="10936767" y="0"/>
            <a:ext cx="1255239" cy="937524"/>
          </a:xfrm>
          <a:prstGeom prst="rect">
            <a:avLst/>
          </a:prstGeom>
        </p:spPr>
      </p:pic>
    </p:spTree>
    <p:extLst>
      <p:ext uri="{BB962C8B-B14F-4D97-AF65-F5344CB8AC3E}">
        <p14:creationId xmlns:p14="http://schemas.microsoft.com/office/powerpoint/2010/main" val="1512075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725454894"/>
              </p:ext>
            </p:extLst>
          </p:nvPr>
        </p:nvGraphicFramePr>
        <p:xfrm>
          <a:off x="654753" y="474134"/>
          <a:ext cx="10814755" cy="5937955"/>
        </p:xfrm>
        <a:graphic>
          <a:graphicData uri="http://schemas.openxmlformats.org/presentationml/2006/ole">
            <mc:AlternateContent xmlns:mc="http://schemas.openxmlformats.org/markup-compatibility/2006">
              <mc:Choice xmlns:v="urn:schemas-microsoft-com:vml" Requires="v">
                <p:oleObj spid="_x0000_s2058" name="Presentation" r:id="rId3" imgW="4572049" imgH="3429015" progId="PowerPoint.Show.8">
                  <p:embed/>
                </p:oleObj>
              </mc:Choice>
              <mc:Fallback>
                <p:oleObj name="Presentation" r:id="rId3" imgW="4572049" imgH="3429015" progId="PowerPoint.Show.8">
                  <p:embed/>
                  <p:pic>
                    <p:nvPicPr>
                      <p:cNvPr id="0" name=""/>
                      <p:cNvPicPr/>
                      <p:nvPr/>
                    </p:nvPicPr>
                    <p:blipFill>
                      <a:blip r:embed="rId4"/>
                      <a:stretch>
                        <a:fillRect/>
                      </a:stretch>
                    </p:blipFill>
                    <p:spPr>
                      <a:xfrm>
                        <a:off x="654753" y="474134"/>
                        <a:ext cx="10814755" cy="5937955"/>
                      </a:xfrm>
                      <a:prstGeom prst="rect">
                        <a:avLst/>
                      </a:prstGeom>
                    </p:spPr>
                  </p:pic>
                </p:oleObj>
              </mc:Fallback>
            </mc:AlternateContent>
          </a:graphicData>
        </a:graphic>
      </p:graphicFrame>
    </p:spTree>
    <p:extLst>
      <p:ext uri="{BB962C8B-B14F-4D97-AF65-F5344CB8AC3E}">
        <p14:creationId xmlns:p14="http://schemas.microsoft.com/office/powerpoint/2010/main" val="4185326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228314927"/>
              </p:ext>
            </p:extLst>
          </p:nvPr>
        </p:nvGraphicFramePr>
        <p:xfrm>
          <a:off x="778934" y="629180"/>
          <a:ext cx="10673880" cy="5749043"/>
        </p:xfrm>
        <a:graphic>
          <a:graphicData uri="http://schemas.openxmlformats.org/presentationml/2006/ole">
            <mc:AlternateContent xmlns:mc="http://schemas.openxmlformats.org/markup-compatibility/2006">
              <mc:Choice xmlns:v="urn:schemas-microsoft-com:vml" Requires="v">
                <p:oleObj spid="_x0000_s3082" name="Slide" r:id="rId3" imgW="4572049" imgH="3429015" progId="PowerPoint.Slide.8">
                  <p:embed/>
                </p:oleObj>
              </mc:Choice>
              <mc:Fallback>
                <p:oleObj name="Slide" r:id="rId3" imgW="4572049" imgH="3429015" progId="PowerPoint.Slide.8">
                  <p:embed/>
                  <p:pic>
                    <p:nvPicPr>
                      <p:cNvPr id="0" name=""/>
                      <p:cNvPicPr/>
                      <p:nvPr/>
                    </p:nvPicPr>
                    <p:blipFill>
                      <a:blip r:embed="rId4"/>
                      <a:stretch>
                        <a:fillRect/>
                      </a:stretch>
                    </p:blipFill>
                    <p:spPr>
                      <a:xfrm>
                        <a:off x="778934" y="629180"/>
                        <a:ext cx="10673880" cy="5749043"/>
                      </a:xfrm>
                      <a:prstGeom prst="rect">
                        <a:avLst/>
                      </a:prstGeom>
                    </p:spPr>
                  </p:pic>
                </p:oleObj>
              </mc:Fallback>
            </mc:AlternateContent>
          </a:graphicData>
        </a:graphic>
      </p:graphicFrame>
    </p:spTree>
    <p:extLst>
      <p:ext uri="{BB962C8B-B14F-4D97-AF65-F5344CB8AC3E}">
        <p14:creationId xmlns:p14="http://schemas.microsoft.com/office/powerpoint/2010/main" val="448671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14"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71" y="425542"/>
            <a:ext cx="5207535" cy="5948218"/>
          </a:xfrm>
          <a:prstGeom prst="rect">
            <a:avLst/>
          </a:prstGeom>
          <a:noFill/>
          <a:ln>
            <a:noFill/>
          </a:ln>
        </p:spPr>
      </p:pic>
      <p:sp>
        <p:nvSpPr>
          <p:cNvPr id="12" name="文本框 15"/>
          <p:cNvSpPr txBox="1"/>
          <p:nvPr/>
        </p:nvSpPr>
        <p:spPr>
          <a:xfrm>
            <a:off x="6448514" y="3380477"/>
            <a:ext cx="5255015" cy="2123658"/>
          </a:xfrm>
          <a:prstGeom prst="rect">
            <a:avLst/>
          </a:prstGeom>
          <a:noFill/>
        </p:spPr>
        <p:txBody>
          <a:bodyPr wrap="square" rtlCol="0">
            <a:spAutoFit/>
          </a:bodyPr>
          <a:lstStyle/>
          <a:p>
            <a:pPr algn="ctr" defTabSz="457200"/>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Xin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chào</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và</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hẹn</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gặp</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lại</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grpSp>
        <p:nvGrpSpPr>
          <p:cNvPr id="2" name="Group 2"/>
          <p:cNvGrpSpPr/>
          <p:nvPr/>
        </p:nvGrpSpPr>
        <p:grpSpPr>
          <a:xfrm>
            <a:off x="919628" y="57811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err="1" smtClean="0">
                  <a:solidFill>
                    <a:srgbClr val="0000FF"/>
                  </a:solidFill>
                  <a:latin typeface="Times New Roman" pitchFamily="18" charset="0"/>
                  <a:ea typeface="Helvetica Neue"/>
                  <a:cs typeface="Times New Roman" pitchFamily="18" charset="0"/>
                </a:rPr>
                <a:t>Bài</a:t>
              </a:r>
              <a:r>
                <a:rPr lang="en-US" altLang="en-US" sz="4400" b="1" smtClean="0">
                  <a:solidFill>
                    <a:srgbClr val="0000FF"/>
                  </a:solidFill>
                  <a:latin typeface="Times New Roman" pitchFamily="18" charset="0"/>
                  <a:ea typeface="Helvetica Neue"/>
                  <a:cs typeface="Times New Roman" pitchFamily="18" charset="0"/>
                </a:rPr>
                <a:t> 3:</a:t>
              </a:r>
              <a:r>
                <a:rPr lang="en-US" altLang="en-US" sz="4400" b="1" smtClean="0">
                  <a:solidFill>
                    <a:srgbClr val="FF0000"/>
                  </a:solidFill>
                  <a:latin typeface="Times New Roman" pitchFamily="18" charset="0"/>
                  <a:ea typeface="Helvetica Neue"/>
                  <a:cs typeface="Times New Roman" pitchFamily="18" charset="0"/>
                </a:rPr>
                <a:t> </a:t>
              </a:r>
              <a:endParaRPr lang="en-US" altLang="en-US" sz="4400" b="1" dirty="0" smtClean="0">
                <a:solidFill>
                  <a:srgbClr val="FF0000"/>
                </a:solidFill>
                <a:latin typeface="Times New Roman" pitchFamily="18" charset="0"/>
                <a:ea typeface="Helvetica Neue"/>
                <a:cs typeface="Times New Roman" pitchFamily="18" charset="0"/>
              </a:endParaRPr>
            </a:p>
            <a:p>
              <a:pPr algn="ctr" eaLnBrk="0" fontAlgn="base" hangingPunct="0">
                <a:spcBef>
                  <a:spcPct val="0"/>
                </a:spcBef>
                <a:spcAft>
                  <a:spcPct val="0"/>
                </a:spcAft>
              </a:pPr>
              <a:r>
                <a:rPr lang="en-US" altLang="en-US" sz="4400" b="1" smtClean="0">
                  <a:solidFill>
                    <a:srgbClr val="FF0000"/>
                  </a:solidFill>
                  <a:latin typeface="Times New Roman" pitchFamily="18" charset="0"/>
                  <a:ea typeface="Helvetica Neue"/>
                  <a:cs typeface="Times New Roman" pitchFamily="18" charset="0"/>
                </a:rPr>
                <a:t>Siêng năng, kiên trì</a:t>
              </a:r>
            </a:p>
            <a:p>
              <a:pPr algn="ctr" eaLnBrk="0" fontAlgn="base" hangingPunct="0">
                <a:spcBef>
                  <a:spcPct val="0"/>
                </a:spcBef>
                <a:spcAft>
                  <a:spcPct val="0"/>
                </a:spcAft>
              </a:pPr>
              <a:r>
                <a:rPr lang="en-US" altLang="en-US" sz="4400" b="1" smtClean="0">
                  <a:solidFill>
                    <a:srgbClr val="0000FF"/>
                  </a:solidFill>
                  <a:latin typeface="Times New Roman" pitchFamily="18" charset="0"/>
                  <a:ea typeface="Helvetica Neue"/>
                  <a:cs typeface="Times New Roman" pitchFamily="18" charset="0"/>
                </a:rPr>
                <a:t>KNTT</a:t>
              </a:r>
              <a:endParaRPr lang="en-SG" altLang="en-US" sz="4400" b="1" dirty="0">
                <a:solidFill>
                  <a:srgbClr val="0000FF"/>
                </a:solidFill>
                <a:latin typeface="Times New Roman" pitchFamily="18" charset="0"/>
                <a:cs typeface="Times New Roman" pitchFamily="18" charset="0"/>
              </a:endParaRPr>
            </a:p>
          </p:txBody>
        </p:sp>
      </p:grpSp>
      <p:pic>
        <p:nvPicPr>
          <p:cNvPr id="13" name="Picture 12"/>
          <p:cNvPicPr>
            <a:picLocks noChangeAspect="1"/>
          </p:cNvPicPr>
          <p:nvPr/>
        </p:nvPicPr>
        <p:blipFill>
          <a:blip r:embed="rId6"/>
          <a:stretch>
            <a:fillRect/>
          </a:stretch>
        </p:blipFill>
        <p:spPr>
          <a:xfrm>
            <a:off x="10936767" y="0"/>
            <a:ext cx="1255239" cy="937524"/>
          </a:xfrm>
          <a:prstGeom prst="rect">
            <a:avLst/>
          </a:prstGeom>
        </p:spPr>
      </p:pic>
    </p:spTree>
    <p:extLst>
      <p:ext uri="{BB962C8B-B14F-4D97-AF65-F5344CB8AC3E}">
        <p14:creationId xmlns:p14="http://schemas.microsoft.com/office/powerpoint/2010/main" val="151207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2">
            <a:alphaModFix/>
          </a:blip>
          <a:srcRect l="15285" t="10430" r="46645" b="11190"/>
          <a:stretch/>
        </p:blipFill>
        <p:spPr>
          <a:xfrm>
            <a:off x="-2264092" y="-475313"/>
            <a:ext cx="15072007" cy="7552607"/>
          </a:xfrm>
          <a:prstGeom prst="rect">
            <a:avLst/>
          </a:prstGeom>
          <a:noFill/>
          <a:ln>
            <a:noFill/>
          </a:ln>
        </p:spPr>
      </p:pic>
      <p:sp>
        <p:nvSpPr>
          <p:cNvPr id="6" name="Rectangle 5"/>
          <p:cNvSpPr/>
          <p:nvPr/>
        </p:nvSpPr>
        <p:spPr>
          <a:xfrm>
            <a:off x="203203" y="949360"/>
            <a:ext cx="11740444" cy="405854"/>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lvl="0" fontAlgn="base"/>
            <a:r>
              <a:rPr lang="en-US" sz="2800" dirty="0" smtClean="0">
                <a:solidFill>
                  <a:prstClr val="black"/>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a:t>
            </a:r>
            <a:r>
              <a:rPr lang="en-US" sz="2800" dirty="0" err="1" smtClean="0">
                <a:solidFill>
                  <a:srgbClr val="0000FF"/>
                </a:solidFill>
                <a:latin typeface="Times New Roman" pitchFamily="18" charset="0"/>
                <a:cs typeface="Times New Roman" pitchFamily="18" charset="0"/>
              </a:rPr>
              <a:t>âu</a:t>
            </a:r>
            <a:r>
              <a:rPr lang="en-US" sz="2800" dirty="0" smtClean="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dao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tục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nói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về</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siêng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năng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kiên</a:t>
            </a:r>
            <a:r>
              <a:rPr lang="en-US" sz="2800" dirty="0">
                <a:solidFill>
                  <a:srgbClr val="0000FF"/>
                </a:solidFill>
                <a:latin typeface="Times New Roman" pitchFamily="18" charset="0"/>
                <a:cs typeface="Times New Roman" pitchFamily="18" charset="0"/>
              </a:rPr>
              <a:t> </a:t>
            </a:r>
            <a:r>
              <a:rPr lang="en-US" sz="2800" dirty="0" err="1" smtClean="0">
                <a:solidFill>
                  <a:srgbClr val="0000FF"/>
                </a:solidFill>
                <a:latin typeface="Times New Roman" pitchFamily="18" charset="0"/>
                <a:cs typeface="Times New Roman" pitchFamily="18" charset="0"/>
              </a:rPr>
              <a:t>trì</a:t>
            </a:r>
            <a:r>
              <a:rPr lang="en-US" sz="2800" dirty="0" smtClean="0">
                <a:solidFill>
                  <a:srgbClr val="0000FF"/>
                </a:solidFill>
                <a:latin typeface="Times New Roman" pitchFamily="18" charset="0"/>
                <a:cs typeface="Times New Roman" pitchFamily="18" charset="0"/>
              </a:rPr>
              <a:t>:  </a:t>
            </a:r>
            <a:endParaRPr lang="en-US" sz="2000" b="1" kern="0" dirty="0" smtClean="0">
              <a:solidFill>
                <a:srgbClr val="0000FF"/>
              </a:solidFill>
            </a:endParaRPr>
          </a:p>
        </p:txBody>
      </p:sp>
      <p:sp>
        <p:nvSpPr>
          <p:cNvPr id="12" name="TextBox 11"/>
          <p:cNvSpPr txBox="1">
            <a:spLocks noChangeArrowheads="1"/>
          </p:cNvSpPr>
          <p:nvPr/>
        </p:nvSpPr>
        <p:spPr bwMode="auto">
          <a:xfrm>
            <a:off x="48384" y="187449"/>
            <a:ext cx="1151599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0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a:t>
            </a:r>
            <a:r>
              <a:rPr lang="en-US" altLang="en-US" sz="4000" b="1" dirty="0" smtClean="0">
                <a:solidFill>
                  <a:srgbClr val="FF0000"/>
                </a:solidFill>
                <a:latin typeface="Times New Roman" pitchFamily="18" charset="0"/>
                <a:ea typeface="微软雅黑" panose="020B0503020204020204" pitchFamily="34" charset="-122"/>
                <a:cs typeface="Times New Roman" pitchFamily="18" charset="0"/>
              </a:rPr>
              <a:t>AI NHANH HƠN</a:t>
            </a:r>
            <a:endParaRPr lang="it-IT" altLang="en-US" sz="4000" b="1" dirty="0">
              <a:solidFill>
                <a:srgbClr val="FF0000"/>
              </a:solidFill>
              <a:latin typeface="Times New Roman" pitchFamily="18" charset="0"/>
              <a:ea typeface="微软雅黑" panose="020B0503020204020204" pitchFamily="34" charset="-122"/>
              <a:cs typeface="Times New Roman" pitchFamily="18" charset="0"/>
            </a:endParaRPr>
          </a:p>
        </p:txBody>
      </p:sp>
      <p:pic>
        <p:nvPicPr>
          <p:cNvPr id="8" name="Picture 7"/>
          <p:cNvPicPr>
            <a:picLocks noChangeAspect="1"/>
          </p:cNvPicPr>
          <p:nvPr/>
        </p:nvPicPr>
        <p:blipFill>
          <a:blip r:embed="rId3"/>
          <a:stretch>
            <a:fillRect/>
          </a:stretch>
        </p:blipFill>
        <p:spPr>
          <a:xfrm>
            <a:off x="10936767" y="0"/>
            <a:ext cx="1255239" cy="937524"/>
          </a:xfrm>
          <a:prstGeom prst="rect">
            <a:avLst/>
          </a:prstGeom>
        </p:spPr>
      </p:pic>
      <p:sp>
        <p:nvSpPr>
          <p:cNvPr id="2" name="Rectangle 1"/>
          <p:cNvSpPr/>
          <p:nvPr/>
        </p:nvSpPr>
        <p:spPr>
          <a:xfrm>
            <a:off x="733778" y="1360761"/>
            <a:ext cx="10830603" cy="523220"/>
          </a:xfrm>
          <a:prstGeom prst="rect">
            <a:avLst/>
          </a:prstGeom>
        </p:spPr>
        <p:txBody>
          <a:bodyPr wrap="square">
            <a:spAutoFit/>
          </a:bodyPr>
          <a:lstStyle/>
          <a:p>
            <a:pPr lvl="0" fontAlgn="base"/>
            <a:r>
              <a:rPr lang="en-US" sz="2800" dirty="0" smtClean="0">
                <a:solidFill>
                  <a:prstClr val="black"/>
                </a:solidFill>
                <a:latin typeface="Times New Roman" pitchFamily="18" charset="0"/>
                <a:cs typeface="Times New Roman" pitchFamily="18" charset="0"/>
              </a:rPr>
              <a:t>1. </a:t>
            </a:r>
            <a:r>
              <a:rPr lang="en-US" sz="2800" dirty="0" err="1" smtClean="0">
                <a:solidFill>
                  <a:prstClr val="black"/>
                </a:solidFill>
                <a:latin typeface="Times New Roman" pitchFamily="18" charset="0"/>
                <a:cs typeface="Times New Roman" pitchFamily="18" charset="0"/>
              </a:rPr>
              <a:t>Có</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công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mài</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sắt</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có</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ngày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nên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kim</a:t>
            </a:r>
            <a:endParaRPr lang="en-US" sz="2000" b="1" kern="0" dirty="0">
              <a:solidFill>
                <a:prstClr val="black"/>
              </a:solidFill>
            </a:endParaRPr>
          </a:p>
        </p:txBody>
      </p:sp>
      <p:sp>
        <p:nvSpPr>
          <p:cNvPr id="4" name="Rectangle 3"/>
          <p:cNvSpPr/>
          <p:nvPr/>
        </p:nvSpPr>
        <p:spPr>
          <a:xfrm>
            <a:off x="733783" y="1720601"/>
            <a:ext cx="3204723"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2. </a:t>
            </a:r>
            <a:r>
              <a:rPr lang="en-US" sz="2800" dirty="0" err="1" smtClean="0">
                <a:solidFill>
                  <a:prstClr val="black"/>
                </a:solidFill>
                <a:latin typeface="Times New Roman" pitchFamily="18" charset="0"/>
                <a:cs typeface="Times New Roman" pitchFamily="18" charset="0"/>
              </a:rPr>
              <a:t>Góp</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gió</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thành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bão</a:t>
            </a:r>
            <a:endParaRPr lang="en-US" sz="2000" b="1" kern="0" dirty="0">
              <a:solidFill>
                <a:prstClr val="black"/>
              </a:solidFill>
            </a:endParaRPr>
          </a:p>
        </p:txBody>
      </p:sp>
      <p:sp>
        <p:nvSpPr>
          <p:cNvPr id="5" name="Rectangle 4"/>
          <p:cNvSpPr/>
          <p:nvPr/>
        </p:nvSpPr>
        <p:spPr>
          <a:xfrm>
            <a:off x="711200" y="2138740"/>
            <a:ext cx="3732112"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3. </a:t>
            </a:r>
            <a:r>
              <a:rPr lang="en-US" sz="2800" dirty="0" err="1" smtClean="0">
                <a:solidFill>
                  <a:prstClr val="black"/>
                </a:solidFill>
                <a:latin typeface="Times New Roman" pitchFamily="18" charset="0"/>
                <a:cs typeface="Times New Roman" pitchFamily="18" charset="0"/>
              </a:rPr>
              <a:t>Cần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cù</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bù</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thông</a:t>
            </a:r>
            <a:r>
              <a:rPr lang="en-US" sz="2800" dirty="0" smtClean="0">
                <a:solidFill>
                  <a:prstClr val="black"/>
                </a:solidFill>
                <a:latin typeface="Times New Roman" pitchFamily="18" charset="0"/>
                <a:cs typeface="Times New Roman" pitchFamily="18" charset="0"/>
              </a:rPr>
              <a:t> minh</a:t>
            </a:r>
            <a:endParaRPr lang="en-US" sz="2000" b="1" kern="0" dirty="0">
              <a:solidFill>
                <a:prstClr val="black"/>
              </a:solidFill>
            </a:endParaRPr>
          </a:p>
        </p:txBody>
      </p:sp>
      <p:sp>
        <p:nvSpPr>
          <p:cNvPr id="10" name="Rectangle 9"/>
          <p:cNvSpPr/>
          <p:nvPr/>
        </p:nvSpPr>
        <p:spPr>
          <a:xfrm>
            <a:off x="688622" y="2550028"/>
            <a:ext cx="2744662"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4. </a:t>
            </a:r>
            <a:r>
              <a:rPr lang="en-US" sz="2800" dirty="0" err="1" smtClean="0">
                <a:solidFill>
                  <a:prstClr val="black"/>
                </a:solidFill>
                <a:latin typeface="Times New Roman" pitchFamily="18" charset="0"/>
                <a:cs typeface="Times New Roman" pitchFamily="18" charset="0"/>
              </a:rPr>
              <a:t>Có</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chí</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thì</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nên</a:t>
            </a:r>
            <a:r>
              <a:rPr lang="en-US" sz="2800" dirty="0" smtClean="0">
                <a:solidFill>
                  <a:prstClr val="black"/>
                </a:solidFill>
                <a:latin typeface="Times New Roman" pitchFamily="18" charset="0"/>
                <a:cs typeface="Times New Roman" pitchFamily="18" charset="0"/>
              </a:rPr>
              <a:t>  </a:t>
            </a:r>
            <a:endParaRPr lang="en-US" sz="2000" b="1" kern="0" dirty="0">
              <a:solidFill>
                <a:prstClr val="black"/>
              </a:solidFill>
            </a:endParaRPr>
          </a:p>
        </p:txBody>
      </p:sp>
      <p:sp>
        <p:nvSpPr>
          <p:cNvPr id="11" name="Rectangle 10"/>
          <p:cNvSpPr/>
          <p:nvPr/>
        </p:nvSpPr>
        <p:spPr>
          <a:xfrm>
            <a:off x="688623" y="3039381"/>
            <a:ext cx="5641288"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5. </a:t>
            </a:r>
            <a:r>
              <a:rPr lang="en-US" sz="2800" dirty="0" err="1" smtClean="0">
                <a:solidFill>
                  <a:prstClr val="black"/>
                </a:solidFill>
                <a:latin typeface="Times New Roman" pitchFamily="18" charset="0"/>
                <a:cs typeface="Times New Roman" pitchFamily="18" charset="0"/>
              </a:rPr>
              <a:t>Chớ</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thấy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sóng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cả</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mà</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ngã</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tay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chèo</a:t>
            </a:r>
            <a:r>
              <a:rPr lang="en-US" sz="2800" dirty="0" smtClean="0">
                <a:solidFill>
                  <a:prstClr val="black"/>
                </a:solidFill>
                <a:latin typeface="Times New Roman" pitchFamily="18" charset="0"/>
                <a:cs typeface="Times New Roman" pitchFamily="18" charset="0"/>
              </a:rPr>
              <a:t>  </a:t>
            </a:r>
            <a:endParaRPr lang="en-US" sz="2000" b="1" kern="0" dirty="0">
              <a:solidFill>
                <a:prstClr val="black"/>
              </a:solidFill>
            </a:endParaRPr>
          </a:p>
        </p:txBody>
      </p:sp>
      <p:sp>
        <p:nvSpPr>
          <p:cNvPr id="13" name="Rectangle 12"/>
          <p:cNvSpPr/>
          <p:nvPr/>
        </p:nvSpPr>
        <p:spPr>
          <a:xfrm>
            <a:off x="656090" y="3472191"/>
            <a:ext cx="5210081"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6. </a:t>
            </a:r>
            <a:r>
              <a:rPr lang="vi-VN" sz="2800" dirty="0">
                <a:latin typeface="+mj-lt"/>
              </a:rPr>
              <a:t>Có cứng mới đứng được đầu gió</a:t>
            </a:r>
            <a:endParaRPr lang="en-US" sz="2800" b="1" kern="0" dirty="0">
              <a:latin typeface="+mj-lt"/>
            </a:endParaRPr>
          </a:p>
        </p:txBody>
      </p:sp>
      <p:sp>
        <p:nvSpPr>
          <p:cNvPr id="14" name="Rectangle 13"/>
          <p:cNvSpPr/>
          <p:nvPr/>
        </p:nvSpPr>
        <p:spPr>
          <a:xfrm>
            <a:off x="643467" y="3934179"/>
            <a:ext cx="4471032"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7. </a:t>
            </a:r>
            <a:r>
              <a:rPr lang="en-US" sz="2800" dirty="0" err="1" smtClean="0">
                <a:solidFill>
                  <a:prstClr val="black"/>
                </a:solidFill>
                <a:latin typeface="Times New Roman" pitchFamily="18" charset="0"/>
                <a:cs typeface="Times New Roman" pitchFamily="18" charset="0"/>
              </a:rPr>
              <a:t>Thua</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keo</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này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bày</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keo</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khác</a:t>
            </a:r>
            <a:endParaRPr lang="en-US" sz="2000" b="1" kern="0" dirty="0">
              <a:solidFill>
                <a:prstClr val="black"/>
              </a:solidFill>
            </a:endParaRPr>
          </a:p>
        </p:txBody>
      </p:sp>
      <p:sp>
        <p:nvSpPr>
          <p:cNvPr id="15" name="Rectangle 14"/>
          <p:cNvSpPr/>
          <p:nvPr/>
        </p:nvSpPr>
        <p:spPr>
          <a:xfrm>
            <a:off x="656094" y="4355798"/>
            <a:ext cx="6518131"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8. </a:t>
            </a:r>
            <a:r>
              <a:rPr lang="en-US" sz="2800" dirty="0" err="1" smtClean="0">
                <a:solidFill>
                  <a:prstClr val="black"/>
                </a:solidFill>
                <a:latin typeface="Times New Roman" pitchFamily="18" charset="0"/>
                <a:cs typeface="Times New Roman" pitchFamily="18" charset="0"/>
              </a:rPr>
              <a:t>Luyện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mới</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thành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tài</a:t>
            </a:r>
            <a:r>
              <a:rPr lang="en-US" sz="2800" dirty="0" smtClean="0">
                <a:solidFill>
                  <a:prstClr val="black"/>
                </a:solidFill>
                <a:latin typeface="Times New Roman" pitchFamily="18" charset="0"/>
                <a:cs typeface="Times New Roman" pitchFamily="18" charset="0"/>
              </a:rPr>
              <a:t> , </a:t>
            </a:r>
            <a:r>
              <a:rPr lang="en-US" sz="2800" dirty="0" err="1" smtClean="0">
                <a:solidFill>
                  <a:prstClr val="black"/>
                </a:solidFill>
                <a:latin typeface="Times New Roman" pitchFamily="18" charset="0"/>
                <a:cs typeface="Times New Roman" pitchFamily="18" charset="0"/>
              </a:rPr>
              <a:t>miệt</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mài</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thành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giỏi</a:t>
            </a:r>
            <a:endParaRPr lang="en-US" sz="2000" b="1" kern="0" dirty="0">
              <a:solidFill>
                <a:prstClr val="black"/>
              </a:solidFill>
            </a:endParaRPr>
          </a:p>
        </p:txBody>
      </p:sp>
      <p:sp>
        <p:nvSpPr>
          <p:cNvPr id="16" name="Rectangle 15"/>
          <p:cNvSpPr/>
          <p:nvPr/>
        </p:nvSpPr>
        <p:spPr>
          <a:xfrm>
            <a:off x="654762" y="4865160"/>
            <a:ext cx="3427541"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9. </a:t>
            </a:r>
            <a:r>
              <a:rPr lang="en-US" sz="2800" dirty="0" err="1" smtClean="0">
                <a:solidFill>
                  <a:prstClr val="black"/>
                </a:solidFill>
                <a:latin typeface="Times New Roman" pitchFamily="18" charset="0"/>
                <a:cs typeface="Times New Roman" pitchFamily="18" charset="0"/>
              </a:rPr>
              <a:t>Một</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năng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hai</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sương</a:t>
            </a:r>
            <a:endParaRPr lang="en-US" sz="2000" b="1" kern="0" dirty="0">
              <a:solidFill>
                <a:prstClr val="black"/>
              </a:solidFill>
            </a:endParaRPr>
          </a:p>
        </p:txBody>
      </p:sp>
      <p:sp>
        <p:nvSpPr>
          <p:cNvPr id="17" name="Rectangle 16"/>
          <p:cNvSpPr/>
          <p:nvPr/>
        </p:nvSpPr>
        <p:spPr>
          <a:xfrm>
            <a:off x="618569" y="5300990"/>
            <a:ext cx="5059398" cy="523220"/>
          </a:xfrm>
          <a:prstGeom prst="rect">
            <a:avLst/>
          </a:prstGeom>
        </p:spPr>
        <p:txBody>
          <a:bodyPr wrap="none">
            <a:spAutoFit/>
          </a:bodyPr>
          <a:lstStyle/>
          <a:p>
            <a:pPr lvl="0" fontAlgn="base"/>
            <a:r>
              <a:rPr lang="en-US" sz="2800" dirty="0" smtClean="0">
                <a:solidFill>
                  <a:prstClr val="black"/>
                </a:solidFill>
                <a:latin typeface="Times New Roman" pitchFamily="18" charset="0"/>
                <a:cs typeface="Times New Roman" pitchFamily="18" charset="0"/>
              </a:rPr>
              <a:t>10. </a:t>
            </a:r>
            <a:r>
              <a:rPr lang="vi-VN" sz="2800" dirty="0">
                <a:latin typeface="+mj-lt"/>
              </a:rPr>
              <a:t>Mưu cao chẳng bằng chí dày</a:t>
            </a:r>
            <a:r>
              <a:rPr lang="vi-VN" sz="2800" dirty="0">
                <a:latin typeface="arial"/>
              </a:rPr>
              <a:t>.</a:t>
            </a:r>
            <a:r>
              <a:rPr lang="en-US" sz="2800" dirty="0" smtClean="0">
                <a:solidFill>
                  <a:prstClr val="black"/>
                </a:solidFill>
                <a:latin typeface="Times New Roman" pitchFamily="18" charset="0"/>
                <a:cs typeface="Times New Roman" pitchFamily="18" charset="0"/>
              </a:rPr>
              <a:t> </a:t>
            </a:r>
            <a:endParaRPr lang="en-US" sz="2000" b="1" kern="0" dirty="0">
              <a:solidFill>
                <a:prstClr val="black"/>
              </a:solidFill>
            </a:endParaRPr>
          </a:p>
        </p:txBody>
      </p:sp>
      <p:sp>
        <p:nvSpPr>
          <p:cNvPr id="18" name="Rectangle 17"/>
          <p:cNvSpPr/>
          <p:nvPr/>
        </p:nvSpPr>
        <p:spPr>
          <a:xfrm>
            <a:off x="618576" y="5662239"/>
            <a:ext cx="7949697" cy="523220"/>
          </a:xfrm>
          <a:prstGeom prst="rect">
            <a:avLst/>
          </a:prstGeom>
        </p:spPr>
        <p:txBody>
          <a:bodyPr wrap="square">
            <a:spAutoFit/>
          </a:bodyPr>
          <a:lstStyle/>
          <a:p>
            <a:pPr lvl="0" fontAlgn="base"/>
            <a:r>
              <a:rPr lang="en-US" sz="2800" dirty="0" smtClean="0">
                <a:solidFill>
                  <a:prstClr val="black"/>
                </a:solidFill>
                <a:latin typeface="Times New Roman" pitchFamily="18" charset="0"/>
                <a:cs typeface="Times New Roman" pitchFamily="18" charset="0"/>
              </a:rPr>
              <a:t>11. </a:t>
            </a:r>
            <a:r>
              <a:rPr lang="vi-VN" sz="2800" dirty="0">
                <a:latin typeface="+mj-lt"/>
              </a:rPr>
              <a:t>Làm ruộng ăn cơm nằm, chăn tằm ăn cơm đứng</a:t>
            </a:r>
            <a:endParaRPr lang="en-US" sz="2000" b="1" kern="0" dirty="0">
              <a:solidFill>
                <a:prstClr val="black"/>
              </a:solidFill>
              <a:latin typeface="+mj-lt"/>
            </a:endParaRPr>
          </a:p>
        </p:txBody>
      </p:sp>
      <p:sp>
        <p:nvSpPr>
          <p:cNvPr id="19" name="Rectangle 18"/>
          <p:cNvSpPr/>
          <p:nvPr/>
        </p:nvSpPr>
        <p:spPr>
          <a:xfrm>
            <a:off x="7710317" y="2109039"/>
            <a:ext cx="3533057" cy="2062103"/>
          </a:xfrm>
          <a:prstGeom prst="rect">
            <a:avLst/>
          </a:prstGeom>
        </p:spPr>
        <p:txBody>
          <a:bodyPr wrap="square">
            <a:spAutoFit/>
          </a:bodyPr>
          <a:lstStyle/>
          <a:p>
            <a:pPr lvl="0"/>
            <a:r>
              <a:rPr lang="en-US" sz="3200" b="1" i="1" dirty="0" err="1">
                <a:solidFill>
                  <a:srgbClr val="FF0000"/>
                </a:solidFill>
                <a:latin typeface="Times New Roman" pitchFamily="18" charset="0"/>
                <a:cs typeface="Times New Roman" pitchFamily="18" charset="0"/>
              </a:rPr>
              <a:t>giúp</a:t>
            </a:r>
            <a:r>
              <a:rPr lang="en-US" sz="3200" b="1" i="1" dirty="0">
                <a:solidFill>
                  <a:srgbClr val="FF0000"/>
                </a:solidFill>
                <a:latin typeface="Times New Roman" pitchFamily="18" charset="0"/>
                <a:cs typeface="Times New Roman" pitchFamily="18" charset="0"/>
              </a:rPr>
              <a:t> con </a:t>
            </a:r>
            <a:r>
              <a:rPr lang="en-US" sz="3200" b="1" i="1" dirty="0" err="1">
                <a:solidFill>
                  <a:srgbClr val="FF0000"/>
                </a:solidFill>
                <a:latin typeface="Times New Roman" pitchFamily="18" charset="0"/>
                <a:cs typeface="Times New Roman" pitchFamily="18" charset="0"/>
              </a:rPr>
              <a:t>người</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thành</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công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trong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công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việc</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và</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cuộc</a:t>
            </a:r>
            <a:r>
              <a:rPr lang="en-US" sz="3200" b="1" i="1" dirty="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sống</a:t>
            </a:r>
            <a:endParaRPr lang="en-US" sz="44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0560837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ppt_x</p:attrName>
                                        </p:attrNameLst>
                                      </p:cBhvr>
                                      <p:tavLst>
                                        <p:tav tm="0">
                                          <p:val>
                                            <p:strVal val="#ppt_x"/>
                                          </p:val>
                                        </p:tav>
                                        <p:tav tm="100000">
                                          <p:val>
                                            <p:strVal val="#ppt_x"/>
                                          </p:val>
                                        </p:tav>
                                      </p:tavLst>
                                    </p:anim>
                                    <p:anim calcmode="lin" valueType="num">
                                      <p:cBhvr>
                                        <p:cTn id="5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1000"/>
                                        <p:tgtEl>
                                          <p:spTgt spid="16"/>
                                        </p:tgtEl>
                                      </p:cBhvr>
                                    </p:animEffect>
                                    <p:anim calcmode="lin" valueType="num">
                                      <p:cBhvr>
                                        <p:cTn id="70" dur="1000" fill="hold"/>
                                        <p:tgtEl>
                                          <p:spTgt spid="16"/>
                                        </p:tgtEl>
                                        <p:attrNameLst>
                                          <p:attrName>ppt_x</p:attrName>
                                        </p:attrNameLst>
                                      </p:cBhvr>
                                      <p:tavLst>
                                        <p:tav tm="0">
                                          <p:val>
                                            <p:strVal val="#ppt_x"/>
                                          </p:val>
                                        </p:tav>
                                        <p:tav tm="100000">
                                          <p:val>
                                            <p:strVal val="#ppt_x"/>
                                          </p:val>
                                        </p:tav>
                                      </p:tavLst>
                                    </p:anim>
                                    <p:anim calcmode="lin" valueType="num">
                                      <p:cBhvr>
                                        <p:cTn id="7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1000"/>
                                        <p:tgtEl>
                                          <p:spTgt spid="17"/>
                                        </p:tgtEl>
                                      </p:cBhvr>
                                    </p:animEffect>
                                    <p:anim calcmode="lin" valueType="num">
                                      <p:cBhvr>
                                        <p:cTn id="77" dur="1000" fill="hold"/>
                                        <p:tgtEl>
                                          <p:spTgt spid="17"/>
                                        </p:tgtEl>
                                        <p:attrNameLst>
                                          <p:attrName>ppt_x</p:attrName>
                                        </p:attrNameLst>
                                      </p:cBhvr>
                                      <p:tavLst>
                                        <p:tav tm="0">
                                          <p:val>
                                            <p:strVal val="#ppt_x"/>
                                          </p:val>
                                        </p:tav>
                                        <p:tav tm="100000">
                                          <p:val>
                                            <p:strVal val="#ppt_x"/>
                                          </p:val>
                                        </p:tav>
                                      </p:tavLst>
                                    </p:anim>
                                    <p:anim calcmode="lin" valueType="num">
                                      <p:cBhvr>
                                        <p:cTn id="7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fade">
                                      <p:cBhvr>
                                        <p:cTn id="90" dur="1000"/>
                                        <p:tgtEl>
                                          <p:spTgt spid="19"/>
                                        </p:tgtEl>
                                      </p:cBhvr>
                                    </p:animEffect>
                                    <p:anim calcmode="lin" valueType="num">
                                      <p:cBhvr>
                                        <p:cTn id="91" dur="1000" fill="hold"/>
                                        <p:tgtEl>
                                          <p:spTgt spid="19"/>
                                        </p:tgtEl>
                                        <p:attrNameLst>
                                          <p:attrName>ppt_x</p:attrName>
                                        </p:attrNameLst>
                                      </p:cBhvr>
                                      <p:tavLst>
                                        <p:tav tm="0">
                                          <p:val>
                                            <p:strVal val="#ppt_x"/>
                                          </p:val>
                                        </p:tav>
                                        <p:tav tm="100000">
                                          <p:val>
                                            <p:strVal val="#ppt_x"/>
                                          </p:val>
                                        </p:tav>
                                      </p:tavLst>
                                    </p:anim>
                                    <p:anim calcmode="lin" valueType="num">
                                      <p:cBhvr>
                                        <p:cTn id="9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P spid="2" grpId="0"/>
      <p:bldP spid="4" grpId="0"/>
      <p:bldP spid="5" grpId="0"/>
      <p:bldP spid="10" grpId="0"/>
      <p:bldP spid="11" grpId="0"/>
      <p:bldP spid="13" grpId="0"/>
      <p:bldP spid="14"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0936767" y="0"/>
            <a:ext cx="1255239" cy="937524"/>
          </a:xfrm>
          <a:prstGeom prst="rect">
            <a:avLst/>
          </a:prstGeom>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14"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71" y="425542"/>
            <a:ext cx="5207535" cy="5948218"/>
          </a:xfrm>
          <a:prstGeom prst="rect">
            <a:avLst/>
          </a:prstGeom>
          <a:noFill/>
          <a:ln>
            <a:noFill/>
          </a:ln>
        </p:spPr>
      </p:pic>
      <p:sp>
        <p:nvSpPr>
          <p:cNvPr id="12" name="文本框 15"/>
          <p:cNvSpPr txBox="1"/>
          <p:nvPr/>
        </p:nvSpPr>
        <p:spPr>
          <a:xfrm>
            <a:off x="6448514" y="3380477"/>
            <a:ext cx="5255015" cy="2123658"/>
          </a:xfrm>
          <a:prstGeom prst="rect">
            <a:avLst/>
          </a:prstGeom>
          <a:noFill/>
        </p:spPr>
        <p:txBody>
          <a:bodyPr wrap="square" rtlCol="0">
            <a:spAutoFit/>
          </a:bodyPr>
          <a:lstStyle/>
          <a:p>
            <a:pPr algn="ctr" defTabSz="457200"/>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II.</a:t>
            </a:r>
          </a:p>
          <a:p>
            <a:pPr algn="ctr" defTabSz="457200"/>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Khám</a:t>
            </a:r>
            <a:r>
              <a:rPr lang="en-US" altLang="zh-CN" sz="6600" b="1" dirty="0" smtClean="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smtClean="0">
                <a:solidFill>
                  <a:srgbClr val="FF0000"/>
                </a:solidFill>
                <a:latin typeface="Times New Roman" pitchFamily="18" charset="0"/>
                <a:ea typeface="华康海报体W12" panose="040B0C09000000000000" pitchFamily="81" charset="-122"/>
                <a:cs typeface="Times New Roman" pitchFamily="18" charset="0"/>
              </a:rPr>
              <a:t>phá</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grpSp>
        <p:nvGrpSpPr>
          <p:cNvPr id="3" name="Group 2"/>
          <p:cNvGrpSpPr/>
          <p:nvPr/>
        </p:nvGrpSpPr>
        <p:grpSpPr>
          <a:xfrm>
            <a:off x="839420" y="57811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839417" y="769375"/>
              <a:ext cx="4586211" cy="5371128"/>
            </a:xfrm>
            <a:prstGeom prst="rect">
              <a:avLst/>
            </a:prstGeom>
          </p:spPr>
        </p:pic>
        <p:sp>
          <p:nvSpPr>
            <p:cNvPr id="10" name="Rectangle 9"/>
            <p:cNvSpPr>
              <a:spLocks noChangeArrowheads="1"/>
            </p:cNvSpPr>
            <p:nvPr/>
          </p:nvSpPr>
          <p:spPr bwMode="auto">
            <a:xfrm>
              <a:off x="1557384" y="1573961"/>
              <a:ext cx="331585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600" b="1" dirty="0" err="1" smtClean="0">
                  <a:solidFill>
                    <a:srgbClr val="0000FF"/>
                  </a:solidFill>
                  <a:latin typeface="Times New Roman" pitchFamily="18" charset="0"/>
                  <a:ea typeface="Helvetica Neue"/>
                  <a:cs typeface="Times New Roman" pitchFamily="18" charset="0"/>
                </a:rPr>
                <a:t>Bài</a:t>
              </a:r>
              <a:r>
                <a:rPr lang="en-US" altLang="en-US" sz="3600" b="1" dirty="0" smtClean="0">
                  <a:solidFill>
                    <a:srgbClr val="0000FF"/>
                  </a:solidFill>
                  <a:latin typeface="Times New Roman" pitchFamily="18" charset="0"/>
                  <a:ea typeface="Helvetica Neue"/>
                  <a:cs typeface="Times New Roman" pitchFamily="18" charset="0"/>
                </a:rPr>
                <a:t> 3:</a:t>
              </a:r>
              <a:r>
                <a:rPr lang="en-US" altLang="en-US" sz="3600" b="1" dirty="0" smtClean="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3600" b="1" dirty="0" smtClean="0">
                  <a:solidFill>
                    <a:srgbClr val="FF0000"/>
                  </a:solidFill>
                  <a:latin typeface="Times New Roman" pitchFamily="18" charset="0"/>
                  <a:ea typeface="Helvetica Neue"/>
                  <a:cs typeface="Times New Roman" pitchFamily="18" charset="0"/>
                </a:rPr>
                <a:t>SIÊNG NĂNG, KIÊN TRÌ</a:t>
              </a:r>
            </a:p>
            <a:p>
              <a:pPr algn="ctr" eaLnBrk="0" fontAlgn="base" hangingPunct="0">
                <a:spcBef>
                  <a:spcPct val="0"/>
                </a:spcBef>
                <a:spcAft>
                  <a:spcPct val="0"/>
                </a:spcAft>
              </a:pPr>
              <a:r>
                <a:rPr lang="en-US" altLang="en-US" sz="3600" b="1" dirty="0" smtClean="0">
                  <a:solidFill>
                    <a:srgbClr val="0000FF"/>
                  </a:solidFill>
                  <a:latin typeface="Times New Roman" pitchFamily="18" charset="0"/>
                  <a:ea typeface="Helvetica Neue"/>
                  <a:cs typeface="Times New Roman" pitchFamily="18" charset="0"/>
                </a:rPr>
                <a:t>KNTT</a:t>
              </a:r>
              <a:endParaRPr lang="en-SG" altLang="en-US" sz="3600" b="1" dirty="0">
                <a:solidFill>
                  <a:srgbClr val="0000FF"/>
                </a:solidFill>
                <a:latin typeface="Times New Roman" pitchFamily="18" charset="0"/>
                <a:cs typeface="Times New Roman" pitchFamily="18" charset="0"/>
              </a:endParaRPr>
            </a:p>
          </p:txBody>
        </p:sp>
      </p:grpSp>
      <p:pic>
        <p:nvPicPr>
          <p:cNvPr id="13" name="Picture 12"/>
          <p:cNvPicPr>
            <a:picLocks noChangeAspect="1"/>
          </p:cNvPicPr>
          <p:nvPr/>
        </p:nvPicPr>
        <p:blipFill>
          <a:blip r:embed="rId6"/>
          <a:stretch>
            <a:fillRect/>
          </a:stretch>
        </p:blipFill>
        <p:spPr>
          <a:xfrm>
            <a:off x="10936767" y="0"/>
            <a:ext cx="1255239" cy="937524"/>
          </a:xfrm>
          <a:prstGeom prst="rect">
            <a:avLst/>
          </a:prstGeom>
        </p:spPr>
      </p:pic>
    </p:spTree>
    <p:extLst>
      <p:ext uri="{BB962C8B-B14F-4D97-AF65-F5344CB8AC3E}">
        <p14:creationId xmlns:p14="http://schemas.microsoft.com/office/powerpoint/2010/main" val="337779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4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3108473" y="2566251"/>
            <a:ext cx="6035040" cy="136652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3600" b="1" dirty="0" smtClean="0">
                <a:solidFill>
                  <a:srgbClr val="FF0000"/>
                </a:solidFill>
                <a:latin typeface="Times New Roman" pitchFamily="18" charset="0"/>
                <a:ea typeface="Arial" panose="020B0604020202020204" pitchFamily="34" charset="0"/>
                <a:cs typeface="Times New Roman" pitchFamily="18" charset="0"/>
              </a:rPr>
              <a:t>1. </a:t>
            </a:r>
            <a:r>
              <a:rPr lang="en-US" sz="3600" b="1" dirty="0" err="1" smtClean="0">
                <a:solidFill>
                  <a:srgbClr val="FF0000"/>
                </a:solidFill>
                <a:latin typeface="Times New Roman" pitchFamily="18" charset="0"/>
                <a:ea typeface="Arial" panose="020B0604020202020204" pitchFamily="34" charset="0"/>
                <a:cs typeface="Times New Roman" pitchFamily="18" charset="0"/>
              </a:rPr>
              <a:t>Siêng</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năng</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kiên</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trì</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vi-VN" sz="3600" b="1" dirty="0" smtClean="0">
                <a:solidFill>
                  <a:srgbClr val="FF0000"/>
                </a:solidFill>
                <a:latin typeface="Times New Roman" pitchFamily="18" charset="0"/>
                <a:ea typeface="Arial" panose="020B0604020202020204" pitchFamily="34" charset="0"/>
                <a:cs typeface="Times New Roman" pitchFamily="18" charset="0"/>
              </a:rPr>
              <a:t>và </a:t>
            </a:r>
            <a:r>
              <a:rPr lang="vi-VN" sz="3600" b="1" dirty="0">
                <a:solidFill>
                  <a:srgbClr val="FF0000"/>
                </a:solidFill>
                <a:latin typeface="Times New Roman" pitchFamily="18" charset="0"/>
                <a:ea typeface="Arial" panose="020B0604020202020204" pitchFamily="34" charset="0"/>
                <a:cs typeface="Times New Roman" pitchFamily="18" charset="0"/>
              </a:rPr>
              <a:t>biểu hiện </a:t>
            </a:r>
            <a:r>
              <a:rPr lang="vi-VN" sz="3600" b="1" dirty="0" smtClean="0">
                <a:solidFill>
                  <a:srgbClr val="FF0000"/>
                </a:solidFill>
                <a:latin typeface="Times New Roman" pitchFamily="18" charset="0"/>
                <a:ea typeface="Arial" panose="020B0604020202020204" pitchFamily="34" charset="0"/>
                <a:cs typeface="Times New Roman" pitchFamily="18" charset="0"/>
              </a:rPr>
              <a:t>c</a:t>
            </a:r>
            <a:r>
              <a:rPr lang="en-US" sz="3600" b="1" dirty="0">
                <a:solidFill>
                  <a:srgbClr val="FF0000"/>
                </a:solidFill>
                <a:latin typeface="Times New Roman" pitchFamily="18" charset="0"/>
                <a:ea typeface="Arial" panose="020B0604020202020204" pitchFamily="34" charset="0"/>
                <a:cs typeface="Times New Roman" pitchFamily="18" charset="0"/>
              </a:rPr>
              <a:t>ủ</a:t>
            </a:r>
            <a:r>
              <a:rPr lang="vi-VN" sz="3600" b="1" dirty="0" smtClean="0">
                <a:solidFill>
                  <a:srgbClr val="FF0000"/>
                </a:solidFill>
                <a:latin typeface="Times New Roman" pitchFamily="18" charset="0"/>
                <a:ea typeface="Arial" panose="020B0604020202020204" pitchFamily="34" charset="0"/>
                <a:cs typeface="Times New Roman" pitchFamily="18" charset="0"/>
              </a:rPr>
              <a:t>a </a:t>
            </a:r>
            <a:r>
              <a:rPr lang="en-US" sz="3600" b="1" dirty="0" err="1">
                <a:solidFill>
                  <a:srgbClr val="FF0000"/>
                </a:solidFill>
                <a:latin typeface="Times New Roman" pitchFamily="18" charset="0"/>
                <a:ea typeface="Arial" panose="020B0604020202020204" pitchFamily="34" charset="0"/>
                <a:cs typeface="Times New Roman" pitchFamily="18" charset="0"/>
              </a:rPr>
              <a:t>s</a:t>
            </a:r>
            <a:r>
              <a:rPr lang="en-US" sz="3600" b="1" dirty="0" err="1" smtClean="0">
                <a:solidFill>
                  <a:srgbClr val="FF0000"/>
                </a:solidFill>
                <a:latin typeface="Times New Roman" pitchFamily="18" charset="0"/>
                <a:ea typeface="Arial" panose="020B0604020202020204" pitchFamily="34" charset="0"/>
                <a:cs typeface="Times New Roman" pitchFamily="18" charset="0"/>
              </a:rPr>
              <a:t>iêng</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năng</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kiên</a:t>
            </a:r>
            <a:r>
              <a:rPr lang="en-US" sz="3600" b="1" dirty="0" smtClean="0">
                <a:solidFill>
                  <a:srgbClr val="FF0000"/>
                </a:solidFill>
                <a:latin typeface="Times New Roman" pitchFamily="18" charset="0"/>
                <a:ea typeface="Arial" panose="020B0604020202020204" pitchFamily="34" charset="0"/>
                <a:cs typeface="Times New Roman" pitchFamily="18" charset="0"/>
              </a:rPr>
              <a:t> </a:t>
            </a:r>
            <a:r>
              <a:rPr lang="en-US" sz="3600" b="1" dirty="0" err="1" smtClean="0">
                <a:solidFill>
                  <a:srgbClr val="FF0000"/>
                </a:solidFill>
                <a:latin typeface="Times New Roman" pitchFamily="18" charset="0"/>
                <a:ea typeface="Arial" panose="020B0604020202020204" pitchFamily="34" charset="0"/>
                <a:cs typeface="Times New Roman" pitchFamily="18" charset="0"/>
              </a:rPr>
              <a:t>trì</a:t>
            </a:r>
            <a:r>
              <a:rPr lang="en-US" sz="3600" b="1" dirty="0" smtClean="0">
                <a:solidFill>
                  <a:srgbClr val="FF0000"/>
                </a:solidFill>
                <a:latin typeface="Times New Roman" pitchFamily="18" charset="0"/>
                <a:ea typeface="Arial" panose="020B0604020202020204" pitchFamily="34" charset="0"/>
                <a:cs typeface="Times New Roman" pitchFamily="18" charset="0"/>
              </a:rPr>
              <a:t> </a:t>
            </a:r>
            <a:endParaRPr lang="en-US" sz="3600" u="none" strike="noStrike" spc="0" dirty="0">
              <a:solidFill>
                <a:srgbClr val="FF0000"/>
              </a:solidFill>
              <a:effectLst/>
              <a:latin typeface="Times New Roman" pitchFamily="18" charset="0"/>
              <a:ea typeface="Arial" panose="020B0604020202020204" pitchFamily="34" charset="0"/>
              <a:cs typeface="Times New Roman" pitchFamily="18" charset="0"/>
            </a:endParaRPr>
          </a:p>
        </p:txBody>
      </p:sp>
      <p:pic>
        <p:nvPicPr>
          <p:cNvPr id="13" name="Picture 12"/>
          <p:cNvPicPr>
            <a:picLocks noChangeAspect="1"/>
          </p:cNvPicPr>
          <p:nvPr/>
        </p:nvPicPr>
        <p:blipFill>
          <a:blip r:embed="rId5"/>
          <a:stretch>
            <a:fillRect/>
          </a:stretch>
        </p:blipFill>
        <p:spPr>
          <a:xfrm>
            <a:off x="10936767" y="0"/>
            <a:ext cx="1255239" cy="937524"/>
          </a:xfrm>
          <a:prstGeom prst="rect">
            <a:avLst/>
          </a:prstGeom>
        </p:spPr>
      </p:pic>
    </p:spTree>
    <p:extLst>
      <p:ext uri="{BB962C8B-B14F-4D97-AF65-F5344CB8AC3E}">
        <p14:creationId xmlns:p14="http://schemas.microsoft.com/office/powerpoint/2010/main" val="1933986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9103" y="-200932"/>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p:nvSpPr>
        <p:spPr bwMode="auto">
          <a:xfrm>
            <a:off x="4029107" y="149588"/>
            <a:ext cx="41527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smtClean="0">
                <a:solidFill>
                  <a:srgbClr val="0070C0"/>
                </a:solidFill>
                <a:latin typeface="Times New Roman" panose="02020603050405020304" pitchFamily="18" charset="0"/>
                <a:cs typeface="Times New Roman" panose="02020603050405020304" pitchFamily="18" charset="0"/>
              </a:rPr>
              <a:t>ĐỌC THÔNG TIN</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
        <p:nvSpPr>
          <p:cNvPr id="2" name="Rectangle 1"/>
          <p:cNvSpPr/>
          <p:nvPr/>
        </p:nvSpPr>
        <p:spPr>
          <a:xfrm>
            <a:off x="485029" y="1069601"/>
            <a:ext cx="10956899" cy="3862596"/>
          </a:xfrm>
          <a:prstGeom prst="rect">
            <a:avLst/>
          </a:prstGeom>
        </p:spPr>
        <p:txBody>
          <a:bodyPr wrap="square">
            <a:spAutoFit/>
          </a:bodyPr>
          <a:lstStyle/>
          <a:p>
            <a:pPr indent="342900" algn="just">
              <a:spcAft>
                <a:spcPts val="200"/>
              </a:spcAft>
            </a:pPr>
            <a:r>
              <a:rPr lang="en-US" sz="2400" smtClean="0">
                <a:latin typeface="Times New Roman" pitchFamily="18" charset="0"/>
                <a:ea typeface="Arial" panose="020B0604020202020204" pitchFamily="34" charset="0"/>
                <a:cs typeface="Times New Roman" pitchFamily="18" charset="0"/>
              </a:rPr>
              <a:t>Mạc Đĩnh Chi là vị trạng nguyên nổi tiếng trong lịch sử Việt Nam. Vốn lanh lợi, thông minh, ham học nhưng nhà nghèo không được đi học, Mạc Đĩnh Chi thường phải tranh thủ ghé qua lớp học ở gần nhà, đứng ngoài cửa nghe thầy giảng. Ban ngày đi nhặt củi kiếm sống, tối về cậu lại lo ôn luyện, học bài. Nhà nghèo không có đèn, cậu bắt đom đóm bỏ vào vỏ trứng lấy ánh sáng để học. Không có giấy, cậu dùng lá để tập viết. Nhờ siêng năng, kiên trì, nỗ lực vượt qua mọi khó khăn để học tập, Mạc Đĩnh Chi đã thi đỗ Trạng nguyên – học vị Tiễn sĩ cao nhất.</a:t>
            </a:r>
          </a:p>
          <a:p>
            <a:pPr indent="342900" algn="r">
              <a:spcAft>
                <a:spcPts val="200"/>
              </a:spcAft>
            </a:pPr>
            <a:r>
              <a:rPr lang="en-US" sz="2400" smtClean="0">
                <a:latin typeface="Times New Roman" pitchFamily="18" charset="0"/>
                <a:cs typeface="Times New Roman" pitchFamily="18" charset="0"/>
              </a:rPr>
              <a:t>                                                    (Phỏng theo Các vị trạng nguyên, bảng nhân,</a:t>
            </a:r>
          </a:p>
          <a:p>
            <a:pPr indent="342900" algn="r">
              <a:spcAft>
                <a:spcPts val="200"/>
              </a:spcAft>
            </a:pPr>
            <a:r>
              <a:rPr lang="en-US" sz="2400" smtClean="0">
                <a:latin typeface="Times New Roman" pitchFamily="18" charset="0"/>
                <a:cs typeface="Times New Roman" pitchFamily="18" charset="0"/>
              </a:rPr>
              <a:t> thám hoa qua các triều đại phong kiến Việt Nam, </a:t>
            </a:r>
          </a:p>
          <a:p>
            <a:pPr indent="342900" algn="r">
              <a:spcAft>
                <a:spcPts val="200"/>
              </a:spcAft>
            </a:pPr>
            <a:r>
              <a:rPr lang="en-US" sz="2400" smtClean="0">
                <a:latin typeface="Times New Roman" pitchFamily="18" charset="0"/>
                <a:cs typeface="Times New Roman" pitchFamily="18" charset="0"/>
              </a:rPr>
              <a:t>NXB Văn hóa – Thông tin, 2006)</a:t>
            </a:r>
            <a:endParaRPr lang="en-US" sz="2400" dirty="0">
              <a:latin typeface="Times New Roman" pitchFamily="18" charset="0"/>
              <a:cs typeface="Times New Roman" pitchFamily="18" charset="0"/>
            </a:endParaRPr>
          </a:p>
        </p:txBody>
      </p:sp>
      <p:pic>
        <p:nvPicPr>
          <p:cNvPr id="9" name="Picture 8" descr="58PIC58PIC58PIC58PICHsaGKG559akDq_PIC2018.png"/>
          <p:cNvPicPr>
            <a:picLocks noChangeAspect="1"/>
          </p:cNvPicPr>
          <p:nvPr/>
        </p:nvPicPr>
        <p:blipFill>
          <a:blip r:embed="rId3"/>
          <a:stretch>
            <a:fillRect/>
          </a:stretch>
        </p:blipFill>
        <p:spPr bwMode="auto">
          <a:xfrm>
            <a:off x="433145" y="3882201"/>
            <a:ext cx="4876799" cy="277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4"/>
          <a:stretch>
            <a:fillRect/>
          </a:stretch>
        </p:blipFill>
        <p:spPr>
          <a:xfrm>
            <a:off x="10935931" y="-50055"/>
            <a:ext cx="1255239" cy="937524"/>
          </a:xfrm>
          <a:prstGeom prst="rect">
            <a:avLst/>
          </a:prstGeom>
        </p:spPr>
      </p:pic>
    </p:spTree>
    <p:extLst>
      <p:ext uri="{BB962C8B-B14F-4D97-AF65-F5344CB8AC3E}">
        <p14:creationId xmlns:p14="http://schemas.microsoft.com/office/powerpoint/2010/main" val="18303451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latin typeface="Times New Roman" pitchFamily="18" charset="0"/>
                <a:ea typeface="Times New Roman" panose="02020603050405020304" pitchFamily="18" charset="0"/>
                <a:cs typeface="Times New Roman" pitchFamily="18" charset="0"/>
              </a:rPr>
              <a:t>PHIẾU BÀI TẬP</a:t>
            </a:r>
          </a:p>
          <a:p>
            <a:pPr algn="ctr"/>
            <a:r>
              <a:rPr lang="en-US" sz="3200" b="1" dirty="0">
                <a:solidFill>
                  <a:srgbClr val="FF0000"/>
                </a:solidFill>
                <a:latin typeface="Times New Roman" pitchFamily="18" charset="0"/>
                <a:ea typeface="Times New Roman" panose="02020603050405020304" pitchFamily="18" charset="0"/>
                <a:cs typeface="Times New Roman" pitchFamily="18" charset="0"/>
              </a:rPr>
              <a:t>(</a:t>
            </a:r>
            <a:r>
              <a:rPr lang="en-US" sz="3200" b="1" dirty="0" smtClean="0">
                <a:solidFill>
                  <a:srgbClr val="FF0000"/>
                </a:solidFill>
                <a:latin typeface="Times New Roman" pitchFamily="18" charset="0"/>
                <a:ea typeface="Times New Roman" panose="02020603050405020304" pitchFamily="18" charset="0"/>
                <a:cs typeface="Times New Roman" pitchFamily="18" charset="0"/>
              </a:rPr>
              <a:t>THẢO LUẬN NHÓM)</a:t>
            </a:r>
            <a:endParaRPr lang="en-US" sz="3200" b="1" dirty="0">
              <a:solidFill>
                <a:srgbClr val="FF0000"/>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itchFamily="18"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5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u="sng" smtClean="0">
                <a:solidFill>
                  <a:schemeClr val="tx1"/>
                </a:solidFill>
                <a:latin typeface="Times New Roman" pitchFamily="18" charset="0"/>
                <a:cs typeface="Times New Roman" pitchFamily="18" charset="0"/>
              </a:rPr>
              <a:t>Câu 1</a:t>
            </a:r>
            <a:r>
              <a:rPr lang="en-US" sz="2800" b="1" smtClean="0">
                <a:solidFill>
                  <a:schemeClr val="tx1"/>
                </a:solidFill>
                <a:latin typeface="Times New Roman" pitchFamily="18" charset="0"/>
                <a:cs typeface="Times New Roman" pitchFamily="18" charset="0"/>
              </a:rPr>
              <a:t>: </a:t>
            </a:r>
            <a:r>
              <a:rPr lang="en-US" sz="2800" smtClean="0">
                <a:solidFill>
                  <a:schemeClr val="tx1"/>
                </a:solidFill>
                <a:latin typeface="Times New Roman" pitchFamily="18" charset="0"/>
                <a:cs typeface="Times New Roman" pitchFamily="18" charset="0"/>
              </a:rPr>
              <a:t>Mạc Đĩnh Chi đã nỗ lực như thế nào để thi đỗ Trạng nguyên?</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8265221" y="2194805"/>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u="sng" smtClean="0">
                <a:solidFill>
                  <a:schemeClr val="tx1"/>
                </a:solidFill>
                <a:latin typeface="Times New Roman" pitchFamily="18" charset="0"/>
                <a:cs typeface="Times New Roman" pitchFamily="18" charset="0"/>
              </a:rPr>
              <a:t>Câu 2</a:t>
            </a:r>
            <a:r>
              <a:rPr lang="en-US" sz="2800" smtClean="0">
                <a:solidFill>
                  <a:schemeClr val="tx1"/>
                </a:solidFill>
                <a:latin typeface="Times New Roman" pitchFamily="18" charset="0"/>
                <a:cs typeface="Times New Roman" pitchFamily="18" charset="0"/>
              </a:rPr>
              <a:t>: Em hiểu thế nào là siêng năng, kiên trì?</a:t>
            </a: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91" y="4629728"/>
            <a:ext cx="3680807"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i="1" dirty="0" smtClean="0">
                <a:solidFill>
                  <a:srgbClr val="000000"/>
                </a:solidFill>
                <a:latin typeface="Times New Roman" panose="02020603050405020304" pitchFamily="18" charset="0"/>
                <a:ea typeface="Times New Roman" panose="02020603050405020304" pitchFamily="18" charset="0"/>
              </a:rPr>
              <a:t>.............................................................................................................................................................................................................................................................</a:t>
            </a: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5" y="4629737"/>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7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7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5" y="402521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1" name="Picture 20"/>
          <p:cNvPicPr>
            <a:picLocks noChangeAspect="1"/>
          </p:cNvPicPr>
          <p:nvPr/>
        </p:nvPicPr>
        <p:blipFill>
          <a:blip r:embed="rId2"/>
          <a:stretch>
            <a:fillRect/>
          </a:stretch>
        </p:blipFill>
        <p:spPr>
          <a:xfrm>
            <a:off x="10936767" y="0"/>
            <a:ext cx="1255239" cy="937524"/>
          </a:xfrm>
          <a:prstGeom prst="rect">
            <a:avLst/>
          </a:prstGeom>
        </p:spPr>
      </p:pic>
      <p:pic>
        <p:nvPicPr>
          <p:cNvPr id="20" name="Ảnh 19" descr="pngtree-book-pencil-border-illustration-png-image_4506758.jpg"/>
          <p:cNvPicPr>
            <a:picLocks noChangeAspect="1"/>
          </p:cNvPicPr>
          <p:nvPr/>
        </p:nvPicPr>
        <p:blipFill>
          <a:blip r:embed="rId3" cstate="print"/>
          <a:stretch>
            <a:fillRect/>
          </a:stretch>
        </p:blipFill>
        <p:spPr>
          <a:xfrm>
            <a:off x="4780547" y="2181737"/>
            <a:ext cx="3352800" cy="4676273"/>
          </a:xfrm>
          <a:prstGeom prst="rect">
            <a:avLst/>
          </a:prstGeom>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7142</TotalTime>
  <Words>1804</Words>
  <Application>Microsoft Office PowerPoint</Application>
  <PresentationFormat>Widescreen</PresentationFormat>
  <Paragraphs>193</Paragraphs>
  <Slides>34</Slides>
  <Notes>6</Notes>
  <HiddenSlides>0</HiddenSlides>
  <MMClips>1</MMClips>
  <ScaleCrop>false</ScaleCrop>
  <HeadingPairs>
    <vt:vector size="8" baseType="variant">
      <vt:variant>
        <vt:lpstr>Fonts Used</vt:lpstr>
      </vt:variant>
      <vt:variant>
        <vt:i4>19</vt:i4>
      </vt:variant>
      <vt:variant>
        <vt:lpstr>Theme</vt:lpstr>
      </vt:variant>
      <vt:variant>
        <vt:i4>3</vt:i4>
      </vt:variant>
      <vt:variant>
        <vt:lpstr>Embedded OLE Servers</vt:lpstr>
      </vt:variant>
      <vt:variant>
        <vt:i4>2</vt:i4>
      </vt:variant>
      <vt:variant>
        <vt:lpstr>Slide Titles</vt:lpstr>
      </vt:variant>
      <vt:variant>
        <vt:i4>34</vt:i4>
      </vt:variant>
    </vt:vector>
  </HeadingPairs>
  <TitlesOfParts>
    <vt:vector size="58" baseType="lpstr">
      <vt:lpstr>微软雅黑</vt:lpstr>
      <vt:lpstr>宋体</vt:lpstr>
      <vt:lpstr>#9Slide05 Fourth</vt:lpstr>
      <vt:lpstr>#9Slide05 Israquella</vt:lpstr>
      <vt:lpstr>Arial</vt:lpstr>
      <vt:lpstr>Arial</vt:lpstr>
      <vt:lpstr>Arial Unicode MS</vt:lpstr>
      <vt:lpstr>Calibri</vt:lpstr>
      <vt:lpstr>Calibri Light</vt:lpstr>
      <vt:lpstr>Cambria</vt:lpstr>
      <vt:lpstr>Courier New</vt:lpstr>
      <vt:lpstr>Helvetica Neue</vt:lpstr>
      <vt:lpstr>Lato Light</vt:lpstr>
      <vt:lpstr>SVN-Vanilla Daisy Pro</vt:lpstr>
      <vt:lpstr>Symbol</vt:lpstr>
      <vt:lpstr>Times New Roman</vt:lpstr>
      <vt:lpstr>Trebuchet MS</vt:lpstr>
      <vt:lpstr>Wingdings 3</vt:lpstr>
      <vt:lpstr>华康海报体W12</vt:lpstr>
      <vt:lpstr>Office Theme</vt:lpstr>
      <vt:lpstr>1_Office Theme</vt:lpstr>
      <vt:lpstr>2_Office Theme</vt:lpstr>
      <vt:lpstr>Presentation</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233</cp:revision>
  <dcterms:created xsi:type="dcterms:W3CDTF">2021-06-28T15:32:15Z</dcterms:created>
  <dcterms:modified xsi:type="dcterms:W3CDTF">2022-10-14T16:06:29Z</dcterms:modified>
</cp:coreProperties>
</file>