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719" r:id="rId3"/>
    <p:sldMasterId id="2147483765" r:id="rId4"/>
  </p:sldMasterIdLst>
  <p:notesMasterIdLst>
    <p:notesMasterId r:id="rId19"/>
  </p:notesMasterIdLst>
  <p:sldIdLst>
    <p:sldId id="257" r:id="rId5"/>
    <p:sldId id="278" r:id="rId6"/>
    <p:sldId id="258" r:id="rId7"/>
    <p:sldId id="259" r:id="rId8"/>
    <p:sldId id="260" r:id="rId9"/>
    <p:sldId id="263" r:id="rId10"/>
    <p:sldId id="261" r:id="rId11"/>
    <p:sldId id="265" r:id="rId12"/>
    <p:sldId id="266" r:id="rId13"/>
    <p:sldId id="267" r:id="rId14"/>
    <p:sldId id="273" r:id="rId15"/>
    <p:sldId id="280" r:id="rId16"/>
    <p:sldId id="279" r:id="rId17"/>
    <p:sldId id="269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00"/>
    <a:srgbClr val="99FF99"/>
    <a:srgbClr val="00FFFF"/>
    <a:srgbClr val="FFFF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8D891CFD-4FA7-4453-AEA7-2CF87591C7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F5DC78A7-FFEF-4764-8668-D48DB48EF25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DF03DF8F-C9D0-40D9-A71A-C02EBE02DF25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FA791D80-B1DF-43E8-AE49-36355AAF8BC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noProof="0"/>
              <a:t>Click to edit Master text styles</a:t>
            </a:r>
          </a:p>
          <a:p>
            <a:pPr lvl="1"/>
            <a:r>
              <a:rPr lang="en-US" altLang="vi-VN" noProof="0"/>
              <a:t>Second level</a:t>
            </a:r>
          </a:p>
          <a:p>
            <a:pPr lvl="2"/>
            <a:r>
              <a:rPr lang="en-US" altLang="vi-VN" noProof="0"/>
              <a:t>Third level</a:t>
            </a:r>
          </a:p>
          <a:p>
            <a:pPr lvl="3"/>
            <a:r>
              <a:rPr lang="en-US" altLang="vi-VN" noProof="0"/>
              <a:t>Fourth level</a:t>
            </a:r>
          </a:p>
          <a:p>
            <a:pPr lvl="4"/>
            <a:r>
              <a:rPr lang="en-US" altLang="vi-VN" noProof="0"/>
              <a:t>Fifth level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332AA3B8-1880-472D-A94A-4C6674016B1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7A11410A-1711-43C6-A482-6411AD6D6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F1B8AD-7E20-464D-AD40-BCCCDE8B5DC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55585B38-CDD0-4108-B894-324DA09E41C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DB50D03-F9D1-420A-84E2-4B2D6500B0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60E00C9E-C936-4877-9DD7-7A74A50EFCA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96 w 5184"/>
                  <a:gd name="T3" fmla="*/ 3159 h 3159"/>
                  <a:gd name="T4" fmla="*/ 5296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CC454FE6-9090-4E93-BCF7-E96FCB8B7D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70 w 556"/>
                  <a:gd name="T5" fmla="*/ 3159 h 3159"/>
                  <a:gd name="T6" fmla="*/ 570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AA7A3C5-7F5D-4FE4-8503-22AC33F295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4F55DBC-19A3-499A-AF73-F7D1FA6E03A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8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8 w 251"/>
                <a:gd name="T7" fmla="*/ 12 h 12"/>
                <a:gd name="T8" fmla="*/ 258 w 251"/>
                <a:gd name="T9" fmla="*/ 0 h 12"/>
                <a:gd name="T10" fmla="*/ 258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25C990E-5AC1-4378-8D84-F2AA6E2633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628 w 251"/>
                <a:gd name="T5" fmla="*/ 12 h 12"/>
                <a:gd name="T6" fmla="*/ 2628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4DAE9B85-5917-4191-9AA6-333233BB01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A279D89-F3CB-43E3-B5EA-D1DC4C8160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2E0A259-1C0E-4E76-B54E-080E134418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00DADF7-FD0C-4E3A-8170-D3AD51DDB6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82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829 w 4724"/>
                  <a:gd name="T7" fmla="*/ 12 h 12"/>
                  <a:gd name="T8" fmla="*/ 4829 w 4724"/>
                  <a:gd name="T9" fmla="*/ 0 h 12"/>
                  <a:gd name="T10" fmla="*/ 482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F75034A-27DB-4F2D-B725-8D22A1B27C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6370658-E9F4-43DB-8483-B954944F748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16FDE226-49F3-4320-B825-942937FFB9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vi-VN"/>
              </a:p>
            </p:txBody>
          </p:sp>
        </p:grpSp>
      </p:grpSp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4CC5E957-FB5B-427D-940B-DE66F90F9D8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17E094A0-0BB0-4DFD-8BEC-5AB417F1CF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7A1D9FC-6CE6-462D-A8A6-351165496D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5D403-7E8B-4699-9C8F-0957A4F7092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2796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23FCFDF-0930-42C0-8C3A-D88149560D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A247476-B79F-4C4D-89DE-189971645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5B687C3-367B-4D1B-A399-9E49712E97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FA78D-638E-4548-AF45-8C571535DABA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1043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2893CC5-F6E7-488A-8CFA-20962EB151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049AF7C-0B7E-4773-853B-64E8DC189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79833B7-11E4-4028-A2FD-F1D85B1E8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CCE90-2236-4426-8C33-41DFE8FA884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12831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7F33E-9016-495B-AC17-4C44831EF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4681F-7CF2-4BD4-8D1E-D7E1AF74F423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6881F-3CCC-41E2-BB76-4F70D7A9C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77C42-946F-4703-86B8-6BBDC003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DC2D2-CC57-4B83-AF08-0E72B8032D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42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71AA9-0141-4E51-B681-778AC68D3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768D5-6CDD-41E4-8254-53D2C29097A6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5227F-EB3B-4680-ACB8-8F3E8279A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A818-95D7-4E7F-845C-1580582D5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E891B-0280-432A-B248-D9513A447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94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18637-88A3-4554-8747-5FACE8918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626E6-4EE2-4320-9ECD-F8DC8AAEB214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E347E-76D2-4640-BC24-07CA86D68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D3024-B0B1-40C5-9DF4-E99D3130E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546E1-FB26-4713-B663-CC2795C2CC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4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3316C3-7178-44A8-8EB2-A9CFDCE4C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03DCB-7AAD-4BD2-90BC-6CEDF092FDCE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219275-8DB6-4172-8E9F-E24239BB9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040230-5A6B-40ED-8395-2DE176841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DBD03-480C-488D-800E-1CD714643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84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FD5F59B-CADB-47C2-BDF6-F42C24142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539EA-17CD-496D-A286-F41E71F15EF7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0859E09-4452-41E0-9632-036E22CE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381520E-2103-403B-9AF2-D7503941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88E14-B2B6-4675-BA52-8F03372A6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65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5636D9-80D5-4420-8E8C-9DC6C44B3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888C8-0531-44FE-A8B8-EB0521B28166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867AB2-8C2B-4074-98C9-E94CC9308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E349F15-9FAB-4EEE-900A-8CBA7906C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41950-E284-46FB-BF83-CBB360B217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77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155F303-4EEC-47DB-8A8A-7671C8DE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63E10-96AA-4D1D-AD2D-30D96D217087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2B17E7-40E0-4242-A7E2-2D3FB20A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C907E3-7B4B-4397-B26C-B237FD68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31914-E25F-44CE-8EA3-82EFE7598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42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6CD1C1-8488-474C-8518-8E5E645F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F26B8-06C0-4B2E-A0DB-E6B357B5BA9B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D21768-49E5-485C-BEAB-636FC2611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419E48-4DA4-4AD1-8DA3-69D7C2A5C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32519-F0DB-4188-94F0-9FE7F7A6F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8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E4E5991-0D57-41E8-8FD8-14B4B4703F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3F08108-4342-4416-8C15-C533A3EFE8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2669273-6D7B-4CAE-989F-BECC7CED9F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BBFB7-49BC-4B32-8331-7680B5ABEB6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69808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E95EC7F-DEE6-41AA-BA13-8F50B619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244C0-E221-4E25-8867-34A985F57E25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FE3D6F-319E-4E34-8C1E-8AFEB25A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9C3DD6-FE54-4940-8825-1DCA8FD6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1388E-4FD2-4442-97BA-FDB5804FD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138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3A2F3-0593-42EB-934A-E7972EFD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178E6-6615-4409-952A-BEE3A2CFE8ED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15079-A10D-4F0F-8556-6981D4CD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00C9B-FD8B-4E06-9251-C0A0C2883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FC74E-3C35-410B-BBC4-BEF4CC023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04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EC4B1-DA48-418C-ABF1-9139A69D8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EE897-7D30-4519-B247-A868EA041E3F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CFF09-6FE8-4A91-ADBD-ADAA44393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2FAEA-5195-47DB-B2C6-050A64956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135EC-5CCB-4340-A8F6-CD6C9A9E35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92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8E3E3-0DD3-4FE7-8970-02A79EB25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989E0-803D-4261-A533-7BCB23FCBFFE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4BECD-99DD-4FC0-BE88-0791A5BB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B5B08-E261-41C0-9F89-2B8FB40A4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C64DD-0C72-455B-9969-5DECAEFF1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56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AF5E3-927C-481A-AAD7-FE6B3FAB9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10C74-D48E-40F6-9461-DF27A1C8F1F0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6360C-5705-45AD-98ED-CB56B3C37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6BB1E-57D2-45BD-AD90-237F55AA8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5C1D8-5272-41AF-BBBA-87E646AFB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62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0C15B-FB9D-44C9-B83B-1363D6AA4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2DB1D-B078-491A-9C0A-A9AC2B79D070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EBF79-998E-473D-BF57-4F86C6544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4817C-57A6-4DB7-BA73-B0A3EEF85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BBD9C-614F-43DB-BCFB-3CAA5280A1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08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563167-6B4D-41E2-94DE-A23363063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5857A-5459-4B93-B161-B97E5F268401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6B90088-FCCE-4BA5-8C68-9F4D2BA14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5FCE1D-C721-417D-9144-BFFBEB74D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DF798-58F1-4443-9219-E8CF02143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33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A12B9BC-C04D-47F4-AD8A-054210D18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BE352-DC6E-423F-9749-C360C4C0E54D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C32A66-DD21-4EB5-A27B-CC9293090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1CCA3FC-DBE5-4134-BE28-A618A420A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968E5-AECB-4280-8C62-AD496CD1D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50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00238E9-1B33-408A-93E3-C5872EFCF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0BD26-4A3E-4E7E-BCFC-45FC29194F82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A98D9CA-D170-4F00-8173-5FD093A9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9D38AD8-3498-4F2A-9AB5-D05C8AA0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28D7C-E05F-4013-860B-23F1E93911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794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DDA1B6D-E550-46AB-96AC-5AA806FE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D4D40-8660-4E4F-A4E9-10F37A8741B6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5C6F51-49A9-4184-BB48-601907F25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86DC07A-9FE0-4C32-9217-54A02297D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AF091-E8A4-40EA-A90A-2119E6213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3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F4CEA69-510E-411C-BB35-75A7C1C65F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C720DD1-DECB-4797-9130-D3CB6228AA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334611A-3368-420B-A853-74442A6578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5B919-7800-455A-BE52-72F87AF6AB6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969186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AB4D57-8A11-4BEE-AF47-C606D9ED3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06294-4F1D-4CA1-A2F6-C07EBB5697D4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B84D8F-342A-474C-BAB9-343FAF26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D54D3E-D325-4A0C-8F0D-2BB79A840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A95DC-FAFA-4C8E-9E32-4D06CB11D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33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523F49-425C-43DF-B68D-AFE3DACDF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52E58-4958-4FAF-9D2C-6AFD111AC91E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B4F9E6-4781-427A-A6C1-EAA55AA93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6DA5D9-C4EC-4FDE-8A9F-B5C027DB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49453-2E62-4B07-BC0E-063564C6D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351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6A629-E5E7-4E74-B20D-AEA8AB906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CF975-8A53-4411-8A50-E97E0F65659B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5790B-BAD7-4FD0-8210-15F33B132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5BD87-9FAA-4EE6-8428-E9B9EE04F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B27E2-5168-481B-972B-6A0C3531E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41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53354-0B17-4079-A63D-D680D5D8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E4268-CDC1-40B8-AD77-7D6EC461163D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5B636-E9BE-420A-B140-2385A90FC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F838D-9C71-4A73-92C7-00E5D403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02032-AA21-4362-937A-5265C65185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90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CB080-20B4-4FC1-9A2C-A4D51FADF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B87D2-2C7A-472C-BBFE-BD8BB291018F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4DDE-C3D5-4756-9F02-4FE752E12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F0D98-897D-4DF7-BC4F-67C003510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B9B96-A405-4C55-AF23-D1FA93D0D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958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BD758-0C71-4DA9-83FD-0EF893C9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B88B3-70E1-4821-995B-928E326A1C67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5213A-8F74-41BF-96B7-1245BDA13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3471B-3C7A-4A07-B474-A9908F0F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E9253-EC54-488E-802F-B872AD752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680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33F48-34B5-4DBA-8FBE-1C4B15C9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AAC67-90F8-4499-B459-E54A29C40262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CBFA3-1EE7-4006-B260-8FA8006A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3799F-847B-470C-BF65-BAD0CF7DD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0394C-3FCC-498C-ACC5-2591C83A2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17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4A0EC70-2363-4153-8776-48AE89D0D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5E953-2E9E-40A1-A38C-2B9F1F747FB3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F58518-4313-4591-8937-271EBAA4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1325B4-E552-45E4-BAB7-85AC80631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E1D5E-EB82-4A42-B7CD-A34B53427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546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EA0C69-5195-408E-A628-A8C9CC48F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2730A-583C-492C-9FF0-AAB225C724D4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4E97DD-DD91-4220-A18B-F1722D7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05013F-2366-4899-9453-DCEEE23F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4C421-9C5D-4868-9AF6-0FDD4CF71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441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C9E4EFC-7350-4E07-9451-B633848A0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2F346-0A86-4586-8255-1885C2029320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21589D-623A-4BEE-B85E-4B55FCDDD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3FB101-EEA5-4937-95FA-FB501979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485A8-F7DB-4583-89F4-F726630E4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5DD1321-CA41-4FEA-B4CA-3BF96951C6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12E80A7-BDE2-41C0-A51F-7BDB98846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FE4B8E2-0641-4630-917E-3770D08BDA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8563F-5499-4A78-B873-DE603F6FB01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9178014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D363C8D-2A07-4B04-97D2-58A9F7409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D57E5-5B6B-4889-B993-BB5F3A205827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3D69644-8944-4B81-820E-7D3CB3DB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18B5CAA-59CE-4E02-952B-F33BEB0CE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9129A-F187-4175-B0B8-67D0136FC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641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216A87-0A70-4F33-818A-4FD9200FC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80E1B-ACA0-49AB-BA92-09F75659767C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92A6864-36E1-4CFF-811B-8F7D56F5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E2B848-C705-4F48-9055-7BB2B4D0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D923E-C280-4320-A497-37A42370F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313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CC2FCA-7AF0-4292-9960-C7DC7740E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496E2-EB8C-4509-A0B4-432423BF594C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0F700C-83A0-42E4-A40F-7A7331529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1B7FED-3D1D-41CC-B9D9-4FD22A93D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FC4B8-1A90-4503-84C0-5CE09E54E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482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59EC1-00E2-4F23-8A75-08F834BF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2852D-3811-4848-B66D-0FA28B39C3FE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F3836-BE21-40A5-980C-C8B1DB2B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EBA8D-A5BE-4CD3-84A6-DF7D7EA4F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527AE-8C2A-4A53-A953-FB1FD5767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24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26745-4D3A-47D6-9122-D207C797D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72E62-968E-40FA-88DC-518D336AC40C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2AB60-A481-48C6-B5B1-ED84C825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C9E8E-B5F9-4B49-A751-081B40EDB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3F60-2B06-47CB-888D-2518FFA444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5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AEACBF0F-A8CD-46BB-B26C-319E7BD746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DFA8580-1A73-4EFA-A9C2-E305C693E9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32D7808-79F9-4164-9F7C-5DB478E10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90001-9862-4B16-A778-C1F78B544F8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1532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3B8F668-45D5-4E55-804E-C78EFFD230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2C210EE-8ABC-4A60-A0FD-E4FE7A3CF4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6AA3699-4F04-49D1-967D-A81362BB49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6A99D-A74F-4C1D-A7DB-30B021BE509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13482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6AF90C70-227F-4E1D-8A58-5948E5AD96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B656EA1E-581A-4673-A409-11A02275CF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801CD67-27F1-43DC-90E4-26D36AAE75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5F2D4-79AA-49B5-8B31-95E918EB590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7738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4BCBDEA-5020-41CD-AD8D-5A9AA98C65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5158B52-50D3-4AB4-A528-9AF94BE68F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CED1B5F-6547-4EB2-AA92-C976A0E559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8ECFB-DD31-4FAB-BF3C-A2B7BFBCBB3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7234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17E9F5C-E4AB-4391-8FD4-669240DE2C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2BCDFEE-9991-4AB8-8D28-CBD9EE18BC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268CF62-A004-4A0A-ACA6-EAAAF26283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699FB-97C6-498F-9E19-5963863761D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2762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tx1"/>
            </a:gs>
            <a:gs pos="100000">
              <a:srgbClr val="00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AECAFFE-09E9-4306-A5C6-E0282581D2A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7EF124ED-B7B8-4F1F-A532-9402B91FD7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96 w 5184"/>
                <a:gd name="T3" fmla="*/ 3159 h 3159"/>
                <a:gd name="T4" fmla="*/ 5296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78B76E7C-F6CB-4CBC-B8E0-6E91A23571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70 w 556"/>
                <a:gd name="T5" fmla="*/ 3159 h 3159"/>
                <a:gd name="T6" fmla="*/ 570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8CC8FA3B-75D6-4638-B952-E18F0E66900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>
                <a:extLst>
                  <a:ext uri="{FF2B5EF4-FFF2-40B4-BE49-F238E27FC236}">
                    <a16:creationId xmlns:a16="http://schemas.microsoft.com/office/drawing/2014/main" id="{F5EEBCB4-04C8-4380-8111-EEF0D6BCC7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>
                <a:extLst>
                  <a:ext uri="{FF2B5EF4-FFF2-40B4-BE49-F238E27FC236}">
                    <a16:creationId xmlns:a16="http://schemas.microsoft.com/office/drawing/2014/main" id="{D18A19CB-E3F1-419B-9CEA-91F884E097A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>
                <a:extLst>
                  <a:ext uri="{FF2B5EF4-FFF2-40B4-BE49-F238E27FC236}">
                    <a16:creationId xmlns:a16="http://schemas.microsoft.com/office/drawing/2014/main" id="{104A94CD-6133-4D2B-80B7-C2C0E2ED80D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82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829 w 4724"/>
                  <a:gd name="T7" fmla="*/ 12 h 12"/>
                  <a:gd name="T8" fmla="*/ 4829 w 4724"/>
                  <a:gd name="T9" fmla="*/ 0 h 12"/>
                  <a:gd name="T10" fmla="*/ 482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6AE625BE-535B-4BFB-8AFF-CEF1F14488E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>
                <a:extLst>
                  <a:ext uri="{FF2B5EF4-FFF2-40B4-BE49-F238E27FC236}">
                    <a16:creationId xmlns:a16="http://schemas.microsoft.com/office/drawing/2014/main" id="{14B3E9A8-17E5-4A03-A890-2775F0759F5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523F1FB0-65BD-4227-B0B4-3F493C5C10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vi-VN"/>
              </a:p>
            </p:txBody>
          </p:sp>
          <p:sp>
            <p:nvSpPr>
              <p:cNvPr id="1041" name="Freeform 12">
                <a:extLst>
                  <a:ext uri="{FF2B5EF4-FFF2-40B4-BE49-F238E27FC236}">
                    <a16:creationId xmlns:a16="http://schemas.microsoft.com/office/drawing/2014/main" id="{60445157-93B6-436A-9E3A-B827850DEBA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628 w 251"/>
                  <a:gd name="T5" fmla="*/ 12 h 12"/>
                  <a:gd name="T6" fmla="*/ 2628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>
                <a:extLst>
                  <a:ext uri="{FF2B5EF4-FFF2-40B4-BE49-F238E27FC236}">
                    <a16:creationId xmlns:a16="http://schemas.microsoft.com/office/drawing/2014/main" id="{77F55DFD-9FE5-441D-A7BE-69D740A7D8A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8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8 w 251"/>
                  <a:gd name="T7" fmla="*/ 12 h 12"/>
                  <a:gd name="T8" fmla="*/ 258 w 251"/>
                  <a:gd name="T9" fmla="*/ 0 h 12"/>
                  <a:gd name="T10" fmla="*/ 258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D547E8A5-4DE2-4D63-ADF0-A1EAEC54CF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vi-VN"/>
              </a:p>
            </p:txBody>
          </p:sp>
        </p:grpSp>
      </p:grpSp>
      <p:sp>
        <p:nvSpPr>
          <p:cNvPr id="8207" name="Rectangle 15">
            <a:extLst>
              <a:ext uri="{FF2B5EF4-FFF2-40B4-BE49-F238E27FC236}">
                <a16:creationId xmlns:a16="http://schemas.microsoft.com/office/drawing/2014/main" id="{19B1F81C-0BA0-4883-8808-9BC4A3FED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7FC28F96-5497-4FE3-904C-500785F1AC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4BDED95B-6B8C-4271-B1E1-3738F4C53C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210" name="Rectangle 18">
            <a:extLst>
              <a:ext uri="{FF2B5EF4-FFF2-40B4-BE49-F238E27FC236}">
                <a16:creationId xmlns:a16="http://schemas.microsoft.com/office/drawing/2014/main" id="{7985269D-4340-4EBA-B280-00C9297167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F43C6FC5-6FD4-404F-9DEB-3D481105EB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36D50F8-0AC0-402A-9926-886013F5C48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56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4389E684-8BBD-4031-8935-864CB98FF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A9455CA2-8799-4240-87E1-F54B98B414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856B2-E9CC-4D02-A176-ADA8BA4D42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0DAA35-7777-47AD-B53C-B52DA1123F97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795CF-CC99-4AB7-9129-7D324A251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FE0BD-2233-4D71-9ECB-3568DCB521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932FC1-7BF3-4F9E-8D75-48561ADCD0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D681C2FC-1279-40DB-B67B-490E4C146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0DB8FC7A-904F-41D9-942C-032D112F1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EFE93-981F-46A4-8840-AD1EDFBDE7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457B93-28CE-4E2A-8EF1-44B6EE823443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71AD9-3E7E-49FC-9C20-FBB692E63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10DB7-73C9-4A7D-B3D4-E7740FD6F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D5DC04-7953-46D5-860D-54515332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EED4CC85-6512-4B56-BB2F-CA3909AFD3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59CE4366-E2C7-4A94-B9E9-B37B203538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65271-6C8C-4182-BE7E-6A8293813B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41748D-89C8-4018-BCA3-95199308602D}" type="datetimeFigureOut">
              <a:rPr lang="en-US"/>
              <a:pPr>
                <a:defRPr/>
              </a:pPr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89964-D657-420D-87A4-655B0F8BF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54AFA-E999-443F-AE6E-0DD3958AD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759257-4502-4DFE-884A-662DF26EC4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wnloads\B&#211;NG%20D&#193;NG%20M&#7896;T%20NG&#212;I%20TR&#431;&#7900;NG%20-%20&#194;M%20NH&#7840;C%20L&#7898;P%209%20-%20KARAOKE%20-%20BEAT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huoc\Downloads\tiet%20lop%209\lop%209%20t1\Hoan%20Lam%20-%20Tu%20Rung%20Xanh%20Ve%20Tham%20Lang%20Bac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video" Target="file:///D:\backup\B&#243;ng-d&#225;ng-m&#7897;t-ng&#244;i-tr&#432;&#7901;ng-&#8211;-&#194;m-nh&#7841;c-l&#7899;p-9-&#8211;-Nh&#7841;c-Karaoke-c&#243;-l&#7901;i-ca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C3734F-5796-4670-9BFC-A10EC0022667}"/>
              </a:ext>
            </a:extLst>
          </p:cNvPr>
          <p:cNvSpPr/>
          <p:nvPr/>
        </p:nvSpPr>
        <p:spPr>
          <a:xfrm>
            <a:off x="1548808" y="1985470"/>
            <a:ext cx="6023525" cy="1315745"/>
          </a:xfrm>
          <a:prstGeom prst="rect">
            <a:avLst/>
          </a:prstGeom>
          <a:noFill/>
        </p:spPr>
        <p:txBody>
          <a:bodyPr spcFirstLastPara="1" wrap="none" lIns="68580" tIns="34290" rIns="68580" bIns="34290">
            <a:prstTxWarp prst="textArchUp">
              <a:avLst/>
            </a:prstTxWarp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F1AC39-E8A3-4305-8664-FABE9CC43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5" r="-1286" b="36391"/>
          <a:stretch>
            <a:fillRect/>
          </a:stretch>
        </p:blipFill>
        <p:spPr bwMode="auto">
          <a:xfrm>
            <a:off x="2205038" y="2419350"/>
            <a:ext cx="471170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Bethoven -Virut">
            <a:hlinkClick r:id="" action="ppaction://media"/>
            <a:extLst>
              <a:ext uri="{FF2B5EF4-FFF2-40B4-BE49-F238E27FC236}">
                <a16:creationId xmlns:a16="http://schemas.microsoft.com/office/drawing/2014/main" id="{F1A2C71A-986A-45F8-AB26-4296CC2D3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5435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08F150E-1BB6-439F-9DCE-F865B4680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vi-VN" altLang="vi-VN"/>
          </a:p>
        </p:txBody>
      </p:sp>
      <p:pic>
        <p:nvPicPr>
          <p:cNvPr id="20485" name="Picture 5">
            <a:extLst>
              <a:ext uri="{FF2B5EF4-FFF2-40B4-BE49-F238E27FC236}">
                <a16:creationId xmlns:a16="http://schemas.microsoft.com/office/drawing/2014/main" id="{5213708C-32D1-43D9-A1AE-9251BA014090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6" name="Rectangle 6">
            <a:extLst>
              <a:ext uri="{FF2B5EF4-FFF2-40B4-BE49-F238E27FC236}">
                <a16:creationId xmlns:a16="http://schemas.microsoft.com/office/drawing/2014/main" id="{338B69B2-E262-4118-8673-5FE03247D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1200"/>
            <a:ext cx="131921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Đoạn b</a:t>
            </a:r>
          </a:p>
        </p:txBody>
      </p:sp>
      <p:sp>
        <p:nvSpPr>
          <p:cNvPr id="20487" name="Rectangle 7">
            <a:extLst>
              <a:ext uri="{FF2B5EF4-FFF2-40B4-BE49-F238E27FC236}">
                <a16:creationId xmlns:a16="http://schemas.microsoft.com/office/drawing/2014/main" id="{86F0700B-6D5E-44E3-9D8A-463AB1AF5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831850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 1</a:t>
            </a:r>
          </a:p>
        </p:txBody>
      </p:sp>
      <p:sp>
        <p:nvSpPr>
          <p:cNvPr id="20489" name="Rectangle 9">
            <a:extLst>
              <a:ext uri="{FF2B5EF4-FFF2-40B4-BE49-F238E27FC236}">
                <a16:creationId xmlns:a16="http://schemas.microsoft.com/office/drawing/2014/main" id="{83EEA0FB-58F9-4656-9AA0-54A43C017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831850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 4</a:t>
            </a:r>
          </a:p>
        </p:txBody>
      </p:sp>
      <p:sp>
        <p:nvSpPr>
          <p:cNvPr id="20490" name="Rectangle 10">
            <a:extLst>
              <a:ext uri="{FF2B5EF4-FFF2-40B4-BE49-F238E27FC236}">
                <a16:creationId xmlns:a16="http://schemas.microsoft.com/office/drawing/2014/main" id="{65687BB1-9A1C-4C28-BB1E-53AA9F747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191000"/>
            <a:ext cx="831850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 3</a:t>
            </a:r>
          </a:p>
        </p:txBody>
      </p:sp>
      <p:sp>
        <p:nvSpPr>
          <p:cNvPr id="20491" name="Rectangle 11">
            <a:extLst>
              <a:ext uri="{FF2B5EF4-FFF2-40B4-BE49-F238E27FC236}">
                <a16:creationId xmlns:a16="http://schemas.microsoft.com/office/drawing/2014/main" id="{1EB2AD16-4980-4D94-9B1D-C2ECD9039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438400"/>
            <a:ext cx="831850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 2</a:t>
            </a:r>
          </a:p>
        </p:txBody>
      </p:sp>
      <p:sp>
        <p:nvSpPr>
          <p:cNvPr id="20492" name="Rectangle 12">
            <a:extLst>
              <a:ext uri="{FF2B5EF4-FFF2-40B4-BE49-F238E27FC236}">
                <a16:creationId xmlns:a16="http://schemas.microsoft.com/office/drawing/2014/main" id="{F0D23A6B-8A2B-4BDD-9598-33F336336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278563"/>
            <a:ext cx="407988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  <p:sp>
        <p:nvSpPr>
          <p:cNvPr id="20493" name="Rectangle 13">
            <a:extLst>
              <a:ext uri="{FF2B5EF4-FFF2-40B4-BE49-F238E27FC236}">
                <a16:creationId xmlns:a16="http://schemas.microsoft.com/office/drawing/2014/main" id="{C99B1ECD-0A68-4E51-8065-6ED088EDD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267200"/>
            <a:ext cx="407988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  <p:sp>
        <p:nvSpPr>
          <p:cNvPr id="20494" name="Rectangle 14">
            <a:extLst>
              <a:ext uri="{FF2B5EF4-FFF2-40B4-BE49-F238E27FC236}">
                <a16:creationId xmlns:a16="http://schemas.microsoft.com/office/drawing/2014/main" id="{DEFA996D-4E6F-446F-878F-363A6A3B8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4343400"/>
            <a:ext cx="407988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AB8B0DDE-2E31-4BAD-9B5C-E99B5E903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667000"/>
            <a:ext cx="407988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0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1AA98498-1063-4EAA-A0D5-DE0006B8E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>
            <a:extLst>
              <a:ext uri="{FF2B5EF4-FFF2-40B4-BE49-F238E27FC236}">
                <a16:creationId xmlns:a16="http://schemas.microsoft.com/office/drawing/2014/main" id="{1A2BEB54-B57A-486F-A933-F69847E15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24000"/>
            <a:ext cx="1309688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8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Đoạn a</a:t>
            </a:r>
          </a:p>
        </p:txBody>
      </p:sp>
      <p:pic>
        <p:nvPicPr>
          <p:cNvPr id="30725" name="Picture 5">
            <a:extLst>
              <a:ext uri="{FF2B5EF4-FFF2-40B4-BE49-F238E27FC236}">
                <a16:creationId xmlns:a16="http://schemas.microsoft.com/office/drawing/2014/main" id="{223066F4-ECB6-438A-9082-11AFE257CA30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67113"/>
            <a:ext cx="9144000" cy="3290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6" name="Rectangle 6">
            <a:extLst>
              <a:ext uri="{FF2B5EF4-FFF2-40B4-BE49-F238E27FC236}">
                <a16:creationId xmlns:a16="http://schemas.microsoft.com/office/drawing/2014/main" id="{1CC493F0-BE2B-4CFF-ADFD-FCAE810A3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19600"/>
            <a:ext cx="131921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Đoạn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ÓNG DÁNG MỘT NGÔI TRƯỜNG - ÂM NHẠC LỚP 9 - KARAOKE - BEAT.mp4">
            <a:hlinkClick r:id="" action="ppaction://media"/>
            <a:extLst>
              <a:ext uri="{FF2B5EF4-FFF2-40B4-BE49-F238E27FC236}">
                <a16:creationId xmlns:a16="http://schemas.microsoft.com/office/drawing/2014/main" id="{6908C133-01C5-4241-B24F-72EFDAB4FC07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9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>
            <a:extLst>
              <a:ext uri="{FF2B5EF4-FFF2-40B4-BE49-F238E27FC236}">
                <a16:creationId xmlns:a16="http://schemas.microsoft.com/office/drawing/2014/main" id="{72C6FC9C-F943-48FD-8C11-EEE262465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8" y="1531938"/>
            <a:ext cx="1706562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AE09218-7B51-401A-B210-504EB07DDB9E}"/>
              </a:ext>
            </a:extLst>
          </p:cNvPr>
          <p:cNvSpPr txBox="1"/>
          <p:nvPr/>
        </p:nvSpPr>
        <p:spPr>
          <a:xfrm>
            <a:off x="585788" y="1000125"/>
            <a:ext cx="5967412" cy="1800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7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Hãy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kể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tên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những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hát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viết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về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nhà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trường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về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thầy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cô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giáo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</a:p>
          <a:p>
            <a:pPr marL="342900" indent="-342900" algn="just"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Chép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TĐN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số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1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vào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800" spc="-23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vở</a:t>
            </a:r>
            <a:r>
              <a:rPr lang="vi-VN" sz="2800" spc="-23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vi-VN" sz="21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F11712-1E7D-4FF6-8095-2C3F4B6D6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825" y="1111250"/>
            <a:ext cx="4567238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giỏi, chăm ngoan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CA2F32-A781-4F95-8A1A-A70FA1B736DB}"/>
              </a:ext>
            </a:extLst>
          </p:cNvPr>
          <p:cNvSpPr txBox="1"/>
          <p:nvPr/>
        </p:nvSpPr>
        <p:spPr>
          <a:xfrm>
            <a:off x="1392701" y="4782137"/>
            <a:ext cx="4652889" cy="484748"/>
          </a:xfrm>
          <a:prstGeom prst="rect">
            <a:avLst/>
          </a:prstGeom>
          <a:noFill/>
        </p:spPr>
        <p:txBody>
          <a:bodyPr>
            <a:prstTxWarp prst="textChevronInverted">
              <a:avLst/>
            </a:prstTxWarp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700" dirty="0">
                <a:solidFill>
                  <a:srgbClr val="00206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Good bye! See you again!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7B1C92D-D603-43F4-8AF3-5A6C9C0515B4}"/>
              </a:ext>
            </a:extLst>
          </p:cNvPr>
          <p:cNvSpPr/>
          <p:nvPr/>
        </p:nvSpPr>
        <p:spPr>
          <a:xfrm>
            <a:off x="1192090" y="1066800"/>
            <a:ext cx="6855082" cy="145424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00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0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endParaRPr lang="en-US" sz="300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6">
            <a:extLst>
              <a:ext uri="{FF2B5EF4-FFF2-40B4-BE49-F238E27FC236}">
                <a16:creationId xmlns:a16="http://schemas.microsoft.com/office/drawing/2014/main" id="{65A3EC66-0E90-4A72-B08D-C72151551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3333750"/>
            <a:ext cx="41624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2D03EDA0-DEBC-4227-89D4-7A64670B3D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4191000" cy="54864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Long.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18/6/1942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tram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vi-VN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altLang="vi-VN" sz="2400" dirty="0">
              <a:solidFill>
                <a:schemeClr val="bg2"/>
              </a:solidFill>
            </a:endParaRPr>
          </a:p>
        </p:txBody>
      </p:sp>
      <p:pic>
        <p:nvPicPr>
          <p:cNvPr id="10245" name="Picture 5">
            <a:extLst>
              <a:ext uri="{FF2B5EF4-FFF2-40B4-BE49-F238E27FC236}">
                <a16:creationId xmlns:a16="http://schemas.microsoft.com/office/drawing/2014/main" id="{84AC9640-3197-420D-BC2C-C1DF0D40171A}"/>
              </a:ext>
            </a:extLst>
          </p:cNvPr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533400"/>
            <a:ext cx="4648200" cy="556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246" name="Rectangle 6">
            <a:extLst>
              <a:ext uri="{FF2B5EF4-FFF2-40B4-BE49-F238E27FC236}">
                <a16:creationId xmlns:a16="http://schemas.microsoft.com/office/drawing/2014/main" id="{16369589-AFBF-439A-B369-C5B0826C6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vi-VN" sz="32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3200" u="sng" dirty="0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vi-VN" sz="3200" u="sng" dirty="0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3200" u="sng" dirty="0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3200" u="sng" dirty="0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vi-VN" sz="3200" u="sng" dirty="0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3200" u="sng" dirty="0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u="sng" dirty="0" err="1">
                <a:solidFill>
                  <a:schemeClr val="folHlin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vi-VN" sz="3200" dirty="0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102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D7697DD6-216D-4FFE-958F-D7A86D38D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3657600" cy="4724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Những sáng tác tiêu biểu: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i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 học về </a:t>
            </a: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( 1962).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i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 rừng xanh cháu về thăm lăng Bác </a:t>
            </a: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(1978).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i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Bác Hồ người cho em tất cả</a:t>
            </a: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(1975).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i="1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 là hay </a:t>
            </a:r>
            <a:r>
              <a:rPr lang="en-US" altLang="vi-VN" sz="2800"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(1980).</a:t>
            </a:r>
          </a:p>
        </p:txBody>
      </p:sp>
      <p:pic>
        <p:nvPicPr>
          <p:cNvPr id="11269" name="Picture 5">
            <a:extLst>
              <a:ext uri="{FF2B5EF4-FFF2-40B4-BE49-F238E27FC236}">
                <a16:creationId xmlns:a16="http://schemas.microsoft.com/office/drawing/2014/main" id="{5758ACDD-9EBA-4819-B92C-808D58F98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22325"/>
            <a:ext cx="4724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Hoan Lam - Tu Rung Xanh Ve Tham Lang Bac.mp3">
            <a:hlinkClick r:id="" action="ppaction://media"/>
            <a:extLst>
              <a:ext uri="{FF2B5EF4-FFF2-40B4-BE49-F238E27FC236}">
                <a16:creationId xmlns:a16="http://schemas.microsoft.com/office/drawing/2014/main" id="{7708BB68-EE20-4ADF-B433-1134B7C4CA36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322580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>
            <a:extLst>
              <a:ext uri="{FF2B5EF4-FFF2-40B4-BE49-F238E27FC236}">
                <a16:creationId xmlns:a16="http://schemas.microsoft.com/office/drawing/2014/main" id="{B1142296-FBEE-49C4-B8FC-6C09041C3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175"/>
            <a:ext cx="4267200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E8AAD4CC-796D-4BD8-ADF5-43220C8B1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549650"/>
            <a:ext cx="4191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AutoShape 6">
            <a:extLst>
              <a:ext uri="{FF2B5EF4-FFF2-40B4-BE49-F238E27FC236}">
                <a16:creationId xmlns:a16="http://schemas.microsoft.com/office/drawing/2014/main" id="{DA1C47D5-5A4C-4C24-AD90-BD6489B99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925"/>
            <a:ext cx="4724400" cy="3165475"/>
          </a:xfrm>
          <a:prstGeom prst="star8">
            <a:avLst>
              <a:gd name="adj" fmla="val 3825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Tác phẩm: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ND bài hát nói lên tình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của các em học sinh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những kỷ niệm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mái trường</a:t>
            </a:r>
            <a:endParaRPr lang="en-US" altLang="vi-VN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7" name="AutoShape 9">
            <a:extLst>
              <a:ext uri="{FF2B5EF4-FFF2-40B4-BE49-F238E27FC236}">
                <a16:creationId xmlns:a16="http://schemas.microsoft.com/office/drawing/2014/main" id="{5FDE4B17-E320-4305-AAD6-3823C416A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8113" y="3429000"/>
            <a:ext cx="4987926" cy="3165475"/>
          </a:xfrm>
          <a:prstGeom prst="star8">
            <a:avLst>
              <a:gd name="adj" fmla="val 3825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hát viết ở nhịp 4/4.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2 đoạn.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sử dụng dấu nhắc lại,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luyến, dấu nối và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 thay đổi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  <p:bldP spid="122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>
            <a:extLst>
              <a:ext uri="{FF2B5EF4-FFF2-40B4-BE49-F238E27FC236}">
                <a16:creationId xmlns:a16="http://schemas.microsoft.com/office/drawing/2014/main" id="{7DB02CCE-6DD5-416E-83FB-9F620744B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0"/>
            <a:ext cx="914400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5">
            <a:extLst>
              <a:ext uri="{FF2B5EF4-FFF2-40B4-BE49-F238E27FC236}">
                <a16:creationId xmlns:a16="http://schemas.microsoft.com/office/drawing/2014/main" id="{FCBB086B-EE8D-4C9D-A1A4-3519DD7A3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904875"/>
            <a:ext cx="1309688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800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Đoạn</a:t>
            </a:r>
            <a:r>
              <a:rPr lang="en-US" altLang="vi-VN" sz="2800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</a:p>
        </p:txBody>
      </p:sp>
      <p:pic>
        <p:nvPicPr>
          <p:cNvPr id="16393" name="Picture 9">
            <a:extLst>
              <a:ext uri="{FF2B5EF4-FFF2-40B4-BE49-F238E27FC236}">
                <a16:creationId xmlns:a16="http://schemas.microsoft.com/office/drawing/2014/main" id="{C128C62C-9515-451D-9A91-ADD777CF26D4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29000"/>
            <a:ext cx="9144000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94" name="Rectangle 10">
            <a:extLst>
              <a:ext uri="{FF2B5EF4-FFF2-40B4-BE49-F238E27FC236}">
                <a16:creationId xmlns:a16="http://schemas.microsoft.com/office/drawing/2014/main" id="{F9987739-CB57-413E-A0E7-F83B2B7DE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3713163"/>
            <a:ext cx="1319213" cy="5207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800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Đoạn</a:t>
            </a:r>
            <a:r>
              <a:rPr lang="en-US" altLang="vi-VN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8E0EC6-1350-48E3-9637-4670061AE5ED}"/>
              </a:ext>
            </a:extLst>
          </p:cNvPr>
          <p:cNvSpPr/>
          <p:nvPr/>
        </p:nvSpPr>
        <p:spPr>
          <a:xfrm>
            <a:off x="2944631" y="228600"/>
            <a:ext cx="3254738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5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405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Bóng-dáng-một-ngôi-trường-–-Âm-nhạc-lớp-9-–-Nhạc-Karaoke-có-lời-ca.mp4">
            <a:hlinkClick r:id="" action="ppaction://media"/>
            <a:extLst>
              <a:ext uri="{FF2B5EF4-FFF2-40B4-BE49-F238E27FC236}">
                <a16:creationId xmlns:a16="http://schemas.microsoft.com/office/drawing/2014/main" id="{5A785C36-E7D5-4879-ABCE-69660B1F9EE2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8077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5AA46E6-C0EA-4234-B19B-3C9F8A8A6C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0613" y="123825"/>
            <a:ext cx="71628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vi-VN" sz="3600" dirty="0" err="1">
                <a:solidFill>
                  <a:srgbClr val="FF0000"/>
                </a:solidFill>
              </a:rPr>
              <a:t>M</a:t>
            </a:r>
            <a:r>
              <a:rPr lang="en-US" altLang="vi-VN" dirty="0" err="1">
                <a:solidFill>
                  <a:srgbClr val="FF0000"/>
                </a:solidFill>
              </a:rPr>
              <a:t>ời</a:t>
            </a:r>
            <a:r>
              <a:rPr lang="en-US" altLang="vi-VN" dirty="0">
                <a:solidFill>
                  <a:srgbClr val="FF0000"/>
                </a:solidFill>
              </a:rPr>
              <a:t> </a:t>
            </a:r>
            <a:r>
              <a:rPr lang="en-US" altLang="vi-VN" dirty="0" err="1">
                <a:solidFill>
                  <a:srgbClr val="FF0000"/>
                </a:solidFill>
              </a:rPr>
              <a:t>các</a:t>
            </a:r>
            <a:r>
              <a:rPr lang="en-US" altLang="vi-VN" dirty="0">
                <a:solidFill>
                  <a:srgbClr val="FF0000"/>
                </a:solidFill>
              </a:rPr>
              <a:t>  </a:t>
            </a:r>
            <a:r>
              <a:rPr lang="en-US" altLang="vi-VN" dirty="0" err="1">
                <a:solidFill>
                  <a:srgbClr val="FF0000"/>
                </a:solidFill>
              </a:rPr>
              <a:t>em</a:t>
            </a:r>
            <a:r>
              <a:rPr lang="en-US" altLang="vi-VN" dirty="0">
                <a:solidFill>
                  <a:srgbClr val="FF0000"/>
                </a:solidFill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</a:rPr>
              <a:t>Luyện</a:t>
            </a:r>
            <a:r>
              <a:rPr lang="en-US" altLang="vi-VN" sz="3600" dirty="0">
                <a:solidFill>
                  <a:srgbClr val="FF0000"/>
                </a:solidFill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</a:rPr>
              <a:t>thanh</a:t>
            </a:r>
            <a:endParaRPr lang="en-US" altLang="vi-VN" sz="3600" dirty="0">
              <a:solidFill>
                <a:srgbClr val="FF0000"/>
              </a:solidFill>
            </a:endParaRPr>
          </a:p>
        </p:txBody>
      </p:sp>
      <p:sp>
        <p:nvSpPr>
          <p:cNvPr id="14339" name="Line 4">
            <a:extLst>
              <a:ext uri="{FF2B5EF4-FFF2-40B4-BE49-F238E27FC236}">
                <a16:creationId xmlns:a16="http://schemas.microsoft.com/office/drawing/2014/main" id="{AAEFD23E-0CC1-47B8-89A7-2B8D4E001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3429000"/>
            <a:ext cx="830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Line 5">
            <a:extLst>
              <a:ext uri="{FF2B5EF4-FFF2-40B4-BE49-F238E27FC236}">
                <a16:creationId xmlns:a16="http://schemas.microsoft.com/office/drawing/2014/main" id="{0ED7A45B-B085-465B-BFDB-4040CFB7130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3733800"/>
            <a:ext cx="830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Line 6">
            <a:extLst>
              <a:ext uri="{FF2B5EF4-FFF2-40B4-BE49-F238E27FC236}">
                <a16:creationId xmlns:a16="http://schemas.microsoft.com/office/drawing/2014/main" id="{6B0FEC7E-E37A-479B-B809-170590714D0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4038600"/>
            <a:ext cx="830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7">
            <a:extLst>
              <a:ext uri="{FF2B5EF4-FFF2-40B4-BE49-F238E27FC236}">
                <a16:creationId xmlns:a16="http://schemas.microsoft.com/office/drawing/2014/main" id="{05C936CE-C07F-49E3-8FE1-237BA5D79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4343400"/>
            <a:ext cx="830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8">
            <a:extLst>
              <a:ext uri="{FF2B5EF4-FFF2-40B4-BE49-F238E27FC236}">
                <a16:creationId xmlns:a16="http://schemas.microsoft.com/office/drawing/2014/main" id="{DB1A7593-3BF4-4B5C-941F-8AA5A40E067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3124200"/>
            <a:ext cx="830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441" name="Group 9">
            <a:extLst>
              <a:ext uri="{FF2B5EF4-FFF2-40B4-BE49-F238E27FC236}">
                <a16:creationId xmlns:a16="http://schemas.microsoft.com/office/drawing/2014/main" id="{D0126325-1818-4A73-A16E-C9BC742E54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600" y="2514600"/>
            <a:ext cx="881063" cy="2378075"/>
            <a:chOff x="963" y="2061"/>
            <a:chExt cx="534" cy="1175"/>
          </a:xfrm>
        </p:grpSpPr>
        <p:sp>
          <p:nvSpPr>
            <p:cNvPr id="14356" name="AutoShape 10">
              <a:extLst>
                <a:ext uri="{FF2B5EF4-FFF2-40B4-BE49-F238E27FC236}">
                  <a16:creationId xmlns:a16="http://schemas.microsoft.com/office/drawing/2014/main" id="{4C8FDD48-B290-4C7D-B350-A1345118E14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63" y="2061"/>
              <a:ext cx="534" cy="1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7" name="Freeform 11">
              <a:extLst>
                <a:ext uri="{FF2B5EF4-FFF2-40B4-BE49-F238E27FC236}">
                  <a16:creationId xmlns:a16="http://schemas.microsoft.com/office/drawing/2014/main" id="{FE81B136-BC5B-4699-8CFC-40ADD1055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" y="2068"/>
              <a:ext cx="524" cy="894"/>
            </a:xfrm>
            <a:custGeom>
              <a:avLst/>
              <a:gdLst>
                <a:gd name="T0" fmla="*/ 9094 w 310"/>
                <a:gd name="T1" fmla="*/ 16 h 682"/>
                <a:gd name="T2" fmla="*/ 7814 w 310"/>
                <a:gd name="T3" fmla="*/ 283 h 682"/>
                <a:gd name="T4" fmla="*/ 6577 w 310"/>
                <a:gd name="T5" fmla="*/ 845 h 682"/>
                <a:gd name="T6" fmla="*/ 6515 w 310"/>
                <a:gd name="T7" fmla="*/ 1792 h 682"/>
                <a:gd name="T8" fmla="*/ 7422 w 310"/>
                <a:gd name="T9" fmla="*/ 944 h 682"/>
                <a:gd name="T10" fmla="*/ 8954 w 310"/>
                <a:gd name="T11" fmla="*/ 573 h 682"/>
                <a:gd name="T12" fmla="*/ 10098 w 310"/>
                <a:gd name="T13" fmla="*/ 486 h 682"/>
                <a:gd name="T14" fmla="*/ 10845 w 310"/>
                <a:gd name="T15" fmla="*/ 615 h 682"/>
                <a:gd name="T16" fmla="*/ 10737 w 310"/>
                <a:gd name="T17" fmla="*/ 949 h 682"/>
                <a:gd name="T18" fmla="*/ 7934 w 310"/>
                <a:gd name="T19" fmla="*/ 1557 h 682"/>
                <a:gd name="T20" fmla="*/ 2674 w 310"/>
                <a:gd name="T21" fmla="*/ 2354 h 682"/>
                <a:gd name="T22" fmla="*/ 439 w 310"/>
                <a:gd name="T23" fmla="*/ 2889 h 682"/>
                <a:gd name="T24" fmla="*/ 0 w 310"/>
                <a:gd name="T25" fmla="*/ 3345 h 682"/>
                <a:gd name="T26" fmla="*/ 1183 w 310"/>
                <a:gd name="T27" fmla="*/ 3998 h 682"/>
                <a:gd name="T28" fmla="*/ 3878 w 310"/>
                <a:gd name="T29" fmla="*/ 4424 h 682"/>
                <a:gd name="T30" fmla="*/ 6792 w 310"/>
                <a:gd name="T31" fmla="*/ 4534 h 682"/>
                <a:gd name="T32" fmla="*/ 8857 w 310"/>
                <a:gd name="T33" fmla="*/ 4456 h 682"/>
                <a:gd name="T34" fmla="*/ 10892 w 310"/>
                <a:gd name="T35" fmla="*/ 4210 h 682"/>
                <a:gd name="T36" fmla="*/ 12157 w 310"/>
                <a:gd name="T37" fmla="*/ 3722 h 682"/>
                <a:gd name="T38" fmla="*/ 11592 w 310"/>
                <a:gd name="T39" fmla="*/ 3238 h 682"/>
                <a:gd name="T40" fmla="*/ 10054 w 310"/>
                <a:gd name="T41" fmla="*/ 2911 h 682"/>
                <a:gd name="T42" fmla="*/ 7698 w 310"/>
                <a:gd name="T43" fmla="*/ 2829 h 682"/>
                <a:gd name="T44" fmla="*/ 5438 w 310"/>
                <a:gd name="T45" fmla="*/ 2936 h 682"/>
                <a:gd name="T46" fmla="*/ 4126 w 310"/>
                <a:gd name="T47" fmla="*/ 3298 h 682"/>
                <a:gd name="T48" fmla="*/ 3994 w 310"/>
                <a:gd name="T49" fmla="*/ 3760 h 682"/>
                <a:gd name="T50" fmla="*/ 5297 w 310"/>
                <a:gd name="T51" fmla="*/ 4092 h 682"/>
                <a:gd name="T52" fmla="*/ 6183 w 310"/>
                <a:gd name="T53" fmla="*/ 4124 h 682"/>
                <a:gd name="T54" fmla="*/ 4858 w 310"/>
                <a:gd name="T55" fmla="*/ 3825 h 682"/>
                <a:gd name="T56" fmla="*/ 4792 w 310"/>
                <a:gd name="T57" fmla="*/ 3575 h 682"/>
                <a:gd name="T58" fmla="*/ 5603 w 310"/>
                <a:gd name="T59" fmla="*/ 3345 h 682"/>
                <a:gd name="T60" fmla="*/ 7934 w 310"/>
                <a:gd name="T61" fmla="*/ 3251 h 682"/>
                <a:gd name="T62" fmla="*/ 10054 w 310"/>
                <a:gd name="T63" fmla="*/ 3459 h 682"/>
                <a:gd name="T64" fmla="*/ 10892 w 310"/>
                <a:gd name="T65" fmla="*/ 3739 h 682"/>
                <a:gd name="T66" fmla="*/ 9829 w 310"/>
                <a:gd name="T67" fmla="*/ 4183 h 682"/>
                <a:gd name="T68" fmla="*/ 7934 w 310"/>
                <a:gd name="T69" fmla="*/ 4369 h 682"/>
                <a:gd name="T70" fmla="*/ 5918 w 310"/>
                <a:gd name="T71" fmla="*/ 4394 h 682"/>
                <a:gd name="T72" fmla="*/ 4177 w 310"/>
                <a:gd name="T73" fmla="*/ 4283 h 682"/>
                <a:gd name="T74" fmla="*/ 2471 w 310"/>
                <a:gd name="T75" fmla="*/ 4024 h 682"/>
                <a:gd name="T76" fmla="*/ 1379 w 310"/>
                <a:gd name="T77" fmla="*/ 3597 h 682"/>
                <a:gd name="T78" fmla="*/ 2164 w 310"/>
                <a:gd name="T79" fmla="*/ 3048 h 682"/>
                <a:gd name="T80" fmla="*/ 5135 w 310"/>
                <a:gd name="T81" fmla="*/ 2519 h 682"/>
                <a:gd name="T82" fmla="*/ 10003 w 310"/>
                <a:gd name="T83" fmla="*/ 1732 h 682"/>
                <a:gd name="T84" fmla="*/ 11411 w 310"/>
                <a:gd name="T85" fmla="*/ 1110 h 682"/>
                <a:gd name="T86" fmla="*/ 11188 w 310"/>
                <a:gd name="T87" fmla="*/ 543 h 682"/>
                <a:gd name="T88" fmla="*/ 10892 w 310"/>
                <a:gd name="T89" fmla="*/ 151 h 682"/>
                <a:gd name="T90" fmla="*/ 10003 w 310"/>
                <a:gd name="T91" fmla="*/ 0 h 68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10" h="682">
                  <a:moveTo>
                    <a:pt x="254" y="0"/>
                  </a:moveTo>
                  <a:lnTo>
                    <a:pt x="243" y="0"/>
                  </a:lnTo>
                  <a:lnTo>
                    <a:pt x="231" y="2"/>
                  </a:lnTo>
                  <a:lnTo>
                    <a:pt x="223" y="8"/>
                  </a:lnTo>
                  <a:lnTo>
                    <a:pt x="214" y="20"/>
                  </a:lnTo>
                  <a:lnTo>
                    <a:pt x="198" y="43"/>
                  </a:lnTo>
                  <a:lnTo>
                    <a:pt x="186" y="65"/>
                  </a:lnTo>
                  <a:lnTo>
                    <a:pt x="176" y="97"/>
                  </a:lnTo>
                  <a:lnTo>
                    <a:pt x="167" y="127"/>
                  </a:lnTo>
                  <a:lnTo>
                    <a:pt x="163" y="153"/>
                  </a:lnTo>
                  <a:lnTo>
                    <a:pt x="161" y="179"/>
                  </a:lnTo>
                  <a:lnTo>
                    <a:pt x="165" y="269"/>
                  </a:lnTo>
                  <a:lnTo>
                    <a:pt x="183" y="257"/>
                  </a:lnTo>
                  <a:lnTo>
                    <a:pt x="176" y="179"/>
                  </a:lnTo>
                  <a:lnTo>
                    <a:pt x="188" y="142"/>
                  </a:lnTo>
                  <a:lnTo>
                    <a:pt x="200" y="120"/>
                  </a:lnTo>
                  <a:lnTo>
                    <a:pt x="212" y="105"/>
                  </a:lnTo>
                  <a:lnTo>
                    <a:pt x="227" y="86"/>
                  </a:lnTo>
                  <a:lnTo>
                    <a:pt x="235" y="78"/>
                  </a:lnTo>
                  <a:lnTo>
                    <a:pt x="247" y="74"/>
                  </a:lnTo>
                  <a:lnTo>
                    <a:pt x="256" y="73"/>
                  </a:lnTo>
                  <a:lnTo>
                    <a:pt x="260" y="70"/>
                  </a:lnTo>
                  <a:lnTo>
                    <a:pt x="267" y="76"/>
                  </a:lnTo>
                  <a:lnTo>
                    <a:pt x="275" y="92"/>
                  </a:lnTo>
                  <a:lnTo>
                    <a:pt x="276" y="103"/>
                  </a:lnTo>
                  <a:lnTo>
                    <a:pt x="279" y="120"/>
                  </a:lnTo>
                  <a:lnTo>
                    <a:pt x="272" y="143"/>
                  </a:lnTo>
                  <a:lnTo>
                    <a:pt x="264" y="164"/>
                  </a:lnTo>
                  <a:lnTo>
                    <a:pt x="241" y="193"/>
                  </a:lnTo>
                  <a:lnTo>
                    <a:pt x="201" y="234"/>
                  </a:lnTo>
                  <a:lnTo>
                    <a:pt x="162" y="270"/>
                  </a:lnTo>
                  <a:lnTo>
                    <a:pt x="133" y="292"/>
                  </a:lnTo>
                  <a:lnTo>
                    <a:pt x="68" y="354"/>
                  </a:lnTo>
                  <a:lnTo>
                    <a:pt x="38" y="388"/>
                  </a:lnTo>
                  <a:lnTo>
                    <a:pt x="19" y="418"/>
                  </a:lnTo>
                  <a:lnTo>
                    <a:pt x="11" y="434"/>
                  </a:lnTo>
                  <a:lnTo>
                    <a:pt x="8" y="446"/>
                  </a:lnTo>
                  <a:lnTo>
                    <a:pt x="2" y="478"/>
                  </a:lnTo>
                  <a:lnTo>
                    <a:pt x="0" y="503"/>
                  </a:lnTo>
                  <a:lnTo>
                    <a:pt x="5" y="537"/>
                  </a:lnTo>
                  <a:lnTo>
                    <a:pt x="16" y="571"/>
                  </a:lnTo>
                  <a:lnTo>
                    <a:pt x="30" y="601"/>
                  </a:lnTo>
                  <a:lnTo>
                    <a:pt x="44" y="623"/>
                  </a:lnTo>
                  <a:lnTo>
                    <a:pt x="58" y="639"/>
                  </a:lnTo>
                  <a:lnTo>
                    <a:pt x="98" y="665"/>
                  </a:lnTo>
                  <a:lnTo>
                    <a:pt x="120" y="675"/>
                  </a:lnTo>
                  <a:lnTo>
                    <a:pt x="145" y="680"/>
                  </a:lnTo>
                  <a:lnTo>
                    <a:pt x="172" y="682"/>
                  </a:lnTo>
                  <a:lnTo>
                    <a:pt x="194" y="680"/>
                  </a:lnTo>
                  <a:lnTo>
                    <a:pt x="213" y="675"/>
                  </a:lnTo>
                  <a:lnTo>
                    <a:pt x="225" y="670"/>
                  </a:lnTo>
                  <a:lnTo>
                    <a:pt x="239" y="661"/>
                  </a:lnTo>
                  <a:lnTo>
                    <a:pt x="257" y="648"/>
                  </a:lnTo>
                  <a:lnTo>
                    <a:pt x="276" y="633"/>
                  </a:lnTo>
                  <a:lnTo>
                    <a:pt x="291" y="611"/>
                  </a:lnTo>
                  <a:lnTo>
                    <a:pt x="302" y="587"/>
                  </a:lnTo>
                  <a:lnTo>
                    <a:pt x="308" y="559"/>
                  </a:lnTo>
                  <a:lnTo>
                    <a:pt x="310" y="532"/>
                  </a:lnTo>
                  <a:lnTo>
                    <a:pt x="301" y="503"/>
                  </a:lnTo>
                  <a:lnTo>
                    <a:pt x="294" y="487"/>
                  </a:lnTo>
                  <a:lnTo>
                    <a:pt x="282" y="466"/>
                  </a:lnTo>
                  <a:lnTo>
                    <a:pt x="265" y="445"/>
                  </a:lnTo>
                  <a:lnTo>
                    <a:pt x="255" y="438"/>
                  </a:lnTo>
                  <a:lnTo>
                    <a:pt x="245" y="431"/>
                  </a:lnTo>
                  <a:lnTo>
                    <a:pt x="220" y="428"/>
                  </a:lnTo>
                  <a:lnTo>
                    <a:pt x="195" y="426"/>
                  </a:lnTo>
                  <a:lnTo>
                    <a:pt x="173" y="427"/>
                  </a:lnTo>
                  <a:lnTo>
                    <a:pt x="152" y="435"/>
                  </a:lnTo>
                  <a:lnTo>
                    <a:pt x="138" y="442"/>
                  </a:lnTo>
                  <a:lnTo>
                    <a:pt x="125" y="457"/>
                  </a:lnTo>
                  <a:lnTo>
                    <a:pt x="114" y="472"/>
                  </a:lnTo>
                  <a:lnTo>
                    <a:pt x="105" y="496"/>
                  </a:lnTo>
                  <a:lnTo>
                    <a:pt x="97" y="515"/>
                  </a:lnTo>
                  <a:lnTo>
                    <a:pt x="96" y="537"/>
                  </a:lnTo>
                  <a:lnTo>
                    <a:pt x="101" y="565"/>
                  </a:lnTo>
                  <a:lnTo>
                    <a:pt x="111" y="586"/>
                  </a:lnTo>
                  <a:lnTo>
                    <a:pt x="123" y="603"/>
                  </a:lnTo>
                  <a:lnTo>
                    <a:pt x="134" y="615"/>
                  </a:lnTo>
                  <a:lnTo>
                    <a:pt x="150" y="621"/>
                  </a:lnTo>
                  <a:lnTo>
                    <a:pt x="157" y="622"/>
                  </a:lnTo>
                  <a:lnTo>
                    <a:pt x="157" y="620"/>
                  </a:lnTo>
                  <a:lnTo>
                    <a:pt x="143" y="605"/>
                  </a:lnTo>
                  <a:lnTo>
                    <a:pt x="135" y="597"/>
                  </a:lnTo>
                  <a:lnTo>
                    <a:pt x="123" y="575"/>
                  </a:lnTo>
                  <a:lnTo>
                    <a:pt x="121" y="562"/>
                  </a:lnTo>
                  <a:lnTo>
                    <a:pt x="119" y="551"/>
                  </a:lnTo>
                  <a:lnTo>
                    <a:pt x="121" y="538"/>
                  </a:lnTo>
                  <a:lnTo>
                    <a:pt x="128" y="525"/>
                  </a:lnTo>
                  <a:lnTo>
                    <a:pt x="133" y="514"/>
                  </a:lnTo>
                  <a:lnTo>
                    <a:pt x="142" y="503"/>
                  </a:lnTo>
                  <a:lnTo>
                    <a:pt x="160" y="494"/>
                  </a:lnTo>
                  <a:lnTo>
                    <a:pt x="186" y="487"/>
                  </a:lnTo>
                  <a:lnTo>
                    <a:pt x="201" y="489"/>
                  </a:lnTo>
                  <a:lnTo>
                    <a:pt x="221" y="497"/>
                  </a:lnTo>
                  <a:lnTo>
                    <a:pt x="245" y="508"/>
                  </a:lnTo>
                  <a:lnTo>
                    <a:pt x="255" y="520"/>
                  </a:lnTo>
                  <a:lnTo>
                    <a:pt x="262" y="532"/>
                  </a:lnTo>
                  <a:lnTo>
                    <a:pt x="271" y="545"/>
                  </a:lnTo>
                  <a:lnTo>
                    <a:pt x="276" y="562"/>
                  </a:lnTo>
                  <a:lnTo>
                    <a:pt x="275" y="583"/>
                  </a:lnTo>
                  <a:lnTo>
                    <a:pt x="266" y="608"/>
                  </a:lnTo>
                  <a:lnTo>
                    <a:pt x="249" y="629"/>
                  </a:lnTo>
                  <a:lnTo>
                    <a:pt x="234" y="642"/>
                  </a:lnTo>
                  <a:lnTo>
                    <a:pt x="218" y="650"/>
                  </a:lnTo>
                  <a:lnTo>
                    <a:pt x="201" y="657"/>
                  </a:lnTo>
                  <a:lnTo>
                    <a:pt x="186" y="661"/>
                  </a:lnTo>
                  <a:lnTo>
                    <a:pt x="169" y="662"/>
                  </a:lnTo>
                  <a:lnTo>
                    <a:pt x="150" y="661"/>
                  </a:lnTo>
                  <a:lnTo>
                    <a:pt x="141" y="660"/>
                  </a:lnTo>
                  <a:lnTo>
                    <a:pt x="128" y="656"/>
                  </a:lnTo>
                  <a:lnTo>
                    <a:pt x="106" y="644"/>
                  </a:lnTo>
                  <a:lnTo>
                    <a:pt x="86" y="630"/>
                  </a:lnTo>
                  <a:lnTo>
                    <a:pt x="70" y="617"/>
                  </a:lnTo>
                  <a:lnTo>
                    <a:pt x="63" y="605"/>
                  </a:lnTo>
                  <a:lnTo>
                    <a:pt x="48" y="581"/>
                  </a:lnTo>
                  <a:lnTo>
                    <a:pt x="39" y="553"/>
                  </a:lnTo>
                  <a:lnTo>
                    <a:pt x="35" y="541"/>
                  </a:lnTo>
                  <a:lnTo>
                    <a:pt x="35" y="530"/>
                  </a:lnTo>
                  <a:lnTo>
                    <a:pt x="46" y="484"/>
                  </a:lnTo>
                  <a:lnTo>
                    <a:pt x="55" y="458"/>
                  </a:lnTo>
                  <a:lnTo>
                    <a:pt x="70" y="433"/>
                  </a:lnTo>
                  <a:lnTo>
                    <a:pt x="95" y="409"/>
                  </a:lnTo>
                  <a:lnTo>
                    <a:pt x="130" y="379"/>
                  </a:lnTo>
                  <a:lnTo>
                    <a:pt x="171" y="344"/>
                  </a:lnTo>
                  <a:lnTo>
                    <a:pt x="236" y="286"/>
                  </a:lnTo>
                  <a:lnTo>
                    <a:pt x="254" y="261"/>
                  </a:lnTo>
                  <a:lnTo>
                    <a:pt x="277" y="222"/>
                  </a:lnTo>
                  <a:lnTo>
                    <a:pt x="284" y="199"/>
                  </a:lnTo>
                  <a:lnTo>
                    <a:pt x="289" y="167"/>
                  </a:lnTo>
                  <a:lnTo>
                    <a:pt x="290" y="129"/>
                  </a:lnTo>
                  <a:lnTo>
                    <a:pt x="286" y="105"/>
                  </a:lnTo>
                  <a:lnTo>
                    <a:pt x="284" y="82"/>
                  </a:lnTo>
                  <a:lnTo>
                    <a:pt x="281" y="67"/>
                  </a:lnTo>
                  <a:lnTo>
                    <a:pt x="278" y="31"/>
                  </a:lnTo>
                  <a:lnTo>
                    <a:pt x="276" y="23"/>
                  </a:lnTo>
                  <a:lnTo>
                    <a:pt x="269" y="7"/>
                  </a:lnTo>
                  <a:lnTo>
                    <a:pt x="262" y="5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Freeform 12">
              <a:extLst>
                <a:ext uri="{FF2B5EF4-FFF2-40B4-BE49-F238E27FC236}">
                  <a16:creationId xmlns:a16="http://schemas.microsoft.com/office/drawing/2014/main" id="{9243E43D-0450-412B-A240-B5072FF48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" y="2062"/>
              <a:ext cx="118" cy="91"/>
            </a:xfrm>
            <a:custGeom>
              <a:avLst/>
              <a:gdLst>
                <a:gd name="T0" fmla="*/ 2544 w 70"/>
                <a:gd name="T1" fmla="*/ 1 h 69"/>
                <a:gd name="T2" fmla="*/ 2202 w 70"/>
                <a:gd name="T3" fmla="*/ 0 h 69"/>
                <a:gd name="T4" fmla="*/ 1969 w 70"/>
                <a:gd name="T5" fmla="*/ 21 h 69"/>
                <a:gd name="T6" fmla="*/ 1810 w 70"/>
                <a:gd name="T7" fmla="*/ 45 h 69"/>
                <a:gd name="T8" fmla="*/ 1580 w 70"/>
                <a:gd name="T9" fmla="*/ 65 h 69"/>
                <a:gd name="T10" fmla="*/ 1426 w 70"/>
                <a:gd name="T11" fmla="*/ 86 h 69"/>
                <a:gd name="T12" fmla="*/ 1273 w 70"/>
                <a:gd name="T13" fmla="*/ 115 h 69"/>
                <a:gd name="T14" fmla="*/ 1131 w 70"/>
                <a:gd name="T15" fmla="*/ 152 h 69"/>
                <a:gd name="T16" fmla="*/ 846 w 70"/>
                <a:gd name="T17" fmla="*/ 197 h 69"/>
                <a:gd name="T18" fmla="*/ 693 w 70"/>
                <a:gd name="T19" fmla="*/ 244 h 69"/>
                <a:gd name="T20" fmla="*/ 575 w 70"/>
                <a:gd name="T21" fmla="*/ 290 h 69"/>
                <a:gd name="T22" fmla="*/ 502 w 70"/>
                <a:gd name="T23" fmla="*/ 326 h 69"/>
                <a:gd name="T24" fmla="*/ 298 w 70"/>
                <a:gd name="T25" fmla="*/ 361 h 69"/>
                <a:gd name="T26" fmla="*/ 162 w 70"/>
                <a:gd name="T27" fmla="*/ 410 h 69"/>
                <a:gd name="T28" fmla="*/ 37 w 70"/>
                <a:gd name="T29" fmla="*/ 443 h 69"/>
                <a:gd name="T30" fmla="*/ 0 w 70"/>
                <a:gd name="T31" fmla="*/ 476 h 69"/>
                <a:gd name="T32" fmla="*/ 62 w 70"/>
                <a:gd name="T33" fmla="*/ 476 h 69"/>
                <a:gd name="T34" fmla="*/ 236 w 70"/>
                <a:gd name="T35" fmla="*/ 443 h 69"/>
                <a:gd name="T36" fmla="*/ 341 w 70"/>
                <a:gd name="T37" fmla="*/ 397 h 69"/>
                <a:gd name="T38" fmla="*/ 460 w 70"/>
                <a:gd name="T39" fmla="*/ 351 h 69"/>
                <a:gd name="T40" fmla="*/ 629 w 70"/>
                <a:gd name="T41" fmla="*/ 322 h 69"/>
                <a:gd name="T42" fmla="*/ 733 w 70"/>
                <a:gd name="T43" fmla="*/ 266 h 69"/>
                <a:gd name="T44" fmla="*/ 895 w 70"/>
                <a:gd name="T45" fmla="*/ 236 h 69"/>
                <a:gd name="T46" fmla="*/ 1074 w 70"/>
                <a:gd name="T47" fmla="*/ 174 h 69"/>
                <a:gd name="T48" fmla="*/ 1273 w 70"/>
                <a:gd name="T49" fmla="*/ 149 h 69"/>
                <a:gd name="T50" fmla="*/ 1426 w 70"/>
                <a:gd name="T51" fmla="*/ 113 h 69"/>
                <a:gd name="T52" fmla="*/ 1509 w 70"/>
                <a:gd name="T53" fmla="*/ 86 h 69"/>
                <a:gd name="T54" fmla="*/ 1745 w 70"/>
                <a:gd name="T55" fmla="*/ 65 h 69"/>
                <a:gd name="T56" fmla="*/ 1907 w 70"/>
                <a:gd name="T57" fmla="*/ 45 h 69"/>
                <a:gd name="T58" fmla="*/ 2143 w 70"/>
                <a:gd name="T59" fmla="*/ 37 h 69"/>
                <a:gd name="T60" fmla="*/ 2320 w 70"/>
                <a:gd name="T61" fmla="*/ 28 h 69"/>
                <a:gd name="T62" fmla="*/ 2663 w 70"/>
                <a:gd name="T63" fmla="*/ 45 h 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70" h="69">
                  <a:moveTo>
                    <a:pt x="70" y="2"/>
                  </a:moveTo>
                  <a:lnTo>
                    <a:pt x="66" y="1"/>
                  </a:lnTo>
                  <a:lnTo>
                    <a:pt x="61" y="1"/>
                  </a:lnTo>
                  <a:lnTo>
                    <a:pt x="57" y="0"/>
                  </a:lnTo>
                  <a:lnTo>
                    <a:pt x="53" y="2"/>
                  </a:lnTo>
                  <a:lnTo>
                    <a:pt x="51" y="3"/>
                  </a:lnTo>
                  <a:lnTo>
                    <a:pt x="49" y="5"/>
                  </a:lnTo>
                  <a:lnTo>
                    <a:pt x="47" y="6"/>
                  </a:lnTo>
                  <a:lnTo>
                    <a:pt x="44" y="6"/>
                  </a:lnTo>
                  <a:lnTo>
                    <a:pt x="41" y="9"/>
                  </a:lnTo>
                  <a:lnTo>
                    <a:pt x="39" y="11"/>
                  </a:lnTo>
                  <a:lnTo>
                    <a:pt x="37" y="12"/>
                  </a:lnTo>
                  <a:lnTo>
                    <a:pt x="33" y="15"/>
                  </a:lnTo>
                  <a:lnTo>
                    <a:pt x="33" y="17"/>
                  </a:lnTo>
                  <a:lnTo>
                    <a:pt x="31" y="19"/>
                  </a:lnTo>
                  <a:lnTo>
                    <a:pt x="29" y="22"/>
                  </a:lnTo>
                  <a:lnTo>
                    <a:pt x="27" y="23"/>
                  </a:lnTo>
                  <a:lnTo>
                    <a:pt x="22" y="28"/>
                  </a:lnTo>
                  <a:lnTo>
                    <a:pt x="20" y="32"/>
                  </a:lnTo>
                  <a:lnTo>
                    <a:pt x="18" y="35"/>
                  </a:lnTo>
                  <a:lnTo>
                    <a:pt x="16" y="38"/>
                  </a:lnTo>
                  <a:lnTo>
                    <a:pt x="15" y="42"/>
                  </a:lnTo>
                  <a:lnTo>
                    <a:pt x="13" y="43"/>
                  </a:lnTo>
                  <a:lnTo>
                    <a:pt x="13" y="47"/>
                  </a:lnTo>
                  <a:lnTo>
                    <a:pt x="8" y="50"/>
                  </a:lnTo>
                  <a:lnTo>
                    <a:pt x="8" y="52"/>
                  </a:lnTo>
                  <a:lnTo>
                    <a:pt x="6" y="55"/>
                  </a:lnTo>
                  <a:lnTo>
                    <a:pt x="4" y="59"/>
                  </a:lnTo>
                  <a:lnTo>
                    <a:pt x="3" y="62"/>
                  </a:lnTo>
                  <a:lnTo>
                    <a:pt x="1" y="64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3" y="66"/>
                  </a:lnTo>
                  <a:lnTo>
                    <a:pt x="6" y="64"/>
                  </a:lnTo>
                  <a:lnTo>
                    <a:pt x="7" y="61"/>
                  </a:lnTo>
                  <a:lnTo>
                    <a:pt x="9" y="57"/>
                  </a:lnTo>
                  <a:lnTo>
                    <a:pt x="12" y="54"/>
                  </a:lnTo>
                  <a:lnTo>
                    <a:pt x="12" y="51"/>
                  </a:lnTo>
                  <a:lnTo>
                    <a:pt x="14" y="49"/>
                  </a:lnTo>
                  <a:lnTo>
                    <a:pt x="16" y="46"/>
                  </a:lnTo>
                  <a:lnTo>
                    <a:pt x="17" y="42"/>
                  </a:lnTo>
                  <a:lnTo>
                    <a:pt x="19" y="39"/>
                  </a:lnTo>
                  <a:lnTo>
                    <a:pt x="21" y="37"/>
                  </a:lnTo>
                  <a:lnTo>
                    <a:pt x="23" y="34"/>
                  </a:lnTo>
                  <a:lnTo>
                    <a:pt x="26" y="31"/>
                  </a:lnTo>
                  <a:lnTo>
                    <a:pt x="28" y="25"/>
                  </a:lnTo>
                  <a:lnTo>
                    <a:pt x="30" y="24"/>
                  </a:lnTo>
                  <a:lnTo>
                    <a:pt x="33" y="21"/>
                  </a:lnTo>
                  <a:lnTo>
                    <a:pt x="35" y="19"/>
                  </a:lnTo>
                  <a:lnTo>
                    <a:pt x="37" y="16"/>
                  </a:lnTo>
                  <a:lnTo>
                    <a:pt x="39" y="14"/>
                  </a:lnTo>
                  <a:lnTo>
                    <a:pt x="39" y="12"/>
                  </a:lnTo>
                  <a:lnTo>
                    <a:pt x="43" y="11"/>
                  </a:lnTo>
                  <a:lnTo>
                    <a:pt x="45" y="9"/>
                  </a:lnTo>
                  <a:lnTo>
                    <a:pt x="47" y="8"/>
                  </a:lnTo>
                  <a:lnTo>
                    <a:pt x="49" y="6"/>
                  </a:lnTo>
                  <a:lnTo>
                    <a:pt x="53" y="5"/>
                  </a:lnTo>
                  <a:lnTo>
                    <a:pt x="55" y="5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6" y="5"/>
                  </a:lnTo>
                  <a:lnTo>
                    <a:pt x="69" y="6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9" name="Freeform 13">
              <a:extLst>
                <a:ext uri="{FF2B5EF4-FFF2-40B4-BE49-F238E27FC236}">
                  <a16:creationId xmlns:a16="http://schemas.microsoft.com/office/drawing/2014/main" id="{0C7C4F6A-5037-475F-A0CE-7B3DEADA8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7" y="2153"/>
              <a:ext cx="47" cy="149"/>
            </a:xfrm>
            <a:custGeom>
              <a:avLst/>
              <a:gdLst>
                <a:gd name="T0" fmla="*/ 984 w 28"/>
                <a:gd name="T1" fmla="*/ 0 h 114"/>
                <a:gd name="T2" fmla="*/ 984 w 28"/>
                <a:gd name="T3" fmla="*/ 0 h 114"/>
                <a:gd name="T4" fmla="*/ 890 w 28"/>
                <a:gd name="T5" fmla="*/ 16 h 114"/>
                <a:gd name="T6" fmla="*/ 890 w 28"/>
                <a:gd name="T7" fmla="*/ 35 h 114"/>
                <a:gd name="T8" fmla="*/ 786 w 28"/>
                <a:gd name="T9" fmla="*/ 65 h 114"/>
                <a:gd name="T10" fmla="*/ 786 w 28"/>
                <a:gd name="T11" fmla="*/ 93 h 114"/>
                <a:gd name="T12" fmla="*/ 723 w 28"/>
                <a:gd name="T13" fmla="*/ 111 h 114"/>
                <a:gd name="T14" fmla="*/ 668 w 28"/>
                <a:gd name="T15" fmla="*/ 150 h 114"/>
                <a:gd name="T16" fmla="*/ 653 w 28"/>
                <a:gd name="T17" fmla="*/ 169 h 114"/>
                <a:gd name="T18" fmla="*/ 564 w 28"/>
                <a:gd name="T19" fmla="*/ 196 h 114"/>
                <a:gd name="T20" fmla="*/ 564 w 28"/>
                <a:gd name="T21" fmla="*/ 212 h 114"/>
                <a:gd name="T22" fmla="*/ 453 w 28"/>
                <a:gd name="T23" fmla="*/ 234 h 114"/>
                <a:gd name="T24" fmla="*/ 453 w 28"/>
                <a:gd name="T25" fmla="*/ 260 h 114"/>
                <a:gd name="T26" fmla="*/ 398 w 28"/>
                <a:gd name="T27" fmla="*/ 289 h 114"/>
                <a:gd name="T28" fmla="*/ 398 w 28"/>
                <a:gd name="T29" fmla="*/ 306 h 114"/>
                <a:gd name="T30" fmla="*/ 294 w 28"/>
                <a:gd name="T31" fmla="*/ 362 h 114"/>
                <a:gd name="T32" fmla="*/ 270 w 28"/>
                <a:gd name="T33" fmla="*/ 400 h 114"/>
                <a:gd name="T34" fmla="*/ 270 w 28"/>
                <a:gd name="T35" fmla="*/ 423 h 114"/>
                <a:gd name="T36" fmla="*/ 232 w 28"/>
                <a:gd name="T37" fmla="*/ 444 h 114"/>
                <a:gd name="T38" fmla="*/ 161 w 28"/>
                <a:gd name="T39" fmla="*/ 468 h 114"/>
                <a:gd name="T40" fmla="*/ 37 w 28"/>
                <a:gd name="T41" fmla="*/ 608 h 114"/>
                <a:gd name="T42" fmla="*/ 62 w 28"/>
                <a:gd name="T43" fmla="*/ 634 h 114"/>
                <a:gd name="T44" fmla="*/ 62 w 28"/>
                <a:gd name="T45" fmla="*/ 646 h 114"/>
                <a:gd name="T46" fmla="*/ 37 w 28"/>
                <a:gd name="T47" fmla="*/ 663 h 114"/>
                <a:gd name="T48" fmla="*/ 0 w 28"/>
                <a:gd name="T49" fmla="*/ 719 h 114"/>
                <a:gd name="T50" fmla="*/ 62 w 28"/>
                <a:gd name="T51" fmla="*/ 735 h 114"/>
                <a:gd name="T52" fmla="*/ 62 w 28"/>
                <a:gd name="T53" fmla="*/ 735 h 114"/>
                <a:gd name="T54" fmla="*/ 175 w 28"/>
                <a:gd name="T55" fmla="*/ 744 h 114"/>
                <a:gd name="T56" fmla="*/ 175 w 28"/>
                <a:gd name="T57" fmla="*/ 729 h 114"/>
                <a:gd name="T58" fmla="*/ 62 w 28"/>
                <a:gd name="T59" fmla="*/ 719 h 114"/>
                <a:gd name="T60" fmla="*/ 104 w 28"/>
                <a:gd name="T61" fmla="*/ 672 h 114"/>
                <a:gd name="T62" fmla="*/ 161 w 28"/>
                <a:gd name="T63" fmla="*/ 646 h 114"/>
                <a:gd name="T64" fmla="*/ 161 w 28"/>
                <a:gd name="T65" fmla="*/ 634 h 114"/>
                <a:gd name="T66" fmla="*/ 161 w 28"/>
                <a:gd name="T67" fmla="*/ 612 h 114"/>
                <a:gd name="T68" fmla="*/ 270 w 28"/>
                <a:gd name="T69" fmla="*/ 468 h 114"/>
                <a:gd name="T70" fmla="*/ 294 w 28"/>
                <a:gd name="T71" fmla="*/ 450 h 114"/>
                <a:gd name="T72" fmla="*/ 294 w 28"/>
                <a:gd name="T73" fmla="*/ 423 h 114"/>
                <a:gd name="T74" fmla="*/ 336 w 28"/>
                <a:gd name="T75" fmla="*/ 406 h 114"/>
                <a:gd name="T76" fmla="*/ 389 w 28"/>
                <a:gd name="T77" fmla="*/ 362 h 114"/>
                <a:gd name="T78" fmla="*/ 494 w 28"/>
                <a:gd name="T79" fmla="*/ 306 h 114"/>
                <a:gd name="T80" fmla="*/ 564 w 28"/>
                <a:gd name="T81" fmla="*/ 289 h 114"/>
                <a:gd name="T82" fmla="*/ 564 w 28"/>
                <a:gd name="T83" fmla="*/ 272 h 114"/>
                <a:gd name="T84" fmla="*/ 606 w 28"/>
                <a:gd name="T85" fmla="*/ 239 h 114"/>
                <a:gd name="T86" fmla="*/ 606 w 28"/>
                <a:gd name="T87" fmla="*/ 212 h 114"/>
                <a:gd name="T88" fmla="*/ 723 w 28"/>
                <a:gd name="T89" fmla="*/ 196 h 114"/>
                <a:gd name="T90" fmla="*/ 723 w 28"/>
                <a:gd name="T91" fmla="*/ 169 h 114"/>
                <a:gd name="T92" fmla="*/ 760 w 28"/>
                <a:gd name="T93" fmla="*/ 150 h 114"/>
                <a:gd name="T94" fmla="*/ 829 w 28"/>
                <a:gd name="T95" fmla="*/ 122 h 114"/>
                <a:gd name="T96" fmla="*/ 864 w 28"/>
                <a:gd name="T97" fmla="*/ 93 h 114"/>
                <a:gd name="T98" fmla="*/ 864 w 28"/>
                <a:gd name="T99" fmla="*/ 71 h 114"/>
                <a:gd name="T100" fmla="*/ 984 w 28"/>
                <a:gd name="T101" fmla="*/ 35 h 114"/>
                <a:gd name="T102" fmla="*/ 984 w 28"/>
                <a:gd name="T103" fmla="*/ 16 h 114"/>
                <a:gd name="T104" fmla="*/ 1054 w 28"/>
                <a:gd name="T105" fmla="*/ 0 h 114"/>
                <a:gd name="T106" fmla="*/ 1054 w 28"/>
                <a:gd name="T107" fmla="*/ 0 h 114"/>
                <a:gd name="T108" fmla="*/ 984 w 28"/>
                <a:gd name="T109" fmla="*/ 0 h 1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8" h="114">
                  <a:moveTo>
                    <a:pt x="26" y="0"/>
                  </a:moveTo>
                  <a:lnTo>
                    <a:pt x="26" y="0"/>
                  </a:lnTo>
                  <a:lnTo>
                    <a:pt x="24" y="2"/>
                  </a:lnTo>
                  <a:lnTo>
                    <a:pt x="24" y="5"/>
                  </a:lnTo>
                  <a:lnTo>
                    <a:pt x="21" y="10"/>
                  </a:lnTo>
                  <a:lnTo>
                    <a:pt x="21" y="14"/>
                  </a:lnTo>
                  <a:lnTo>
                    <a:pt x="19" y="17"/>
                  </a:lnTo>
                  <a:lnTo>
                    <a:pt x="18" y="23"/>
                  </a:lnTo>
                  <a:lnTo>
                    <a:pt x="17" y="26"/>
                  </a:lnTo>
                  <a:lnTo>
                    <a:pt x="15" y="30"/>
                  </a:lnTo>
                  <a:lnTo>
                    <a:pt x="15" y="33"/>
                  </a:lnTo>
                  <a:lnTo>
                    <a:pt x="12" y="36"/>
                  </a:lnTo>
                  <a:lnTo>
                    <a:pt x="12" y="40"/>
                  </a:lnTo>
                  <a:lnTo>
                    <a:pt x="11" y="44"/>
                  </a:lnTo>
                  <a:lnTo>
                    <a:pt x="11" y="47"/>
                  </a:lnTo>
                  <a:lnTo>
                    <a:pt x="8" y="56"/>
                  </a:lnTo>
                  <a:lnTo>
                    <a:pt x="7" y="61"/>
                  </a:lnTo>
                  <a:lnTo>
                    <a:pt x="7" y="65"/>
                  </a:lnTo>
                  <a:lnTo>
                    <a:pt x="6" y="68"/>
                  </a:lnTo>
                  <a:lnTo>
                    <a:pt x="4" y="72"/>
                  </a:lnTo>
                  <a:lnTo>
                    <a:pt x="1" y="93"/>
                  </a:lnTo>
                  <a:lnTo>
                    <a:pt x="2" y="97"/>
                  </a:lnTo>
                  <a:lnTo>
                    <a:pt x="2" y="99"/>
                  </a:lnTo>
                  <a:lnTo>
                    <a:pt x="1" y="102"/>
                  </a:lnTo>
                  <a:lnTo>
                    <a:pt x="0" y="110"/>
                  </a:lnTo>
                  <a:lnTo>
                    <a:pt x="2" y="113"/>
                  </a:lnTo>
                  <a:lnTo>
                    <a:pt x="5" y="114"/>
                  </a:lnTo>
                  <a:lnTo>
                    <a:pt x="5" y="112"/>
                  </a:lnTo>
                  <a:lnTo>
                    <a:pt x="2" y="110"/>
                  </a:lnTo>
                  <a:lnTo>
                    <a:pt x="3" y="103"/>
                  </a:lnTo>
                  <a:lnTo>
                    <a:pt x="4" y="99"/>
                  </a:lnTo>
                  <a:lnTo>
                    <a:pt x="4" y="97"/>
                  </a:lnTo>
                  <a:lnTo>
                    <a:pt x="4" y="94"/>
                  </a:lnTo>
                  <a:lnTo>
                    <a:pt x="7" y="72"/>
                  </a:lnTo>
                  <a:lnTo>
                    <a:pt x="8" y="69"/>
                  </a:lnTo>
                  <a:lnTo>
                    <a:pt x="8" y="65"/>
                  </a:lnTo>
                  <a:lnTo>
                    <a:pt x="9" y="62"/>
                  </a:lnTo>
                  <a:lnTo>
                    <a:pt x="10" y="56"/>
                  </a:lnTo>
                  <a:lnTo>
                    <a:pt x="13" y="47"/>
                  </a:lnTo>
                  <a:lnTo>
                    <a:pt x="15" y="44"/>
                  </a:lnTo>
                  <a:lnTo>
                    <a:pt x="15" y="41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9" y="30"/>
                  </a:lnTo>
                  <a:lnTo>
                    <a:pt x="19" y="26"/>
                  </a:lnTo>
                  <a:lnTo>
                    <a:pt x="20" y="23"/>
                  </a:lnTo>
                  <a:lnTo>
                    <a:pt x="22" y="18"/>
                  </a:lnTo>
                  <a:lnTo>
                    <a:pt x="23" y="14"/>
                  </a:lnTo>
                  <a:lnTo>
                    <a:pt x="23" y="11"/>
                  </a:lnTo>
                  <a:lnTo>
                    <a:pt x="26" y="5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Freeform 14">
              <a:extLst>
                <a:ext uri="{FF2B5EF4-FFF2-40B4-BE49-F238E27FC236}">
                  <a16:creationId xmlns:a16="http://schemas.microsoft.com/office/drawing/2014/main" id="{483AB023-18AE-492E-A623-546C9BC63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" y="2301"/>
              <a:ext cx="14" cy="122"/>
            </a:xfrm>
            <a:custGeom>
              <a:avLst/>
              <a:gdLst>
                <a:gd name="T0" fmla="*/ 65 w 8"/>
                <a:gd name="T1" fmla="*/ 0 h 93"/>
                <a:gd name="T2" fmla="*/ 0 w 8"/>
                <a:gd name="T3" fmla="*/ 38 h 93"/>
                <a:gd name="T4" fmla="*/ 65 w 8"/>
                <a:gd name="T5" fmla="*/ 71 h 93"/>
                <a:gd name="T6" fmla="*/ 0 w 8"/>
                <a:gd name="T7" fmla="*/ 101 h 93"/>
                <a:gd name="T8" fmla="*/ 65 w 8"/>
                <a:gd name="T9" fmla="*/ 144 h 93"/>
                <a:gd name="T10" fmla="*/ 65 w 8"/>
                <a:gd name="T11" fmla="*/ 150 h 93"/>
                <a:gd name="T12" fmla="*/ 65 w 8"/>
                <a:gd name="T13" fmla="*/ 173 h 93"/>
                <a:gd name="T14" fmla="*/ 114 w 8"/>
                <a:gd name="T15" fmla="*/ 198 h 93"/>
                <a:gd name="T16" fmla="*/ 65 w 8"/>
                <a:gd name="T17" fmla="*/ 248 h 93"/>
                <a:gd name="T18" fmla="*/ 114 w 8"/>
                <a:gd name="T19" fmla="*/ 307 h 93"/>
                <a:gd name="T20" fmla="*/ 151 w 8"/>
                <a:gd name="T21" fmla="*/ 338 h 93"/>
                <a:gd name="T22" fmla="*/ 114 w 8"/>
                <a:gd name="T23" fmla="*/ 361 h 93"/>
                <a:gd name="T24" fmla="*/ 114 w 8"/>
                <a:gd name="T25" fmla="*/ 382 h 93"/>
                <a:gd name="T26" fmla="*/ 151 w 8"/>
                <a:gd name="T27" fmla="*/ 408 h 93"/>
                <a:gd name="T28" fmla="*/ 151 w 8"/>
                <a:gd name="T29" fmla="*/ 436 h 93"/>
                <a:gd name="T30" fmla="*/ 200 w 8"/>
                <a:gd name="T31" fmla="*/ 463 h 93"/>
                <a:gd name="T32" fmla="*/ 264 w 8"/>
                <a:gd name="T33" fmla="*/ 509 h 93"/>
                <a:gd name="T34" fmla="*/ 264 w 8"/>
                <a:gd name="T35" fmla="*/ 521 h 93"/>
                <a:gd name="T36" fmla="*/ 200 w 8"/>
                <a:gd name="T37" fmla="*/ 558 h 93"/>
                <a:gd name="T38" fmla="*/ 264 w 8"/>
                <a:gd name="T39" fmla="*/ 572 h 93"/>
                <a:gd name="T40" fmla="*/ 264 w 8"/>
                <a:gd name="T41" fmla="*/ 607 h 93"/>
                <a:gd name="T42" fmla="*/ 313 w 8"/>
                <a:gd name="T43" fmla="*/ 607 h 93"/>
                <a:gd name="T44" fmla="*/ 413 w 8"/>
                <a:gd name="T45" fmla="*/ 622 h 93"/>
                <a:gd name="T46" fmla="*/ 413 w 8"/>
                <a:gd name="T47" fmla="*/ 596 h 93"/>
                <a:gd name="T48" fmla="*/ 413 w 8"/>
                <a:gd name="T49" fmla="*/ 607 h 93"/>
                <a:gd name="T50" fmla="*/ 350 w 8"/>
                <a:gd name="T51" fmla="*/ 596 h 93"/>
                <a:gd name="T52" fmla="*/ 350 w 8"/>
                <a:gd name="T53" fmla="*/ 572 h 93"/>
                <a:gd name="T54" fmla="*/ 413 w 8"/>
                <a:gd name="T55" fmla="*/ 551 h 93"/>
                <a:gd name="T56" fmla="*/ 413 w 8"/>
                <a:gd name="T57" fmla="*/ 535 h 93"/>
                <a:gd name="T58" fmla="*/ 313 w 8"/>
                <a:gd name="T59" fmla="*/ 521 h 93"/>
                <a:gd name="T60" fmla="*/ 350 w 8"/>
                <a:gd name="T61" fmla="*/ 509 h 93"/>
                <a:gd name="T62" fmla="*/ 313 w 8"/>
                <a:gd name="T63" fmla="*/ 447 h 93"/>
                <a:gd name="T64" fmla="*/ 313 w 8"/>
                <a:gd name="T65" fmla="*/ 436 h 93"/>
                <a:gd name="T66" fmla="*/ 350 w 8"/>
                <a:gd name="T67" fmla="*/ 412 h 93"/>
                <a:gd name="T68" fmla="*/ 313 w 8"/>
                <a:gd name="T69" fmla="*/ 371 h 93"/>
                <a:gd name="T70" fmla="*/ 200 w 8"/>
                <a:gd name="T71" fmla="*/ 361 h 93"/>
                <a:gd name="T72" fmla="*/ 264 w 8"/>
                <a:gd name="T73" fmla="*/ 338 h 93"/>
                <a:gd name="T74" fmla="*/ 264 w 8"/>
                <a:gd name="T75" fmla="*/ 314 h 93"/>
                <a:gd name="T76" fmla="*/ 264 w 8"/>
                <a:gd name="T77" fmla="*/ 258 h 93"/>
                <a:gd name="T78" fmla="*/ 264 w 8"/>
                <a:gd name="T79" fmla="*/ 227 h 93"/>
                <a:gd name="T80" fmla="*/ 200 w 8"/>
                <a:gd name="T81" fmla="*/ 189 h 93"/>
                <a:gd name="T82" fmla="*/ 151 w 8"/>
                <a:gd name="T83" fmla="*/ 173 h 93"/>
                <a:gd name="T84" fmla="*/ 151 w 8"/>
                <a:gd name="T85" fmla="*/ 151 h 93"/>
                <a:gd name="T86" fmla="*/ 200 w 8"/>
                <a:gd name="T87" fmla="*/ 126 h 93"/>
                <a:gd name="T88" fmla="*/ 114 w 8"/>
                <a:gd name="T89" fmla="*/ 101 h 93"/>
                <a:gd name="T90" fmla="*/ 151 w 8"/>
                <a:gd name="T91" fmla="*/ 84 h 93"/>
                <a:gd name="T92" fmla="*/ 151 w 8"/>
                <a:gd name="T93" fmla="*/ 38 h 93"/>
                <a:gd name="T94" fmla="*/ 200 w 8"/>
                <a:gd name="T95" fmla="*/ 1 h 93"/>
                <a:gd name="T96" fmla="*/ 65 w 8"/>
                <a:gd name="T97" fmla="*/ 0 h 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" h="93">
                  <a:moveTo>
                    <a:pt x="1" y="0"/>
                  </a:moveTo>
                  <a:lnTo>
                    <a:pt x="0" y="6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1" y="26"/>
                  </a:lnTo>
                  <a:lnTo>
                    <a:pt x="2" y="30"/>
                  </a:lnTo>
                  <a:lnTo>
                    <a:pt x="1" y="37"/>
                  </a:lnTo>
                  <a:lnTo>
                    <a:pt x="2" y="46"/>
                  </a:lnTo>
                  <a:lnTo>
                    <a:pt x="3" y="50"/>
                  </a:lnTo>
                  <a:lnTo>
                    <a:pt x="2" y="54"/>
                  </a:lnTo>
                  <a:lnTo>
                    <a:pt x="2" y="57"/>
                  </a:lnTo>
                  <a:lnTo>
                    <a:pt x="3" y="61"/>
                  </a:lnTo>
                  <a:lnTo>
                    <a:pt x="3" y="65"/>
                  </a:lnTo>
                  <a:lnTo>
                    <a:pt x="4" y="69"/>
                  </a:lnTo>
                  <a:lnTo>
                    <a:pt x="5" y="76"/>
                  </a:lnTo>
                  <a:lnTo>
                    <a:pt x="5" y="78"/>
                  </a:lnTo>
                  <a:lnTo>
                    <a:pt x="4" y="83"/>
                  </a:lnTo>
                  <a:lnTo>
                    <a:pt x="5" y="85"/>
                  </a:lnTo>
                  <a:lnTo>
                    <a:pt x="5" y="91"/>
                  </a:lnTo>
                  <a:lnTo>
                    <a:pt x="6" y="91"/>
                  </a:lnTo>
                  <a:lnTo>
                    <a:pt x="8" y="93"/>
                  </a:lnTo>
                  <a:lnTo>
                    <a:pt x="8" y="89"/>
                  </a:lnTo>
                  <a:lnTo>
                    <a:pt x="8" y="91"/>
                  </a:lnTo>
                  <a:lnTo>
                    <a:pt x="7" y="89"/>
                  </a:lnTo>
                  <a:lnTo>
                    <a:pt x="7" y="85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6" y="78"/>
                  </a:lnTo>
                  <a:lnTo>
                    <a:pt x="7" y="76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7" y="62"/>
                  </a:lnTo>
                  <a:lnTo>
                    <a:pt x="6" y="56"/>
                  </a:lnTo>
                  <a:lnTo>
                    <a:pt x="4" y="54"/>
                  </a:lnTo>
                  <a:lnTo>
                    <a:pt x="5" y="50"/>
                  </a:lnTo>
                  <a:lnTo>
                    <a:pt x="5" y="47"/>
                  </a:lnTo>
                  <a:lnTo>
                    <a:pt x="5" y="38"/>
                  </a:lnTo>
                  <a:lnTo>
                    <a:pt x="5" y="34"/>
                  </a:lnTo>
                  <a:lnTo>
                    <a:pt x="4" y="28"/>
                  </a:lnTo>
                  <a:lnTo>
                    <a:pt x="3" y="26"/>
                  </a:lnTo>
                  <a:lnTo>
                    <a:pt x="3" y="23"/>
                  </a:lnTo>
                  <a:lnTo>
                    <a:pt x="4" y="19"/>
                  </a:lnTo>
                  <a:lnTo>
                    <a:pt x="2" y="15"/>
                  </a:lnTo>
                  <a:lnTo>
                    <a:pt x="3" y="12"/>
                  </a:lnTo>
                  <a:lnTo>
                    <a:pt x="3" y="6"/>
                  </a:lnTo>
                  <a:lnTo>
                    <a:pt x="4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1" name="Freeform 15">
              <a:extLst>
                <a:ext uri="{FF2B5EF4-FFF2-40B4-BE49-F238E27FC236}">
                  <a16:creationId xmlns:a16="http://schemas.microsoft.com/office/drawing/2014/main" id="{C3893D03-474C-44DF-BA8B-DBAEC0432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9" y="2302"/>
              <a:ext cx="33" cy="118"/>
            </a:xfrm>
            <a:custGeom>
              <a:avLst/>
              <a:gdLst>
                <a:gd name="T0" fmla="*/ 58 w 20"/>
                <a:gd name="T1" fmla="*/ 600 h 90"/>
                <a:gd name="T2" fmla="*/ 662 w 20"/>
                <a:gd name="T3" fmla="*/ 521 h 90"/>
                <a:gd name="T4" fmla="*/ 431 w 20"/>
                <a:gd name="T5" fmla="*/ 0 h 90"/>
                <a:gd name="T6" fmla="*/ 305 w 20"/>
                <a:gd name="T7" fmla="*/ 0 h 90"/>
                <a:gd name="T8" fmla="*/ 615 w 20"/>
                <a:gd name="T9" fmla="*/ 521 h 90"/>
                <a:gd name="T10" fmla="*/ 624 w 20"/>
                <a:gd name="T11" fmla="*/ 509 h 90"/>
                <a:gd name="T12" fmla="*/ 0 w 20"/>
                <a:gd name="T13" fmla="*/ 600 h 90"/>
                <a:gd name="T14" fmla="*/ 58 w 20"/>
                <a:gd name="T15" fmla="*/ 600 h 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0" h="90">
                  <a:moveTo>
                    <a:pt x="2" y="90"/>
                  </a:moveTo>
                  <a:lnTo>
                    <a:pt x="20" y="78"/>
                  </a:lnTo>
                  <a:lnTo>
                    <a:pt x="13" y="0"/>
                  </a:lnTo>
                  <a:lnTo>
                    <a:pt x="9" y="0"/>
                  </a:lnTo>
                  <a:lnTo>
                    <a:pt x="18" y="78"/>
                  </a:lnTo>
                  <a:lnTo>
                    <a:pt x="19" y="76"/>
                  </a:lnTo>
                  <a:lnTo>
                    <a:pt x="0" y="90"/>
                  </a:lnTo>
                  <a:lnTo>
                    <a:pt x="2" y="9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Freeform 16">
              <a:extLst>
                <a:ext uri="{FF2B5EF4-FFF2-40B4-BE49-F238E27FC236}">
                  <a16:creationId xmlns:a16="http://schemas.microsoft.com/office/drawing/2014/main" id="{A553E394-84F3-4126-B97A-43F471546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4" y="2203"/>
              <a:ext cx="64" cy="99"/>
            </a:xfrm>
            <a:custGeom>
              <a:avLst/>
              <a:gdLst>
                <a:gd name="T0" fmla="*/ 162 w 38"/>
                <a:gd name="T1" fmla="*/ 483 h 76"/>
                <a:gd name="T2" fmla="*/ 175 w 38"/>
                <a:gd name="T3" fmla="*/ 422 h 76"/>
                <a:gd name="T4" fmla="*/ 175 w 38"/>
                <a:gd name="T5" fmla="*/ 417 h 76"/>
                <a:gd name="T6" fmla="*/ 236 w 38"/>
                <a:gd name="T7" fmla="*/ 397 h 76"/>
                <a:gd name="T8" fmla="*/ 295 w 38"/>
                <a:gd name="T9" fmla="*/ 382 h 76"/>
                <a:gd name="T10" fmla="*/ 295 w 38"/>
                <a:gd name="T11" fmla="*/ 360 h 76"/>
                <a:gd name="T12" fmla="*/ 340 w 38"/>
                <a:gd name="T13" fmla="*/ 336 h 76"/>
                <a:gd name="T14" fmla="*/ 435 w 38"/>
                <a:gd name="T15" fmla="*/ 335 h 76"/>
                <a:gd name="T16" fmla="*/ 460 w 38"/>
                <a:gd name="T17" fmla="*/ 293 h 76"/>
                <a:gd name="T18" fmla="*/ 539 w 38"/>
                <a:gd name="T19" fmla="*/ 287 h 76"/>
                <a:gd name="T20" fmla="*/ 539 w 38"/>
                <a:gd name="T21" fmla="*/ 258 h 76"/>
                <a:gd name="T22" fmla="*/ 613 w 38"/>
                <a:gd name="T23" fmla="*/ 257 h 76"/>
                <a:gd name="T24" fmla="*/ 669 w 38"/>
                <a:gd name="T25" fmla="*/ 228 h 76"/>
                <a:gd name="T26" fmla="*/ 669 w 38"/>
                <a:gd name="T27" fmla="*/ 207 h 76"/>
                <a:gd name="T28" fmla="*/ 733 w 38"/>
                <a:gd name="T29" fmla="*/ 197 h 76"/>
                <a:gd name="T30" fmla="*/ 797 w 38"/>
                <a:gd name="T31" fmla="*/ 173 h 76"/>
                <a:gd name="T32" fmla="*/ 837 w 38"/>
                <a:gd name="T33" fmla="*/ 151 h 76"/>
                <a:gd name="T34" fmla="*/ 908 w 38"/>
                <a:gd name="T35" fmla="*/ 145 h 76"/>
                <a:gd name="T36" fmla="*/ 908 w 38"/>
                <a:gd name="T37" fmla="*/ 124 h 76"/>
                <a:gd name="T38" fmla="*/ 1007 w 38"/>
                <a:gd name="T39" fmla="*/ 111 h 76"/>
                <a:gd name="T40" fmla="*/ 1032 w 38"/>
                <a:gd name="T41" fmla="*/ 86 h 76"/>
                <a:gd name="T42" fmla="*/ 1127 w 38"/>
                <a:gd name="T43" fmla="*/ 78 h 76"/>
                <a:gd name="T44" fmla="*/ 1189 w 38"/>
                <a:gd name="T45" fmla="*/ 66 h 76"/>
                <a:gd name="T46" fmla="*/ 1189 w 38"/>
                <a:gd name="T47" fmla="*/ 60 h 76"/>
                <a:gd name="T48" fmla="*/ 1305 w 38"/>
                <a:gd name="T49" fmla="*/ 35 h 76"/>
                <a:gd name="T50" fmla="*/ 1305 w 38"/>
                <a:gd name="T51" fmla="*/ 27 h 76"/>
                <a:gd name="T52" fmla="*/ 1389 w 38"/>
                <a:gd name="T53" fmla="*/ 27 h 76"/>
                <a:gd name="T54" fmla="*/ 1410 w 38"/>
                <a:gd name="T55" fmla="*/ 27 h 76"/>
                <a:gd name="T56" fmla="*/ 1467 w 38"/>
                <a:gd name="T57" fmla="*/ 16 h 76"/>
                <a:gd name="T58" fmla="*/ 1389 w 38"/>
                <a:gd name="T59" fmla="*/ 0 h 76"/>
                <a:gd name="T60" fmla="*/ 1467 w 38"/>
                <a:gd name="T61" fmla="*/ 1 h 76"/>
                <a:gd name="T62" fmla="*/ 1305 w 38"/>
                <a:gd name="T63" fmla="*/ 0 h 76"/>
                <a:gd name="T64" fmla="*/ 1235 w 38"/>
                <a:gd name="T65" fmla="*/ 21 h 76"/>
                <a:gd name="T66" fmla="*/ 1235 w 38"/>
                <a:gd name="T67" fmla="*/ 21 h 76"/>
                <a:gd name="T68" fmla="*/ 1165 w 38"/>
                <a:gd name="T69" fmla="*/ 46 h 76"/>
                <a:gd name="T70" fmla="*/ 1069 w 38"/>
                <a:gd name="T71" fmla="*/ 50 h 76"/>
                <a:gd name="T72" fmla="*/ 1032 w 38"/>
                <a:gd name="T73" fmla="*/ 65 h 76"/>
                <a:gd name="T74" fmla="*/ 965 w 38"/>
                <a:gd name="T75" fmla="*/ 85 h 76"/>
                <a:gd name="T76" fmla="*/ 894 w 38"/>
                <a:gd name="T77" fmla="*/ 96 h 76"/>
                <a:gd name="T78" fmla="*/ 894 w 38"/>
                <a:gd name="T79" fmla="*/ 111 h 76"/>
                <a:gd name="T80" fmla="*/ 797 w 38"/>
                <a:gd name="T81" fmla="*/ 125 h 76"/>
                <a:gd name="T82" fmla="*/ 733 w 38"/>
                <a:gd name="T83" fmla="*/ 145 h 76"/>
                <a:gd name="T84" fmla="*/ 692 w 38"/>
                <a:gd name="T85" fmla="*/ 162 h 76"/>
                <a:gd name="T86" fmla="*/ 613 w 38"/>
                <a:gd name="T87" fmla="*/ 189 h 76"/>
                <a:gd name="T88" fmla="*/ 573 w 38"/>
                <a:gd name="T89" fmla="*/ 207 h 76"/>
                <a:gd name="T90" fmla="*/ 497 w 38"/>
                <a:gd name="T91" fmla="*/ 225 h 76"/>
                <a:gd name="T92" fmla="*/ 497 w 38"/>
                <a:gd name="T93" fmla="*/ 236 h 76"/>
                <a:gd name="T94" fmla="*/ 435 w 38"/>
                <a:gd name="T95" fmla="*/ 248 h 76"/>
                <a:gd name="T96" fmla="*/ 397 w 38"/>
                <a:gd name="T97" fmla="*/ 276 h 76"/>
                <a:gd name="T98" fmla="*/ 397 w 38"/>
                <a:gd name="T99" fmla="*/ 293 h 76"/>
                <a:gd name="T100" fmla="*/ 273 w 38"/>
                <a:gd name="T101" fmla="*/ 313 h 76"/>
                <a:gd name="T102" fmla="*/ 273 w 38"/>
                <a:gd name="T103" fmla="*/ 323 h 76"/>
                <a:gd name="T104" fmla="*/ 175 w 38"/>
                <a:gd name="T105" fmla="*/ 358 h 76"/>
                <a:gd name="T106" fmla="*/ 162 w 38"/>
                <a:gd name="T107" fmla="*/ 382 h 76"/>
                <a:gd name="T108" fmla="*/ 162 w 38"/>
                <a:gd name="T109" fmla="*/ 397 h 76"/>
                <a:gd name="T110" fmla="*/ 104 w 38"/>
                <a:gd name="T111" fmla="*/ 417 h 76"/>
                <a:gd name="T112" fmla="*/ 37 w 38"/>
                <a:gd name="T113" fmla="*/ 422 h 76"/>
                <a:gd name="T114" fmla="*/ 0 w 38"/>
                <a:gd name="T115" fmla="*/ 483 h 76"/>
                <a:gd name="T116" fmla="*/ 162 w 38"/>
                <a:gd name="T117" fmla="*/ 483 h 7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8" h="76">
                  <a:moveTo>
                    <a:pt x="4" y="76"/>
                  </a:moveTo>
                  <a:lnTo>
                    <a:pt x="5" y="67"/>
                  </a:lnTo>
                  <a:lnTo>
                    <a:pt x="5" y="65"/>
                  </a:lnTo>
                  <a:lnTo>
                    <a:pt x="6" y="62"/>
                  </a:lnTo>
                  <a:lnTo>
                    <a:pt x="8" y="60"/>
                  </a:lnTo>
                  <a:lnTo>
                    <a:pt x="8" y="57"/>
                  </a:lnTo>
                  <a:lnTo>
                    <a:pt x="9" y="53"/>
                  </a:lnTo>
                  <a:lnTo>
                    <a:pt x="11" y="52"/>
                  </a:lnTo>
                  <a:lnTo>
                    <a:pt x="12" y="46"/>
                  </a:lnTo>
                  <a:lnTo>
                    <a:pt x="14" y="45"/>
                  </a:lnTo>
                  <a:lnTo>
                    <a:pt x="14" y="41"/>
                  </a:lnTo>
                  <a:lnTo>
                    <a:pt x="16" y="40"/>
                  </a:lnTo>
                  <a:lnTo>
                    <a:pt x="17" y="36"/>
                  </a:lnTo>
                  <a:lnTo>
                    <a:pt x="17" y="32"/>
                  </a:lnTo>
                  <a:lnTo>
                    <a:pt x="19" y="31"/>
                  </a:lnTo>
                  <a:lnTo>
                    <a:pt x="21" y="27"/>
                  </a:lnTo>
                  <a:lnTo>
                    <a:pt x="22" y="24"/>
                  </a:lnTo>
                  <a:lnTo>
                    <a:pt x="24" y="22"/>
                  </a:lnTo>
                  <a:lnTo>
                    <a:pt x="24" y="19"/>
                  </a:lnTo>
                  <a:lnTo>
                    <a:pt x="26" y="17"/>
                  </a:lnTo>
                  <a:lnTo>
                    <a:pt x="27" y="14"/>
                  </a:lnTo>
                  <a:lnTo>
                    <a:pt x="29" y="12"/>
                  </a:lnTo>
                  <a:lnTo>
                    <a:pt x="31" y="11"/>
                  </a:lnTo>
                  <a:lnTo>
                    <a:pt x="31" y="9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8" y="2"/>
                  </a:lnTo>
                  <a:lnTo>
                    <a:pt x="36" y="0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32" y="3"/>
                  </a:lnTo>
                  <a:lnTo>
                    <a:pt x="30" y="7"/>
                  </a:lnTo>
                  <a:lnTo>
                    <a:pt x="28" y="8"/>
                  </a:lnTo>
                  <a:lnTo>
                    <a:pt x="27" y="10"/>
                  </a:lnTo>
                  <a:lnTo>
                    <a:pt x="25" y="13"/>
                  </a:lnTo>
                  <a:lnTo>
                    <a:pt x="23" y="15"/>
                  </a:lnTo>
                  <a:lnTo>
                    <a:pt x="23" y="17"/>
                  </a:lnTo>
                  <a:lnTo>
                    <a:pt x="21" y="20"/>
                  </a:lnTo>
                  <a:lnTo>
                    <a:pt x="19" y="22"/>
                  </a:lnTo>
                  <a:lnTo>
                    <a:pt x="18" y="25"/>
                  </a:lnTo>
                  <a:lnTo>
                    <a:pt x="16" y="29"/>
                  </a:lnTo>
                  <a:lnTo>
                    <a:pt x="15" y="32"/>
                  </a:lnTo>
                  <a:lnTo>
                    <a:pt x="13" y="35"/>
                  </a:lnTo>
                  <a:lnTo>
                    <a:pt x="13" y="37"/>
                  </a:lnTo>
                  <a:lnTo>
                    <a:pt x="11" y="39"/>
                  </a:lnTo>
                  <a:lnTo>
                    <a:pt x="10" y="44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51"/>
                  </a:lnTo>
                  <a:lnTo>
                    <a:pt x="5" y="56"/>
                  </a:lnTo>
                  <a:lnTo>
                    <a:pt x="4" y="60"/>
                  </a:lnTo>
                  <a:lnTo>
                    <a:pt x="4" y="62"/>
                  </a:lnTo>
                  <a:lnTo>
                    <a:pt x="3" y="65"/>
                  </a:lnTo>
                  <a:lnTo>
                    <a:pt x="1" y="67"/>
                  </a:lnTo>
                  <a:lnTo>
                    <a:pt x="0" y="76"/>
                  </a:lnTo>
                  <a:lnTo>
                    <a:pt x="4" y="76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Freeform 17">
              <a:extLst>
                <a:ext uri="{FF2B5EF4-FFF2-40B4-BE49-F238E27FC236}">
                  <a16:creationId xmlns:a16="http://schemas.microsoft.com/office/drawing/2014/main" id="{437E3EB5-43ED-401F-9745-F99C09234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5" y="2161"/>
              <a:ext cx="62" cy="46"/>
            </a:xfrm>
            <a:custGeom>
              <a:avLst/>
              <a:gdLst>
                <a:gd name="T0" fmla="*/ 104 w 37"/>
                <a:gd name="T1" fmla="*/ 237 h 35"/>
                <a:gd name="T2" fmla="*/ 104 w 37"/>
                <a:gd name="T3" fmla="*/ 237 h 35"/>
                <a:gd name="T4" fmla="*/ 62 w 37"/>
                <a:gd name="T5" fmla="*/ 210 h 35"/>
                <a:gd name="T6" fmla="*/ 161 w 37"/>
                <a:gd name="T7" fmla="*/ 210 h 35"/>
                <a:gd name="T8" fmla="*/ 221 w 37"/>
                <a:gd name="T9" fmla="*/ 191 h 35"/>
                <a:gd name="T10" fmla="*/ 221 w 37"/>
                <a:gd name="T11" fmla="*/ 191 h 35"/>
                <a:gd name="T12" fmla="*/ 292 w 37"/>
                <a:gd name="T13" fmla="*/ 177 h 35"/>
                <a:gd name="T14" fmla="*/ 292 w 37"/>
                <a:gd name="T15" fmla="*/ 164 h 35"/>
                <a:gd name="T16" fmla="*/ 370 w 37"/>
                <a:gd name="T17" fmla="*/ 152 h 35"/>
                <a:gd name="T18" fmla="*/ 395 w 37"/>
                <a:gd name="T19" fmla="*/ 145 h 35"/>
                <a:gd name="T20" fmla="*/ 395 w 37"/>
                <a:gd name="T21" fmla="*/ 130 h 35"/>
                <a:gd name="T22" fmla="*/ 489 w 37"/>
                <a:gd name="T23" fmla="*/ 125 h 35"/>
                <a:gd name="T24" fmla="*/ 550 w 37"/>
                <a:gd name="T25" fmla="*/ 125 h 35"/>
                <a:gd name="T26" fmla="*/ 550 w 37"/>
                <a:gd name="T27" fmla="*/ 110 h 35"/>
                <a:gd name="T28" fmla="*/ 550 w 37"/>
                <a:gd name="T29" fmla="*/ 95 h 35"/>
                <a:gd name="T30" fmla="*/ 620 w 37"/>
                <a:gd name="T31" fmla="*/ 103 h 35"/>
                <a:gd name="T32" fmla="*/ 620 w 37"/>
                <a:gd name="T33" fmla="*/ 87 h 35"/>
                <a:gd name="T34" fmla="*/ 710 w 37"/>
                <a:gd name="T35" fmla="*/ 72 h 35"/>
                <a:gd name="T36" fmla="*/ 781 w 37"/>
                <a:gd name="T37" fmla="*/ 66 h 35"/>
                <a:gd name="T38" fmla="*/ 861 w 37"/>
                <a:gd name="T39" fmla="*/ 55 h 35"/>
                <a:gd name="T40" fmla="*/ 885 w 37"/>
                <a:gd name="T41" fmla="*/ 42 h 35"/>
                <a:gd name="T42" fmla="*/ 922 w 37"/>
                <a:gd name="T43" fmla="*/ 49 h 35"/>
                <a:gd name="T44" fmla="*/ 1039 w 37"/>
                <a:gd name="T45" fmla="*/ 37 h 35"/>
                <a:gd name="T46" fmla="*/ 1109 w 37"/>
                <a:gd name="T47" fmla="*/ 28 h 35"/>
                <a:gd name="T48" fmla="*/ 1155 w 37"/>
                <a:gd name="T49" fmla="*/ 28 h 35"/>
                <a:gd name="T50" fmla="*/ 1155 w 37"/>
                <a:gd name="T51" fmla="*/ 28 h 35"/>
                <a:gd name="T52" fmla="*/ 1372 w 37"/>
                <a:gd name="T53" fmla="*/ 28 h 35"/>
                <a:gd name="T54" fmla="*/ 1372 w 37"/>
                <a:gd name="T55" fmla="*/ 1 h 35"/>
                <a:gd name="T56" fmla="*/ 1190 w 37"/>
                <a:gd name="T57" fmla="*/ 0 h 35"/>
                <a:gd name="T58" fmla="*/ 1109 w 37"/>
                <a:gd name="T59" fmla="*/ 16 h 35"/>
                <a:gd name="T60" fmla="*/ 1039 w 37"/>
                <a:gd name="T61" fmla="*/ 1 h 35"/>
                <a:gd name="T62" fmla="*/ 980 w 37"/>
                <a:gd name="T63" fmla="*/ 21 h 35"/>
                <a:gd name="T64" fmla="*/ 885 w 37"/>
                <a:gd name="T65" fmla="*/ 37 h 35"/>
                <a:gd name="T66" fmla="*/ 819 w 37"/>
                <a:gd name="T67" fmla="*/ 42 h 35"/>
                <a:gd name="T68" fmla="*/ 757 w 37"/>
                <a:gd name="T69" fmla="*/ 42 h 35"/>
                <a:gd name="T70" fmla="*/ 662 w 37"/>
                <a:gd name="T71" fmla="*/ 64 h 35"/>
                <a:gd name="T72" fmla="*/ 662 w 37"/>
                <a:gd name="T73" fmla="*/ 64 h 35"/>
                <a:gd name="T74" fmla="*/ 593 w 37"/>
                <a:gd name="T75" fmla="*/ 72 h 35"/>
                <a:gd name="T76" fmla="*/ 593 w 37"/>
                <a:gd name="T77" fmla="*/ 87 h 35"/>
                <a:gd name="T78" fmla="*/ 514 w 37"/>
                <a:gd name="T79" fmla="*/ 95 h 35"/>
                <a:gd name="T80" fmla="*/ 514 w 37"/>
                <a:gd name="T81" fmla="*/ 95 h 35"/>
                <a:gd name="T82" fmla="*/ 395 w 37"/>
                <a:gd name="T83" fmla="*/ 110 h 35"/>
                <a:gd name="T84" fmla="*/ 395 w 37"/>
                <a:gd name="T85" fmla="*/ 110 h 35"/>
                <a:gd name="T86" fmla="*/ 328 w 37"/>
                <a:gd name="T87" fmla="*/ 130 h 35"/>
                <a:gd name="T88" fmla="*/ 328 w 37"/>
                <a:gd name="T89" fmla="*/ 130 h 35"/>
                <a:gd name="T90" fmla="*/ 270 w 37"/>
                <a:gd name="T91" fmla="*/ 135 h 35"/>
                <a:gd name="T92" fmla="*/ 270 w 37"/>
                <a:gd name="T93" fmla="*/ 150 h 35"/>
                <a:gd name="T94" fmla="*/ 174 w 37"/>
                <a:gd name="T95" fmla="*/ 164 h 35"/>
                <a:gd name="T96" fmla="*/ 104 w 37"/>
                <a:gd name="T97" fmla="*/ 171 h 35"/>
                <a:gd name="T98" fmla="*/ 104 w 37"/>
                <a:gd name="T99" fmla="*/ 180 h 35"/>
                <a:gd name="T100" fmla="*/ 62 w 37"/>
                <a:gd name="T101" fmla="*/ 197 h 35"/>
                <a:gd name="T102" fmla="*/ 37 w 37"/>
                <a:gd name="T103" fmla="*/ 197 h 35"/>
                <a:gd name="T104" fmla="*/ 0 w 37"/>
                <a:gd name="T105" fmla="*/ 233 h 35"/>
                <a:gd name="T106" fmla="*/ 0 w 37"/>
                <a:gd name="T107" fmla="*/ 216 h 35"/>
                <a:gd name="T108" fmla="*/ 104 w 37"/>
                <a:gd name="T109" fmla="*/ 237 h 3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7" h="35">
                  <a:moveTo>
                    <a:pt x="3" y="35"/>
                  </a:moveTo>
                  <a:lnTo>
                    <a:pt x="3" y="35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6" y="28"/>
                  </a:lnTo>
                  <a:lnTo>
                    <a:pt x="8" y="26"/>
                  </a:lnTo>
                  <a:lnTo>
                    <a:pt x="8" y="24"/>
                  </a:lnTo>
                  <a:lnTo>
                    <a:pt x="10" y="23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3" y="18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7" y="15"/>
                  </a:lnTo>
                  <a:lnTo>
                    <a:pt x="17" y="13"/>
                  </a:lnTo>
                  <a:lnTo>
                    <a:pt x="19" y="11"/>
                  </a:lnTo>
                  <a:lnTo>
                    <a:pt x="21" y="10"/>
                  </a:lnTo>
                  <a:lnTo>
                    <a:pt x="23" y="8"/>
                  </a:lnTo>
                  <a:lnTo>
                    <a:pt x="24" y="6"/>
                  </a:lnTo>
                  <a:lnTo>
                    <a:pt x="25" y="7"/>
                  </a:lnTo>
                  <a:lnTo>
                    <a:pt x="28" y="5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7" y="4"/>
                  </a:lnTo>
                  <a:lnTo>
                    <a:pt x="37" y="1"/>
                  </a:lnTo>
                  <a:lnTo>
                    <a:pt x="32" y="0"/>
                  </a:lnTo>
                  <a:lnTo>
                    <a:pt x="30" y="2"/>
                  </a:lnTo>
                  <a:lnTo>
                    <a:pt x="28" y="1"/>
                  </a:lnTo>
                  <a:lnTo>
                    <a:pt x="26" y="3"/>
                  </a:lnTo>
                  <a:lnTo>
                    <a:pt x="24" y="5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6" y="11"/>
                  </a:lnTo>
                  <a:lnTo>
                    <a:pt x="16" y="13"/>
                  </a:lnTo>
                  <a:lnTo>
                    <a:pt x="14" y="14"/>
                  </a:lnTo>
                  <a:lnTo>
                    <a:pt x="11" y="16"/>
                  </a:lnTo>
                  <a:lnTo>
                    <a:pt x="9" y="19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5" y="24"/>
                  </a:lnTo>
                  <a:lnTo>
                    <a:pt x="3" y="25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29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3" y="3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Freeform 18">
              <a:extLst>
                <a:ext uri="{FF2B5EF4-FFF2-40B4-BE49-F238E27FC236}">
                  <a16:creationId xmlns:a16="http://schemas.microsoft.com/office/drawing/2014/main" id="{1D4D0EAA-C30D-4BF4-965B-0C6EF457C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4" y="2157"/>
              <a:ext cx="25" cy="9"/>
            </a:xfrm>
            <a:custGeom>
              <a:avLst/>
              <a:gdLst>
                <a:gd name="T0" fmla="*/ 62 w 15"/>
                <a:gd name="T1" fmla="*/ 40 h 7"/>
                <a:gd name="T2" fmla="*/ 542 w 15"/>
                <a:gd name="T3" fmla="*/ 22 h 7"/>
                <a:gd name="T4" fmla="*/ 487 w 15"/>
                <a:gd name="T5" fmla="*/ 0 h 7"/>
                <a:gd name="T6" fmla="*/ 0 w 15"/>
                <a:gd name="T7" fmla="*/ 22 h 7"/>
                <a:gd name="T8" fmla="*/ 62 w 15"/>
                <a:gd name="T9" fmla="*/ 4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" h="7">
                  <a:moveTo>
                    <a:pt x="2" y="7"/>
                  </a:moveTo>
                  <a:lnTo>
                    <a:pt x="15" y="4"/>
                  </a:lnTo>
                  <a:lnTo>
                    <a:pt x="14" y="0"/>
                  </a:lnTo>
                  <a:lnTo>
                    <a:pt x="0" y="4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Freeform 19">
              <a:extLst>
                <a:ext uri="{FF2B5EF4-FFF2-40B4-BE49-F238E27FC236}">
                  <a16:creationId xmlns:a16="http://schemas.microsoft.com/office/drawing/2014/main" id="{D805D641-E359-4E87-BA12-126EDE8C8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" y="2157"/>
              <a:ext cx="29" cy="34"/>
            </a:xfrm>
            <a:custGeom>
              <a:avLst/>
              <a:gdLst>
                <a:gd name="T0" fmla="*/ 0 w 17"/>
                <a:gd name="T1" fmla="*/ 27 h 26"/>
                <a:gd name="T2" fmla="*/ 0 w 17"/>
                <a:gd name="T3" fmla="*/ 27 h 26"/>
                <a:gd name="T4" fmla="*/ 75 w 17"/>
                <a:gd name="T5" fmla="*/ 27 h 26"/>
                <a:gd name="T6" fmla="*/ 0 w 17"/>
                <a:gd name="T7" fmla="*/ 27 h 26"/>
                <a:gd name="T8" fmla="*/ 44 w 17"/>
                <a:gd name="T9" fmla="*/ 38 h 26"/>
                <a:gd name="T10" fmla="*/ 128 w 17"/>
                <a:gd name="T11" fmla="*/ 50 h 26"/>
                <a:gd name="T12" fmla="*/ 218 w 17"/>
                <a:gd name="T13" fmla="*/ 50 h 26"/>
                <a:gd name="T14" fmla="*/ 218 w 17"/>
                <a:gd name="T15" fmla="*/ 50 h 26"/>
                <a:gd name="T16" fmla="*/ 218 w 17"/>
                <a:gd name="T17" fmla="*/ 65 h 26"/>
                <a:gd name="T18" fmla="*/ 244 w 17"/>
                <a:gd name="T19" fmla="*/ 78 h 26"/>
                <a:gd name="T20" fmla="*/ 346 w 17"/>
                <a:gd name="T21" fmla="*/ 78 h 26"/>
                <a:gd name="T22" fmla="*/ 346 w 17"/>
                <a:gd name="T23" fmla="*/ 78 h 26"/>
                <a:gd name="T24" fmla="*/ 372 w 17"/>
                <a:gd name="T25" fmla="*/ 93 h 26"/>
                <a:gd name="T26" fmla="*/ 372 w 17"/>
                <a:gd name="T27" fmla="*/ 102 h 26"/>
                <a:gd name="T28" fmla="*/ 466 w 17"/>
                <a:gd name="T29" fmla="*/ 122 h 26"/>
                <a:gd name="T30" fmla="*/ 466 w 17"/>
                <a:gd name="T31" fmla="*/ 122 h 26"/>
                <a:gd name="T32" fmla="*/ 416 w 17"/>
                <a:gd name="T33" fmla="*/ 129 h 26"/>
                <a:gd name="T34" fmla="*/ 491 w 17"/>
                <a:gd name="T35" fmla="*/ 129 h 26"/>
                <a:gd name="T36" fmla="*/ 491 w 17"/>
                <a:gd name="T37" fmla="*/ 160 h 26"/>
                <a:gd name="T38" fmla="*/ 635 w 17"/>
                <a:gd name="T39" fmla="*/ 169 h 26"/>
                <a:gd name="T40" fmla="*/ 549 w 17"/>
                <a:gd name="T41" fmla="*/ 169 h 26"/>
                <a:gd name="T42" fmla="*/ 710 w 17"/>
                <a:gd name="T43" fmla="*/ 160 h 26"/>
                <a:gd name="T44" fmla="*/ 710 w 17"/>
                <a:gd name="T45" fmla="*/ 160 h 26"/>
                <a:gd name="T46" fmla="*/ 660 w 17"/>
                <a:gd name="T47" fmla="*/ 145 h 26"/>
                <a:gd name="T48" fmla="*/ 660 w 17"/>
                <a:gd name="T49" fmla="*/ 133 h 26"/>
                <a:gd name="T50" fmla="*/ 590 w 17"/>
                <a:gd name="T51" fmla="*/ 124 h 26"/>
                <a:gd name="T52" fmla="*/ 590 w 17"/>
                <a:gd name="T53" fmla="*/ 124 h 26"/>
                <a:gd name="T54" fmla="*/ 549 w 17"/>
                <a:gd name="T55" fmla="*/ 111 h 26"/>
                <a:gd name="T56" fmla="*/ 466 w 17"/>
                <a:gd name="T57" fmla="*/ 99 h 26"/>
                <a:gd name="T58" fmla="*/ 466 w 17"/>
                <a:gd name="T59" fmla="*/ 85 h 26"/>
                <a:gd name="T60" fmla="*/ 416 w 17"/>
                <a:gd name="T61" fmla="*/ 71 h 26"/>
                <a:gd name="T62" fmla="*/ 416 w 17"/>
                <a:gd name="T63" fmla="*/ 71 h 26"/>
                <a:gd name="T64" fmla="*/ 346 w 17"/>
                <a:gd name="T65" fmla="*/ 60 h 26"/>
                <a:gd name="T66" fmla="*/ 346 w 17"/>
                <a:gd name="T67" fmla="*/ 60 h 26"/>
                <a:gd name="T68" fmla="*/ 346 w 17"/>
                <a:gd name="T69" fmla="*/ 60 h 26"/>
                <a:gd name="T70" fmla="*/ 288 w 17"/>
                <a:gd name="T71" fmla="*/ 35 h 26"/>
                <a:gd name="T72" fmla="*/ 218 w 17"/>
                <a:gd name="T73" fmla="*/ 35 h 26"/>
                <a:gd name="T74" fmla="*/ 169 w 17"/>
                <a:gd name="T75" fmla="*/ 21 h 26"/>
                <a:gd name="T76" fmla="*/ 169 w 17"/>
                <a:gd name="T77" fmla="*/ 21 h 26"/>
                <a:gd name="T78" fmla="*/ 75 w 17"/>
                <a:gd name="T79" fmla="*/ 16 h 26"/>
                <a:gd name="T80" fmla="*/ 75 w 17"/>
                <a:gd name="T81" fmla="*/ 16 h 26"/>
                <a:gd name="T82" fmla="*/ 75 w 17"/>
                <a:gd name="T83" fmla="*/ 1 h 26"/>
                <a:gd name="T84" fmla="*/ 0 w 17"/>
                <a:gd name="T85" fmla="*/ 0 h 26"/>
                <a:gd name="T86" fmla="*/ 0 w 17"/>
                <a:gd name="T87" fmla="*/ 27 h 2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7" h="26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10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9" y="14"/>
                  </a:lnTo>
                  <a:lnTo>
                    <a:pt x="9" y="16"/>
                  </a:lnTo>
                  <a:lnTo>
                    <a:pt x="11" y="18"/>
                  </a:lnTo>
                  <a:lnTo>
                    <a:pt x="10" y="20"/>
                  </a:lnTo>
                  <a:lnTo>
                    <a:pt x="12" y="20"/>
                  </a:lnTo>
                  <a:lnTo>
                    <a:pt x="12" y="24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7" y="24"/>
                  </a:lnTo>
                  <a:lnTo>
                    <a:pt x="16" y="22"/>
                  </a:lnTo>
                  <a:lnTo>
                    <a:pt x="16" y="21"/>
                  </a:lnTo>
                  <a:lnTo>
                    <a:pt x="14" y="19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0" y="11"/>
                  </a:lnTo>
                  <a:lnTo>
                    <a:pt x="8" y="9"/>
                  </a:lnTo>
                  <a:lnTo>
                    <a:pt x="7" y="5"/>
                  </a:lnTo>
                  <a:lnTo>
                    <a:pt x="5" y="5"/>
                  </a:lnTo>
                  <a:lnTo>
                    <a:pt x="4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Freeform 20">
              <a:extLst>
                <a:ext uri="{FF2B5EF4-FFF2-40B4-BE49-F238E27FC236}">
                  <a16:creationId xmlns:a16="http://schemas.microsoft.com/office/drawing/2014/main" id="{6109E6B5-92B0-4D19-8403-788C96755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3" y="2188"/>
              <a:ext cx="28" cy="97"/>
            </a:xfrm>
            <a:custGeom>
              <a:avLst/>
              <a:gdLst>
                <a:gd name="T0" fmla="*/ 361 w 17"/>
                <a:gd name="T1" fmla="*/ 16 h 74"/>
                <a:gd name="T2" fmla="*/ 399 w 17"/>
                <a:gd name="T3" fmla="*/ 0 h 74"/>
                <a:gd name="T4" fmla="*/ 361 w 17"/>
                <a:gd name="T5" fmla="*/ 37 h 74"/>
                <a:gd name="T6" fmla="*/ 428 w 17"/>
                <a:gd name="T7" fmla="*/ 38 h 74"/>
                <a:gd name="T8" fmla="*/ 399 w 17"/>
                <a:gd name="T9" fmla="*/ 71 h 74"/>
                <a:gd name="T10" fmla="*/ 428 w 17"/>
                <a:gd name="T11" fmla="*/ 101 h 74"/>
                <a:gd name="T12" fmla="*/ 428 w 17"/>
                <a:gd name="T13" fmla="*/ 114 h 74"/>
                <a:gd name="T14" fmla="*/ 464 w 17"/>
                <a:gd name="T15" fmla="*/ 132 h 74"/>
                <a:gd name="T16" fmla="*/ 464 w 17"/>
                <a:gd name="T17" fmla="*/ 160 h 74"/>
                <a:gd name="T18" fmla="*/ 428 w 17"/>
                <a:gd name="T19" fmla="*/ 189 h 74"/>
                <a:gd name="T20" fmla="*/ 399 w 17"/>
                <a:gd name="T21" fmla="*/ 233 h 74"/>
                <a:gd name="T22" fmla="*/ 399 w 17"/>
                <a:gd name="T23" fmla="*/ 256 h 74"/>
                <a:gd name="T24" fmla="*/ 399 w 17"/>
                <a:gd name="T25" fmla="*/ 263 h 74"/>
                <a:gd name="T26" fmla="*/ 361 w 17"/>
                <a:gd name="T27" fmla="*/ 313 h 74"/>
                <a:gd name="T28" fmla="*/ 318 w 17"/>
                <a:gd name="T29" fmla="*/ 325 h 74"/>
                <a:gd name="T30" fmla="*/ 260 w 17"/>
                <a:gd name="T31" fmla="*/ 345 h 74"/>
                <a:gd name="T32" fmla="*/ 158 w 17"/>
                <a:gd name="T33" fmla="*/ 421 h 74"/>
                <a:gd name="T34" fmla="*/ 96 w 17"/>
                <a:gd name="T35" fmla="*/ 430 h 74"/>
                <a:gd name="T36" fmla="*/ 0 w 17"/>
                <a:gd name="T37" fmla="*/ 452 h 74"/>
                <a:gd name="T38" fmla="*/ 0 w 17"/>
                <a:gd name="T39" fmla="*/ 472 h 74"/>
                <a:gd name="T40" fmla="*/ 0 w 17"/>
                <a:gd name="T41" fmla="*/ 472 h 74"/>
                <a:gd name="T42" fmla="*/ 96 w 17"/>
                <a:gd name="T43" fmla="*/ 492 h 74"/>
                <a:gd name="T44" fmla="*/ 96 w 17"/>
                <a:gd name="T45" fmla="*/ 476 h 74"/>
                <a:gd name="T46" fmla="*/ 147 w 17"/>
                <a:gd name="T47" fmla="*/ 452 h 74"/>
                <a:gd name="T48" fmla="*/ 193 w 17"/>
                <a:gd name="T49" fmla="*/ 447 h 74"/>
                <a:gd name="T50" fmla="*/ 242 w 17"/>
                <a:gd name="T51" fmla="*/ 421 h 74"/>
                <a:gd name="T52" fmla="*/ 399 w 17"/>
                <a:gd name="T53" fmla="*/ 349 h 74"/>
                <a:gd name="T54" fmla="*/ 399 w 17"/>
                <a:gd name="T55" fmla="*/ 325 h 74"/>
                <a:gd name="T56" fmla="*/ 464 w 17"/>
                <a:gd name="T57" fmla="*/ 321 h 74"/>
                <a:gd name="T58" fmla="*/ 499 w 17"/>
                <a:gd name="T59" fmla="*/ 275 h 74"/>
                <a:gd name="T60" fmla="*/ 499 w 17"/>
                <a:gd name="T61" fmla="*/ 260 h 74"/>
                <a:gd name="T62" fmla="*/ 524 w 17"/>
                <a:gd name="T63" fmla="*/ 233 h 74"/>
                <a:gd name="T64" fmla="*/ 558 w 17"/>
                <a:gd name="T65" fmla="*/ 189 h 74"/>
                <a:gd name="T66" fmla="*/ 524 w 17"/>
                <a:gd name="T67" fmla="*/ 160 h 74"/>
                <a:gd name="T68" fmla="*/ 524 w 17"/>
                <a:gd name="T69" fmla="*/ 144 h 74"/>
                <a:gd name="T70" fmla="*/ 558 w 17"/>
                <a:gd name="T71" fmla="*/ 114 h 74"/>
                <a:gd name="T72" fmla="*/ 558 w 17"/>
                <a:gd name="T73" fmla="*/ 101 h 74"/>
                <a:gd name="T74" fmla="*/ 499 w 17"/>
                <a:gd name="T75" fmla="*/ 71 h 74"/>
                <a:gd name="T76" fmla="*/ 524 w 17"/>
                <a:gd name="T77" fmla="*/ 38 h 74"/>
                <a:gd name="T78" fmla="*/ 499 w 17"/>
                <a:gd name="T79" fmla="*/ 28 h 74"/>
                <a:gd name="T80" fmla="*/ 499 w 17"/>
                <a:gd name="T81" fmla="*/ 0 h 74"/>
                <a:gd name="T82" fmla="*/ 499 w 17"/>
                <a:gd name="T83" fmla="*/ 0 h 74"/>
                <a:gd name="T84" fmla="*/ 361 w 17"/>
                <a:gd name="T85" fmla="*/ 16 h 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7" h="74">
                  <a:moveTo>
                    <a:pt x="11" y="2"/>
                  </a:moveTo>
                  <a:lnTo>
                    <a:pt x="12" y="0"/>
                  </a:lnTo>
                  <a:lnTo>
                    <a:pt x="11" y="5"/>
                  </a:lnTo>
                  <a:lnTo>
                    <a:pt x="13" y="6"/>
                  </a:lnTo>
                  <a:lnTo>
                    <a:pt x="12" y="11"/>
                  </a:lnTo>
                  <a:lnTo>
                    <a:pt x="13" y="15"/>
                  </a:lnTo>
                  <a:lnTo>
                    <a:pt x="13" y="17"/>
                  </a:lnTo>
                  <a:lnTo>
                    <a:pt x="14" y="20"/>
                  </a:lnTo>
                  <a:lnTo>
                    <a:pt x="14" y="24"/>
                  </a:lnTo>
                  <a:lnTo>
                    <a:pt x="13" y="28"/>
                  </a:lnTo>
                  <a:lnTo>
                    <a:pt x="12" y="35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1" y="47"/>
                  </a:lnTo>
                  <a:lnTo>
                    <a:pt x="10" y="49"/>
                  </a:lnTo>
                  <a:lnTo>
                    <a:pt x="8" y="52"/>
                  </a:lnTo>
                  <a:lnTo>
                    <a:pt x="5" y="63"/>
                  </a:lnTo>
                  <a:lnTo>
                    <a:pt x="3" y="65"/>
                  </a:lnTo>
                  <a:lnTo>
                    <a:pt x="0" y="68"/>
                  </a:lnTo>
                  <a:lnTo>
                    <a:pt x="0" y="71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4" y="68"/>
                  </a:lnTo>
                  <a:lnTo>
                    <a:pt x="6" y="67"/>
                  </a:lnTo>
                  <a:lnTo>
                    <a:pt x="7" y="63"/>
                  </a:lnTo>
                  <a:lnTo>
                    <a:pt x="12" y="53"/>
                  </a:lnTo>
                  <a:lnTo>
                    <a:pt x="12" y="49"/>
                  </a:lnTo>
                  <a:lnTo>
                    <a:pt x="14" y="48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6" y="35"/>
                  </a:lnTo>
                  <a:lnTo>
                    <a:pt x="17" y="28"/>
                  </a:lnTo>
                  <a:lnTo>
                    <a:pt x="16" y="24"/>
                  </a:lnTo>
                  <a:lnTo>
                    <a:pt x="16" y="21"/>
                  </a:lnTo>
                  <a:lnTo>
                    <a:pt x="17" y="17"/>
                  </a:lnTo>
                  <a:lnTo>
                    <a:pt x="17" y="15"/>
                  </a:lnTo>
                  <a:lnTo>
                    <a:pt x="15" y="11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5" y="0"/>
                  </a:lnTo>
                  <a:lnTo>
                    <a:pt x="11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Freeform 21">
              <a:extLst>
                <a:ext uri="{FF2B5EF4-FFF2-40B4-BE49-F238E27FC236}">
                  <a16:creationId xmlns:a16="http://schemas.microsoft.com/office/drawing/2014/main" id="{EBD20F12-E908-4CE5-BA60-E7B972AB1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5" y="2281"/>
              <a:ext cx="223" cy="170"/>
            </a:xfrm>
            <a:custGeom>
              <a:avLst/>
              <a:gdLst>
                <a:gd name="T0" fmla="*/ 5132 w 132"/>
                <a:gd name="T1" fmla="*/ 1 h 129"/>
                <a:gd name="T2" fmla="*/ 4894 w 132"/>
                <a:gd name="T3" fmla="*/ 37 h 129"/>
                <a:gd name="T4" fmla="*/ 4715 w 132"/>
                <a:gd name="T5" fmla="*/ 95 h 129"/>
                <a:gd name="T6" fmla="*/ 4446 w 132"/>
                <a:gd name="T7" fmla="*/ 136 h 129"/>
                <a:gd name="T8" fmla="*/ 4112 w 132"/>
                <a:gd name="T9" fmla="*/ 196 h 129"/>
                <a:gd name="T10" fmla="*/ 3771 w 132"/>
                <a:gd name="T11" fmla="*/ 264 h 129"/>
                <a:gd name="T12" fmla="*/ 3370 w 132"/>
                <a:gd name="T13" fmla="*/ 324 h 129"/>
                <a:gd name="T14" fmla="*/ 3027 w 132"/>
                <a:gd name="T15" fmla="*/ 391 h 129"/>
                <a:gd name="T16" fmla="*/ 2632 w 132"/>
                <a:gd name="T17" fmla="*/ 474 h 129"/>
                <a:gd name="T18" fmla="*/ 2054 w 132"/>
                <a:gd name="T19" fmla="*/ 561 h 129"/>
                <a:gd name="T20" fmla="*/ 1652 w 132"/>
                <a:gd name="T21" fmla="*/ 627 h 129"/>
                <a:gd name="T22" fmla="*/ 1216 w 132"/>
                <a:gd name="T23" fmla="*/ 691 h 129"/>
                <a:gd name="T24" fmla="*/ 911 w 132"/>
                <a:gd name="T25" fmla="*/ 729 h 129"/>
                <a:gd name="T26" fmla="*/ 439 w 132"/>
                <a:gd name="T27" fmla="*/ 808 h 129"/>
                <a:gd name="T28" fmla="*/ 41 w 132"/>
                <a:gd name="T29" fmla="*/ 863 h 129"/>
                <a:gd name="T30" fmla="*/ 0 w 132"/>
                <a:gd name="T31" fmla="*/ 874 h 129"/>
                <a:gd name="T32" fmla="*/ 69 w 132"/>
                <a:gd name="T33" fmla="*/ 891 h 129"/>
                <a:gd name="T34" fmla="*/ 237 w 132"/>
                <a:gd name="T35" fmla="*/ 854 h 129"/>
                <a:gd name="T36" fmla="*/ 637 w 132"/>
                <a:gd name="T37" fmla="*/ 804 h 129"/>
                <a:gd name="T38" fmla="*/ 911 w 132"/>
                <a:gd name="T39" fmla="*/ 742 h 129"/>
                <a:gd name="T40" fmla="*/ 1301 w 132"/>
                <a:gd name="T41" fmla="*/ 704 h 129"/>
                <a:gd name="T42" fmla="*/ 1693 w 132"/>
                <a:gd name="T43" fmla="*/ 643 h 129"/>
                <a:gd name="T44" fmla="*/ 2119 w 132"/>
                <a:gd name="T45" fmla="*/ 572 h 129"/>
                <a:gd name="T46" fmla="*/ 2740 w 132"/>
                <a:gd name="T47" fmla="*/ 492 h 129"/>
                <a:gd name="T48" fmla="*/ 3097 w 132"/>
                <a:gd name="T49" fmla="*/ 410 h 129"/>
                <a:gd name="T50" fmla="*/ 3477 w 132"/>
                <a:gd name="T51" fmla="*/ 348 h 129"/>
                <a:gd name="T52" fmla="*/ 3936 w 132"/>
                <a:gd name="T53" fmla="*/ 264 h 129"/>
                <a:gd name="T54" fmla="*/ 4230 w 132"/>
                <a:gd name="T55" fmla="*/ 210 h 129"/>
                <a:gd name="T56" fmla="*/ 4609 w 132"/>
                <a:gd name="T57" fmla="*/ 152 h 129"/>
                <a:gd name="T58" fmla="*/ 4832 w 132"/>
                <a:gd name="T59" fmla="*/ 95 h 129"/>
                <a:gd name="T60" fmla="*/ 5023 w 132"/>
                <a:gd name="T61" fmla="*/ 55 h 129"/>
                <a:gd name="T62" fmla="*/ 5114 w 132"/>
                <a:gd name="T63" fmla="*/ 16 h 129"/>
                <a:gd name="T64" fmla="*/ 5068 w 132"/>
                <a:gd name="T65" fmla="*/ 0 h 1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2" h="129">
                  <a:moveTo>
                    <a:pt x="129" y="0"/>
                  </a:moveTo>
                  <a:lnTo>
                    <a:pt x="131" y="1"/>
                  </a:lnTo>
                  <a:lnTo>
                    <a:pt x="127" y="2"/>
                  </a:lnTo>
                  <a:lnTo>
                    <a:pt x="125" y="5"/>
                  </a:lnTo>
                  <a:lnTo>
                    <a:pt x="122" y="9"/>
                  </a:lnTo>
                  <a:lnTo>
                    <a:pt x="120" y="14"/>
                  </a:lnTo>
                  <a:lnTo>
                    <a:pt x="118" y="15"/>
                  </a:lnTo>
                  <a:lnTo>
                    <a:pt x="113" y="20"/>
                  </a:lnTo>
                  <a:lnTo>
                    <a:pt x="109" y="25"/>
                  </a:lnTo>
                  <a:lnTo>
                    <a:pt x="105" y="28"/>
                  </a:lnTo>
                  <a:lnTo>
                    <a:pt x="101" y="33"/>
                  </a:lnTo>
                  <a:lnTo>
                    <a:pt x="96" y="38"/>
                  </a:lnTo>
                  <a:lnTo>
                    <a:pt x="92" y="43"/>
                  </a:lnTo>
                  <a:lnTo>
                    <a:pt x="86" y="47"/>
                  </a:lnTo>
                  <a:lnTo>
                    <a:pt x="82" y="52"/>
                  </a:lnTo>
                  <a:lnTo>
                    <a:pt x="77" y="57"/>
                  </a:lnTo>
                  <a:lnTo>
                    <a:pt x="71" y="62"/>
                  </a:lnTo>
                  <a:lnTo>
                    <a:pt x="67" y="68"/>
                  </a:lnTo>
                  <a:lnTo>
                    <a:pt x="63" y="72"/>
                  </a:lnTo>
                  <a:lnTo>
                    <a:pt x="52" y="81"/>
                  </a:lnTo>
                  <a:lnTo>
                    <a:pt x="46" y="88"/>
                  </a:lnTo>
                  <a:lnTo>
                    <a:pt x="42" y="91"/>
                  </a:lnTo>
                  <a:lnTo>
                    <a:pt x="36" y="95"/>
                  </a:lnTo>
                  <a:lnTo>
                    <a:pt x="31" y="100"/>
                  </a:lnTo>
                  <a:lnTo>
                    <a:pt x="27" y="105"/>
                  </a:lnTo>
                  <a:lnTo>
                    <a:pt x="23" y="106"/>
                  </a:lnTo>
                  <a:lnTo>
                    <a:pt x="17" y="111"/>
                  </a:lnTo>
                  <a:lnTo>
                    <a:pt x="11" y="117"/>
                  </a:lnTo>
                  <a:lnTo>
                    <a:pt x="3" y="122"/>
                  </a:lnTo>
                  <a:lnTo>
                    <a:pt x="1" y="125"/>
                  </a:lnTo>
                  <a:lnTo>
                    <a:pt x="0" y="127"/>
                  </a:lnTo>
                  <a:lnTo>
                    <a:pt x="2" y="129"/>
                  </a:lnTo>
                  <a:lnTo>
                    <a:pt x="4" y="127"/>
                  </a:lnTo>
                  <a:lnTo>
                    <a:pt x="6" y="124"/>
                  </a:lnTo>
                  <a:lnTo>
                    <a:pt x="12" y="119"/>
                  </a:lnTo>
                  <a:lnTo>
                    <a:pt x="16" y="116"/>
                  </a:lnTo>
                  <a:lnTo>
                    <a:pt x="20" y="113"/>
                  </a:lnTo>
                  <a:lnTo>
                    <a:pt x="23" y="108"/>
                  </a:lnTo>
                  <a:lnTo>
                    <a:pt x="29" y="105"/>
                  </a:lnTo>
                  <a:lnTo>
                    <a:pt x="33" y="102"/>
                  </a:lnTo>
                  <a:lnTo>
                    <a:pt x="39" y="98"/>
                  </a:lnTo>
                  <a:lnTo>
                    <a:pt x="43" y="93"/>
                  </a:lnTo>
                  <a:lnTo>
                    <a:pt x="49" y="88"/>
                  </a:lnTo>
                  <a:lnTo>
                    <a:pt x="54" y="83"/>
                  </a:lnTo>
                  <a:lnTo>
                    <a:pt x="62" y="73"/>
                  </a:lnTo>
                  <a:lnTo>
                    <a:pt x="70" y="71"/>
                  </a:lnTo>
                  <a:lnTo>
                    <a:pt x="75" y="64"/>
                  </a:lnTo>
                  <a:lnTo>
                    <a:pt x="79" y="59"/>
                  </a:lnTo>
                  <a:lnTo>
                    <a:pt x="85" y="55"/>
                  </a:lnTo>
                  <a:lnTo>
                    <a:pt x="89" y="50"/>
                  </a:lnTo>
                  <a:lnTo>
                    <a:pt x="94" y="45"/>
                  </a:lnTo>
                  <a:lnTo>
                    <a:pt x="100" y="38"/>
                  </a:lnTo>
                  <a:lnTo>
                    <a:pt x="102" y="35"/>
                  </a:lnTo>
                  <a:lnTo>
                    <a:pt x="108" y="30"/>
                  </a:lnTo>
                  <a:lnTo>
                    <a:pt x="111" y="25"/>
                  </a:lnTo>
                  <a:lnTo>
                    <a:pt x="117" y="22"/>
                  </a:lnTo>
                  <a:lnTo>
                    <a:pt x="119" y="17"/>
                  </a:lnTo>
                  <a:lnTo>
                    <a:pt x="123" y="14"/>
                  </a:lnTo>
                  <a:lnTo>
                    <a:pt x="124" y="11"/>
                  </a:lnTo>
                  <a:lnTo>
                    <a:pt x="128" y="8"/>
                  </a:lnTo>
                  <a:lnTo>
                    <a:pt x="130" y="4"/>
                  </a:lnTo>
                  <a:lnTo>
                    <a:pt x="130" y="2"/>
                  </a:lnTo>
                  <a:lnTo>
                    <a:pt x="132" y="3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8" name="Freeform 22">
              <a:extLst>
                <a:ext uri="{FF2B5EF4-FFF2-40B4-BE49-F238E27FC236}">
                  <a16:creationId xmlns:a16="http://schemas.microsoft.com/office/drawing/2014/main" id="{DE25952A-DE4C-4320-AE66-049693672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1" y="2448"/>
              <a:ext cx="117" cy="87"/>
            </a:xfrm>
            <a:custGeom>
              <a:avLst/>
              <a:gdLst>
                <a:gd name="T0" fmla="*/ 2699 w 69"/>
                <a:gd name="T1" fmla="*/ 0 h 66"/>
                <a:gd name="T2" fmla="*/ 2699 w 69"/>
                <a:gd name="T3" fmla="*/ 0 h 66"/>
                <a:gd name="T4" fmla="*/ 2662 w 69"/>
                <a:gd name="T5" fmla="*/ 0 h 66"/>
                <a:gd name="T6" fmla="*/ 2593 w 69"/>
                <a:gd name="T7" fmla="*/ 1 h 66"/>
                <a:gd name="T8" fmla="*/ 2459 w 69"/>
                <a:gd name="T9" fmla="*/ 37 h 66"/>
                <a:gd name="T10" fmla="*/ 2377 w 69"/>
                <a:gd name="T11" fmla="*/ 45 h 66"/>
                <a:gd name="T12" fmla="*/ 2298 w 69"/>
                <a:gd name="T13" fmla="*/ 59 h 66"/>
                <a:gd name="T14" fmla="*/ 2215 w 69"/>
                <a:gd name="T15" fmla="*/ 65 h 66"/>
                <a:gd name="T16" fmla="*/ 2140 w 69"/>
                <a:gd name="T17" fmla="*/ 86 h 66"/>
                <a:gd name="T18" fmla="*/ 2053 w 69"/>
                <a:gd name="T19" fmla="*/ 113 h 66"/>
                <a:gd name="T20" fmla="*/ 1780 w 69"/>
                <a:gd name="T21" fmla="*/ 136 h 66"/>
                <a:gd name="T22" fmla="*/ 1677 w 69"/>
                <a:gd name="T23" fmla="*/ 152 h 66"/>
                <a:gd name="T24" fmla="*/ 1613 w 69"/>
                <a:gd name="T25" fmla="*/ 174 h 66"/>
                <a:gd name="T26" fmla="*/ 1368 w 69"/>
                <a:gd name="T27" fmla="*/ 211 h 66"/>
                <a:gd name="T28" fmla="*/ 1211 w 69"/>
                <a:gd name="T29" fmla="*/ 229 h 66"/>
                <a:gd name="T30" fmla="*/ 1128 w 69"/>
                <a:gd name="T31" fmla="*/ 247 h 66"/>
                <a:gd name="T32" fmla="*/ 989 w 69"/>
                <a:gd name="T33" fmla="*/ 278 h 66"/>
                <a:gd name="T34" fmla="*/ 926 w 69"/>
                <a:gd name="T35" fmla="*/ 283 h 66"/>
                <a:gd name="T36" fmla="*/ 761 w 69"/>
                <a:gd name="T37" fmla="*/ 302 h 66"/>
                <a:gd name="T38" fmla="*/ 687 w 69"/>
                <a:gd name="T39" fmla="*/ 330 h 66"/>
                <a:gd name="T40" fmla="*/ 583 w 69"/>
                <a:gd name="T41" fmla="*/ 340 h 66"/>
                <a:gd name="T42" fmla="*/ 449 w 69"/>
                <a:gd name="T43" fmla="*/ 361 h 66"/>
                <a:gd name="T44" fmla="*/ 449 w 69"/>
                <a:gd name="T45" fmla="*/ 373 h 66"/>
                <a:gd name="T46" fmla="*/ 344 w 69"/>
                <a:gd name="T47" fmla="*/ 389 h 66"/>
                <a:gd name="T48" fmla="*/ 202 w 69"/>
                <a:gd name="T49" fmla="*/ 410 h 66"/>
                <a:gd name="T50" fmla="*/ 119 w 69"/>
                <a:gd name="T51" fmla="*/ 415 h 66"/>
                <a:gd name="T52" fmla="*/ 0 w 69"/>
                <a:gd name="T53" fmla="*/ 430 h 66"/>
                <a:gd name="T54" fmla="*/ 0 w 69"/>
                <a:gd name="T55" fmla="*/ 440 h 66"/>
                <a:gd name="T56" fmla="*/ 70 w 69"/>
                <a:gd name="T57" fmla="*/ 459 h 66"/>
                <a:gd name="T58" fmla="*/ 70 w 69"/>
                <a:gd name="T59" fmla="*/ 440 h 66"/>
                <a:gd name="T60" fmla="*/ 166 w 69"/>
                <a:gd name="T61" fmla="*/ 440 h 66"/>
                <a:gd name="T62" fmla="*/ 166 w 69"/>
                <a:gd name="T63" fmla="*/ 440 h 66"/>
                <a:gd name="T64" fmla="*/ 239 w 69"/>
                <a:gd name="T65" fmla="*/ 435 h 66"/>
                <a:gd name="T66" fmla="*/ 239 w 69"/>
                <a:gd name="T67" fmla="*/ 417 h 66"/>
                <a:gd name="T68" fmla="*/ 405 w 69"/>
                <a:gd name="T69" fmla="*/ 398 h 66"/>
                <a:gd name="T70" fmla="*/ 476 w 69"/>
                <a:gd name="T71" fmla="*/ 389 h 66"/>
                <a:gd name="T72" fmla="*/ 582 w 69"/>
                <a:gd name="T73" fmla="*/ 382 h 66"/>
                <a:gd name="T74" fmla="*/ 687 w 69"/>
                <a:gd name="T75" fmla="*/ 351 h 66"/>
                <a:gd name="T76" fmla="*/ 761 w 69"/>
                <a:gd name="T77" fmla="*/ 330 h 66"/>
                <a:gd name="T78" fmla="*/ 855 w 69"/>
                <a:gd name="T79" fmla="*/ 316 h 66"/>
                <a:gd name="T80" fmla="*/ 989 w 69"/>
                <a:gd name="T81" fmla="*/ 301 h 66"/>
                <a:gd name="T82" fmla="*/ 1092 w 69"/>
                <a:gd name="T83" fmla="*/ 290 h 66"/>
                <a:gd name="T84" fmla="*/ 1165 w 69"/>
                <a:gd name="T85" fmla="*/ 264 h 66"/>
                <a:gd name="T86" fmla="*/ 1331 w 69"/>
                <a:gd name="T87" fmla="*/ 240 h 66"/>
                <a:gd name="T88" fmla="*/ 1450 w 69"/>
                <a:gd name="T89" fmla="*/ 220 h 66"/>
                <a:gd name="T90" fmla="*/ 1613 w 69"/>
                <a:gd name="T91" fmla="*/ 200 h 66"/>
                <a:gd name="T92" fmla="*/ 1613 w 69"/>
                <a:gd name="T93" fmla="*/ 174 h 66"/>
                <a:gd name="T94" fmla="*/ 1780 w 69"/>
                <a:gd name="T95" fmla="*/ 167 h 66"/>
                <a:gd name="T96" fmla="*/ 1914 w 69"/>
                <a:gd name="T97" fmla="*/ 149 h 66"/>
                <a:gd name="T98" fmla="*/ 2091 w 69"/>
                <a:gd name="T99" fmla="*/ 113 h 66"/>
                <a:gd name="T100" fmla="*/ 2257 w 69"/>
                <a:gd name="T101" fmla="*/ 103 h 66"/>
                <a:gd name="T102" fmla="*/ 2298 w 69"/>
                <a:gd name="T103" fmla="*/ 78 h 66"/>
                <a:gd name="T104" fmla="*/ 2423 w 69"/>
                <a:gd name="T105" fmla="*/ 66 h 66"/>
                <a:gd name="T106" fmla="*/ 2538 w 69"/>
                <a:gd name="T107" fmla="*/ 59 h 66"/>
                <a:gd name="T108" fmla="*/ 2538 w 69"/>
                <a:gd name="T109" fmla="*/ 37 h 66"/>
                <a:gd name="T110" fmla="*/ 2699 w 69"/>
                <a:gd name="T111" fmla="*/ 21 h 66"/>
                <a:gd name="T112" fmla="*/ 2699 w 69"/>
                <a:gd name="T113" fmla="*/ 16 h 66"/>
                <a:gd name="T114" fmla="*/ 2699 w 69"/>
                <a:gd name="T115" fmla="*/ 21 h 66"/>
                <a:gd name="T116" fmla="*/ 2781 w 69"/>
                <a:gd name="T117" fmla="*/ 16 h 66"/>
                <a:gd name="T118" fmla="*/ 2699 w 69"/>
                <a:gd name="T119" fmla="*/ 0 h 6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69" h="66">
                  <a:moveTo>
                    <a:pt x="67" y="0"/>
                  </a:moveTo>
                  <a:lnTo>
                    <a:pt x="67" y="0"/>
                  </a:lnTo>
                  <a:lnTo>
                    <a:pt x="66" y="0"/>
                  </a:lnTo>
                  <a:lnTo>
                    <a:pt x="64" y="1"/>
                  </a:lnTo>
                  <a:lnTo>
                    <a:pt x="61" y="5"/>
                  </a:lnTo>
                  <a:lnTo>
                    <a:pt x="59" y="6"/>
                  </a:lnTo>
                  <a:lnTo>
                    <a:pt x="57" y="8"/>
                  </a:lnTo>
                  <a:lnTo>
                    <a:pt x="55" y="9"/>
                  </a:lnTo>
                  <a:lnTo>
                    <a:pt x="53" y="12"/>
                  </a:lnTo>
                  <a:lnTo>
                    <a:pt x="51" y="16"/>
                  </a:lnTo>
                  <a:lnTo>
                    <a:pt x="44" y="20"/>
                  </a:lnTo>
                  <a:lnTo>
                    <a:pt x="42" y="22"/>
                  </a:lnTo>
                  <a:lnTo>
                    <a:pt x="40" y="25"/>
                  </a:lnTo>
                  <a:lnTo>
                    <a:pt x="34" y="30"/>
                  </a:lnTo>
                  <a:lnTo>
                    <a:pt x="30" y="33"/>
                  </a:lnTo>
                  <a:lnTo>
                    <a:pt x="28" y="36"/>
                  </a:lnTo>
                  <a:lnTo>
                    <a:pt x="25" y="40"/>
                  </a:lnTo>
                  <a:lnTo>
                    <a:pt x="23" y="41"/>
                  </a:lnTo>
                  <a:lnTo>
                    <a:pt x="19" y="44"/>
                  </a:lnTo>
                  <a:lnTo>
                    <a:pt x="17" y="48"/>
                  </a:lnTo>
                  <a:lnTo>
                    <a:pt x="15" y="49"/>
                  </a:lnTo>
                  <a:lnTo>
                    <a:pt x="11" y="52"/>
                  </a:lnTo>
                  <a:lnTo>
                    <a:pt x="11" y="54"/>
                  </a:lnTo>
                  <a:lnTo>
                    <a:pt x="9" y="56"/>
                  </a:lnTo>
                  <a:lnTo>
                    <a:pt x="5" y="59"/>
                  </a:lnTo>
                  <a:lnTo>
                    <a:pt x="3" y="60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4" y="64"/>
                  </a:lnTo>
                  <a:lnTo>
                    <a:pt x="6" y="63"/>
                  </a:lnTo>
                  <a:lnTo>
                    <a:pt x="6" y="61"/>
                  </a:lnTo>
                  <a:lnTo>
                    <a:pt x="10" y="58"/>
                  </a:lnTo>
                  <a:lnTo>
                    <a:pt x="12" y="56"/>
                  </a:lnTo>
                  <a:lnTo>
                    <a:pt x="14" y="55"/>
                  </a:lnTo>
                  <a:lnTo>
                    <a:pt x="17" y="51"/>
                  </a:lnTo>
                  <a:lnTo>
                    <a:pt x="19" y="48"/>
                  </a:lnTo>
                  <a:lnTo>
                    <a:pt x="21" y="46"/>
                  </a:lnTo>
                  <a:lnTo>
                    <a:pt x="25" y="43"/>
                  </a:lnTo>
                  <a:lnTo>
                    <a:pt x="27" y="42"/>
                  </a:lnTo>
                  <a:lnTo>
                    <a:pt x="29" y="38"/>
                  </a:lnTo>
                  <a:lnTo>
                    <a:pt x="33" y="35"/>
                  </a:lnTo>
                  <a:lnTo>
                    <a:pt x="36" y="32"/>
                  </a:lnTo>
                  <a:lnTo>
                    <a:pt x="40" y="29"/>
                  </a:lnTo>
                  <a:lnTo>
                    <a:pt x="40" y="25"/>
                  </a:lnTo>
                  <a:lnTo>
                    <a:pt x="44" y="24"/>
                  </a:lnTo>
                  <a:lnTo>
                    <a:pt x="48" y="21"/>
                  </a:lnTo>
                  <a:lnTo>
                    <a:pt x="52" y="16"/>
                  </a:lnTo>
                  <a:lnTo>
                    <a:pt x="56" y="15"/>
                  </a:lnTo>
                  <a:lnTo>
                    <a:pt x="57" y="11"/>
                  </a:lnTo>
                  <a:lnTo>
                    <a:pt x="60" y="10"/>
                  </a:lnTo>
                  <a:lnTo>
                    <a:pt x="63" y="8"/>
                  </a:lnTo>
                  <a:lnTo>
                    <a:pt x="63" y="5"/>
                  </a:lnTo>
                  <a:lnTo>
                    <a:pt x="67" y="3"/>
                  </a:lnTo>
                  <a:lnTo>
                    <a:pt x="67" y="2"/>
                  </a:lnTo>
                  <a:lnTo>
                    <a:pt x="67" y="3"/>
                  </a:lnTo>
                  <a:lnTo>
                    <a:pt x="69" y="2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Freeform 23">
              <a:extLst>
                <a:ext uri="{FF2B5EF4-FFF2-40B4-BE49-F238E27FC236}">
                  <a16:creationId xmlns:a16="http://schemas.microsoft.com/office/drawing/2014/main" id="{A6B24818-B889-4C1D-8C43-0D4D26BEF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531"/>
              <a:ext cx="105" cy="122"/>
            </a:xfrm>
            <a:custGeom>
              <a:avLst/>
              <a:gdLst>
                <a:gd name="T0" fmla="*/ 2478 w 62"/>
                <a:gd name="T1" fmla="*/ 21 h 93"/>
                <a:gd name="T2" fmla="*/ 2478 w 62"/>
                <a:gd name="T3" fmla="*/ 1 h 93"/>
                <a:gd name="T4" fmla="*/ 2410 w 62"/>
                <a:gd name="T5" fmla="*/ 1 h 93"/>
                <a:gd name="T6" fmla="*/ 2312 w 62"/>
                <a:gd name="T7" fmla="*/ 0 h 93"/>
                <a:gd name="T8" fmla="*/ 2242 w 62"/>
                <a:gd name="T9" fmla="*/ 28 h 93"/>
                <a:gd name="T10" fmla="*/ 2242 w 62"/>
                <a:gd name="T11" fmla="*/ 37 h 93"/>
                <a:gd name="T12" fmla="*/ 2147 w 62"/>
                <a:gd name="T13" fmla="*/ 49 h 93"/>
                <a:gd name="T14" fmla="*/ 2073 w 62"/>
                <a:gd name="T15" fmla="*/ 64 h 93"/>
                <a:gd name="T16" fmla="*/ 2005 w 62"/>
                <a:gd name="T17" fmla="*/ 84 h 93"/>
                <a:gd name="T18" fmla="*/ 1885 w 62"/>
                <a:gd name="T19" fmla="*/ 101 h 93"/>
                <a:gd name="T20" fmla="*/ 1729 w 62"/>
                <a:gd name="T21" fmla="*/ 132 h 93"/>
                <a:gd name="T22" fmla="*/ 1389 w 62"/>
                <a:gd name="T23" fmla="*/ 189 h 93"/>
                <a:gd name="T24" fmla="*/ 1268 w 62"/>
                <a:gd name="T25" fmla="*/ 216 h 93"/>
                <a:gd name="T26" fmla="*/ 1113 w 62"/>
                <a:gd name="T27" fmla="*/ 239 h 93"/>
                <a:gd name="T28" fmla="*/ 847 w 62"/>
                <a:gd name="T29" fmla="*/ 324 h 93"/>
                <a:gd name="T30" fmla="*/ 749 w 62"/>
                <a:gd name="T31" fmla="*/ 341 h 93"/>
                <a:gd name="T32" fmla="*/ 642 w 62"/>
                <a:gd name="T33" fmla="*/ 363 h 93"/>
                <a:gd name="T34" fmla="*/ 567 w 62"/>
                <a:gd name="T35" fmla="*/ 388 h 93"/>
                <a:gd name="T36" fmla="*/ 344 w 62"/>
                <a:gd name="T37" fmla="*/ 447 h 93"/>
                <a:gd name="T38" fmla="*/ 281 w 62"/>
                <a:gd name="T39" fmla="*/ 471 h 93"/>
                <a:gd name="T40" fmla="*/ 198 w 62"/>
                <a:gd name="T41" fmla="*/ 487 h 93"/>
                <a:gd name="T42" fmla="*/ 69 w 62"/>
                <a:gd name="T43" fmla="*/ 551 h 93"/>
                <a:gd name="T44" fmla="*/ 41 w 62"/>
                <a:gd name="T45" fmla="*/ 559 h 93"/>
                <a:gd name="T46" fmla="*/ 0 w 62"/>
                <a:gd name="T47" fmla="*/ 622 h 93"/>
                <a:gd name="T48" fmla="*/ 166 w 62"/>
                <a:gd name="T49" fmla="*/ 622 h 93"/>
                <a:gd name="T50" fmla="*/ 198 w 62"/>
                <a:gd name="T51" fmla="*/ 559 h 93"/>
                <a:gd name="T52" fmla="*/ 198 w 62"/>
                <a:gd name="T53" fmla="*/ 551 h 93"/>
                <a:gd name="T54" fmla="*/ 239 w 62"/>
                <a:gd name="T55" fmla="*/ 513 h 93"/>
                <a:gd name="T56" fmla="*/ 335 w 62"/>
                <a:gd name="T57" fmla="*/ 509 h 93"/>
                <a:gd name="T58" fmla="*/ 335 w 62"/>
                <a:gd name="T59" fmla="*/ 476 h 93"/>
                <a:gd name="T60" fmla="*/ 520 w 62"/>
                <a:gd name="T61" fmla="*/ 463 h 93"/>
                <a:gd name="T62" fmla="*/ 642 w 62"/>
                <a:gd name="T63" fmla="*/ 403 h 93"/>
                <a:gd name="T64" fmla="*/ 708 w 62"/>
                <a:gd name="T65" fmla="*/ 382 h 93"/>
                <a:gd name="T66" fmla="*/ 806 w 62"/>
                <a:gd name="T67" fmla="*/ 361 h 93"/>
                <a:gd name="T68" fmla="*/ 960 w 62"/>
                <a:gd name="T69" fmla="*/ 325 h 93"/>
                <a:gd name="T70" fmla="*/ 1268 w 62"/>
                <a:gd name="T71" fmla="*/ 248 h 93"/>
                <a:gd name="T72" fmla="*/ 1389 w 62"/>
                <a:gd name="T73" fmla="*/ 239 h 93"/>
                <a:gd name="T74" fmla="*/ 1506 w 62"/>
                <a:gd name="T75" fmla="*/ 198 h 93"/>
                <a:gd name="T76" fmla="*/ 1792 w 62"/>
                <a:gd name="T77" fmla="*/ 150 h 93"/>
                <a:gd name="T78" fmla="*/ 1968 w 62"/>
                <a:gd name="T79" fmla="*/ 110 h 93"/>
                <a:gd name="T80" fmla="*/ 2114 w 62"/>
                <a:gd name="T81" fmla="*/ 93 h 93"/>
                <a:gd name="T82" fmla="*/ 2114 w 62"/>
                <a:gd name="T83" fmla="*/ 71 h 93"/>
                <a:gd name="T84" fmla="*/ 2205 w 62"/>
                <a:gd name="T85" fmla="*/ 64 h 93"/>
                <a:gd name="T86" fmla="*/ 2288 w 62"/>
                <a:gd name="T87" fmla="*/ 50 h 93"/>
                <a:gd name="T88" fmla="*/ 2352 w 62"/>
                <a:gd name="T89" fmla="*/ 38 h 93"/>
                <a:gd name="T90" fmla="*/ 2478 w 62"/>
                <a:gd name="T91" fmla="*/ 21 h 93"/>
                <a:gd name="T92" fmla="*/ 2478 w 62"/>
                <a:gd name="T93" fmla="*/ 21 h 93"/>
                <a:gd name="T94" fmla="*/ 2478 w 62"/>
                <a:gd name="T95" fmla="*/ 1 h 93"/>
                <a:gd name="T96" fmla="*/ 2478 w 62"/>
                <a:gd name="T97" fmla="*/ 21 h 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2" h="93">
                  <a:moveTo>
                    <a:pt x="62" y="3"/>
                  </a:moveTo>
                  <a:lnTo>
                    <a:pt x="62" y="1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6" y="4"/>
                  </a:lnTo>
                  <a:lnTo>
                    <a:pt x="56" y="5"/>
                  </a:lnTo>
                  <a:lnTo>
                    <a:pt x="54" y="7"/>
                  </a:lnTo>
                  <a:lnTo>
                    <a:pt x="52" y="9"/>
                  </a:lnTo>
                  <a:lnTo>
                    <a:pt x="50" y="12"/>
                  </a:lnTo>
                  <a:lnTo>
                    <a:pt x="47" y="15"/>
                  </a:lnTo>
                  <a:lnTo>
                    <a:pt x="43" y="20"/>
                  </a:lnTo>
                  <a:lnTo>
                    <a:pt x="35" y="28"/>
                  </a:lnTo>
                  <a:lnTo>
                    <a:pt x="32" y="33"/>
                  </a:lnTo>
                  <a:lnTo>
                    <a:pt x="28" y="36"/>
                  </a:lnTo>
                  <a:lnTo>
                    <a:pt x="21" y="48"/>
                  </a:lnTo>
                  <a:lnTo>
                    <a:pt x="19" y="51"/>
                  </a:lnTo>
                  <a:lnTo>
                    <a:pt x="16" y="55"/>
                  </a:lnTo>
                  <a:lnTo>
                    <a:pt x="14" y="58"/>
                  </a:lnTo>
                  <a:lnTo>
                    <a:pt x="9" y="67"/>
                  </a:lnTo>
                  <a:lnTo>
                    <a:pt x="7" y="70"/>
                  </a:lnTo>
                  <a:lnTo>
                    <a:pt x="5" y="73"/>
                  </a:lnTo>
                  <a:lnTo>
                    <a:pt x="2" y="82"/>
                  </a:lnTo>
                  <a:lnTo>
                    <a:pt x="1" y="84"/>
                  </a:lnTo>
                  <a:lnTo>
                    <a:pt x="0" y="93"/>
                  </a:lnTo>
                  <a:lnTo>
                    <a:pt x="4" y="93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6" y="77"/>
                  </a:lnTo>
                  <a:lnTo>
                    <a:pt x="8" y="76"/>
                  </a:lnTo>
                  <a:lnTo>
                    <a:pt x="8" y="72"/>
                  </a:lnTo>
                  <a:lnTo>
                    <a:pt x="13" y="69"/>
                  </a:lnTo>
                  <a:lnTo>
                    <a:pt x="16" y="60"/>
                  </a:lnTo>
                  <a:lnTo>
                    <a:pt x="18" y="57"/>
                  </a:lnTo>
                  <a:lnTo>
                    <a:pt x="20" y="54"/>
                  </a:lnTo>
                  <a:lnTo>
                    <a:pt x="24" y="49"/>
                  </a:lnTo>
                  <a:lnTo>
                    <a:pt x="32" y="37"/>
                  </a:lnTo>
                  <a:lnTo>
                    <a:pt x="35" y="36"/>
                  </a:lnTo>
                  <a:lnTo>
                    <a:pt x="38" y="30"/>
                  </a:lnTo>
                  <a:lnTo>
                    <a:pt x="45" y="22"/>
                  </a:lnTo>
                  <a:lnTo>
                    <a:pt x="49" y="16"/>
                  </a:lnTo>
                  <a:lnTo>
                    <a:pt x="53" y="14"/>
                  </a:lnTo>
                  <a:lnTo>
                    <a:pt x="53" y="11"/>
                  </a:lnTo>
                  <a:lnTo>
                    <a:pt x="55" y="9"/>
                  </a:lnTo>
                  <a:lnTo>
                    <a:pt x="57" y="8"/>
                  </a:lnTo>
                  <a:lnTo>
                    <a:pt x="59" y="6"/>
                  </a:lnTo>
                  <a:lnTo>
                    <a:pt x="62" y="3"/>
                  </a:lnTo>
                  <a:lnTo>
                    <a:pt x="62" y="1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0" name="Freeform 24">
              <a:extLst>
                <a:ext uri="{FF2B5EF4-FFF2-40B4-BE49-F238E27FC236}">
                  <a16:creationId xmlns:a16="http://schemas.microsoft.com/office/drawing/2014/main" id="{86DD18CD-176E-458A-9E3B-126AF5528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" y="2650"/>
              <a:ext cx="18" cy="122"/>
            </a:xfrm>
            <a:custGeom>
              <a:avLst/>
              <a:gdLst>
                <a:gd name="T0" fmla="*/ 337 w 11"/>
                <a:gd name="T1" fmla="*/ 28 h 93"/>
                <a:gd name="T2" fmla="*/ 337 w 11"/>
                <a:gd name="T3" fmla="*/ 0 h 93"/>
                <a:gd name="T4" fmla="*/ 295 w 11"/>
                <a:gd name="T5" fmla="*/ 0 h 93"/>
                <a:gd name="T6" fmla="*/ 188 w 11"/>
                <a:gd name="T7" fmla="*/ 64 h 93"/>
                <a:gd name="T8" fmla="*/ 188 w 11"/>
                <a:gd name="T9" fmla="*/ 64 h 93"/>
                <a:gd name="T10" fmla="*/ 188 w 11"/>
                <a:gd name="T11" fmla="*/ 84 h 93"/>
                <a:gd name="T12" fmla="*/ 188 w 11"/>
                <a:gd name="T13" fmla="*/ 93 h 93"/>
                <a:gd name="T14" fmla="*/ 92 w 11"/>
                <a:gd name="T15" fmla="*/ 114 h 93"/>
                <a:gd name="T16" fmla="*/ 151 w 11"/>
                <a:gd name="T17" fmla="*/ 126 h 93"/>
                <a:gd name="T18" fmla="*/ 92 w 11"/>
                <a:gd name="T19" fmla="*/ 151 h 93"/>
                <a:gd name="T20" fmla="*/ 56 w 11"/>
                <a:gd name="T21" fmla="*/ 165 h 93"/>
                <a:gd name="T22" fmla="*/ 126 w 11"/>
                <a:gd name="T23" fmla="*/ 189 h 93"/>
                <a:gd name="T24" fmla="*/ 34 w 11"/>
                <a:gd name="T25" fmla="*/ 211 h 93"/>
                <a:gd name="T26" fmla="*/ 92 w 11"/>
                <a:gd name="T27" fmla="*/ 239 h 93"/>
                <a:gd name="T28" fmla="*/ 0 w 11"/>
                <a:gd name="T29" fmla="*/ 260 h 93"/>
                <a:gd name="T30" fmla="*/ 56 w 11"/>
                <a:gd name="T31" fmla="*/ 283 h 93"/>
                <a:gd name="T32" fmla="*/ 34 w 11"/>
                <a:gd name="T33" fmla="*/ 307 h 93"/>
                <a:gd name="T34" fmla="*/ 34 w 11"/>
                <a:gd name="T35" fmla="*/ 338 h 93"/>
                <a:gd name="T36" fmla="*/ 0 w 11"/>
                <a:gd name="T37" fmla="*/ 359 h 93"/>
                <a:gd name="T38" fmla="*/ 56 w 11"/>
                <a:gd name="T39" fmla="*/ 382 h 93"/>
                <a:gd name="T40" fmla="*/ 56 w 11"/>
                <a:gd name="T41" fmla="*/ 471 h 93"/>
                <a:gd name="T42" fmla="*/ 92 w 11"/>
                <a:gd name="T43" fmla="*/ 558 h 93"/>
                <a:gd name="T44" fmla="*/ 151 w 11"/>
                <a:gd name="T45" fmla="*/ 581 h 93"/>
                <a:gd name="T46" fmla="*/ 188 w 11"/>
                <a:gd name="T47" fmla="*/ 622 h 93"/>
                <a:gd name="T48" fmla="*/ 295 w 11"/>
                <a:gd name="T49" fmla="*/ 622 h 93"/>
                <a:gd name="T50" fmla="*/ 247 w 11"/>
                <a:gd name="T51" fmla="*/ 581 h 93"/>
                <a:gd name="T52" fmla="*/ 206 w 11"/>
                <a:gd name="T53" fmla="*/ 551 h 93"/>
                <a:gd name="T54" fmla="*/ 92 w 11"/>
                <a:gd name="T55" fmla="*/ 471 h 93"/>
                <a:gd name="T56" fmla="*/ 92 w 11"/>
                <a:gd name="T57" fmla="*/ 388 h 93"/>
                <a:gd name="T58" fmla="*/ 126 w 11"/>
                <a:gd name="T59" fmla="*/ 361 h 93"/>
                <a:gd name="T60" fmla="*/ 56 w 11"/>
                <a:gd name="T61" fmla="*/ 338 h 93"/>
                <a:gd name="T62" fmla="*/ 92 w 11"/>
                <a:gd name="T63" fmla="*/ 314 h 93"/>
                <a:gd name="T64" fmla="*/ 92 w 11"/>
                <a:gd name="T65" fmla="*/ 283 h 93"/>
                <a:gd name="T66" fmla="*/ 126 w 11"/>
                <a:gd name="T67" fmla="*/ 260 h 93"/>
                <a:gd name="T68" fmla="*/ 126 w 11"/>
                <a:gd name="T69" fmla="*/ 239 h 93"/>
                <a:gd name="T70" fmla="*/ 151 w 11"/>
                <a:gd name="T71" fmla="*/ 211 h 93"/>
                <a:gd name="T72" fmla="*/ 151 w 11"/>
                <a:gd name="T73" fmla="*/ 197 h 93"/>
                <a:gd name="T74" fmla="*/ 188 w 11"/>
                <a:gd name="T75" fmla="*/ 165 h 93"/>
                <a:gd name="T76" fmla="*/ 188 w 11"/>
                <a:gd name="T77" fmla="*/ 151 h 93"/>
                <a:gd name="T78" fmla="*/ 206 w 11"/>
                <a:gd name="T79" fmla="*/ 132 h 93"/>
                <a:gd name="T80" fmla="*/ 206 w 11"/>
                <a:gd name="T81" fmla="*/ 122 h 93"/>
                <a:gd name="T82" fmla="*/ 206 w 11"/>
                <a:gd name="T83" fmla="*/ 93 h 93"/>
                <a:gd name="T84" fmla="*/ 247 w 11"/>
                <a:gd name="T85" fmla="*/ 84 h 93"/>
                <a:gd name="T86" fmla="*/ 247 w 11"/>
                <a:gd name="T87" fmla="*/ 71 h 93"/>
                <a:gd name="T88" fmla="*/ 308 w 11"/>
                <a:gd name="T89" fmla="*/ 64 h 93"/>
                <a:gd name="T90" fmla="*/ 295 w 11"/>
                <a:gd name="T91" fmla="*/ 16 h 93"/>
                <a:gd name="T92" fmla="*/ 337 w 11"/>
                <a:gd name="T93" fmla="*/ 28 h 93"/>
                <a:gd name="T94" fmla="*/ 337 w 11"/>
                <a:gd name="T95" fmla="*/ 0 h 93"/>
                <a:gd name="T96" fmla="*/ 337 w 11"/>
                <a:gd name="T97" fmla="*/ 28 h 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" h="93">
                  <a:moveTo>
                    <a:pt x="11" y="4"/>
                  </a:moveTo>
                  <a:lnTo>
                    <a:pt x="11" y="0"/>
                  </a:lnTo>
                  <a:lnTo>
                    <a:pt x="9" y="0"/>
                  </a:lnTo>
                  <a:lnTo>
                    <a:pt x="6" y="9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3" y="17"/>
                  </a:lnTo>
                  <a:lnTo>
                    <a:pt x="5" y="19"/>
                  </a:lnTo>
                  <a:lnTo>
                    <a:pt x="3" y="23"/>
                  </a:lnTo>
                  <a:lnTo>
                    <a:pt x="2" y="25"/>
                  </a:lnTo>
                  <a:lnTo>
                    <a:pt x="4" y="28"/>
                  </a:lnTo>
                  <a:lnTo>
                    <a:pt x="1" y="32"/>
                  </a:lnTo>
                  <a:lnTo>
                    <a:pt x="3" y="36"/>
                  </a:lnTo>
                  <a:lnTo>
                    <a:pt x="0" y="39"/>
                  </a:lnTo>
                  <a:lnTo>
                    <a:pt x="2" y="43"/>
                  </a:lnTo>
                  <a:lnTo>
                    <a:pt x="1" y="46"/>
                  </a:lnTo>
                  <a:lnTo>
                    <a:pt x="1" y="50"/>
                  </a:lnTo>
                  <a:lnTo>
                    <a:pt x="0" y="53"/>
                  </a:lnTo>
                  <a:lnTo>
                    <a:pt x="2" y="57"/>
                  </a:lnTo>
                  <a:lnTo>
                    <a:pt x="2" y="70"/>
                  </a:lnTo>
                  <a:lnTo>
                    <a:pt x="3" y="83"/>
                  </a:lnTo>
                  <a:lnTo>
                    <a:pt x="5" y="87"/>
                  </a:lnTo>
                  <a:lnTo>
                    <a:pt x="6" y="93"/>
                  </a:lnTo>
                  <a:lnTo>
                    <a:pt x="9" y="93"/>
                  </a:lnTo>
                  <a:lnTo>
                    <a:pt x="8" y="87"/>
                  </a:lnTo>
                  <a:lnTo>
                    <a:pt x="7" y="82"/>
                  </a:lnTo>
                  <a:lnTo>
                    <a:pt x="3" y="70"/>
                  </a:lnTo>
                  <a:lnTo>
                    <a:pt x="3" y="58"/>
                  </a:lnTo>
                  <a:lnTo>
                    <a:pt x="4" y="54"/>
                  </a:lnTo>
                  <a:lnTo>
                    <a:pt x="2" y="50"/>
                  </a:lnTo>
                  <a:lnTo>
                    <a:pt x="3" y="47"/>
                  </a:lnTo>
                  <a:lnTo>
                    <a:pt x="3" y="43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5" y="32"/>
                  </a:lnTo>
                  <a:lnTo>
                    <a:pt x="5" y="29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10" y="9"/>
                  </a:lnTo>
                  <a:lnTo>
                    <a:pt x="9" y="2"/>
                  </a:lnTo>
                  <a:lnTo>
                    <a:pt x="11" y="4"/>
                  </a:lnTo>
                  <a:lnTo>
                    <a:pt x="11" y="0"/>
                  </a:lnTo>
                  <a:lnTo>
                    <a:pt x="11" y="4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1" name="Freeform 25">
              <a:extLst>
                <a:ext uri="{FF2B5EF4-FFF2-40B4-BE49-F238E27FC236}">
                  <a16:creationId xmlns:a16="http://schemas.microsoft.com/office/drawing/2014/main" id="{EF69584D-011A-4C0F-B435-B7F991763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" y="2772"/>
              <a:ext cx="95" cy="136"/>
            </a:xfrm>
            <a:custGeom>
              <a:avLst/>
              <a:gdLst>
                <a:gd name="T0" fmla="*/ 41 w 56"/>
                <a:gd name="T1" fmla="*/ 0 h 104"/>
                <a:gd name="T2" fmla="*/ 41 w 56"/>
                <a:gd name="T3" fmla="*/ 0 h 104"/>
                <a:gd name="T4" fmla="*/ 0 w 56"/>
                <a:gd name="T5" fmla="*/ 21 h 104"/>
                <a:gd name="T6" fmla="*/ 166 w 56"/>
                <a:gd name="T7" fmla="*/ 85 h 104"/>
                <a:gd name="T8" fmla="*/ 239 w 56"/>
                <a:gd name="T9" fmla="*/ 111 h 104"/>
                <a:gd name="T10" fmla="*/ 343 w 56"/>
                <a:gd name="T11" fmla="*/ 169 h 104"/>
                <a:gd name="T12" fmla="*/ 346 w 56"/>
                <a:gd name="T13" fmla="*/ 196 h 104"/>
                <a:gd name="T14" fmla="*/ 450 w 56"/>
                <a:gd name="T15" fmla="*/ 221 h 104"/>
                <a:gd name="T16" fmla="*/ 587 w 56"/>
                <a:gd name="T17" fmla="*/ 276 h 104"/>
                <a:gd name="T18" fmla="*/ 645 w 56"/>
                <a:gd name="T19" fmla="*/ 298 h 104"/>
                <a:gd name="T20" fmla="*/ 763 w 56"/>
                <a:gd name="T21" fmla="*/ 335 h 104"/>
                <a:gd name="T22" fmla="*/ 889 w 56"/>
                <a:gd name="T23" fmla="*/ 361 h 104"/>
                <a:gd name="T24" fmla="*/ 926 w 56"/>
                <a:gd name="T25" fmla="*/ 387 h 104"/>
                <a:gd name="T26" fmla="*/ 1094 w 56"/>
                <a:gd name="T27" fmla="*/ 409 h 104"/>
                <a:gd name="T28" fmla="*/ 1227 w 56"/>
                <a:gd name="T29" fmla="*/ 428 h 104"/>
                <a:gd name="T30" fmla="*/ 1269 w 56"/>
                <a:gd name="T31" fmla="*/ 467 h 104"/>
                <a:gd name="T32" fmla="*/ 1376 w 56"/>
                <a:gd name="T33" fmla="*/ 488 h 104"/>
                <a:gd name="T34" fmla="*/ 1739 w 56"/>
                <a:gd name="T35" fmla="*/ 573 h 104"/>
                <a:gd name="T36" fmla="*/ 1739 w 56"/>
                <a:gd name="T37" fmla="*/ 582 h 104"/>
                <a:gd name="T38" fmla="*/ 1856 w 56"/>
                <a:gd name="T39" fmla="*/ 611 h 104"/>
                <a:gd name="T40" fmla="*/ 1922 w 56"/>
                <a:gd name="T41" fmla="*/ 617 h 104"/>
                <a:gd name="T42" fmla="*/ 1976 w 56"/>
                <a:gd name="T43" fmla="*/ 632 h 104"/>
                <a:gd name="T44" fmla="*/ 2195 w 56"/>
                <a:gd name="T45" fmla="*/ 683 h 104"/>
                <a:gd name="T46" fmla="*/ 2195 w 56"/>
                <a:gd name="T47" fmla="*/ 683 h 104"/>
                <a:gd name="T48" fmla="*/ 2260 w 56"/>
                <a:gd name="T49" fmla="*/ 667 h 104"/>
                <a:gd name="T50" fmla="*/ 2260 w 56"/>
                <a:gd name="T51" fmla="*/ 667 h 104"/>
                <a:gd name="T52" fmla="*/ 2082 w 56"/>
                <a:gd name="T53" fmla="*/ 632 h 104"/>
                <a:gd name="T54" fmla="*/ 2020 w 56"/>
                <a:gd name="T55" fmla="*/ 617 h 104"/>
                <a:gd name="T56" fmla="*/ 1922 w 56"/>
                <a:gd name="T57" fmla="*/ 588 h 104"/>
                <a:gd name="T58" fmla="*/ 1914 w 56"/>
                <a:gd name="T59" fmla="*/ 588 h 104"/>
                <a:gd name="T60" fmla="*/ 1815 w 56"/>
                <a:gd name="T61" fmla="*/ 560 h 104"/>
                <a:gd name="T62" fmla="*/ 1450 w 56"/>
                <a:gd name="T63" fmla="*/ 485 h 104"/>
                <a:gd name="T64" fmla="*/ 1408 w 56"/>
                <a:gd name="T65" fmla="*/ 458 h 104"/>
                <a:gd name="T66" fmla="*/ 1227 w 56"/>
                <a:gd name="T67" fmla="*/ 421 h 104"/>
                <a:gd name="T68" fmla="*/ 1165 w 56"/>
                <a:gd name="T69" fmla="*/ 407 h 104"/>
                <a:gd name="T70" fmla="*/ 1094 w 56"/>
                <a:gd name="T71" fmla="*/ 378 h 104"/>
                <a:gd name="T72" fmla="*/ 1050 w 56"/>
                <a:gd name="T73" fmla="*/ 362 h 104"/>
                <a:gd name="T74" fmla="*/ 926 w 56"/>
                <a:gd name="T75" fmla="*/ 340 h 104"/>
                <a:gd name="T76" fmla="*/ 811 w 56"/>
                <a:gd name="T77" fmla="*/ 289 h 104"/>
                <a:gd name="T78" fmla="*/ 687 w 56"/>
                <a:gd name="T79" fmla="*/ 260 h 104"/>
                <a:gd name="T80" fmla="*/ 582 w 56"/>
                <a:gd name="T81" fmla="*/ 211 h 104"/>
                <a:gd name="T82" fmla="*/ 524 w 56"/>
                <a:gd name="T83" fmla="*/ 190 h 104"/>
                <a:gd name="T84" fmla="*/ 478 w 56"/>
                <a:gd name="T85" fmla="*/ 162 h 104"/>
                <a:gd name="T86" fmla="*/ 343 w 56"/>
                <a:gd name="T87" fmla="*/ 99 h 104"/>
                <a:gd name="T88" fmla="*/ 239 w 56"/>
                <a:gd name="T89" fmla="*/ 71 h 104"/>
                <a:gd name="T90" fmla="*/ 166 w 56"/>
                <a:gd name="T91" fmla="*/ 27 h 104"/>
                <a:gd name="T92" fmla="*/ 166 w 56"/>
                <a:gd name="T93" fmla="*/ 0 h 104"/>
                <a:gd name="T94" fmla="*/ 166 w 56"/>
                <a:gd name="T95" fmla="*/ 0 h 104"/>
                <a:gd name="T96" fmla="*/ 41 w 56"/>
                <a:gd name="T97" fmla="*/ 0 h 1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6" h="104">
                  <a:moveTo>
                    <a:pt x="1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4" y="13"/>
                  </a:lnTo>
                  <a:lnTo>
                    <a:pt x="6" y="17"/>
                  </a:lnTo>
                  <a:lnTo>
                    <a:pt x="8" y="26"/>
                  </a:lnTo>
                  <a:lnTo>
                    <a:pt x="9" y="30"/>
                  </a:lnTo>
                  <a:lnTo>
                    <a:pt x="11" y="34"/>
                  </a:lnTo>
                  <a:lnTo>
                    <a:pt x="15" y="42"/>
                  </a:lnTo>
                  <a:lnTo>
                    <a:pt x="16" y="46"/>
                  </a:lnTo>
                  <a:lnTo>
                    <a:pt x="19" y="51"/>
                  </a:lnTo>
                  <a:lnTo>
                    <a:pt x="22" y="55"/>
                  </a:lnTo>
                  <a:lnTo>
                    <a:pt x="23" y="59"/>
                  </a:lnTo>
                  <a:lnTo>
                    <a:pt x="27" y="63"/>
                  </a:lnTo>
                  <a:lnTo>
                    <a:pt x="30" y="66"/>
                  </a:lnTo>
                  <a:lnTo>
                    <a:pt x="31" y="71"/>
                  </a:lnTo>
                  <a:lnTo>
                    <a:pt x="34" y="75"/>
                  </a:lnTo>
                  <a:lnTo>
                    <a:pt x="43" y="88"/>
                  </a:lnTo>
                  <a:lnTo>
                    <a:pt x="43" y="89"/>
                  </a:lnTo>
                  <a:lnTo>
                    <a:pt x="46" y="93"/>
                  </a:lnTo>
                  <a:lnTo>
                    <a:pt x="48" y="94"/>
                  </a:lnTo>
                  <a:lnTo>
                    <a:pt x="49" y="96"/>
                  </a:lnTo>
                  <a:lnTo>
                    <a:pt x="54" y="104"/>
                  </a:lnTo>
                  <a:lnTo>
                    <a:pt x="56" y="102"/>
                  </a:lnTo>
                  <a:lnTo>
                    <a:pt x="51" y="96"/>
                  </a:lnTo>
                  <a:lnTo>
                    <a:pt x="50" y="94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5" y="86"/>
                  </a:lnTo>
                  <a:lnTo>
                    <a:pt x="36" y="74"/>
                  </a:lnTo>
                  <a:lnTo>
                    <a:pt x="35" y="70"/>
                  </a:lnTo>
                  <a:lnTo>
                    <a:pt x="30" y="64"/>
                  </a:lnTo>
                  <a:lnTo>
                    <a:pt x="29" y="62"/>
                  </a:lnTo>
                  <a:lnTo>
                    <a:pt x="27" y="58"/>
                  </a:lnTo>
                  <a:lnTo>
                    <a:pt x="26" y="56"/>
                  </a:lnTo>
                  <a:lnTo>
                    <a:pt x="23" y="52"/>
                  </a:lnTo>
                  <a:lnTo>
                    <a:pt x="20" y="44"/>
                  </a:lnTo>
                  <a:lnTo>
                    <a:pt x="17" y="40"/>
                  </a:lnTo>
                  <a:lnTo>
                    <a:pt x="14" y="32"/>
                  </a:lnTo>
                  <a:lnTo>
                    <a:pt x="13" y="29"/>
                  </a:lnTo>
                  <a:lnTo>
                    <a:pt x="12" y="25"/>
                  </a:lnTo>
                  <a:lnTo>
                    <a:pt x="8" y="15"/>
                  </a:lnTo>
                  <a:lnTo>
                    <a:pt x="6" y="11"/>
                  </a:lnTo>
                  <a:lnTo>
                    <a:pt x="4" y="4"/>
                  </a:lnTo>
                  <a:lnTo>
                    <a:pt x="4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2" name="Freeform 26">
              <a:extLst>
                <a:ext uri="{FF2B5EF4-FFF2-40B4-BE49-F238E27FC236}">
                  <a16:creationId xmlns:a16="http://schemas.microsoft.com/office/drawing/2014/main" id="{204932F8-C2F9-48E3-8255-B2EC9AA13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" y="2906"/>
              <a:ext cx="151" cy="56"/>
            </a:xfrm>
            <a:custGeom>
              <a:avLst/>
              <a:gdLst>
                <a:gd name="T0" fmla="*/ 0 w 89"/>
                <a:gd name="T1" fmla="*/ 16 h 43"/>
                <a:gd name="T2" fmla="*/ 70 w 89"/>
                <a:gd name="T3" fmla="*/ 16 h 43"/>
                <a:gd name="T4" fmla="*/ 202 w 89"/>
                <a:gd name="T5" fmla="*/ 27 h 43"/>
                <a:gd name="T6" fmla="*/ 282 w 89"/>
                <a:gd name="T7" fmla="*/ 27 h 43"/>
                <a:gd name="T8" fmla="*/ 343 w 89"/>
                <a:gd name="T9" fmla="*/ 49 h 43"/>
                <a:gd name="T10" fmla="*/ 405 w 89"/>
                <a:gd name="T11" fmla="*/ 60 h 43"/>
                <a:gd name="T12" fmla="*/ 524 w 89"/>
                <a:gd name="T13" fmla="*/ 66 h 43"/>
                <a:gd name="T14" fmla="*/ 811 w 89"/>
                <a:gd name="T15" fmla="*/ 96 h 43"/>
                <a:gd name="T16" fmla="*/ 926 w 89"/>
                <a:gd name="T17" fmla="*/ 102 h 43"/>
                <a:gd name="T18" fmla="*/ 1133 w 89"/>
                <a:gd name="T19" fmla="*/ 125 h 43"/>
                <a:gd name="T20" fmla="*/ 1295 w 89"/>
                <a:gd name="T21" fmla="*/ 133 h 43"/>
                <a:gd name="T22" fmla="*/ 1334 w 89"/>
                <a:gd name="T23" fmla="*/ 146 h 43"/>
                <a:gd name="T24" fmla="*/ 1508 w 89"/>
                <a:gd name="T25" fmla="*/ 146 h 43"/>
                <a:gd name="T26" fmla="*/ 1619 w 89"/>
                <a:gd name="T27" fmla="*/ 173 h 43"/>
                <a:gd name="T28" fmla="*/ 1690 w 89"/>
                <a:gd name="T29" fmla="*/ 175 h 43"/>
                <a:gd name="T30" fmla="*/ 1914 w 89"/>
                <a:gd name="T31" fmla="*/ 190 h 43"/>
                <a:gd name="T32" fmla="*/ 2263 w 89"/>
                <a:gd name="T33" fmla="*/ 210 h 43"/>
                <a:gd name="T34" fmla="*/ 2319 w 89"/>
                <a:gd name="T35" fmla="*/ 210 h 43"/>
                <a:gd name="T36" fmla="*/ 2462 w 89"/>
                <a:gd name="T37" fmla="*/ 228 h 43"/>
                <a:gd name="T38" fmla="*/ 2603 w 89"/>
                <a:gd name="T39" fmla="*/ 228 h 43"/>
                <a:gd name="T40" fmla="*/ 2747 w 89"/>
                <a:gd name="T41" fmla="*/ 236 h 43"/>
                <a:gd name="T42" fmla="*/ 2798 w 89"/>
                <a:gd name="T43" fmla="*/ 247 h 43"/>
                <a:gd name="T44" fmla="*/ 2950 w 89"/>
                <a:gd name="T45" fmla="*/ 247 h 43"/>
                <a:gd name="T46" fmla="*/ 3127 w 89"/>
                <a:gd name="T47" fmla="*/ 257 h 43"/>
                <a:gd name="T48" fmla="*/ 3429 w 89"/>
                <a:gd name="T49" fmla="*/ 258 h 43"/>
                <a:gd name="T50" fmla="*/ 3595 w 89"/>
                <a:gd name="T51" fmla="*/ 273 h 43"/>
                <a:gd name="T52" fmla="*/ 3595 w 89"/>
                <a:gd name="T53" fmla="*/ 273 h 43"/>
                <a:gd name="T54" fmla="*/ 3595 w 89"/>
                <a:gd name="T55" fmla="*/ 257 h 43"/>
                <a:gd name="T56" fmla="*/ 3595 w 89"/>
                <a:gd name="T57" fmla="*/ 257 h 43"/>
                <a:gd name="T58" fmla="*/ 3487 w 89"/>
                <a:gd name="T59" fmla="*/ 247 h 43"/>
                <a:gd name="T60" fmla="*/ 3127 w 89"/>
                <a:gd name="T61" fmla="*/ 240 h 43"/>
                <a:gd name="T62" fmla="*/ 2950 w 89"/>
                <a:gd name="T63" fmla="*/ 228 h 43"/>
                <a:gd name="T64" fmla="*/ 2842 w 89"/>
                <a:gd name="T65" fmla="*/ 225 h 43"/>
                <a:gd name="T66" fmla="*/ 2747 w 89"/>
                <a:gd name="T67" fmla="*/ 225 h 43"/>
                <a:gd name="T68" fmla="*/ 2628 w 89"/>
                <a:gd name="T69" fmla="*/ 210 h 43"/>
                <a:gd name="T70" fmla="*/ 2462 w 89"/>
                <a:gd name="T71" fmla="*/ 207 h 43"/>
                <a:gd name="T72" fmla="*/ 2335 w 89"/>
                <a:gd name="T73" fmla="*/ 207 h 43"/>
                <a:gd name="T74" fmla="*/ 2263 w 89"/>
                <a:gd name="T75" fmla="*/ 190 h 43"/>
                <a:gd name="T76" fmla="*/ 1978 w 89"/>
                <a:gd name="T77" fmla="*/ 184 h 43"/>
                <a:gd name="T78" fmla="*/ 1914 w 89"/>
                <a:gd name="T79" fmla="*/ 173 h 43"/>
                <a:gd name="T80" fmla="*/ 1690 w 89"/>
                <a:gd name="T81" fmla="*/ 151 h 43"/>
                <a:gd name="T82" fmla="*/ 1619 w 89"/>
                <a:gd name="T83" fmla="*/ 151 h 43"/>
                <a:gd name="T84" fmla="*/ 1571 w 89"/>
                <a:gd name="T85" fmla="*/ 141 h 43"/>
                <a:gd name="T86" fmla="*/ 1451 w 89"/>
                <a:gd name="T87" fmla="*/ 124 h 43"/>
                <a:gd name="T88" fmla="*/ 1295 w 89"/>
                <a:gd name="T89" fmla="*/ 124 h 43"/>
                <a:gd name="T90" fmla="*/ 1166 w 89"/>
                <a:gd name="T91" fmla="*/ 108 h 43"/>
                <a:gd name="T92" fmla="*/ 987 w 89"/>
                <a:gd name="T93" fmla="*/ 86 h 43"/>
                <a:gd name="T94" fmla="*/ 889 w 89"/>
                <a:gd name="T95" fmla="*/ 78 h 43"/>
                <a:gd name="T96" fmla="*/ 582 w 89"/>
                <a:gd name="T97" fmla="*/ 46 h 43"/>
                <a:gd name="T98" fmla="*/ 478 w 89"/>
                <a:gd name="T99" fmla="*/ 35 h 43"/>
                <a:gd name="T100" fmla="*/ 405 w 89"/>
                <a:gd name="T101" fmla="*/ 35 h 43"/>
                <a:gd name="T102" fmla="*/ 346 w 89"/>
                <a:gd name="T103" fmla="*/ 21 h 43"/>
                <a:gd name="T104" fmla="*/ 202 w 89"/>
                <a:gd name="T105" fmla="*/ 16 h 43"/>
                <a:gd name="T106" fmla="*/ 166 w 89"/>
                <a:gd name="T107" fmla="*/ 0 h 43"/>
                <a:gd name="T108" fmla="*/ 70 w 89"/>
                <a:gd name="T109" fmla="*/ 0 h 43"/>
                <a:gd name="T110" fmla="*/ 70 w 89"/>
                <a:gd name="T111" fmla="*/ 0 h 43"/>
                <a:gd name="T112" fmla="*/ 0 w 89"/>
                <a:gd name="T113" fmla="*/ 16 h 4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9" h="43">
                  <a:moveTo>
                    <a:pt x="0" y="2"/>
                  </a:moveTo>
                  <a:lnTo>
                    <a:pt x="2" y="2"/>
                  </a:lnTo>
                  <a:lnTo>
                    <a:pt x="5" y="4"/>
                  </a:lnTo>
                  <a:lnTo>
                    <a:pt x="7" y="4"/>
                  </a:lnTo>
                  <a:lnTo>
                    <a:pt x="8" y="8"/>
                  </a:lnTo>
                  <a:lnTo>
                    <a:pt x="10" y="9"/>
                  </a:lnTo>
                  <a:lnTo>
                    <a:pt x="13" y="11"/>
                  </a:lnTo>
                  <a:lnTo>
                    <a:pt x="20" y="15"/>
                  </a:lnTo>
                  <a:lnTo>
                    <a:pt x="23" y="16"/>
                  </a:lnTo>
                  <a:lnTo>
                    <a:pt x="28" y="20"/>
                  </a:lnTo>
                  <a:lnTo>
                    <a:pt x="32" y="21"/>
                  </a:lnTo>
                  <a:lnTo>
                    <a:pt x="33" y="23"/>
                  </a:lnTo>
                  <a:lnTo>
                    <a:pt x="37" y="23"/>
                  </a:lnTo>
                  <a:lnTo>
                    <a:pt x="40" y="27"/>
                  </a:lnTo>
                  <a:lnTo>
                    <a:pt x="42" y="28"/>
                  </a:lnTo>
                  <a:lnTo>
                    <a:pt x="47" y="30"/>
                  </a:lnTo>
                  <a:lnTo>
                    <a:pt x="56" y="33"/>
                  </a:lnTo>
                  <a:lnTo>
                    <a:pt x="57" y="33"/>
                  </a:lnTo>
                  <a:lnTo>
                    <a:pt x="61" y="36"/>
                  </a:lnTo>
                  <a:lnTo>
                    <a:pt x="64" y="36"/>
                  </a:lnTo>
                  <a:lnTo>
                    <a:pt x="68" y="37"/>
                  </a:lnTo>
                  <a:lnTo>
                    <a:pt x="69" y="39"/>
                  </a:lnTo>
                  <a:lnTo>
                    <a:pt x="73" y="39"/>
                  </a:lnTo>
                  <a:lnTo>
                    <a:pt x="77" y="40"/>
                  </a:lnTo>
                  <a:lnTo>
                    <a:pt x="85" y="41"/>
                  </a:lnTo>
                  <a:lnTo>
                    <a:pt x="89" y="43"/>
                  </a:lnTo>
                  <a:lnTo>
                    <a:pt x="89" y="40"/>
                  </a:lnTo>
                  <a:lnTo>
                    <a:pt x="86" y="39"/>
                  </a:lnTo>
                  <a:lnTo>
                    <a:pt x="77" y="38"/>
                  </a:lnTo>
                  <a:lnTo>
                    <a:pt x="73" y="36"/>
                  </a:lnTo>
                  <a:lnTo>
                    <a:pt x="70" y="35"/>
                  </a:lnTo>
                  <a:lnTo>
                    <a:pt x="68" y="35"/>
                  </a:lnTo>
                  <a:lnTo>
                    <a:pt x="65" y="33"/>
                  </a:lnTo>
                  <a:lnTo>
                    <a:pt x="61" y="32"/>
                  </a:lnTo>
                  <a:lnTo>
                    <a:pt x="58" y="32"/>
                  </a:lnTo>
                  <a:lnTo>
                    <a:pt x="56" y="30"/>
                  </a:lnTo>
                  <a:lnTo>
                    <a:pt x="49" y="29"/>
                  </a:lnTo>
                  <a:lnTo>
                    <a:pt x="47" y="27"/>
                  </a:lnTo>
                  <a:lnTo>
                    <a:pt x="42" y="24"/>
                  </a:lnTo>
                  <a:lnTo>
                    <a:pt x="40" y="24"/>
                  </a:lnTo>
                  <a:lnTo>
                    <a:pt x="39" y="22"/>
                  </a:lnTo>
                  <a:lnTo>
                    <a:pt x="36" y="19"/>
                  </a:lnTo>
                  <a:lnTo>
                    <a:pt x="32" y="19"/>
                  </a:lnTo>
                  <a:lnTo>
                    <a:pt x="29" y="17"/>
                  </a:lnTo>
                  <a:lnTo>
                    <a:pt x="24" y="14"/>
                  </a:lnTo>
                  <a:lnTo>
                    <a:pt x="22" y="12"/>
                  </a:lnTo>
                  <a:lnTo>
                    <a:pt x="14" y="7"/>
                  </a:lnTo>
                  <a:lnTo>
                    <a:pt x="12" y="5"/>
                  </a:lnTo>
                  <a:lnTo>
                    <a:pt x="10" y="5"/>
                  </a:lnTo>
                  <a:lnTo>
                    <a:pt x="9" y="3"/>
                  </a:lnTo>
                  <a:lnTo>
                    <a:pt x="5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3" name="Freeform 27">
              <a:extLst>
                <a:ext uri="{FF2B5EF4-FFF2-40B4-BE49-F238E27FC236}">
                  <a16:creationId xmlns:a16="http://schemas.microsoft.com/office/drawing/2014/main" id="{B597511C-CFC7-49E1-A8CD-93663DE33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5" y="2941"/>
              <a:ext cx="135" cy="22"/>
            </a:xfrm>
            <a:custGeom>
              <a:avLst/>
              <a:gdLst>
                <a:gd name="T0" fmla="*/ 0 w 80"/>
                <a:gd name="T1" fmla="*/ 97 h 17"/>
                <a:gd name="T2" fmla="*/ 0 w 80"/>
                <a:gd name="T3" fmla="*/ 97 h 17"/>
                <a:gd name="T4" fmla="*/ 162 w 80"/>
                <a:gd name="T5" fmla="*/ 89 h 17"/>
                <a:gd name="T6" fmla="*/ 697 w 80"/>
                <a:gd name="T7" fmla="*/ 102 h 17"/>
                <a:gd name="T8" fmla="*/ 852 w 80"/>
                <a:gd name="T9" fmla="*/ 102 h 17"/>
                <a:gd name="T10" fmla="*/ 943 w 80"/>
                <a:gd name="T11" fmla="*/ 97 h 17"/>
                <a:gd name="T12" fmla="*/ 1072 w 80"/>
                <a:gd name="T13" fmla="*/ 97 h 17"/>
                <a:gd name="T14" fmla="*/ 1711 w 80"/>
                <a:gd name="T15" fmla="*/ 89 h 17"/>
                <a:gd name="T16" fmla="*/ 1873 w 80"/>
                <a:gd name="T17" fmla="*/ 84 h 17"/>
                <a:gd name="T18" fmla="*/ 1985 w 80"/>
                <a:gd name="T19" fmla="*/ 84 h 17"/>
                <a:gd name="T20" fmla="*/ 1985 w 80"/>
                <a:gd name="T21" fmla="*/ 84 h 17"/>
                <a:gd name="T22" fmla="*/ 2147 w 80"/>
                <a:gd name="T23" fmla="*/ 79 h 17"/>
                <a:gd name="T24" fmla="*/ 2312 w 80"/>
                <a:gd name="T25" fmla="*/ 75 h 17"/>
                <a:gd name="T26" fmla="*/ 2383 w 80"/>
                <a:gd name="T27" fmla="*/ 61 h 17"/>
                <a:gd name="T28" fmla="*/ 2452 w 80"/>
                <a:gd name="T29" fmla="*/ 61 h 17"/>
                <a:gd name="T30" fmla="*/ 2546 w 80"/>
                <a:gd name="T31" fmla="*/ 58 h 17"/>
                <a:gd name="T32" fmla="*/ 2560 w 80"/>
                <a:gd name="T33" fmla="*/ 58 h 17"/>
                <a:gd name="T34" fmla="*/ 2654 w 80"/>
                <a:gd name="T35" fmla="*/ 45 h 17"/>
                <a:gd name="T36" fmla="*/ 2725 w 80"/>
                <a:gd name="T37" fmla="*/ 47 h 17"/>
                <a:gd name="T38" fmla="*/ 2845 w 80"/>
                <a:gd name="T39" fmla="*/ 22 h 17"/>
                <a:gd name="T40" fmla="*/ 2887 w 80"/>
                <a:gd name="T41" fmla="*/ 28 h 17"/>
                <a:gd name="T42" fmla="*/ 2928 w 80"/>
                <a:gd name="T43" fmla="*/ 17 h 17"/>
                <a:gd name="T44" fmla="*/ 2962 w 80"/>
                <a:gd name="T45" fmla="*/ 17 h 17"/>
                <a:gd name="T46" fmla="*/ 3053 w 80"/>
                <a:gd name="T47" fmla="*/ 13 h 17"/>
                <a:gd name="T48" fmla="*/ 3124 w 80"/>
                <a:gd name="T49" fmla="*/ 13 h 17"/>
                <a:gd name="T50" fmla="*/ 3124 w 80"/>
                <a:gd name="T51" fmla="*/ 13 h 17"/>
                <a:gd name="T52" fmla="*/ 3066 w 80"/>
                <a:gd name="T53" fmla="*/ 0 h 17"/>
                <a:gd name="T54" fmla="*/ 3124 w 80"/>
                <a:gd name="T55" fmla="*/ 0 h 17"/>
                <a:gd name="T56" fmla="*/ 2999 w 80"/>
                <a:gd name="T57" fmla="*/ 0 h 17"/>
                <a:gd name="T58" fmla="*/ 2928 w 80"/>
                <a:gd name="T59" fmla="*/ 1 h 17"/>
                <a:gd name="T60" fmla="*/ 2928 w 80"/>
                <a:gd name="T61" fmla="*/ 1 h 17"/>
                <a:gd name="T62" fmla="*/ 2845 w 80"/>
                <a:gd name="T63" fmla="*/ 17 h 17"/>
                <a:gd name="T64" fmla="*/ 2783 w 80"/>
                <a:gd name="T65" fmla="*/ 13 h 17"/>
                <a:gd name="T66" fmla="*/ 2685 w 80"/>
                <a:gd name="T67" fmla="*/ 22 h 17"/>
                <a:gd name="T68" fmla="*/ 2609 w 80"/>
                <a:gd name="T69" fmla="*/ 22 h 17"/>
                <a:gd name="T70" fmla="*/ 2609 w 80"/>
                <a:gd name="T71" fmla="*/ 28 h 17"/>
                <a:gd name="T72" fmla="*/ 2452 w 80"/>
                <a:gd name="T73" fmla="*/ 45 h 17"/>
                <a:gd name="T74" fmla="*/ 2383 w 80"/>
                <a:gd name="T75" fmla="*/ 36 h 17"/>
                <a:gd name="T76" fmla="*/ 2312 w 80"/>
                <a:gd name="T77" fmla="*/ 47 h 17"/>
                <a:gd name="T78" fmla="*/ 2216 w 80"/>
                <a:gd name="T79" fmla="*/ 47 h 17"/>
                <a:gd name="T80" fmla="*/ 2109 w 80"/>
                <a:gd name="T81" fmla="*/ 58 h 17"/>
                <a:gd name="T82" fmla="*/ 2039 w 80"/>
                <a:gd name="T83" fmla="*/ 65 h 17"/>
                <a:gd name="T84" fmla="*/ 1946 w 80"/>
                <a:gd name="T85" fmla="*/ 75 h 17"/>
                <a:gd name="T86" fmla="*/ 1873 w 80"/>
                <a:gd name="T87" fmla="*/ 75 h 17"/>
                <a:gd name="T88" fmla="*/ 1711 w 80"/>
                <a:gd name="T89" fmla="*/ 79 h 17"/>
                <a:gd name="T90" fmla="*/ 1072 w 80"/>
                <a:gd name="T91" fmla="*/ 89 h 17"/>
                <a:gd name="T92" fmla="*/ 943 w 80"/>
                <a:gd name="T93" fmla="*/ 84 h 17"/>
                <a:gd name="T94" fmla="*/ 852 w 80"/>
                <a:gd name="T95" fmla="*/ 84 h 17"/>
                <a:gd name="T96" fmla="*/ 697 w 80"/>
                <a:gd name="T97" fmla="*/ 89 h 17"/>
                <a:gd name="T98" fmla="*/ 69 w 80"/>
                <a:gd name="T99" fmla="*/ 79 h 17"/>
                <a:gd name="T100" fmla="*/ 0 w 80"/>
                <a:gd name="T101" fmla="*/ 79 h 17"/>
                <a:gd name="T102" fmla="*/ 0 w 80"/>
                <a:gd name="T103" fmla="*/ 79 h 17"/>
                <a:gd name="T104" fmla="*/ 0 w 80"/>
                <a:gd name="T105" fmla="*/ 97 h 1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0" h="17">
                  <a:moveTo>
                    <a:pt x="0" y="16"/>
                  </a:moveTo>
                  <a:lnTo>
                    <a:pt x="0" y="16"/>
                  </a:lnTo>
                  <a:lnTo>
                    <a:pt x="4" y="15"/>
                  </a:lnTo>
                  <a:lnTo>
                    <a:pt x="18" y="17"/>
                  </a:lnTo>
                  <a:lnTo>
                    <a:pt x="22" y="17"/>
                  </a:lnTo>
                  <a:lnTo>
                    <a:pt x="24" y="16"/>
                  </a:lnTo>
                  <a:lnTo>
                    <a:pt x="27" y="16"/>
                  </a:lnTo>
                  <a:lnTo>
                    <a:pt x="44" y="15"/>
                  </a:lnTo>
                  <a:lnTo>
                    <a:pt x="48" y="14"/>
                  </a:lnTo>
                  <a:lnTo>
                    <a:pt x="51" y="14"/>
                  </a:lnTo>
                  <a:lnTo>
                    <a:pt x="55" y="13"/>
                  </a:lnTo>
                  <a:lnTo>
                    <a:pt x="59" y="12"/>
                  </a:lnTo>
                  <a:lnTo>
                    <a:pt x="61" y="10"/>
                  </a:lnTo>
                  <a:lnTo>
                    <a:pt x="63" y="10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8" y="7"/>
                  </a:lnTo>
                  <a:lnTo>
                    <a:pt x="70" y="8"/>
                  </a:lnTo>
                  <a:lnTo>
                    <a:pt x="73" y="4"/>
                  </a:lnTo>
                  <a:lnTo>
                    <a:pt x="74" y="5"/>
                  </a:lnTo>
                  <a:lnTo>
                    <a:pt x="75" y="3"/>
                  </a:lnTo>
                  <a:lnTo>
                    <a:pt x="76" y="3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77" y="0"/>
                  </a:lnTo>
                  <a:lnTo>
                    <a:pt x="75" y="1"/>
                  </a:lnTo>
                  <a:lnTo>
                    <a:pt x="73" y="3"/>
                  </a:lnTo>
                  <a:lnTo>
                    <a:pt x="71" y="2"/>
                  </a:lnTo>
                  <a:lnTo>
                    <a:pt x="69" y="4"/>
                  </a:lnTo>
                  <a:lnTo>
                    <a:pt x="67" y="4"/>
                  </a:lnTo>
                  <a:lnTo>
                    <a:pt x="67" y="5"/>
                  </a:lnTo>
                  <a:lnTo>
                    <a:pt x="63" y="7"/>
                  </a:lnTo>
                  <a:lnTo>
                    <a:pt x="61" y="6"/>
                  </a:lnTo>
                  <a:lnTo>
                    <a:pt x="59" y="8"/>
                  </a:lnTo>
                  <a:lnTo>
                    <a:pt x="57" y="8"/>
                  </a:lnTo>
                  <a:lnTo>
                    <a:pt x="54" y="9"/>
                  </a:lnTo>
                  <a:lnTo>
                    <a:pt x="52" y="11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44" y="13"/>
                  </a:lnTo>
                  <a:lnTo>
                    <a:pt x="27" y="15"/>
                  </a:lnTo>
                  <a:lnTo>
                    <a:pt x="24" y="14"/>
                  </a:lnTo>
                  <a:lnTo>
                    <a:pt x="22" y="14"/>
                  </a:lnTo>
                  <a:lnTo>
                    <a:pt x="18" y="15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4" name="Freeform 28">
              <a:extLst>
                <a:ext uri="{FF2B5EF4-FFF2-40B4-BE49-F238E27FC236}">
                  <a16:creationId xmlns:a16="http://schemas.microsoft.com/office/drawing/2014/main" id="{6E84FC57-E231-4FEE-A23F-76C6513A3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8" y="2869"/>
              <a:ext cx="117" cy="75"/>
            </a:xfrm>
            <a:custGeom>
              <a:avLst/>
              <a:gdLst>
                <a:gd name="T0" fmla="*/ 41 w 69"/>
                <a:gd name="T1" fmla="*/ 389 h 57"/>
                <a:gd name="T2" fmla="*/ 119 w 69"/>
                <a:gd name="T3" fmla="*/ 374 h 57"/>
                <a:gd name="T4" fmla="*/ 41 w 69"/>
                <a:gd name="T5" fmla="*/ 374 h 57"/>
                <a:gd name="T6" fmla="*/ 119 w 69"/>
                <a:gd name="T7" fmla="*/ 374 h 57"/>
                <a:gd name="T8" fmla="*/ 202 w 69"/>
                <a:gd name="T9" fmla="*/ 367 h 57"/>
                <a:gd name="T10" fmla="*/ 281 w 69"/>
                <a:gd name="T11" fmla="*/ 367 h 57"/>
                <a:gd name="T12" fmla="*/ 344 w 69"/>
                <a:gd name="T13" fmla="*/ 351 h 57"/>
                <a:gd name="T14" fmla="*/ 449 w 69"/>
                <a:gd name="T15" fmla="*/ 362 h 57"/>
                <a:gd name="T16" fmla="*/ 521 w 69"/>
                <a:gd name="T17" fmla="*/ 347 h 57"/>
                <a:gd name="T18" fmla="*/ 583 w 69"/>
                <a:gd name="T19" fmla="*/ 341 h 57"/>
                <a:gd name="T20" fmla="*/ 761 w 69"/>
                <a:gd name="T21" fmla="*/ 314 h 57"/>
                <a:gd name="T22" fmla="*/ 855 w 69"/>
                <a:gd name="T23" fmla="*/ 311 h 57"/>
                <a:gd name="T24" fmla="*/ 989 w 69"/>
                <a:gd name="T25" fmla="*/ 301 h 57"/>
                <a:gd name="T26" fmla="*/ 1092 w 69"/>
                <a:gd name="T27" fmla="*/ 284 h 57"/>
                <a:gd name="T28" fmla="*/ 1165 w 69"/>
                <a:gd name="T29" fmla="*/ 264 h 57"/>
                <a:gd name="T30" fmla="*/ 1262 w 69"/>
                <a:gd name="T31" fmla="*/ 264 h 57"/>
                <a:gd name="T32" fmla="*/ 1331 w 69"/>
                <a:gd name="T33" fmla="*/ 246 h 57"/>
                <a:gd name="T34" fmla="*/ 1402 w 69"/>
                <a:gd name="T35" fmla="*/ 236 h 57"/>
                <a:gd name="T36" fmla="*/ 1497 w 69"/>
                <a:gd name="T37" fmla="*/ 225 h 57"/>
                <a:gd name="T38" fmla="*/ 1674 w 69"/>
                <a:gd name="T39" fmla="*/ 212 h 57"/>
                <a:gd name="T40" fmla="*/ 1975 w 69"/>
                <a:gd name="T41" fmla="*/ 171 h 57"/>
                <a:gd name="T42" fmla="*/ 2018 w 69"/>
                <a:gd name="T43" fmla="*/ 150 h 57"/>
                <a:gd name="T44" fmla="*/ 2187 w 69"/>
                <a:gd name="T45" fmla="*/ 136 h 57"/>
                <a:gd name="T46" fmla="*/ 2187 w 69"/>
                <a:gd name="T47" fmla="*/ 114 h 57"/>
                <a:gd name="T48" fmla="*/ 2320 w 69"/>
                <a:gd name="T49" fmla="*/ 103 h 57"/>
                <a:gd name="T50" fmla="*/ 2423 w 69"/>
                <a:gd name="T51" fmla="*/ 84 h 57"/>
                <a:gd name="T52" fmla="*/ 2423 w 69"/>
                <a:gd name="T53" fmla="*/ 66 h 57"/>
                <a:gd name="T54" fmla="*/ 2496 w 69"/>
                <a:gd name="T55" fmla="*/ 64 h 57"/>
                <a:gd name="T56" fmla="*/ 2621 w 69"/>
                <a:gd name="T57" fmla="*/ 37 h 57"/>
                <a:gd name="T58" fmla="*/ 2781 w 69"/>
                <a:gd name="T59" fmla="*/ 0 h 57"/>
                <a:gd name="T60" fmla="*/ 2781 w 69"/>
                <a:gd name="T61" fmla="*/ 0 h 57"/>
                <a:gd name="T62" fmla="*/ 2699 w 69"/>
                <a:gd name="T63" fmla="*/ 0 h 57"/>
                <a:gd name="T64" fmla="*/ 2699 w 69"/>
                <a:gd name="T65" fmla="*/ 0 h 57"/>
                <a:gd name="T66" fmla="*/ 2459 w 69"/>
                <a:gd name="T67" fmla="*/ 21 h 57"/>
                <a:gd name="T68" fmla="*/ 2459 w 69"/>
                <a:gd name="T69" fmla="*/ 49 h 57"/>
                <a:gd name="T70" fmla="*/ 2377 w 69"/>
                <a:gd name="T71" fmla="*/ 55 h 57"/>
                <a:gd name="T72" fmla="*/ 2298 w 69"/>
                <a:gd name="T73" fmla="*/ 66 h 57"/>
                <a:gd name="T74" fmla="*/ 2215 w 69"/>
                <a:gd name="T75" fmla="*/ 87 h 57"/>
                <a:gd name="T76" fmla="*/ 2091 w 69"/>
                <a:gd name="T77" fmla="*/ 111 h 57"/>
                <a:gd name="T78" fmla="*/ 2018 w 69"/>
                <a:gd name="T79" fmla="*/ 125 h 57"/>
                <a:gd name="T80" fmla="*/ 1914 w 69"/>
                <a:gd name="T81" fmla="*/ 130 h 57"/>
                <a:gd name="T82" fmla="*/ 1852 w 69"/>
                <a:gd name="T83" fmla="*/ 153 h 57"/>
                <a:gd name="T84" fmla="*/ 1529 w 69"/>
                <a:gd name="T85" fmla="*/ 197 h 57"/>
                <a:gd name="T86" fmla="*/ 1529 w 69"/>
                <a:gd name="T87" fmla="*/ 212 h 57"/>
                <a:gd name="T88" fmla="*/ 1368 w 69"/>
                <a:gd name="T89" fmla="*/ 216 h 57"/>
                <a:gd name="T90" fmla="*/ 1262 w 69"/>
                <a:gd name="T91" fmla="*/ 239 h 57"/>
                <a:gd name="T92" fmla="*/ 1211 w 69"/>
                <a:gd name="T93" fmla="*/ 239 h 57"/>
                <a:gd name="T94" fmla="*/ 1092 w 69"/>
                <a:gd name="T95" fmla="*/ 264 h 57"/>
                <a:gd name="T96" fmla="*/ 989 w 69"/>
                <a:gd name="T97" fmla="*/ 275 h 57"/>
                <a:gd name="T98" fmla="*/ 926 w 69"/>
                <a:gd name="T99" fmla="*/ 284 h 57"/>
                <a:gd name="T100" fmla="*/ 855 w 69"/>
                <a:gd name="T101" fmla="*/ 296 h 57"/>
                <a:gd name="T102" fmla="*/ 744 w 69"/>
                <a:gd name="T103" fmla="*/ 296 h 57"/>
                <a:gd name="T104" fmla="*/ 582 w 69"/>
                <a:gd name="T105" fmla="*/ 314 h 57"/>
                <a:gd name="T106" fmla="*/ 476 w 69"/>
                <a:gd name="T107" fmla="*/ 324 h 57"/>
                <a:gd name="T108" fmla="*/ 405 w 69"/>
                <a:gd name="T109" fmla="*/ 333 h 57"/>
                <a:gd name="T110" fmla="*/ 343 w 69"/>
                <a:gd name="T111" fmla="*/ 341 h 57"/>
                <a:gd name="T112" fmla="*/ 239 w 69"/>
                <a:gd name="T113" fmla="*/ 341 h 57"/>
                <a:gd name="T114" fmla="*/ 166 w 69"/>
                <a:gd name="T115" fmla="*/ 351 h 57"/>
                <a:gd name="T116" fmla="*/ 166 w 69"/>
                <a:gd name="T117" fmla="*/ 351 h 57"/>
                <a:gd name="T118" fmla="*/ 0 w 69"/>
                <a:gd name="T119" fmla="*/ 362 h 57"/>
                <a:gd name="T120" fmla="*/ 0 w 69"/>
                <a:gd name="T121" fmla="*/ 374 h 57"/>
                <a:gd name="T122" fmla="*/ 0 w 69"/>
                <a:gd name="T123" fmla="*/ 374 h 57"/>
                <a:gd name="T124" fmla="*/ 41 w 69"/>
                <a:gd name="T125" fmla="*/ 389 h 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9" h="57">
                  <a:moveTo>
                    <a:pt x="1" y="57"/>
                  </a:moveTo>
                  <a:lnTo>
                    <a:pt x="3" y="55"/>
                  </a:lnTo>
                  <a:lnTo>
                    <a:pt x="1" y="55"/>
                  </a:lnTo>
                  <a:lnTo>
                    <a:pt x="3" y="55"/>
                  </a:lnTo>
                  <a:lnTo>
                    <a:pt x="5" y="54"/>
                  </a:lnTo>
                  <a:lnTo>
                    <a:pt x="7" y="54"/>
                  </a:lnTo>
                  <a:lnTo>
                    <a:pt x="9" y="52"/>
                  </a:lnTo>
                  <a:lnTo>
                    <a:pt x="11" y="53"/>
                  </a:lnTo>
                  <a:lnTo>
                    <a:pt x="13" y="51"/>
                  </a:lnTo>
                  <a:lnTo>
                    <a:pt x="15" y="50"/>
                  </a:lnTo>
                  <a:lnTo>
                    <a:pt x="19" y="46"/>
                  </a:lnTo>
                  <a:lnTo>
                    <a:pt x="21" y="45"/>
                  </a:lnTo>
                  <a:lnTo>
                    <a:pt x="25" y="44"/>
                  </a:lnTo>
                  <a:lnTo>
                    <a:pt x="27" y="42"/>
                  </a:lnTo>
                  <a:lnTo>
                    <a:pt x="29" y="39"/>
                  </a:lnTo>
                  <a:lnTo>
                    <a:pt x="31" y="39"/>
                  </a:lnTo>
                  <a:lnTo>
                    <a:pt x="33" y="36"/>
                  </a:lnTo>
                  <a:lnTo>
                    <a:pt x="35" y="34"/>
                  </a:lnTo>
                  <a:lnTo>
                    <a:pt x="37" y="33"/>
                  </a:lnTo>
                  <a:lnTo>
                    <a:pt x="41" y="31"/>
                  </a:lnTo>
                  <a:lnTo>
                    <a:pt x="49" y="25"/>
                  </a:lnTo>
                  <a:lnTo>
                    <a:pt x="50" y="22"/>
                  </a:lnTo>
                  <a:lnTo>
                    <a:pt x="54" y="20"/>
                  </a:lnTo>
                  <a:lnTo>
                    <a:pt x="54" y="17"/>
                  </a:lnTo>
                  <a:lnTo>
                    <a:pt x="58" y="15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2" y="9"/>
                  </a:lnTo>
                  <a:lnTo>
                    <a:pt x="65" y="5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1" y="3"/>
                  </a:lnTo>
                  <a:lnTo>
                    <a:pt x="61" y="7"/>
                  </a:lnTo>
                  <a:lnTo>
                    <a:pt x="59" y="8"/>
                  </a:lnTo>
                  <a:lnTo>
                    <a:pt x="57" y="10"/>
                  </a:lnTo>
                  <a:lnTo>
                    <a:pt x="55" y="13"/>
                  </a:lnTo>
                  <a:lnTo>
                    <a:pt x="52" y="16"/>
                  </a:lnTo>
                  <a:lnTo>
                    <a:pt x="50" y="18"/>
                  </a:lnTo>
                  <a:lnTo>
                    <a:pt x="48" y="19"/>
                  </a:lnTo>
                  <a:lnTo>
                    <a:pt x="46" y="23"/>
                  </a:lnTo>
                  <a:lnTo>
                    <a:pt x="38" y="29"/>
                  </a:lnTo>
                  <a:lnTo>
                    <a:pt x="38" y="31"/>
                  </a:lnTo>
                  <a:lnTo>
                    <a:pt x="34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7" y="39"/>
                  </a:lnTo>
                  <a:lnTo>
                    <a:pt x="25" y="40"/>
                  </a:lnTo>
                  <a:lnTo>
                    <a:pt x="23" y="42"/>
                  </a:lnTo>
                  <a:lnTo>
                    <a:pt x="21" y="43"/>
                  </a:lnTo>
                  <a:lnTo>
                    <a:pt x="18" y="43"/>
                  </a:lnTo>
                  <a:lnTo>
                    <a:pt x="14" y="46"/>
                  </a:lnTo>
                  <a:lnTo>
                    <a:pt x="12" y="47"/>
                  </a:lnTo>
                  <a:lnTo>
                    <a:pt x="10" y="49"/>
                  </a:lnTo>
                  <a:lnTo>
                    <a:pt x="8" y="50"/>
                  </a:lnTo>
                  <a:lnTo>
                    <a:pt x="6" y="50"/>
                  </a:lnTo>
                  <a:lnTo>
                    <a:pt x="4" y="52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1" y="57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5" name="Freeform 29">
              <a:extLst>
                <a:ext uri="{FF2B5EF4-FFF2-40B4-BE49-F238E27FC236}">
                  <a16:creationId xmlns:a16="http://schemas.microsoft.com/office/drawing/2014/main" id="{73C49E7B-A1E3-4593-A277-4EF819826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" y="2727"/>
              <a:ext cx="32" cy="142"/>
            </a:xfrm>
            <a:custGeom>
              <a:avLst/>
              <a:gdLst>
                <a:gd name="T0" fmla="*/ 62 w 19"/>
                <a:gd name="T1" fmla="*/ 735 h 108"/>
                <a:gd name="T2" fmla="*/ 104 w 19"/>
                <a:gd name="T3" fmla="*/ 686 h 108"/>
                <a:gd name="T4" fmla="*/ 175 w 19"/>
                <a:gd name="T5" fmla="*/ 676 h 108"/>
                <a:gd name="T6" fmla="*/ 236 w 19"/>
                <a:gd name="T7" fmla="*/ 638 h 108"/>
                <a:gd name="T8" fmla="*/ 295 w 19"/>
                <a:gd name="T9" fmla="*/ 621 h 108"/>
                <a:gd name="T10" fmla="*/ 435 w 19"/>
                <a:gd name="T11" fmla="*/ 586 h 108"/>
                <a:gd name="T12" fmla="*/ 435 w 19"/>
                <a:gd name="T13" fmla="*/ 559 h 108"/>
                <a:gd name="T14" fmla="*/ 460 w 19"/>
                <a:gd name="T15" fmla="*/ 539 h 108"/>
                <a:gd name="T16" fmla="*/ 539 w 19"/>
                <a:gd name="T17" fmla="*/ 490 h 108"/>
                <a:gd name="T18" fmla="*/ 573 w 19"/>
                <a:gd name="T19" fmla="*/ 460 h 108"/>
                <a:gd name="T20" fmla="*/ 573 w 19"/>
                <a:gd name="T21" fmla="*/ 439 h 108"/>
                <a:gd name="T22" fmla="*/ 613 w 19"/>
                <a:gd name="T23" fmla="*/ 412 h 108"/>
                <a:gd name="T24" fmla="*/ 613 w 19"/>
                <a:gd name="T25" fmla="*/ 389 h 108"/>
                <a:gd name="T26" fmla="*/ 669 w 19"/>
                <a:gd name="T27" fmla="*/ 383 h 108"/>
                <a:gd name="T28" fmla="*/ 669 w 19"/>
                <a:gd name="T29" fmla="*/ 350 h 108"/>
                <a:gd name="T30" fmla="*/ 692 w 19"/>
                <a:gd name="T31" fmla="*/ 330 h 108"/>
                <a:gd name="T32" fmla="*/ 692 w 19"/>
                <a:gd name="T33" fmla="*/ 296 h 108"/>
                <a:gd name="T34" fmla="*/ 733 w 19"/>
                <a:gd name="T35" fmla="*/ 276 h 108"/>
                <a:gd name="T36" fmla="*/ 669 w 19"/>
                <a:gd name="T37" fmla="*/ 259 h 108"/>
                <a:gd name="T38" fmla="*/ 692 w 19"/>
                <a:gd name="T39" fmla="*/ 234 h 108"/>
                <a:gd name="T40" fmla="*/ 692 w 19"/>
                <a:gd name="T41" fmla="*/ 201 h 108"/>
                <a:gd name="T42" fmla="*/ 733 w 19"/>
                <a:gd name="T43" fmla="*/ 187 h 108"/>
                <a:gd name="T44" fmla="*/ 669 w 19"/>
                <a:gd name="T45" fmla="*/ 153 h 108"/>
                <a:gd name="T46" fmla="*/ 669 w 19"/>
                <a:gd name="T47" fmla="*/ 110 h 108"/>
                <a:gd name="T48" fmla="*/ 573 w 19"/>
                <a:gd name="T49" fmla="*/ 87 h 108"/>
                <a:gd name="T50" fmla="*/ 539 w 19"/>
                <a:gd name="T51" fmla="*/ 55 h 108"/>
                <a:gd name="T52" fmla="*/ 497 w 19"/>
                <a:gd name="T53" fmla="*/ 42 h 108"/>
                <a:gd name="T54" fmla="*/ 435 w 19"/>
                <a:gd name="T55" fmla="*/ 16 h 108"/>
                <a:gd name="T56" fmla="*/ 460 w 19"/>
                <a:gd name="T57" fmla="*/ 0 h 108"/>
                <a:gd name="T58" fmla="*/ 295 w 19"/>
                <a:gd name="T59" fmla="*/ 16 h 108"/>
                <a:gd name="T60" fmla="*/ 295 w 19"/>
                <a:gd name="T61" fmla="*/ 0 h 108"/>
                <a:gd name="T62" fmla="*/ 295 w 19"/>
                <a:gd name="T63" fmla="*/ 16 h 108"/>
                <a:gd name="T64" fmla="*/ 340 w 19"/>
                <a:gd name="T65" fmla="*/ 49 h 108"/>
                <a:gd name="T66" fmla="*/ 460 w 19"/>
                <a:gd name="T67" fmla="*/ 64 h 108"/>
                <a:gd name="T68" fmla="*/ 460 w 19"/>
                <a:gd name="T69" fmla="*/ 87 h 108"/>
                <a:gd name="T70" fmla="*/ 497 w 19"/>
                <a:gd name="T71" fmla="*/ 114 h 108"/>
                <a:gd name="T72" fmla="*/ 573 w 19"/>
                <a:gd name="T73" fmla="*/ 164 h 108"/>
                <a:gd name="T74" fmla="*/ 573 w 19"/>
                <a:gd name="T75" fmla="*/ 178 h 108"/>
                <a:gd name="T76" fmla="*/ 573 w 19"/>
                <a:gd name="T77" fmla="*/ 201 h 108"/>
                <a:gd name="T78" fmla="*/ 613 w 19"/>
                <a:gd name="T79" fmla="*/ 234 h 108"/>
                <a:gd name="T80" fmla="*/ 613 w 19"/>
                <a:gd name="T81" fmla="*/ 251 h 108"/>
                <a:gd name="T82" fmla="*/ 669 w 19"/>
                <a:gd name="T83" fmla="*/ 276 h 108"/>
                <a:gd name="T84" fmla="*/ 669 w 19"/>
                <a:gd name="T85" fmla="*/ 296 h 108"/>
                <a:gd name="T86" fmla="*/ 613 w 19"/>
                <a:gd name="T87" fmla="*/ 325 h 108"/>
                <a:gd name="T88" fmla="*/ 573 w 19"/>
                <a:gd name="T89" fmla="*/ 350 h 108"/>
                <a:gd name="T90" fmla="*/ 573 w 19"/>
                <a:gd name="T91" fmla="*/ 373 h 108"/>
                <a:gd name="T92" fmla="*/ 573 w 19"/>
                <a:gd name="T93" fmla="*/ 389 h 108"/>
                <a:gd name="T94" fmla="*/ 539 w 19"/>
                <a:gd name="T95" fmla="*/ 412 h 108"/>
                <a:gd name="T96" fmla="*/ 539 w 19"/>
                <a:gd name="T97" fmla="*/ 434 h 108"/>
                <a:gd name="T98" fmla="*/ 435 w 19"/>
                <a:gd name="T99" fmla="*/ 460 h 108"/>
                <a:gd name="T100" fmla="*/ 497 w 19"/>
                <a:gd name="T101" fmla="*/ 490 h 108"/>
                <a:gd name="T102" fmla="*/ 397 w 19"/>
                <a:gd name="T103" fmla="*/ 533 h 108"/>
                <a:gd name="T104" fmla="*/ 340 w 19"/>
                <a:gd name="T105" fmla="*/ 559 h 108"/>
                <a:gd name="T106" fmla="*/ 273 w 19"/>
                <a:gd name="T107" fmla="*/ 571 h 108"/>
                <a:gd name="T108" fmla="*/ 273 w 19"/>
                <a:gd name="T109" fmla="*/ 605 h 108"/>
                <a:gd name="T110" fmla="*/ 175 w 19"/>
                <a:gd name="T111" fmla="*/ 621 h 108"/>
                <a:gd name="T112" fmla="*/ 162 w 19"/>
                <a:gd name="T113" fmla="*/ 638 h 108"/>
                <a:gd name="T114" fmla="*/ 162 w 19"/>
                <a:gd name="T115" fmla="*/ 671 h 108"/>
                <a:gd name="T116" fmla="*/ 62 w 19"/>
                <a:gd name="T117" fmla="*/ 672 h 108"/>
                <a:gd name="T118" fmla="*/ 0 w 19"/>
                <a:gd name="T119" fmla="*/ 735 h 108"/>
                <a:gd name="T120" fmla="*/ 0 w 19"/>
                <a:gd name="T121" fmla="*/ 735 h 108"/>
                <a:gd name="T122" fmla="*/ 62 w 19"/>
                <a:gd name="T123" fmla="*/ 735 h 10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9" h="108">
                  <a:moveTo>
                    <a:pt x="2" y="108"/>
                  </a:moveTo>
                  <a:lnTo>
                    <a:pt x="3" y="101"/>
                  </a:lnTo>
                  <a:lnTo>
                    <a:pt x="5" y="100"/>
                  </a:lnTo>
                  <a:lnTo>
                    <a:pt x="6" y="94"/>
                  </a:lnTo>
                  <a:lnTo>
                    <a:pt x="8" y="91"/>
                  </a:lnTo>
                  <a:lnTo>
                    <a:pt x="11" y="86"/>
                  </a:lnTo>
                  <a:lnTo>
                    <a:pt x="11" y="82"/>
                  </a:lnTo>
                  <a:lnTo>
                    <a:pt x="12" y="79"/>
                  </a:lnTo>
                  <a:lnTo>
                    <a:pt x="14" y="72"/>
                  </a:lnTo>
                  <a:lnTo>
                    <a:pt x="15" y="68"/>
                  </a:lnTo>
                  <a:lnTo>
                    <a:pt x="15" y="65"/>
                  </a:lnTo>
                  <a:lnTo>
                    <a:pt x="16" y="61"/>
                  </a:lnTo>
                  <a:lnTo>
                    <a:pt x="16" y="57"/>
                  </a:lnTo>
                  <a:lnTo>
                    <a:pt x="17" y="56"/>
                  </a:lnTo>
                  <a:lnTo>
                    <a:pt x="17" y="52"/>
                  </a:lnTo>
                  <a:lnTo>
                    <a:pt x="18" y="49"/>
                  </a:lnTo>
                  <a:lnTo>
                    <a:pt x="18" y="43"/>
                  </a:lnTo>
                  <a:lnTo>
                    <a:pt x="19" y="41"/>
                  </a:lnTo>
                  <a:lnTo>
                    <a:pt x="17" y="38"/>
                  </a:lnTo>
                  <a:lnTo>
                    <a:pt x="18" y="34"/>
                  </a:lnTo>
                  <a:lnTo>
                    <a:pt x="18" y="30"/>
                  </a:lnTo>
                  <a:lnTo>
                    <a:pt x="19" y="27"/>
                  </a:lnTo>
                  <a:lnTo>
                    <a:pt x="17" y="23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4" y="8"/>
                  </a:lnTo>
                  <a:lnTo>
                    <a:pt x="13" y="6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8" y="2"/>
                  </a:lnTo>
                  <a:lnTo>
                    <a:pt x="8" y="0"/>
                  </a:lnTo>
                  <a:lnTo>
                    <a:pt x="8" y="2"/>
                  </a:lnTo>
                  <a:lnTo>
                    <a:pt x="9" y="7"/>
                  </a:lnTo>
                  <a:lnTo>
                    <a:pt x="12" y="9"/>
                  </a:lnTo>
                  <a:lnTo>
                    <a:pt x="12" y="13"/>
                  </a:lnTo>
                  <a:lnTo>
                    <a:pt x="13" y="17"/>
                  </a:lnTo>
                  <a:lnTo>
                    <a:pt x="15" y="24"/>
                  </a:lnTo>
                  <a:lnTo>
                    <a:pt x="15" y="26"/>
                  </a:lnTo>
                  <a:lnTo>
                    <a:pt x="15" y="30"/>
                  </a:lnTo>
                  <a:lnTo>
                    <a:pt x="16" y="34"/>
                  </a:lnTo>
                  <a:lnTo>
                    <a:pt x="16" y="37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6" y="48"/>
                  </a:lnTo>
                  <a:lnTo>
                    <a:pt x="15" y="52"/>
                  </a:lnTo>
                  <a:lnTo>
                    <a:pt x="15" y="55"/>
                  </a:lnTo>
                  <a:lnTo>
                    <a:pt x="15" y="57"/>
                  </a:lnTo>
                  <a:lnTo>
                    <a:pt x="14" y="61"/>
                  </a:lnTo>
                  <a:lnTo>
                    <a:pt x="14" y="64"/>
                  </a:lnTo>
                  <a:lnTo>
                    <a:pt x="11" y="68"/>
                  </a:lnTo>
                  <a:lnTo>
                    <a:pt x="13" y="72"/>
                  </a:lnTo>
                  <a:lnTo>
                    <a:pt x="10" y="78"/>
                  </a:lnTo>
                  <a:lnTo>
                    <a:pt x="9" y="82"/>
                  </a:lnTo>
                  <a:lnTo>
                    <a:pt x="7" y="84"/>
                  </a:lnTo>
                  <a:lnTo>
                    <a:pt x="7" y="89"/>
                  </a:lnTo>
                  <a:lnTo>
                    <a:pt x="5" y="91"/>
                  </a:lnTo>
                  <a:lnTo>
                    <a:pt x="4" y="94"/>
                  </a:lnTo>
                  <a:lnTo>
                    <a:pt x="4" y="98"/>
                  </a:lnTo>
                  <a:lnTo>
                    <a:pt x="2" y="99"/>
                  </a:lnTo>
                  <a:lnTo>
                    <a:pt x="0" y="108"/>
                  </a:lnTo>
                  <a:lnTo>
                    <a:pt x="2" y="108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6" name="Freeform 30">
              <a:extLst>
                <a:ext uri="{FF2B5EF4-FFF2-40B4-BE49-F238E27FC236}">
                  <a16:creationId xmlns:a16="http://schemas.microsoft.com/office/drawing/2014/main" id="{52AEBB5F-982B-49FC-832B-12E71373F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" y="2632"/>
              <a:ext cx="102" cy="98"/>
            </a:xfrm>
            <a:custGeom>
              <a:avLst/>
              <a:gdLst>
                <a:gd name="T0" fmla="*/ 2457 w 60"/>
                <a:gd name="T1" fmla="*/ 473 h 75"/>
                <a:gd name="T2" fmla="*/ 2387 w 60"/>
                <a:gd name="T3" fmla="*/ 473 h 75"/>
                <a:gd name="T4" fmla="*/ 2387 w 60"/>
                <a:gd name="T5" fmla="*/ 464 h 75"/>
                <a:gd name="T6" fmla="*/ 2387 w 60"/>
                <a:gd name="T7" fmla="*/ 449 h 75"/>
                <a:gd name="T8" fmla="*/ 2349 w 60"/>
                <a:gd name="T9" fmla="*/ 427 h 75"/>
                <a:gd name="T10" fmla="*/ 2349 w 60"/>
                <a:gd name="T11" fmla="*/ 419 h 75"/>
                <a:gd name="T12" fmla="*/ 2300 w 60"/>
                <a:gd name="T13" fmla="*/ 406 h 75"/>
                <a:gd name="T14" fmla="*/ 2217 w 60"/>
                <a:gd name="T15" fmla="*/ 388 h 75"/>
                <a:gd name="T16" fmla="*/ 2171 w 60"/>
                <a:gd name="T17" fmla="*/ 378 h 75"/>
                <a:gd name="T18" fmla="*/ 2105 w 60"/>
                <a:gd name="T19" fmla="*/ 362 h 75"/>
                <a:gd name="T20" fmla="*/ 2134 w 60"/>
                <a:gd name="T21" fmla="*/ 340 h 75"/>
                <a:gd name="T22" fmla="*/ 2064 w 60"/>
                <a:gd name="T23" fmla="*/ 323 h 75"/>
                <a:gd name="T24" fmla="*/ 1970 w 60"/>
                <a:gd name="T25" fmla="*/ 312 h 75"/>
                <a:gd name="T26" fmla="*/ 1931 w 60"/>
                <a:gd name="T27" fmla="*/ 284 h 75"/>
                <a:gd name="T28" fmla="*/ 1824 w 60"/>
                <a:gd name="T29" fmla="*/ 274 h 75"/>
                <a:gd name="T30" fmla="*/ 1685 w 60"/>
                <a:gd name="T31" fmla="*/ 234 h 75"/>
                <a:gd name="T32" fmla="*/ 1586 w 60"/>
                <a:gd name="T33" fmla="*/ 217 h 75"/>
                <a:gd name="T34" fmla="*/ 1238 w 60"/>
                <a:gd name="T35" fmla="*/ 127 h 75"/>
                <a:gd name="T36" fmla="*/ 1110 w 60"/>
                <a:gd name="T37" fmla="*/ 122 h 75"/>
                <a:gd name="T38" fmla="*/ 1073 w 60"/>
                <a:gd name="T39" fmla="*/ 102 h 75"/>
                <a:gd name="T40" fmla="*/ 893 w 60"/>
                <a:gd name="T41" fmla="*/ 85 h 75"/>
                <a:gd name="T42" fmla="*/ 870 w 60"/>
                <a:gd name="T43" fmla="*/ 71 h 75"/>
                <a:gd name="T44" fmla="*/ 653 w 60"/>
                <a:gd name="T45" fmla="*/ 46 h 75"/>
                <a:gd name="T46" fmla="*/ 486 w 60"/>
                <a:gd name="T47" fmla="*/ 35 h 75"/>
                <a:gd name="T48" fmla="*/ 371 w 60"/>
                <a:gd name="T49" fmla="*/ 16 h 75"/>
                <a:gd name="T50" fmla="*/ 240 w 60"/>
                <a:gd name="T51" fmla="*/ 16 h 75"/>
                <a:gd name="T52" fmla="*/ 168 w 60"/>
                <a:gd name="T53" fmla="*/ 0 h 75"/>
                <a:gd name="T54" fmla="*/ 75 w 60"/>
                <a:gd name="T55" fmla="*/ 0 h 75"/>
                <a:gd name="T56" fmla="*/ 75 w 60"/>
                <a:gd name="T57" fmla="*/ 0 h 75"/>
                <a:gd name="T58" fmla="*/ 0 w 60"/>
                <a:gd name="T59" fmla="*/ 21 h 75"/>
                <a:gd name="T60" fmla="*/ 75 w 60"/>
                <a:gd name="T61" fmla="*/ 21 h 75"/>
                <a:gd name="T62" fmla="*/ 75 w 60"/>
                <a:gd name="T63" fmla="*/ 21 h 75"/>
                <a:gd name="T64" fmla="*/ 168 w 60"/>
                <a:gd name="T65" fmla="*/ 21 h 75"/>
                <a:gd name="T66" fmla="*/ 371 w 60"/>
                <a:gd name="T67" fmla="*/ 38 h 75"/>
                <a:gd name="T68" fmla="*/ 408 w 60"/>
                <a:gd name="T69" fmla="*/ 50 h 75"/>
                <a:gd name="T70" fmla="*/ 583 w 60"/>
                <a:gd name="T71" fmla="*/ 50 h 75"/>
                <a:gd name="T72" fmla="*/ 751 w 60"/>
                <a:gd name="T73" fmla="*/ 97 h 75"/>
                <a:gd name="T74" fmla="*/ 826 w 60"/>
                <a:gd name="T75" fmla="*/ 97 h 75"/>
                <a:gd name="T76" fmla="*/ 991 w 60"/>
                <a:gd name="T77" fmla="*/ 111 h 75"/>
                <a:gd name="T78" fmla="*/ 1037 w 60"/>
                <a:gd name="T79" fmla="*/ 133 h 75"/>
                <a:gd name="T80" fmla="*/ 1159 w 60"/>
                <a:gd name="T81" fmla="*/ 150 h 75"/>
                <a:gd name="T82" fmla="*/ 1518 w 60"/>
                <a:gd name="T83" fmla="*/ 227 h 75"/>
                <a:gd name="T84" fmla="*/ 1586 w 60"/>
                <a:gd name="T85" fmla="*/ 239 h 75"/>
                <a:gd name="T86" fmla="*/ 1720 w 60"/>
                <a:gd name="T87" fmla="*/ 274 h 75"/>
                <a:gd name="T88" fmla="*/ 1862 w 60"/>
                <a:gd name="T89" fmla="*/ 297 h 75"/>
                <a:gd name="T90" fmla="*/ 1862 w 60"/>
                <a:gd name="T91" fmla="*/ 306 h 75"/>
                <a:gd name="T92" fmla="*/ 1887 w 60"/>
                <a:gd name="T93" fmla="*/ 335 h 75"/>
                <a:gd name="T94" fmla="*/ 1970 w 60"/>
                <a:gd name="T95" fmla="*/ 344 h 75"/>
                <a:gd name="T96" fmla="*/ 2006 w 60"/>
                <a:gd name="T97" fmla="*/ 371 h 75"/>
                <a:gd name="T98" fmla="*/ 2105 w 60"/>
                <a:gd name="T99" fmla="*/ 384 h 75"/>
                <a:gd name="T100" fmla="*/ 2134 w 60"/>
                <a:gd name="T101" fmla="*/ 400 h 75"/>
                <a:gd name="T102" fmla="*/ 2134 w 60"/>
                <a:gd name="T103" fmla="*/ 408 h 75"/>
                <a:gd name="T104" fmla="*/ 2171 w 60"/>
                <a:gd name="T105" fmla="*/ 422 h 75"/>
                <a:gd name="T106" fmla="*/ 2171 w 60"/>
                <a:gd name="T107" fmla="*/ 438 h 75"/>
                <a:gd name="T108" fmla="*/ 2270 w 60"/>
                <a:gd name="T109" fmla="*/ 449 h 75"/>
                <a:gd name="T110" fmla="*/ 2217 w 60"/>
                <a:gd name="T111" fmla="*/ 468 h 75"/>
                <a:gd name="T112" fmla="*/ 2349 w 60"/>
                <a:gd name="T113" fmla="*/ 486 h 75"/>
                <a:gd name="T114" fmla="*/ 2300 w 60"/>
                <a:gd name="T115" fmla="*/ 486 h 75"/>
                <a:gd name="T116" fmla="*/ 2457 w 60"/>
                <a:gd name="T117" fmla="*/ 473 h 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0" h="75">
                  <a:moveTo>
                    <a:pt x="60" y="73"/>
                  </a:moveTo>
                  <a:lnTo>
                    <a:pt x="58" y="73"/>
                  </a:lnTo>
                  <a:lnTo>
                    <a:pt x="58" y="71"/>
                  </a:lnTo>
                  <a:lnTo>
                    <a:pt x="58" y="69"/>
                  </a:lnTo>
                  <a:lnTo>
                    <a:pt x="57" y="66"/>
                  </a:lnTo>
                  <a:lnTo>
                    <a:pt x="57" y="64"/>
                  </a:lnTo>
                  <a:lnTo>
                    <a:pt x="56" y="62"/>
                  </a:lnTo>
                  <a:lnTo>
                    <a:pt x="54" y="60"/>
                  </a:lnTo>
                  <a:lnTo>
                    <a:pt x="53" y="58"/>
                  </a:lnTo>
                  <a:lnTo>
                    <a:pt x="51" y="56"/>
                  </a:lnTo>
                  <a:lnTo>
                    <a:pt x="52" y="52"/>
                  </a:lnTo>
                  <a:lnTo>
                    <a:pt x="50" y="50"/>
                  </a:lnTo>
                  <a:lnTo>
                    <a:pt x="48" y="48"/>
                  </a:lnTo>
                  <a:lnTo>
                    <a:pt x="47" y="44"/>
                  </a:lnTo>
                  <a:lnTo>
                    <a:pt x="44" y="42"/>
                  </a:lnTo>
                  <a:lnTo>
                    <a:pt x="41" y="36"/>
                  </a:lnTo>
                  <a:lnTo>
                    <a:pt x="39" y="34"/>
                  </a:lnTo>
                  <a:lnTo>
                    <a:pt x="30" y="20"/>
                  </a:lnTo>
                  <a:lnTo>
                    <a:pt x="27" y="18"/>
                  </a:lnTo>
                  <a:lnTo>
                    <a:pt x="26" y="16"/>
                  </a:lnTo>
                  <a:lnTo>
                    <a:pt x="22" y="13"/>
                  </a:lnTo>
                  <a:lnTo>
                    <a:pt x="21" y="11"/>
                  </a:lnTo>
                  <a:lnTo>
                    <a:pt x="16" y="7"/>
                  </a:lnTo>
                  <a:lnTo>
                    <a:pt x="12" y="5"/>
                  </a:lnTo>
                  <a:lnTo>
                    <a:pt x="9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4" y="3"/>
                  </a:lnTo>
                  <a:lnTo>
                    <a:pt x="9" y="6"/>
                  </a:lnTo>
                  <a:lnTo>
                    <a:pt x="10" y="8"/>
                  </a:lnTo>
                  <a:lnTo>
                    <a:pt x="14" y="8"/>
                  </a:lnTo>
                  <a:lnTo>
                    <a:pt x="18" y="15"/>
                  </a:lnTo>
                  <a:lnTo>
                    <a:pt x="20" y="15"/>
                  </a:lnTo>
                  <a:lnTo>
                    <a:pt x="24" y="17"/>
                  </a:lnTo>
                  <a:lnTo>
                    <a:pt x="25" y="21"/>
                  </a:lnTo>
                  <a:lnTo>
                    <a:pt x="28" y="23"/>
                  </a:lnTo>
                  <a:lnTo>
                    <a:pt x="37" y="35"/>
                  </a:lnTo>
                  <a:lnTo>
                    <a:pt x="39" y="37"/>
                  </a:lnTo>
                  <a:lnTo>
                    <a:pt x="42" y="42"/>
                  </a:lnTo>
                  <a:lnTo>
                    <a:pt x="45" y="46"/>
                  </a:lnTo>
                  <a:lnTo>
                    <a:pt x="45" y="47"/>
                  </a:lnTo>
                  <a:lnTo>
                    <a:pt x="46" y="51"/>
                  </a:lnTo>
                  <a:lnTo>
                    <a:pt x="48" y="53"/>
                  </a:lnTo>
                  <a:lnTo>
                    <a:pt x="49" y="57"/>
                  </a:lnTo>
                  <a:lnTo>
                    <a:pt x="51" y="59"/>
                  </a:lnTo>
                  <a:lnTo>
                    <a:pt x="52" y="61"/>
                  </a:lnTo>
                  <a:lnTo>
                    <a:pt x="52" y="63"/>
                  </a:lnTo>
                  <a:lnTo>
                    <a:pt x="53" y="65"/>
                  </a:lnTo>
                  <a:lnTo>
                    <a:pt x="53" y="67"/>
                  </a:lnTo>
                  <a:lnTo>
                    <a:pt x="55" y="69"/>
                  </a:lnTo>
                  <a:lnTo>
                    <a:pt x="54" y="72"/>
                  </a:lnTo>
                  <a:lnTo>
                    <a:pt x="57" y="75"/>
                  </a:lnTo>
                  <a:lnTo>
                    <a:pt x="56" y="75"/>
                  </a:lnTo>
                  <a:lnTo>
                    <a:pt x="60" y="7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7" name="Freeform 31">
              <a:extLst>
                <a:ext uri="{FF2B5EF4-FFF2-40B4-BE49-F238E27FC236}">
                  <a16:creationId xmlns:a16="http://schemas.microsoft.com/office/drawing/2014/main" id="{5C82BD0E-3EF6-4827-AE9B-D6CBC1B25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" y="2621"/>
              <a:ext cx="157" cy="20"/>
            </a:xfrm>
            <a:custGeom>
              <a:avLst/>
              <a:gdLst>
                <a:gd name="T0" fmla="*/ 3633 w 93"/>
                <a:gd name="T1" fmla="*/ 64 h 15"/>
                <a:gd name="T2" fmla="*/ 3633 w 93"/>
                <a:gd name="T3" fmla="*/ 64 h 15"/>
                <a:gd name="T4" fmla="*/ 3449 w 93"/>
                <a:gd name="T5" fmla="*/ 37 h 15"/>
                <a:gd name="T6" fmla="*/ 2824 w 93"/>
                <a:gd name="T7" fmla="*/ 21 h 15"/>
                <a:gd name="T8" fmla="*/ 2728 w 93"/>
                <a:gd name="T9" fmla="*/ 21 h 15"/>
                <a:gd name="T10" fmla="*/ 1914 w 93"/>
                <a:gd name="T11" fmla="*/ 0 h 15"/>
                <a:gd name="T12" fmla="*/ 1690 w 93"/>
                <a:gd name="T13" fmla="*/ 1 h 15"/>
                <a:gd name="T14" fmla="*/ 1578 w 93"/>
                <a:gd name="T15" fmla="*/ 0 h 15"/>
                <a:gd name="T16" fmla="*/ 812 w 93"/>
                <a:gd name="T17" fmla="*/ 1 h 15"/>
                <a:gd name="T18" fmla="*/ 741 w 93"/>
                <a:gd name="T19" fmla="*/ 21 h 15"/>
                <a:gd name="T20" fmla="*/ 579 w 93"/>
                <a:gd name="T21" fmla="*/ 28 h 15"/>
                <a:gd name="T22" fmla="*/ 559 w 93"/>
                <a:gd name="T23" fmla="*/ 28 h 15"/>
                <a:gd name="T24" fmla="*/ 461 w 93"/>
                <a:gd name="T25" fmla="*/ 37 h 15"/>
                <a:gd name="T26" fmla="*/ 162 w 93"/>
                <a:gd name="T27" fmla="*/ 64 h 15"/>
                <a:gd name="T28" fmla="*/ 0 w 93"/>
                <a:gd name="T29" fmla="*/ 97 h 15"/>
                <a:gd name="T30" fmla="*/ 0 w 93"/>
                <a:gd name="T31" fmla="*/ 85 h 15"/>
                <a:gd name="T32" fmla="*/ 41 w 93"/>
                <a:gd name="T33" fmla="*/ 113 h 15"/>
                <a:gd name="T34" fmla="*/ 41 w 93"/>
                <a:gd name="T35" fmla="*/ 97 h 15"/>
                <a:gd name="T36" fmla="*/ 196 w 93"/>
                <a:gd name="T37" fmla="*/ 73 h 15"/>
                <a:gd name="T38" fmla="*/ 439 w 93"/>
                <a:gd name="T39" fmla="*/ 49 h 15"/>
                <a:gd name="T40" fmla="*/ 579 w 93"/>
                <a:gd name="T41" fmla="*/ 48 h 15"/>
                <a:gd name="T42" fmla="*/ 672 w 93"/>
                <a:gd name="T43" fmla="*/ 48 h 15"/>
                <a:gd name="T44" fmla="*/ 812 w 93"/>
                <a:gd name="T45" fmla="*/ 49 h 15"/>
                <a:gd name="T46" fmla="*/ 900 w 93"/>
                <a:gd name="T47" fmla="*/ 37 h 15"/>
                <a:gd name="T48" fmla="*/ 1519 w 93"/>
                <a:gd name="T49" fmla="*/ 28 h 15"/>
                <a:gd name="T50" fmla="*/ 1690 w 93"/>
                <a:gd name="T51" fmla="*/ 28 h 15"/>
                <a:gd name="T52" fmla="*/ 1876 w 93"/>
                <a:gd name="T53" fmla="*/ 21 h 15"/>
                <a:gd name="T54" fmla="*/ 2728 w 93"/>
                <a:gd name="T55" fmla="*/ 48 h 15"/>
                <a:gd name="T56" fmla="*/ 2824 w 93"/>
                <a:gd name="T57" fmla="*/ 48 h 15"/>
                <a:gd name="T58" fmla="*/ 3449 w 93"/>
                <a:gd name="T59" fmla="*/ 65 h 15"/>
                <a:gd name="T60" fmla="*/ 3565 w 93"/>
                <a:gd name="T61" fmla="*/ 85 h 15"/>
                <a:gd name="T62" fmla="*/ 3633 w 93"/>
                <a:gd name="T63" fmla="*/ 85 h 15"/>
                <a:gd name="T64" fmla="*/ 3633 w 93"/>
                <a:gd name="T65" fmla="*/ 64 h 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93" h="15">
                  <a:moveTo>
                    <a:pt x="93" y="8"/>
                  </a:moveTo>
                  <a:lnTo>
                    <a:pt x="93" y="8"/>
                  </a:lnTo>
                  <a:lnTo>
                    <a:pt x="88" y="5"/>
                  </a:lnTo>
                  <a:lnTo>
                    <a:pt x="72" y="3"/>
                  </a:lnTo>
                  <a:lnTo>
                    <a:pt x="70" y="3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0"/>
                  </a:lnTo>
                  <a:lnTo>
                    <a:pt x="21" y="1"/>
                  </a:lnTo>
                  <a:lnTo>
                    <a:pt x="19" y="3"/>
                  </a:lnTo>
                  <a:lnTo>
                    <a:pt x="15" y="4"/>
                  </a:lnTo>
                  <a:lnTo>
                    <a:pt x="14" y="4"/>
                  </a:lnTo>
                  <a:lnTo>
                    <a:pt x="12" y="5"/>
                  </a:lnTo>
                  <a:lnTo>
                    <a:pt x="4" y="8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5" y="10"/>
                  </a:lnTo>
                  <a:lnTo>
                    <a:pt x="11" y="7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21" y="7"/>
                  </a:lnTo>
                  <a:lnTo>
                    <a:pt x="23" y="5"/>
                  </a:lnTo>
                  <a:lnTo>
                    <a:pt x="39" y="4"/>
                  </a:lnTo>
                  <a:lnTo>
                    <a:pt x="43" y="4"/>
                  </a:lnTo>
                  <a:lnTo>
                    <a:pt x="48" y="3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88" y="9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3" y="8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8" name="Freeform 32">
              <a:extLst>
                <a:ext uri="{FF2B5EF4-FFF2-40B4-BE49-F238E27FC236}">
                  <a16:creationId xmlns:a16="http://schemas.microsoft.com/office/drawing/2014/main" id="{E3767F94-4CE5-480D-8706-96F4B2711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" y="2636"/>
              <a:ext cx="84" cy="82"/>
            </a:xfrm>
            <a:custGeom>
              <a:avLst/>
              <a:gdLst>
                <a:gd name="T0" fmla="*/ 1848 w 50"/>
                <a:gd name="T1" fmla="*/ 0 h 63"/>
                <a:gd name="T2" fmla="*/ 1848 w 50"/>
                <a:gd name="T3" fmla="*/ 0 h 63"/>
                <a:gd name="T4" fmla="*/ 1777 w 50"/>
                <a:gd name="T5" fmla="*/ 0 h 63"/>
                <a:gd name="T6" fmla="*/ 1710 w 50"/>
                <a:gd name="T7" fmla="*/ 1 h 63"/>
                <a:gd name="T8" fmla="*/ 1556 w 50"/>
                <a:gd name="T9" fmla="*/ 21 h 63"/>
                <a:gd name="T10" fmla="*/ 1556 w 50"/>
                <a:gd name="T11" fmla="*/ 27 h 63"/>
                <a:gd name="T12" fmla="*/ 1478 w 50"/>
                <a:gd name="T13" fmla="*/ 27 h 63"/>
                <a:gd name="T14" fmla="*/ 1324 w 50"/>
                <a:gd name="T15" fmla="*/ 35 h 63"/>
                <a:gd name="T16" fmla="*/ 1324 w 50"/>
                <a:gd name="T17" fmla="*/ 46 h 63"/>
                <a:gd name="T18" fmla="*/ 1163 w 50"/>
                <a:gd name="T19" fmla="*/ 60 h 63"/>
                <a:gd name="T20" fmla="*/ 1100 w 50"/>
                <a:gd name="T21" fmla="*/ 64 h 63"/>
                <a:gd name="T22" fmla="*/ 1018 w 50"/>
                <a:gd name="T23" fmla="*/ 83 h 63"/>
                <a:gd name="T24" fmla="*/ 948 w 50"/>
                <a:gd name="T25" fmla="*/ 96 h 63"/>
                <a:gd name="T26" fmla="*/ 880 w 50"/>
                <a:gd name="T27" fmla="*/ 112 h 63"/>
                <a:gd name="T28" fmla="*/ 788 w 50"/>
                <a:gd name="T29" fmla="*/ 125 h 63"/>
                <a:gd name="T30" fmla="*/ 726 w 50"/>
                <a:gd name="T31" fmla="*/ 133 h 63"/>
                <a:gd name="T32" fmla="*/ 606 w 50"/>
                <a:gd name="T33" fmla="*/ 161 h 63"/>
                <a:gd name="T34" fmla="*/ 536 w 50"/>
                <a:gd name="T35" fmla="*/ 174 h 63"/>
                <a:gd name="T36" fmla="*/ 454 w 50"/>
                <a:gd name="T37" fmla="*/ 190 h 63"/>
                <a:gd name="T38" fmla="*/ 454 w 50"/>
                <a:gd name="T39" fmla="*/ 197 h 63"/>
                <a:gd name="T40" fmla="*/ 336 w 50"/>
                <a:gd name="T41" fmla="*/ 225 h 63"/>
                <a:gd name="T42" fmla="*/ 336 w 50"/>
                <a:gd name="T43" fmla="*/ 232 h 63"/>
                <a:gd name="T44" fmla="*/ 270 w 50"/>
                <a:gd name="T45" fmla="*/ 256 h 63"/>
                <a:gd name="T46" fmla="*/ 232 w 50"/>
                <a:gd name="T47" fmla="*/ 273 h 63"/>
                <a:gd name="T48" fmla="*/ 161 w 50"/>
                <a:gd name="T49" fmla="*/ 286 h 63"/>
                <a:gd name="T50" fmla="*/ 161 w 50"/>
                <a:gd name="T51" fmla="*/ 311 h 63"/>
                <a:gd name="T52" fmla="*/ 62 w 50"/>
                <a:gd name="T53" fmla="*/ 316 h 63"/>
                <a:gd name="T54" fmla="*/ 37 w 50"/>
                <a:gd name="T55" fmla="*/ 338 h 63"/>
                <a:gd name="T56" fmla="*/ 0 w 50"/>
                <a:gd name="T57" fmla="*/ 400 h 63"/>
                <a:gd name="T58" fmla="*/ 62 w 50"/>
                <a:gd name="T59" fmla="*/ 400 h 63"/>
                <a:gd name="T60" fmla="*/ 104 w 50"/>
                <a:gd name="T61" fmla="*/ 338 h 63"/>
                <a:gd name="T62" fmla="*/ 175 w 50"/>
                <a:gd name="T63" fmla="*/ 333 h 63"/>
                <a:gd name="T64" fmla="*/ 232 w 50"/>
                <a:gd name="T65" fmla="*/ 311 h 63"/>
                <a:gd name="T66" fmla="*/ 232 w 50"/>
                <a:gd name="T67" fmla="*/ 286 h 63"/>
                <a:gd name="T68" fmla="*/ 294 w 50"/>
                <a:gd name="T69" fmla="*/ 276 h 63"/>
                <a:gd name="T70" fmla="*/ 390 w 50"/>
                <a:gd name="T71" fmla="*/ 256 h 63"/>
                <a:gd name="T72" fmla="*/ 398 w 50"/>
                <a:gd name="T73" fmla="*/ 247 h 63"/>
                <a:gd name="T74" fmla="*/ 494 w 50"/>
                <a:gd name="T75" fmla="*/ 232 h 63"/>
                <a:gd name="T76" fmla="*/ 564 w 50"/>
                <a:gd name="T77" fmla="*/ 212 h 63"/>
                <a:gd name="T78" fmla="*/ 564 w 50"/>
                <a:gd name="T79" fmla="*/ 207 h 63"/>
                <a:gd name="T80" fmla="*/ 655 w 50"/>
                <a:gd name="T81" fmla="*/ 190 h 63"/>
                <a:gd name="T82" fmla="*/ 669 w 50"/>
                <a:gd name="T83" fmla="*/ 173 h 63"/>
                <a:gd name="T84" fmla="*/ 763 w 50"/>
                <a:gd name="T85" fmla="*/ 146 h 63"/>
                <a:gd name="T86" fmla="*/ 900 w 50"/>
                <a:gd name="T87" fmla="*/ 141 h 63"/>
                <a:gd name="T88" fmla="*/ 900 w 50"/>
                <a:gd name="T89" fmla="*/ 125 h 63"/>
                <a:gd name="T90" fmla="*/ 1058 w 50"/>
                <a:gd name="T91" fmla="*/ 108 h 63"/>
                <a:gd name="T92" fmla="*/ 1100 w 50"/>
                <a:gd name="T93" fmla="*/ 96 h 63"/>
                <a:gd name="T94" fmla="*/ 1163 w 50"/>
                <a:gd name="T95" fmla="*/ 78 h 63"/>
                <a:gd name="T96" fmla="*/ 1233 w 50"/>
                <a:gd name="T97" fmla="*/ 66 h 63"/>
                <a:gd name="T98" fmla="*/ 1324 w 50"/>
                <a:gd name="T99" fmla="*/ 60 h 63"/>
                <a:gd name="T100" fmla="*/ 1394 w 50"/>
                <a:gd name="T101" fmla="*/ 49 h 63"/>
                <a:gd name="T102" fmla="*/ 1556 w 50"/>
                <a:gd name="T103" fmla="*/ 38 h 63"/>
                <a:gd name="T104" fmla="*/ 1618 w 50"/>
                <a:gd name="T105" fmla="*/ 35 h 63"/>
                <a:gd name="T106" fmla="*/ 1618 w 50"/>
                <a:gd name="T107" fmla="*/ 35 h 63"/>
                <a:gd name="T108" fmla="*/ 1710 w 50"/>
                <a:gd name="T109" fmla="*/ 21 h 63"/>
                <a:gd name="T110" fmla="*/ 1777 w 50"/>
                <a:gd name="T111" fmla="*/ 21 h 63"/>
                <a:gd name="T112" fmla="*/ 1814 w 50"/>
                <a:gd name="T113" fmla="*/ 27 h 63"/>
                <a:gd name="T114" fmla="*/ 1888 w 50"/>
                <a:gd name="T115" fmla="*/ 27 h 63"/>
                <a:gd name="T116" fmla="*/ 1848 w 50"/>
                <a:gd name="T117" fmla="*/ 0 h 6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0" h="63">
                  <a:moveTo>
                    <a:pt x="49" y="0"/>
                  </a:moveTo>
                  <a:lnTo>
                    <a:pt x="49" y="0"/>
                  </a:lnTo>
                  <a:lnTo>
                    <a:pt x="47" y="0"/>
                  </a:lnTo>
                  <a:lnTo>
                    <a:pt x="45" y="1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5" y="5"/>
                  </a:lnTo>
                  <a:lnTo>
                    <a:pt x="35" y="7"/>
                  </a:lnTo>
                  <a:lnTo>
                    <a:pt x="31" y="9"/>
                  </a:lnTo>
                  <a:lnTo>
                    <a:pt x="29" y="10"/>
                  </a:lnTo>
                  <a:lnTo>
                    <a:pt x="27" y="13"/>
                  </a:lnTo>
                  <a:lnTo>
                    <a:pt x="25" y="15"/>
                  </a:lnTo>
                  <a:lnTo>
                    <a:pt x="23" y="18"/>
                  </a:lnTo>
                  <a:lnTo>
                    <a:pt x="21" y="20"/>
                  </a:lnTo>
                  <a:lnTo>
                    <a:pt x="19" y="21"/>
                  </a:lnTo>
                  <a:lnTo>
                    <a:pt x="16" y="25"/>
                  </a:lnTo>
                  <a:lnTo>
                    <a:pt x="14" y="28"/>
                  </a:lnTo>
                  <a:lnTo>
                    <a:pt x="12" y="30"/>
                  </a:lnTo>
                  <a:lnTo>
                    <a:pt x="12" y="31"/>
                  </a:lnTo>
                  <a:lnTo>
                    <a:pt x="9" y="35"/>
                  </a:lnTo>
                  <a:lnTo>
                    <a:pt x="9" y="37"/>
                  </a:lnTo>
                  <a:lnTo>
                    <a:pt x="7" y="40"/>
                  </a:lnTo>
                  <a:lnTo>
                    <a:pt x="6" y="43"/>
                  </a:lnTo>
                  <a:lnTo>
                    <a:pt x="4" y="45"/>
                  </a:lnTo>
                  <a:lnTo>
                    <a:pt x="4" y="49"/>
                  </a:lnTo>
                  <a:lnTo>
                    <a:pt x="2" y="50"/>
                  </a:lnTo>
                  <a:lnTo>
                    <a:pt x="1" y="54"/>
                  </a:lnTo>
                  <a:lnTo>
                    <a:pt x="0" y="63"/>
                  </a:lnTo>
                  <a:lnTo>
                    <a:pt x="2" y="63"/>
                  </a:lnTo>
                  <a:lnTo>
                    <a:pt x="3" y="54"/>
                  </a:lnTo>
                  <a:lnTo>
                    <a:pt x="5" y="52"/>
                  </a:lnTo>
                  <a:lnTo>
                    <a:pt x="6" y="49"/>
                  </a:lnTo>
                  <a:lnTo>
                    <a:pt x="6" y="45"/>
                  </a:lnTo>
                  <a:lnTo>
                    <a:pt x="8" y="44"/>
                  </a:lnTo>
                  <a:lnTo>
                    <a:pt x="10" y="40"/>
                  </a:lnTo>
                  <a:lnTo>
                    <a:pt x="11" y="39"/>
                  </a:lnTo>
                  <a:lnTo>
                    <a:pt x="13" y="37"/>
                  </a:lnTo>
                  <a:lnTo>
                    <a:pt x="15" y="34"/>
                  </a:lnTo>
                  <a:lnTo>
                    <a:pt x="15" y="32"/>
                  </a:lnTo>
                  <a:lnTo>
                    <a:pt x="17" y="30"/>
                  </a:lnTo>
                  <a:lnTo>
                    <a:pt x="18" y="27"/>
                  </a:lnTo>
                  <a:lnTo>
                    <a:pt x="20" y="23"/>
                  </a:lnTo>
                  <a:lnTo>
                    <a:pt x="24" y="22"/>
                  </a:lnTo>
                  <a:lnTo>
                    <a:pt x="24" y="20"/>
                  </a:lnTo>
                  <a:lnTo>
                    <a:pt x="28" y="17"/>
                  </a:lnTo>
                  <a:lnTo>
                    <a:pt x="29" y="15"/>
                  </a:lnTo>
                  <a:lnTo>
                    <a:pt x="31" y="12"/>
                  </a:lnTo>
                  <a:lnTo>
                    <a:pt x="33" y="11"/>
                  </a:lnTo>
                  <a:lnTo>
                    <a:pt x="35" y="9"/>
                  </a:lnTo>
                  <a:lnTo>
                    <a:pt x="37" y="8"/>
                  </a:lnTo>
                  <a:lnTo>
                    <a:pt x="41" y="6"/>
                  </a:lnTo>
                  <a:lnTo>
                    <a:pt x="43" y="5"/>
                  </a:lnTo>
                  <a:lnTo>
                    <a:pt x="45" y="3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Freeform 33">
              <a:extLst>
                <a:ext uri="{FF2B5EF4-FFF2-40B4-BE49-F238E27FC236}">
                  <a16:creationId xmlns:a16="http://schemas.microsoft.com/office/drawing/2014/main" id="{49468BB5-37BF-4581-9476-F6DB78B73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" y="2716"/>
              <a:ext cx="18" cy="95"/>
            </a:xfrm>
            <a:custGeom>
              <a:avLst/>
              <a:gdLst>
                <a:gd name="T0" fmla="*/ 295 w 11"/>
                <a:gd name="T1" fmla="*/ 0 h 73"/>
                <a:gd name="T2" fmla="*/ 295 w 11"/>
                <a:gd name="T3" fmla="*/ 0 h 73"/>
                <a:gd name="T4" fmla="*/ 206 w 11"/>
                <a:gd name="T5" fmla="*/ 1 h 73"/>
                <a:gd name="T6" fmla="*/ 206 w 11"/>
                <a:gd name="T7" fmla="*/ 35 h 73"/>
                <a:gd name="T8" fmla="*/ 151 w 11"/>
                <a:gd name="T9" fmla="*/ 49 h 73"/>
                <a:gd name="T10" fmla="*/ 126 w 11"/>
                <a:gd name="T11" fmla="*/ 64 h 73"/>
                <a:gd name="T12" fmla="*/ 126 w 11"/>
                <a:gd name="T13" fmla="*/ 86 h 73"/>
                <a:gd name="T14" fmla="*/ 126 w 11"/>
                <a:gd name="T15" fmla="*/ 102 h 73"/>
                <a:gd name="T16" fmla="*/ 56 w 11"/>
                <a:gd name="T17" fmla="*/ 190 h 73"/>
                <a:gd name="T18" fmla="*/ 34 w 11"/>
                <a:gd name="T19" fmla="*/ 207 h 73"/>
                <a:gd name="T20" fmla="*/ 34 w 11"/>
                <a:gd name="T21" fmla="*/ 232 h 73"/>
                <a:gd name="T22" fmla="*/ 0 w 11"/>
                <a:gd name="T23" fmla="*/ 247 h 73"/>
                <a:gd name="T24" fmla="*/ 56 w 11"/>
                <a:gd name="T25" fmla="*/ 258 h 73"/>
                <a:gd name="T26" fmla="*/ 34 w 11"/>
                <a:gd name="T27" fmla="*/ 293 h 73"/>
                <a:gd name="T28" fmla="*/ 56 w 11"/>
                <a:gd name="T29" fmla="*/ 331 h 73"/>
                <a:gd name="T30" fmla="*/ 56 w 11"/>
                <a:gd name="T31" fmla="*/ 338 h 73"/>
                <a:gd name="T32" fmla="*/ 56 w 11"/>
                <a:gd name="T33" fmla="*/ 350 h 73"/>
                <a:gd name="T34" fmla="*/ 92 w 11"/>
                <a:gd name="T35" fmla="*/ 372 h 73"/>
                <a:gd name="T36" fmla="*/ 92 w 11"/>
                <a:gd name="T37" fmla="*/ 372 h 73"/>
                <a:gd name="T38" fmla="*/ 92 w 11"/>
                <a:gd name="T39" fmla="*/ 383 h 73"/>
                <a:gd name="T40" fmla="*/ 92 w 11"/>
                <a:gd name="T41" fmla="*/ 400 h 73"/>
                <a:gd name="T42" fmla="*/ 126 w 11"/>
                <a:gd name="T43" fmla="*/ 411 h 73"/>
                <a:gd name="T44" fmla="*/ 126 w 11"/>
                <a:gd name="T45" fmla="*/ 422 h 73"/>
                <a:gd name="T46" fmla="*/ 92 w 11"/>
                <a:gd name="T47" fmla="*/ 440 h 73"/>
                <a:gd name="T48" fmla="*/ 206 w 11"/>
                <a:gd name="T49" fmla="*/ 462 h 73"/>
                <a:gd name="T50" fmla="*/ 206 w 11"/>
                <a:gd name="T51" fmla="*/ 462 h 73"/>
                <a:gd name="T52" fmla="*/ 295 w 11"/>
                <a:gd name="T53" fmla="*/ 448 h 73"/>
                <a:gd name="T54" fmla="*/ 295 w 11"/>
                <a:gd name="T55" fmla="*/ 448 h 73"/>
                <a:gd name="T56" fmla="*/ 206 w 11"/>
                <a:gd name="T57" fmla="*/ 437 h 73"/>
                <a:gd name="T58" fmla="*/ 247 w 11"/>
                <a:gd name="T59" fmla="*/ 411 h 73"/>
                <a:gd name="T60" fmla="*/ 188 w 11"/>
                <a:gd name="T61" fmla="*/ 411 h 73"/>
                <a:gd name="T62" fmla="*/ 188 w 11"/>
                <a:gd name="T63" fmla="*/ 400 h 73"/>
                <a:gd name="T64" fmla="*/ 188 w 11"/>
                <a:gd name="T65" fmla="*/ 393 h 73"/>
                <a:gd name="T66" fmla="*/ 151 w 11"/>
                <a:gd name="T67" fmla="*/ 367 h 73"/>
                <a:gd name="T68" fmla="*/ 151 w 11"/>
                <a:gd name="T69" fmla="*/ 367 h 73"/>
                <a:gd name="T70" fmla="*/ 151 w 11"/>
                <a:gd name="T71" fmla="*/ 355 h 73"/>
                <a:gd name="T72" fmla="*/ 126 w 11"/>
                <a:gd name="T73" fmla="*/ 338 h 73"/>
                <a:gd name="T74" fmla="*/ 126 w 11"/>
                <a:gd name="T75" fmla="*/ 331 h 73"/>
                <a:gd name="T76" fmla="*/ 92 w 11"/>
                <a:gd name="T77" fmla="*/ 293 h 73"/>
                <a:gd name="T78" fmla="*/ 126 w 11"/>
                <a:gd name="T79" fmla="*/ 258 h 73"/>
                <a:gd name="T80" fmla="*/ 126 w 11"/>
                <a:gd name="T81" fmla="*/ 238 h 73"/>
                <a:gd name="T82" fmla="*/ 56 w 11"/>
                <a:gd name="T83" fmla="*/ 232 h 73"/>
                <a:gd name="T84" fmla="*/ 92 w 11"/>
                <a:gd name="T85" fmla="*/ 207 h 73"/>
                <a:gd name="T86" fmla="*/ 92 w 11"/>
                <a:gd name="T87" fmla="*/ 190 h 73"/>
                <a:gd name="T88" fmla="*/ 151 w 11"/>
                <a:gd name="T89" fmla="*/ 102 h 73"/>
                <a:gd name="T90" fmla="*/ 188 w 11"/>
                <a:gd name="T91" fmla="*/ 86 h 73"/>
                <a:gd name="T92" fmla="*/ 188 w 11"/>
                <a:gd name="T93" fmla="*/ 64 h 73"/>
                <a:gd name="T94" fmla="*/ 247 w 11"/>
                <a:gd name="T95" fmla="*/ 60 h 73"/>
                <a:gd name="T96" fmla="*/ 295 w 11"/>
                <a:gd name="T97" fmla="*/ 35 h 73"/>
                <a:gd name="T98" fmla="*/ 295 w 11"/>
                <a:gd name="T99" fmla="*/ 21 h 73"/>
                <a:gd name="T100" fmla="*/ 337 w 11"/>
                <a:gd name="T101" fmla="*/ 16 h 73"/>
                <a:gd name="T102" fmla="*/ 337 w 11"/>
                <a:gd name="T103" fmla="*/ 16 h 73"/>
                <a:gd name="T104" fmla="*/ 295 w 11"/>
                <a:gd name="T105" fmla="*/ 0 h 7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1" h="73">
                  <a:moveTo>
                    <a:pt x="9" y="0"/>
                  </a:moveTo>
                  <a:lnTo>
                    <a:pt x="9" y="0"/>
                  </a:lnTo>
                  <a:lnTo>
                    <a:pt x="7" y="1"/>
                  </a:lnTo>
                  <a:lnTo>
                    <a:pt x="7" y="5"/>
                  </a:lnTo>
                  <a:lnTo>
                    <a:pt x="5" y="8"/>
                  </a:lnTo>
                  <a:lnTo>
                    <a:pt x="4" y="10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2" y="30"/>
                  </a:lnTo>
                  <a:lnTo>
                    <a:pt x="1" y="32"/>
                  </a:lnTo>
                  <a:lnTo>
                    <a:pt x="1" y="37"/>
                  </a:lnTo>
                  <a:lnTo>
                    <a:pt x="0" y="39"/>
                  </a:lnTo>
                  <a:lnTo>
                    <a:pt x="2" y="41"/>
                  </a:lnTo>
                  <a:lnTo>
                    <a:pt x="1" y="46"/>
                  </a:lnTo>
                  <a:lnTo>
                    <a:pt x="2" y="52"/>
                  </a:lnTo>
                  <a:lnTo>
                    <a:pt x="2" y="54"/>
                  </a:lnTo>
                  <a:lnTo>
                    <a:pt x="2" y="55"/>
                  </a:lnTo>
                  <a:lnTo>
                    <a:pt x="3" y="59"/>
                  </a:lnTo>
                  <a:lnTo>
                    <a:pt x="3" y="61"/>
                  </a:lnTo>
                  <a:lnTo>
                    <a:pt x="3" y="63"/>
                  </a:lnTo>
                  <a:lnTo>
                    <a:pt x="4" y="65"/>
                  </a:lnTo>
                  <a:lnTo>
                    <a:pt x="4" y="67"/>
                  </a:lnTo>
                  <a:lnTo>
                    <a:pt x="3" y="70"/>
                  </a:lnTo>
                  <a:lnTo>
                    <a:pt x="7" y="73"/>
                  </a:lnTo>
                  <a:lnTo>
                    <a:pt x="9" y="71"/>
                  </a:lnTo>
                  <a:lnTo>
                    <a:pt x="7" y="69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6" y="63"/>
                  </a:lnTo>
                  <a:lnTo>
                    <a:pt x="6" y="62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3" y="46"/>
                  </a:lnTo>
                  <a:lnTo>
                    <a:pt x="4" y="41"/>
                  </a:lnTo>
                  <a:lnTo>
                    <a:pt x="4" y="38"/>
                  </a:lnTo>
                  <a:lnTo>
                    <a:pt x="2" y="37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5" y="16"/>
                  </a:lnTo>
                  <a:lnTo>
                    <a:pt x="6" y="14"/>
                  </a:lnTo>
                  <a:lnTo>
                    <a:pt x="6" y="10"/>
                  </a:lnTo>
                  <a:lnTo>
                    <a:pt x="8" y="9"/>
                  </a:lnTo>
                  <a:lnTo>
                    <a:pt x="9" y="5"/>
                  </a:lnTo>
                  <a:lnTo>
                    <a:pt x="9" y="3"/>
                  </a:lnTo>
                  <a:lnTo>
                    <a:pt x="11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0" name="Freeform 34">
              <a:extLst>
                <a:ext uri="{FF2B5EF4-FFF2-40B4-BE49-F238E27FC236}">
                  <a16:creationId xmlns:a16="http://schemas.microsoft.com/office/drawing/2014/main" id="{8C691F52-9D9C-44DE-92E0-C01B0A8DF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2809"/>
              <a:ext cx="84" cy="73"/>
            </a:xfrm>
            <a:custGeom>
              <a:avLst/>
              <a:gdLst>
                <a:gd name="T0" fmla="*/ 37 w 50"/>
                <a:gd name="T1" fmla="*/ 16 h 56"/>
                <a:gd name="T2" fmla="*/ 37 w 50"/>
                <a:gd name="T3" fmla="*/ 0 h 56"/>
                <a:gd name="T4" fmla="*/ 0 w 50"/>
                <a:gd name="T5" fmla="*/ 21 h 56"/>
                <a:gd name="T6" fmla="*/ 62 w 50"/>
                <a:gd name="T7" fmla="*/ 35 h 56"/>
                <a:gd name="T8" fmla="*/ 104 w 50"/>
                <a:gd name="T9" fmla="*/ 46 h 56"/>
                <a:gd name="T10" fmla="*/ 104 w 50"/>
                <a:gd name="T11" fmla="*/ 66 h 56"/>
                <a:gd name="T12" fmla="*/ 232 w 50"/>
                <a:gd name="T13" fmla="*/ 96 h 56"/>
                <a:gd name="T14" fmla="*/ 270 w 50"/>
                <a:gd name="T15" fmla="*/ 124 h 56"/>
                <a:gd name="T16" fmla="*/ 336 w 50"/>
                <a:gd name="T17" fmla="*/ 146 h 56"/>
                <a:gd name="T18" fmla="*/ 494 w 50"/>
                <a:gd name="T19" fmla="*/ 189 h 56"/>
                <a:gd name="T20" fmla="*/ 655 w 50"/>
                <a:gd name="T21" fmla="*/ 197 h 56"/>
                <a:gd name="T22" fmla="*/ 763 w 50"/>
                <a:gd name="T23" fmla="*/ 226 h 56"/>
                <a:gd name="T24" fmla="*/ 788 w 50"/>
                <a:gd name="T25" fmla="*/ 236 h 56"/>
                <a:gd name="T26" fmla="*/ 788 w 50"/>
                <a:gd name="T27" fmla="*/ 248 h 56"/>
                <a:gd name="T28" fmla="*/ 1100 w 50"/>
                <a:gd name="T29" fmla="*/ 295 h 56"/>
                <a:gd name="T30" fmla="*/ 1100 w 50"/>
                <a:gd name="T31" fmla="*/ 301 h 56"/>
                <a:gd name="T32" fmla="*/ 1233 w 50"/>
                <a:gd name="T33" fmla="*/ 308 h 56"/>
                <a:gd name="T34" fmla="*/ 1282 w 50"/>
                <a:gd name="T35" fmla="*/ 321 h 56"/>
                <a:gd name="T36" fmla="*/ 1354 w 50"/>
                <a:gd name="T37" fmla="*/ 321 h 56"/>
                <a:gd name="T38" fmla="*/ 1441 w 50"/>
                <a:gd name="T39" fmla="*/ 323 h 56"/>
                <a:gd name="T40" fmla="*/ 1556 w 50"/>
                <a:gd name="T41" fmla="*/ 338 h 56"/>
                <a:gd name="T42" fmla="*/ 1730 w 50"/>
                <a:gd name="T43" fmla="*/ 343 h 56"/>
                <a:gd name="T44" fmla="*/ 1814 w 50"/>
                <a:gd name="T45" fmla="*/ 358 h 56"/>
                <a:gd name="T46" fmla="*/ 1888 w 50"/>
                <a:gd name="T47" fmla="*/ 358 h 56"/>
                <a:gd name="T48" fmla="*/ 1888 w 50"/>
                <a:gd name="T49" fmla="*/ 343 h 56"/>
                <a:gd name="T50" fmla="*/ 1888 w 50"/>
                <a:gd name="T51" fmla="*/ 343 h 56"/>
                <a:gd name="T52" fmla="*/ 1814 w 50"/>
                <a:gd name="T53" fmla="*/ 335 h 56"/>
                <a:gd name="T54" fmla="*/ 1556 w 50"/>
                <a:gd name="T55" fmla="*/ 323 h 56"/>
                <a:gd name="T56" fmla="*/ 1441 w 50"/>
                <a:gd name="T57" fmla="*/ 313 h 56"/>
                <a:gd name="T58" fmla="*/ 1441 w 50"/>
                <a:gd name="T59" fmla="*/ 313 h 56"/>
                <a:gd name="T60" fmla="*/ 1324 w 50"/>
                <a:gd name="T61" fmla="*/ 295 h 56"/>
                <a:gd name="T62" fmla="*/ 1233 w 50"/>
                <a:gd name="T63" fmla="*/ 276 h 56"/>
                <a:gd name="T64" fmla="*/ 1163 w 50"/>
                <a:gd name="T65" fmla="*/ 276 h 56"/>
                <a:gd name="T66" fmla="*/ 1163 w 50"/>
                <a:gd name="T67" fmla="*/ 276 h 56"/>
                <a:gd name="T68" fmla="*/ 880 w 50"/>
                <a:gd name="T69" fmla="*/ 246 h 56"/>
                <a:gd name="T70" fmla="*/ 830 w 50"/>
                <a:gd name="T71" fmla="*/ 212 h 56"/>
                <a:gd name="T72" fmla="*/ 655 w 50"/>
                <a:gd name="T73" fmla="*/ 197 h 56"/>
                <a:gd name="T74" fmla="*/ 655 w 50"/>
                <a:gd name="T75" fmla="*/ 181 h 56"/>
                <a:gd name="T76" fmla="*/ 454 w 50"/>
                <a:gd name="T77" fmla="*/ 133 h 56"/>
                <a:gd name="T78" fmla="*/ 336 w 50"/>
                <a:gd name="T79" fmla="*/ 111 h 56"/>
                <a:gd name="T80" fmla="*/ 294 w 50"/>
                <a:gd name="T81" fmla="*/ 96 h 56"/>
                <a:gd name="T82" fmla="*/ 270 w 50"/>
                <a:gd name="T83" fmla="*/ 65 h 56"/>
                <a:gd name="T84" fmla="*/ 232 w 50"/>
                <a:gd name="T85" fmla="*/ 38 h 56"/>
                <a:gd name="T86" fmla="*/ 161 w 50"/>
                <a:gd name="T87" fmla="*/ 27 h 56"/>
                <a:gd name="T88" fmla="*/ 62 w 50"/>
                <a:gd name="T89" fmla="*/ 16 h 56"/>
                <a:gd name="T90" fmla="*/ 104 w 50"/>
                <a:gd name="T91" fmla="*/ 0 h 56"/>
                <a:gd name="T92" fmla="*/ 104 w 50"/>
                <a:gd name="T93" fmla="*/ 0 h 56"/>
                <a:gd name="T94" fmla="*/ 37 w 50"/>
                <a:gd name="T95" fmla="*/ 16 h 5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0" h="56">
                  <a:moveTo>
                    <a:pt x="1" y="2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2" y="5"/>
                  </a:lnTo>
                  <a:lnTo>
                    <a:pt x="3" y="7"/>
                  </a:lnTo>
                  <a:lnTo>
                    <a:pt x="3" y="11"/>
                  </a:lnTo>
                  <a:lnTo>
                    <a:pt x="6" y="15"/>
                  </a:lnTo>
                  <a:lnTo>
                    <a:pt x="7" y="19"/>
                  </a:lnTo>
                  <a:lnTo>
                    <a:pt x="9" y="23"/>
                  </a:lnTo>
                  <a:lnTo>
                    <a:pt x="13" y="29"/>
                  </a:lnTo>
                  <a:lnTo>
                    <a:pt x="17" y="31"/>
                  </a:lnTo>
                  <a:lnTo>
                    <a:pt x="20" y="35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33" y="48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8" y="51"/>
                  </a:lnTo>
                  <a:lnTo>
                    <a:pt x="41" y="53"/>
                  </a:lnTo>
                  <a:lnTo>
                    <a:pt x="46" y="54"/>
                  </a:lnTo>
                  <a:lnTo>
                    <a:pt x="48" y="56"/>
                  </a:lnTo>
                  <a:lnTo>
                    <a:pt x="50" y="56"/>
                  </a:lnTo>
                  <a:lnTo>
                    <a:pt x="50" y="54"/>
                  </a:lnTo>
                  <a:lnTo>
                    <a:pt x="48" y="52"/>
                  </a:lnTo>
                  <a:lnTo>
                    <a:pt x="41" y="51"/>
                  </a:lnTo>
                  <a:lnTo>
                    <a:pt x="38" y="49"/>
                  </a:lnTo>
                  <a:lnTo>
                    <a:pt x="35" y="46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23" y="38"/>
                  </a:lnTo>
                  <a:lnTo>
                    <a:pt x="22" y="34"/>
                  </a:lnTo>
                  <a:lnTo>
                    <a:pt x="17" y="31"/>
                  </a:lnTo>
                  <a:lnTo>
                    <a:pt x="17" y="28"/>
                  </a:lnTo>
                  <a:lnTo>
                    <a:pt x="12" y="21"/>
                  </a:lnTo>
                  <a:lnTo>
                    <a:pt x="9" y="17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6"/>
                  </a:lnTo>
                  <a:lnTo>
                    <a:pt x="4" y="4"/>
                  </a:lnTo>
                  <a:lnTo>
                    <a:pt x="2" y="2"/>
                  </a:lnTo>
                  <a:lnTo>
                    <a:pt x="3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1" name="Freeform 35">
              <a:extLst>
                <a:ext uri="{FF2B5EF4-FFF2-40B4-BE49-F238E27FC236}">
                  <a16:creationId xmlns:a16="http://schemas.microsoft.com/office/drawing/2014/main" id="{A637876D-A350-4C78-9558-FAF29C709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0" y="2878"/>
              <a:ext cx="15" cy="5"/>
            </a:xfrm>
            <a:custGeom>
              <a:avLst/>
              <a:gdLst>
                <a:gd name="T0" fmla="*/ 0 w 9"/>
                <a:gd name="T1" fmla="*/ 16 h 4"/>
                <a:gd name="T2" fmla="*/ 255 w 9"/>
                <a:gd name="T3" fmla="*/ 20 h 4"/>
                <a:gd name="T4" fmla="*/ 325 w 9"/>
                <a:gd name="T5" fmla="*/ 20 h 4"/>
                <a:gd name="T6" fmla="*/ 325 w 9"/>
                <a:gd name="T7" fmla="*/ 13 h 4"/>
                <a:gd name="T8" fmla="*/ 325 w 9"/>
                <a:gd name="T9" fmla="*/ 20 h 4"/>
                <a:gd name="T10" fmla="*/ 325 w 9"/>
                <a:gd name="T11" fmla="*/ 20 h 4"/>
                <a:gd name="T12" fmla="*/ 325 w 9"/>
                <a:gd name="T13" fmla="*/ 0 h 4"/>
                <a:gd name="T14" fmla="*/ 325 w 9"/>
                <a:gd name="T15" fmla="*/ 0 h 4"/>
                <a:gd name="T16" fmla="*/ 287 w 9"/>
                <a:gd name="T17" fmla="*/ 0 h 4"/>
                <a:gd name="T18" fmla="*/ 255 w 9"/>
                <a:gd name="T19" fmla="*/ 13 h 4"/>
                <a:gd name="T20" fmla="*/ 217 w 9"/>
                <a:gd name="T21" fmla="*/ 0 h 4"/>
                <a:gd name="T22" fmla="*/ 172 w 9"/>
                <a:gd name="T23" fmla="*/ 13 h 4"/>
                <a:gd name="T24" fmla="*/ 62 w 9"/>
                <a:gd name="T25" fmla="*/ 1 h 4"/>
                <a:gd name="T26" fmla="*/ 62 w 9"/>
                <a:gd name="T27" fmla="*/ 1 h 4"/>
                <a:gd name="T28" fmla="*/ 0 w 9"/>
                <a:gd name="T29" fmla="*/ 16 h 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" h="4">
                  <a:moveTo>
                    <a:pt x="0" y="3"/>
                  </a:moveTo>
                  <a:lnTo>
                    <a:pt x="7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2"/>
                  </a:lnTo>
                  <a:lnTo>
                    <a:pt x="2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2" name="Freeform 36">
              <a:extLst>
                <a:ext uri="{FF2B5EF4-FFF2-40B4-BE49-F238E27FC236}">
                  <a16:creationId xmlns:a16="http://schemas.microsoft.com/office/drawing/2014/main" id="{247F42D0-891D-4CE8-AB38-ECF03CAE0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" y="2861"/>
              <a:ext cx="27" cy="22"/>
            </a:xfrm>
            <a:custGeom>
              <a:avLst/>
              <a:gdLst>
                <a:gd name="T0" fmla="*/ 635 w 16"/>
                <a:gd name="T1" fmla="*/ 79 h 17"/>
                <a:gd name="T2" fmla="*/ 69 w 16"/>
                <a:gd name="T3" fmla="*/ 0 h 17"/>
                <a:gd name="T4" fmla="*/ 0 w 16"/>
                <a:gd name="T5" fmla="*/ 13 h 17"/>
                <a:gd name="T6" fmla="*/ 635 w 16"/>
                <a:gd name="T7" fmla="*/ 102 h 17"/>
                <a:gd name="T8" fmla="*/ 635 w 16"/>
                <a:gd name="T9" fmla="*/ 79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7">
                  <a:moveTo>
                    <a:pt x="16" y="13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6" y="17"/>
                  </a:lnTo>
                  <a:lnTo>
                    <a:pt x="16" y="1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3" name="Freeform 37">
              <a:extLst>
                <a:ext uri="{FF2B5EF4-FFF2-40B4-BE49-F238E27FC236}">
                  <a16:creationId xmlns:a16="http://schemas.microsoft.com/office/drawing/2014/main" id="{751F5C79-E2EB-4DA9-BA1D-2D1E7FD64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8" y="2820"/>
              <a:ext cx="33" cy="44"/>
            </a:xfrm>
            <a:custGeom>
              <a:avLst/>
              <a:gdLst>
                <a:gd name="T0" fmla="*/ 624 w 20"/>
                <a:gd name="T1" fmla="*/ 249 h 33"/>
                <a:gd name="T2" fmla="*/ 662 w 20"/>
                <a:gd name="T3" fmla="*/ 229 h 33"/>
                <a:gd name="T4" fmla="*/ 561 w 20"/>
                <a:gd name="T5" fmla="*/ 201 h 33"/>
                <a:gd name="T6" fmla="*/ 561 w 20"/>
                <a:gd name="T7" fmla="*/ 201 h 33"/>
                <a:gd name="T8" fmla="*/ 561 w 20"/>
                <a:gd name="T9" fmla="*/ 187 h 33"/>
                <a:gd name="T10" fmla="*/ 561 w 20"/>
                <a:gd name="T11" fmla="*/ 187 h 33"/>
                <a:gd name="T12" fmla="*/ 503 w 20"/>
                <a:gd name="T13" fmla="*/ 172 h 33"/>
                <a:gd name="T14" fmla="*/ 469 w 20"/>
                <a:gd name="T15" fmla="*/ 155 h 33"/>
                <a:gd name="T16" fmla="*/ 469 w 20"/>
                <a:gd name="T17" fmla="*/ 155 h 33"/>
                <a:gd name="T18" fmla="*/ 469 w 20"/>
                <a:gd name="T19" fmla="*/ 155 h 33"/>
                <a:gd name="T20" fmla="*/ 401 w 20"/>
                <a:gd name="T21" fmla="*/ 140 h 33"/>
                <a:gd name="T22" fmla="*/ 373 w 20"/>
                <a:gd name="T23" fmla="*/ 129 h 33"/>
                <a:gd name="T24" fmla="*/ 305 w 20"/>
                <a:gd name="T25" fmla="*/ 113 h 33"/>
                <a:gd name="T26" fmla="*/ 305 w 20"/>
                <a:gd name="T27" fmla="*/ 113 h 33"/>
                <a:gd name="T28" fmla="*/ 305 w 20"/>
                <a:gd name="T29" fmla="*/ 97 h 33"/>
                <a:gd name="T30" fmla="*/ 206 w 20"/>
                <a:gd name="T31" fmla="*/ 85 h 33"/>
                <a:gd name="T32" fmla="*/ 206 w 20"/>
                <a:gd name="T33" fmla="*/ 65 h 33"/>
                <a:gd name="T34" fmla="*/ 158 w 20"/>
                <a:gd name="T35" fmla="*/ 49 h 33"/>
                <a:gd name="T36" fmla="*/ 158 w 20"/>
                <a:gd name="T37" fmla="*/ 49 h 33"/>
                <a:gd name="T38" fmla="*/ 96 w 20"/>
                <a:gd name="T39" fmla="*/ 37 h 33"/>
                <a:gd name="T40" fmla="*/ 96 w 20"/>
                <a:gd name="T41" fmla="*/ 21 h 33"/>
                <a:gd name="T42" fmla="*/ 58 w 20"/>
                <a:gd name="T43" fmla="*/ 21 h 33"/>
                <a:gd name="T44" fmla="*/ 58 w 20"/>
                <a:gd name="T45" fmla="*/ 0 h 33"/>
                <a:gd name="T46" fmla="*/ 0 w 20"/>
                <a:gd name="T47" fmla="*/ 1 h 33"/>
                <a:gd name="T48" fmla="*/ 0 w 20"/>
                <a:gd name="T49" fmla="*/ 1 h 33"/>
                <a:gd name="T50" fmla="*/ 0 w 20"/>
                <a:gd name="T51" fmla="*/ 21 h 33"/>
                <a:gd name="T52" fmla="*/ 35 w 20"/>
                <a:gd name="T53" fmla="*/ 37 h 33"/>
                <a:gd name="T54" fmla="*/ 35 w 20"/>
                <a:gd name="T55" fmla="*/ 37 h 33"/>
                <a:gd name="T56" fmla="*/ 96 w 20"/>
                <a:gd name="T57" fmla="*/ 65 h 33"/>
                <a:gd name="T58" fmla="*/ 96 w 20"/>
                <a:gd name="T59" fmla="*/ 65 h 33"/>
                <a:gd name="T60" fmla="*/ 147 w 20"/>
                <a:gd name="T61" fmla="*/ 85 h 33"/>
                <a:gd name="T62" fmla="*/ 147 w 20"/>
                <a:gd name="T63" fmla="*/ 85 h 33"/>
                <a:gd name="T64" fmla="*/ 206 w 20"/>
                <a:gd name="T65" fmla="*/ 113 h 33"/>
                <a:gd name="T66" fmla="*/ 158 w 20"/>
                <a:gd name="T67" fmla="*/ 116 h 33"/>
                <a:gd name="T68" fmla="*/ 305 w 20"/>
                <a:gd name="T69" fmla="*/ 140 h 33"/>
                <a:gd name="T70" fmla="*/ 261 w 20"/>
                <a:gd name="T71" fmla="*/ 155 h 33"/>
                <a:gd name="T72" fmla="*/ 401 w 20"/>
                <a:gd name="T73" fmla="*/ 172 h 33"/>
                <a:gd name="T74" fmla="*/ 401 w 20"/>
                <a:gd name="T75" fmla="*/ 172 h 33"/>
                <a:gd name="T76" fmla="*/ 431 w 20"/>
                <a:gd name="T77" fmla="*/ 187 h 33"/>
                <a:gd name="T78" fmla="*/ 431 w 20"/>
                <a:gd name="T79" fmla="*/ 201 h 33"/>
                <a:gd name="T80" fmla="*/ 431 w 20"/>
                <a:gd name="T81" fmla="*/ 201 h 33"/>
                <a:gd name="T82" fmla="*/ 431 w 20"/>
                <a:gd name="T83" fmla="*/ 201 h 33"/>
                <a:gd name="T84" fmla="*/ 525 w 20"/>
                <a:gd name="T85" fmla="*/ 219 h 33"/>
                <a:gd name="T86" fmla="*/ 615 w 20"/>
                <a:gd name="T87" fmla="*/ 249 h 33"/>
                <a:gd name="T88" fmla="*/ 662 w 20"/>
                <a:gd name="T89" fmla="*/ 229 h 33"/>
                <a:gd name="T90" fmla="*/ 624 w 20"/>
                <a:gd name="T91" fmla="*/ 249 h 3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0" h="33">
                  <a:moveTo>
                    <a:pt x="19" y="33"/>
                  </a:moveTo>
                  <a:lnTo>
                    <a:pt x="20" y="31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5" y="23"/>
                  </a:lnTo>
                  <a:lnTo>
                    <a:pt x="14" y="21"/>
                  </a:lnTo>
                  <a:lnTo>
                    <a:pt x="12" y="19"/>
                  </a:lnTo>
                  <a:lnTo>
                    <a:pt x="11" y="17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6" y="11"/>
                  </a:lnTo>
                  <a:lnTo>
                    <a:pt x="6" y="9"/>
                  </a:lnTo>
                  <a:lnTo>
                    <a:pt x="5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1" y="5"/>
                  </a:lnTo>
                  <a:lnTo>
                    <a:pt x="3" y="9"/>
                  </a:lnTo>
                  <a:lnTo>
                    <a:pt x="4" y="11"/>
                  </a:lnTo>
                  <a:lnTo>
                    <a:pt x="6" y="15"/>
                  </a:lnTo>
                  <a:lnTo>
                    <a:pt x="5" y="16"/>
                  </a:lnTo>
                  <a:lnTo>
                    <a:pt x="9" y="19"/>
                  </a:lnTo>
                  <a:lnTo>
                    <a:pt x="8" y="21"/>
                  </a:lnTo>
                  <a:lnTo>
                    <a:pt x="12" y="23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6" y="29"/>
                  </a:lnTo>
                  <a:lnTo>
                    <a:pt x="18" y="33"/>
                  </a:lnTo>
                  <a:lnTo>
                    <a:pt x="20" y="31"/>
                  </a:lnTo>
                  <a:lnTo>
                    <a:pt x="19" y="3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4" name="Freeform 38">
              <a:extLst>
                <a:ext uri="{FF2B5EF4-FFF2-40B4-BE49-F238E27FC236}">
                  <a16:creationId xmlns:a16="http://schemas.microsoft.com/office/drawing/2014/main" id="{2B63EFF9-8CAA-467E-8D49-9F3E1BA55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" y="2754"/>
              <a:ext cx="23" cy="68"/>
            </a:xfrm>
            <a:custGeom>
              <a:avLst/>
              <a:gdLst>
                <a:gd name="T0" fmla="*/ 297 w 14"/>
                <a:gd name="T1" fmla="*/ 335 h 52"/>
                <a:gd name="T2" fmla="*/ 297 w 14"/>
                <a:gd name="T3" fmla="*/ 335 h 52"/>
                <a:gd name="T4" fmla="*/ 256 w 14"/>
                <a:gd name="T5" fmla="*/ 322 h 52"/>
                <a:gd name="T6" fmla="*/ 256 w 14"/>
                <a:gd name="T7" fmla="*/ 306 h 52"/>
                <a:gd name="T8" fmla="*/ 192 w 14"/>
                <a:gd name="T9" fmla="*/ 306 h 52"/>
                <a:gd name="T10" fmla="*/ 240 w 14"/>
                <a:gd name="T11" fmla="*/ 277 h 52"/>
                <a:gd name="T12" fmla="*/ 156 w 14"/>
                <a:gd name="T13" fmla="*/ 277 h 52"/>
                <a:gd name="T14" fmla="*/ 156 w 14"/>
                <a:gd name="T15" fmla="*/ 273 h 52"/>
                <a:gd name="T16" fmla="*/ 156 w 14"/>
                <a:gd name="T17" fmla="*/ 273 h 52"/>
                <a:gd name="T18" fmla="*/ 192 w 14"/>
                <a:gd name="T19" fmla="*/ 239 h 52"/>
                <a:gd name="T20" fmla="*/ 146 w 14"/>
                <a:gd name="T21" fmla="*/ 228 h 52"/>
                <a:gd name="T22" fmla="*/ 146 w 14"/>
                <a:gd name="T23" fmla="*/ 212 h 52"/>
                <a:gd name="T24" fmla="*/ 95 w 14"/>
                <a:gd name="T25" fmla="*/ 209 h 52"/>
                <a:gd name="T26" fmla="*/ 95 w 14"/>
                <a:gd name="T27" fmla="*/ 196 h 52"/>
                <a:gd name="T28" fmla="*/ 95 w 14"/>
                <a:gd name="T29" fmla="*/ 196 h 52"/>
                <a:gd name="T30" fmla="*/ 95 w 14"/>
                <a:gd name="T31" fmla="*/ 183 h 52"/>
                <a:gd name="T32" fmla="*/ 95 w 14"/>
                <a:gd name="T33" fmla="*/ 169 h 52"/>
                <a:gd name="T34" fmla="*/ 146 w 14"/>
                <a:gd name="T35" fmla="*/ 133 h 52"/>
                <a:gd name="T36" fmla="*/ 146 w 14"/>
                <a:gd name="T37" fmla="*/ 124 h 52"/>
                <a:gd name="T38" fmla="*/ 156 w 14"/>
                <a:gd name="T39" fmla="*/ 99 h 52"/>
                <a:gd name="T40" fmla="*/ 240 w 14"/>
                <a:gd name="T41" fmla="*/ 93 h 52"/>
                <a:gd name="T42" fmla="*/ 240 w 14"/>
                <a:gd name="T43" fmla="*/ 78 h 52"/>
                <a:gd name="T44" fmla="*/ 315 w 14"/>
                <a:gd name="T45" fmla="*/ 46 h 52"/>
                <a:gd name="T46" fmla="*/ 394 w 14"/>
                <a:gd name="T47" fmla="*/ 35 h 52"/>
                <a:gd name="T48" fmla="*/ 394 w 14"/>
                <a:gd name="T49" fmla="*/ 16 h 52"/>
                <a:gd name="T50" fmla="*/ 453 w 14"/>
                <a:gd name="T51" fmla="*/ 16 h 52"/>
                <a:gd name="T52" fmla="*/ 453 w 14"/>
                <a:gd name="T53" fmla="*/ 16 h 52"/>
                <a:gd name="T54" fmla="*/ 360 w 14"/>
                <a:gd name="T55" fmla="*/ 0 h 52"/>
                <a:gd name="T56" fmla="*/ 421 w 14"/>
                <a:gd name="T57" fmla="*/ 0 h 52"/>
                <a:gd name="T58" fmla="*/ 297 w 14"/>
                <a:gd name="T59" fmla="*/ 1 h 52"/>
                <a:gd name="T60" fmla="*/ 256 w 14"/>
                <a:gd name="T61" fmla="*/ 21 h 52"/>
                <a:gd name="T62" fmla="*/ 192 w 14"/>
                <a:gd name="T63" fmla="*/ 35 h 52"/>
                <a:gd name="T64" fmla="*/ 146 w 14"/>
                <a:gd name="T65" fmla="*/ 71 h 52"/>
                <a:gd name="T66" fmla="*/ 95 w 14"/>
                <a:gd name="T67" fmla="*/ 85 h 52"/>
                <a:gd name="T68" fmla="*/ 95 w 14"/>
                <a:gd name="T69" fmla="*/ 99 h 52"/>
                <a:gd name="T70" fmla="*/ 95 w 14"/>
                <a:gd name="T71" fmla="*/ 124 h 52"/>
                <a:gd name="T72" fmla="*/ 95 w 14"/>
                <a:gd name="T73" fmla="*/ 124 h 52"/>
                <a:gd name="T74" fmla="*/ 58 w 14"/>
                <a:gd name="T75" fmla="*/ 169 h 52"/>
                <a:gd name="T76" fmla="*/ 35 w 14"/>
                <a:gd name="T77" fmla="*/ 183 h 52"/>
                <a:gd name="T78" fmla="*/ 35 w 14"/>
                <a:gd name="T79" fmla="*/ 190 h 52"/>
                <a:gd name="T80" fmla="*/ 35 w 14"/>
                <a:gd name="T81" fmla="*/ 209 h 52"/>
                <a:gd name="T82" fmla="*/ 35 w 14"/>
                <a:gd name="T83" fmla="*/ 209 h 52"/>
                <a:gd name="T84" fmla="*/ 35 w 14"/>
                <a:gd name="T85" fmla="*/ 212 h 52"/>
                <a:gd name="T86" fmla="*/ 0 w 14"/>
                <a:gd name="T87" fmla="*/ 228 h 52"/>
                <a:gd name="T88" fmla="*/ 58 w 14"/>
                <a:gd name="T89" fmla="*/ 256 h 52"/>
                <a:gd name="T90" fmla="*/ 58 w 14"/>
                <a:gd name="T91" fmla="*/ 256 h 52"/>
                <a:gd name="T92" fmla="*/ 35 w 14"/>
                <a:gd name="T93" fmla="*/ 260 h 52"/>
                <a:gd name="T94" fmla="*/ 35 w 14"/>
                <a:gd name="T95" fmla="*/ 260 h 52"/>
                <a:gd name="T96" fmla="*/ 95 w 14"/>
                <a:gd name="T97" fmla="*/ 289 h 52"/>
                <a:gd name="T98" fmla="*/ 95 w 14"/>
                <a:gd name="T99" fmla="*/ 289 h 52"/>
                <a:gd name="T100" fmla="*/ 95 w 14"/>
                <a:gd name="T101" fmla="*/ 289 h 52"/>
                <a:gd name="T102" fmla="*/ 146 w 14"/>
                <a:gd name="T103" fmla="*/ 313 h 52"/>
                <a:gd name="T104" fmla="*/ 192 w 14"/>
                <a:gd name="T105" fmla="*/ 313 h 52"/>
                <a:gd name="T106" fmla="*/ 146 w 14"/>
                <a:gd name="T107" fmla="*/ 324 h 52"/>
                <a:gd name="T108" fmla="*/ 240 w 14"/>
                <a:gd name="T109" fmla="*/ 340 h 52"/>
                <a:gd name="T110" fmla="*/ 240 w 14"/>
                <a:gd name="T111" fmla="*/ 340 h 52"/>
                <a:gd name="T112" fmla="*/ 297 w 14"/>
                <a:gd name="T113" fmla="*/ 335 h 5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" h="52">
                  <a:moveTo>
                    <a:pt x="9" y="51"/>
                  </a:moveTo>
                  <a:lnTo>
                    <a:pt x="9" y="51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7" y="43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6" y="37"/>
                  </a:lnTo>
                  <a:lnTo>
                    <a:pt x="4" y="35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3" y="26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10" y="7"/>
                  </a:lnTo>
                  <a:lnTo>
                    <a:pt x="12" y="5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8" y="3"/>
                  </a:lnTo>
                  <a:lnTo>
                    <a:pt x="6" y="5"/>
                  </a:lnTo>
                  <a:lnTo>
                    <a:pt x="4" y="11"/>
                  </a:lnTo>
                  <a:lnTo>
                    <a:pt x="3" y="13"/>
                  </a:lnTo>
                  <a:lnTo>
                    <a:pt x="3" y="15"/>
                  </a:lnTo>
                  <a:lnTo>
                    <a:pt x="3" y="19"/>
                  </a:lnTo>
                  <a:lnTo>
                    <a:pt x="2" y="26"/>
                  </a:lnTo>
                  <a:lnTo>
                    <a:pt x="1" y="28"/>
                  </a:lnTo>
                  <a:lnTo>
                    <a:pt x="1" y="29"/>
                  </a:lnTo>
                  <a:lnTo>
                    <a:pt x="1" y="31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2" y="39"/>
                  </a:lnTo>
                  <a:lnTo>
                    <a:pt x="1" y="40"/>
                  </a:lnTo>
                  <a:lnTo>
                    <a:pt x="3" y="44"/>
                  </a:lnTo>
                  <a:lnTo>
                    <a:pt x="4" y="48"/>
                  </a:lnTo>
                  <a:lnTo>
                    <a:pt x="6" y="48"/>
                  </a:lnTo>
                  <a:lnTo>
                    <a:pt x="4" y="50"/>
                  </a:lnTo>
                  <a:lnTo>
                    <a:pt x="7" y="52"/>
                  </a:lnTo>
                  <a:lnTo>
                    <a:pt x="9" y="51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5" name="Freeform 39">
              <a:extLst>
                <a:ext uri="{FF2B5EF4-FFF2-40B4-BE49-F238E27FC236}">
                  <a16:creationId xmlns:a16="http://schemas.microsoft.com/office/drawing/2014/main" id="{9B0C9129-0DE8-4A60-B83A-F72B77EAD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3" y="2705"/>
              <a:ext cx="101" cy="51"/>
            </a:xfrm>
            <a:custGeom>
              <a:avLst/>
              <a:gdLst>
                <a:gd name="T0" fmla="*/ 162 w 60"/>
                <a:gd name="T1" fmla="*/ 256 h 39"/>
                <a:gd name="T2" fmla="*/ 175 w 60"/>
                <a:gd name="T3" fmla="*/ 221 h 39"/>
                <a:gd name="T4" fmla="*/ 175 w 60"/>
                <a:gd name="T5" fmla="*/ 211 h 39"/>
                <a:gd name="T6" fmla="*/ 175 w 60"/>
                <a:gd name="T7" fmla="*/ 196 h 39"/>
                <a:gd name="T8" fmla="*/ 295 w 60"/>
                <a:gd name="T9" fmla="*/ 174 h 39"/>
                <a:gd name="T10" fmla="*/ 391 w 60"/>
                <a:gd name="T11" fmla="*/ 162 h 39"/>
                <a:gd name="T12" fmla="*/ 460 w 60"/>
                <a:gd name="T13" fmla="*/ 160 h 39"/>
                <a:gd name="T14" fmla="*/ 460 w 60"/>
                <a:gd name="T15" fmla="*/ 145 h 39"/>
                <a:gd name="T16" fmla="*/ 539 w 60"/>
                <a:gd name="T17" fmla="*/ 129 h 39"/>
                <a:gd name="T18" fmla="*/ 539 w 60"/>
                <a:gd name="T19" fmla="*/ 122 h 39"/>
                <a:gd name="T20" fmla="*/ 692 w 60"/>
                <a:gd name="T21" fmla="*/ 111 h 39"/>
                <a:gd name="T22" fmla="*/ 692 w 60"/>
                <a:gd name="T23" fmla="*/ 99 h 39"/>
                <a:gd name="T24" fmla="*/ 837 w 60"/>
                <a:gd name="T25" fmla="*/ 78 h 39"/>
                <a:gd name="T26" fmla="*/ 1003 w 60"/>
                <a:gd name="T27" fmla="*/ 71 h 39"/>
                <a:gd name="T28" fmla="*/ 1069 w 60"/>
                <a:gd name="T29" fmla="*/ 60 h 39"/>
                <a:gd name="T30" fmla="*/ 1165 w 60"/>
                <a:gd name="T31" fmla="*/ 50 h 39"/>
                <a:gd name="T32" fmla="*/ 1303 w 60"/>
                <a:gd name="T33" fmla="*/ 46 h 39"/>
                <a:gd name="T34" fmla="*/ 1459 w 60"/>
                <a:gd name="T35" fmla="*/ 35 h 39"/>
                <a:gd name="T36" fmla="*/ 1527 w 60"/>
                <a:gd name="T37" fmla="*/ 38 h 39"/>
                <a:gd name="T38" fmla="*/ 1635 w 60"/>
                <a:gd name="T39" fmla="*/ 27 h 39"/>
                <a:gd name="T40" fmla="*/ 1865 w 60"/>
                <a:gd name="T41" fmla="*/ 21 h 39"/>
                <a:gd name="T42" fmla="*/ 2032 w 60"/>
                <a:gd name="T43" fmla="*/ 16 h 39"/>
                <a:gd name="T44" fmla="*/ 2296 w 60"/>
                <a:gd name="T45" fmla="*/ 21 h 39"/>
                <a:gd name="T46" fmla="*/ 2296 w 60"/>
                <a:gd name="T47" fmla="*/ 1 h 39"/>
                <a:gd name="T48" fmla="*/ 2032 w 60"/>
                <a:gd name="T49" fmla="*/ 0 h 39"/>
                <a:gd name="T50" fmla="*/ 1865 w 60"/>
                <a:gd name="T51" fmla="*/ 1 h 39"/>
                <a:gd name="T52" fmla="*/ 1621 w 60"/>
                <a:gd name="T53" fmla="*/ 0 h 39"/>
                <a:gd name="T54" fmla="*/ 1459 w 60"/>
                <a:gd name="T55" fmla="*/ 27 h 39"/>
                <a:gd name="T56" fmla="*/ 1389 w 60"/>
                <a:gd name="T57" fmla="*/ 21 h 39"/>
                <a:gd name="T58" fmla="*/ 1269 w 60"/>
                <a:gd name="T59" fmla="*/ 35 h 39"/>
                <a:gd name="T60" fmla="*/ 1165 w 60"/>
                <a:gd name="T61" fmla="*/ 38 h 39"/>
                <a:gd name="T62" fmla="*/ 1108 w 60"/>
                <a:gd name="T63" fmla="*/ 38 h 39"/>
                <a:gd name="T64" fmla="*/ 963 w 60"/>
                <a:gd name="T65" fmla="*/ 46 h 39"/>
                <a:gd name="T66" fmla="*/ 796 w 60"/>
                <a:gd name="T67" fmla="*/ 65 h 39"/>
                <a:gd name="T68" fmla="*/ 658 w 60"/>
                <a:gd name="T69" fmla="*/ 85 h 39"/>
                <a:gd name="T70" fmla="*/ 609 w 60"/>
                <a:gd name="T71" fmla="*/ 99 h 39"/>
                <a:gd name="T72" fmla="*/ 572 w 60"/>
                <a:gd name="T73" fmla="*/ 99 h 39"/>
                <a:gd name="T74" fmla="*/ 460 w 60"/>
                <a:gd name="T75" fmla="*/ 122 h 39"/>
                <a:gd name="T76" fmla="*/ 391 w 60"/>
                <a:gd name="T77" fmla="*/ 129 h 39"/>
                <a:gd name="T78" fmla="*/ 295 w 60"/>
                <a:gd name="T79" fmla="*/ 133 h 39"/>
                <a:gd name="T80" fmla="*/ 295 w 60"/>
                <a:gd name="T81" fmla="*/ 133 h 39"/>
                <a:gd name="T82" fmla="*/ 295 w 60"/>
                <a:gd name="T83" fmla="*/ 162 h 39"/>
                <a:gd name="T84" fmla="*/ 232 w 60"/>
                <a:gd name="T85" fmla="*/ 162 h 39"/>
                <a:gd name="T86" fmla="*/ 162 w 60"/>
                <a:gd name="T87" fmla="*/ 196 h 39"/>
                <a:gd name="T88" fmla="*/ 104 w 60"/>
                <a:gd name="T89" fmla="*/ 211 h 39"/>
                <a:gd name="T90" fmla="*/ 37 w 60"/>
                <a:gd name="T91" fmla="*/ 212 h 39"/>
                <a:gd name="T92" fmla="*/ 0 w 60"/>
                <a:gd name="T93" fmla="*/ 248 h 39"/>
                <a:gd name="T94" fmla="*/ 162 w 60"/>
                <a:gd name="T95" fmla="*/ 256 h 3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0" h="39">
                  <a:moveTo>
                    <a:pt x="4" y="39"/>
                  </a:move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8" y="27"/>
                  </a:lnTo>
                  <a:lnTo>
                    <a:pt x="10" y="25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8" y="17"/>
                  </a:lnTo>
                  <a:lnTo>
                    <a:pt x="18" y="15"/>
                  </a:lnTo>
                  <a:lnTo>
                    <a:pt x="22" y="12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0" y="8"/>
                  </a:lnTo>
                  <a:lnTo>
                    <a:pt x="34" y="7"/>
                  </a:lnTo>
                  <a:lnTo>
                    <a:pt x="38" y="5"/>
                  </a:lnTo>
                  <a:lnTo>
                    <a:pt x="40" y="6"/>
                  </a:lnTo>
                  <a:lnTo>
                    <a:pt x="43" y="4"/>
                  </a:lnTo>
                  <a:lnTo>
                    <a:pt x="49" y="3"/>
                  </a:lnTo>
                  <a:lnTo>
                    <a:pt x="53" y="2"/>
                  </a:lnTo>
                  <a:lnTo>
                    <a:pt x="60" y="3"/>
                  </a:lnTo>
                  <a:lnTo>
                    <a:pt x="60" y="1"/>
                  </a:lnTo>
                  <a:lnTo>
                    <a:pt x="53" y="0"/>
                  </a:lnTo>
                  <a:lnTo>
                    <a:pt x="49" y="1"/>
                  </a:lnTo>
                  <a:lnTo>
                    <a:pt x="42" y="0"/>
                  </a:lnTo>
                  <a:lnTo>
                    <a:pt x="38" y="4"/>
                  </a:lnTo>
                  <a:lnTo>
                    <a:pt x="36" y="3"/>
                  </a:lnTo>
                  <a:lnTo>
                    <a:pt x="33" y="5"/>
                  </a:lnTo>
                  <a:lnTo>
                    <a:pt x="30" y="6"/>
                  </a:lnTo>
                  <a:lnTo>
                    <a:pt x="29" y="6"/>
                  </a:lnTo>
                  <a:lnTo>
                    <a:pt x="25" y="7"/>
                  </a:lnTo>
                  <a:lnTo>
                    <a:pt x="21" y="10"/>
                  </a:lnTo>
                  <a:lnTo>
                    <a:pt x="17" y="13"/>
                  </a:lnTo>
                  <a:lnTo>
                    <a:pt x="16" y="15"/>
                  </a:lnTo>
                  <a:lnTo>
                    <a:pt x="15" y="15"/>
                  </a:lnTo>
                  <a:lnTo>
                    <a:pt x="12" y="18"/>
                  </a:lnTo>
                  <a:lnTo>
                    <a:pt x="10" y="20"/>
                  </a:lnTo>
                  <a:lnTo>
                    <a:pt x="8" y="21"/>
                  </a:lnTo>
                  <a:lnTo>
                    <a:pt x="8" y="25"/>
                  </a:lnTo>
                  <a:lnTo>
                    <a:pt x="6" y="25"/>
                  </a:lnTo>
                  <a:lnTo>
                    <a:pt x="4" y="30"/>
                  </a:lnTo>
                  <a:lnTo>
                    <a:pt x="3" y="32"/>
                  </a:lnTo>
                  <a:lnTo>
                    <a:pt x="1" y="33"/>
                  </a:lnTo>
                  <a:lnTo>
                    <a:pt x="0" y="38"/>
                  </a:lnTo>
                  <a:lnTo>
                    <a:pt x="4" y="39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6" name="Freeform 40">
              <a:extLst>
                <a:ext uri="{FF2B5EF4-FFF2-40B4-BE49-F238E27FC236}">
                  <a16:creationId xmlns:a16="http://schemas.microsoft.com/office/drawing/2014/main" id="{550B42FE-5F78-4A75-A1AE-B388E25FD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4" y="2704"/>
              <a:ext cx="132" cy="63"/>
            </a:xfrm>
            <a:custGeom>
              <a:avLst/>
              <a:gdLst>
                <a:gd name="T0" fmla="*/ 0 w 78"/>
                <a:gd name="T1" fmla="*/ 28 h 48"/>
                <a:gd name="T2" fmla="*/ 69 w 78"/>
                <a:gd name="T3" fmla="*/ 16 h 48"/>
                <a:gd name="T4" fmla="*/ 69 w 78"/>
                <a:gd name="T5" fmla="*/ 16 h 48"/>
                <a:gd name="T6" fmla="*/ 69 w 78"/>
                <a:gd name="T7" fmla="*/ 16 h 48"/>
                <a:gd name="T8" fmla="*/ 166 w 78"/>
                <a:gd name="T9" fmla="*/ 28 h 48"/>
                <a:gd name="T10" fmla="*/ 707 w 78"/>
                <a:gd name="T11" fmla="*/ 42 h 48"/>
                <a:gd name="T12" fmla="*/ 877 w 78"/>
                <a:gd name="T13" fmla="*/ 49 h 48"/>
                <a:gd name="T14" fmla="*/ 1080 w 78"/>
                <a:gd name="T15" fmla="*/ 55 h 48"/>
                <a:gd name="T16" fmla="*/ 1149 w 78"/>
                <a:gd name="T17" fmla="*/ 55 h 48"/>
                <a:gd name="T18" fmla="*/ 1427 w 78"/>
                <a:gd name="T19" fmla="*/ 72 h 48"/>
                <a:gd name="T20" fmla="*/ 1625 w 78"/>
                <a:gd name="T21" fmla="*/ 87 h 48"/>
                <a:gd name="T22" fmla="*/ 1741 w 78"/>
                <a:gd name="T23" fmla="*/ 101 h 48"/>
                <a:gd name="T24" fmla="*/ 1828 w 78"/>
                <a:gd name="T25" fmla="*/ 110 h 48"/>
                <a:gd name="T26" fmla="*/ 2065 w 78"/>
                <a:gd name="T27" fmla="*/ 133 h 48"/>
                <a:gd name="T28" fmla="*/ 2142 w 78"/>
                <a:gd name="T29" fmla="*/ 144 h 48"/>
                <a:gd name="T30" fmla="*/ 2247 w 78"/>
                <a:gd name="T31" fmla="*/ 167 h 48"/>
                <a:gd name="T32" fmla="*/ 2415 w 78"/>
                <a:gd name="T33" fmla="*/ 180 h 48"/>
                <a:gd name="T34" fmla="*/ 2466 w 78"/>
                <a:gd name="T35" fmla="*/ 180 h 48"/>
                <a:gd name="T36" fmla="*/ 2640 w 78"/>
                <a:gd name="T37" fmla="*/ 210 h 48"/>
                <a:gd name="T38" fmla="*/ 2750 w 78"/>
                <a:gd name="T39" fmla="*/ 236 h 48"/>
                <a:gd name="T40" fmla="*/ 2863 w 78"/>
                <a:gd name="T41" fmla="*/ 263 h 48"/>
                <a:gd name="T42" fmla="*/ 2912 w 78"/>
                <a:gd name="T43" fmla="*/ 287 h 48"/>
                <a:gd name="T44" fmla="*/ 3024 w 78"/>
                <a:gd name="T45" fmla="*/ 314 h 48"/>
                <a:gd name="T46" fmla="*/ 3094 w 78"/>
                <a:gd name="T47" fmla="*/ 324 h 48"/>
                <a:gd name="T48" fmla="*/ 3053 w 78"/>
                <a:gd name="T49" fmla="*/ 282 h 48"/>
                <a:gd name="T50" fmla="*/ 2946 w 78"/>
                <a:gd name="T51" fmla="*/ 259 h 48"/>
                <a:gd name="T52" fmla="*/ 2863 w 78"/>
                <a:gd name="T53" fmla="*/ 230 h 48"/>
                <a:gd name="T54" fmla="*/ 2704 w 78"/>
                <a:gd name="T55" fmla="*/ 200 h 48"/>
                <a:gd name="T56" fmla="*/ 2544 w 78"/>
                <a:gd name="T57" fmla="*/ 175 h 48"/>
                <a:gd name="T58" fmla="*/ 2511 w 78"/>
                <a:gd name="T59" fmla="*/ 164 h 48"/>
                <a:gd name="T60" fmla="*/ 2403 w 78"/>
                <a:gd name="T61" fmla="*/ 144 h 48"/>
                <a:gd name="T62" fmla="*/ 2229 w 78"/>
                <a:gd name="T63" fmla="*/ 127 h 48"/>
                <a:gd name="T64" fmla="*/ 2183 w 78"/>
                <a:gd name="T65" fmla="*/ 114 h 48"/>
                <a:gd name="T66" fmla="*/ 1904 w 78"/>
                <a:gd name="T67" fmla="*/ 95 h 48"/>
                <a:gd name="T68" fmla="*/ 1828 w 78"/>
                <a:gd name="T69" fmla="*/ 84 h 48"/>
                <a:gd name="T70" fmla="*/ 1721 w 78"/>
                <a:gd name="T71" fmla="*/ 66 h 48"/>
                <a:gd name="T72" fmla="*/ 1560 w 78"/>
                <a:gd name="T73" fmla="*/ 64 h 48"/>
                <a:gd name="T74" fmla="*/ 1427 w 78"/>
                <a:gd name="T75" fmla="*/ 64 h 48"/>
                <a:gd name="T76" fmla="*/ 1149 w 78"/>
                <a:gd name="T77" fmla="*/ 42 h 48"/>
                <a:gd name="T78" fmla="*/ 1080 w 78"/>
                <a:gd name="T79" fmla="*/ 42 h 48"/>
                <a:gd name="T80" fmla="*/ 877 w 78"/>
                <a:gd name="T81" fmla="*/ 37 h 48"/>
                <a:gd name="T82" fmla="*/ 707 w 78"/>
                <a:gd name="T83" fmla="*/ 21 h 48"/>
                <a:gd name="T84" fmla="*/ 166 w 78"/>
                <a:gd name="T85" fmla="*/ 1 h 48"/>
                <a:gd name="T86" fmla="*/ 69 w 78"/>
                <a:gd name="T87" fmla="*/ 1 h 48"/>
                <a:gd name="T88" fmla="*/ 41 w 78"/>
                <a:gd name="T89" fmla="*/ 0 h 48"/>
                <a:gd name="T90" fmla="*/ 0 w 78"/>
                <a:gd name="T91" fmla="*/ 16 h 48"/>
                <a:gd name="T92" fmla="*/ 0 w 78"/>
                <a:gd name="T93" fmla="*/ 16 h 48"/>
                <a:gd name="T94" fmla="*/ 0 w 78"/>
                <a:gd name="T95" fmla="*/ 28 h 4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" h="48">
                  <a:moveTo>
                    <a:pt x="0" y="4"/>
                  </a:moveTo>
                  <a:lnTo>
                    <a:pt x="2" y="2"/>
                  </a:lnTo>
                  <a:lnTo>
                    <a:pt x="4" y="4"/>
                  </a:lnTo>
                  <a:lnTo>
                    <a:pt x="18" y="6"/>
                  </a:lnTo>
                  <a:lnTo>
                    <a:pt x="22" y="7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6" y="11"/>
                  </a:lnTo>
                  <a:lnTo>
                    <a:pt x="41" y="13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52" y="20"/>
                  </a:lnTo>
                  <a:lnTo>
                    <a:pt x="54" y="21"/>
                  </a:lnTo>
                  <a:lnTo>
                    <a:pt x="57" y="25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6" y="31"/>
                  </a:lnTo>
                  <a:lnTo>
                    <a:pt x="69" y="35"/>
                  </a:lnTo>
                  <a:lnTo>
                    <a:pt x="72" y="39"/>
                  </a:lnTo>
                  <a:lnTo>
                    <a:pt x="73" y="43"/>
                  </a:lnTo>
                  <a:lnTo>
                    <a:pt x="76" y="47"/>
                  </a:lnTo>
                  <a:lnTo>
                    <a:pt x="78" y="48"/>
                  </a:lnTo>
                  <a:lnTo>
                    <a:pt x="77" y="42"/>
                  </a:lnTo>
                  <a:lnTo>
                    <a:pt x="74" y="38"/>
                  </a:lnTo>
                  <a:lnTo>
                    <a:pt x="72" y="34"/>
                  </a:lnTo>
                  <a:lnTo>
                    <a:pt x="68" y="30"/>
                  </a:lnTo>
                  <a:lnTo>
                    <a:pt x="64" y="26"/>
                  </a:lnTo>
                  <a:lnTo>
                    <a:pt x="63" y="24"/>
                  </a:lnTo>
                  <a:lnTo>
                    <a:pt x="60" y="21"/>
                  </a:lnTo>
                  <a:lnTo>
                    <a:pt x="56" y="19"/>
                  </a:lnTo>
                  <a:lnTo>
                    <a:pt x="55" y="17"/>
                  </a:lnTo>
                  <a:lnTo>
                    <a:pt x="48" y="14"/>
                  </a:lnTo>
                  <a:lnTo>
                    <a:pt x="46" y="12"/>
                  </a:lnTo>
                  <a:lnTo>
                    <a:pt x="43" y="10"/>
                  </a:lnTo>
                  <a:lnTo>
                    <a:pt x="39" y="9"/>
                  </a:lnTo>
                  <a:lnTo>
                    <a:pt x="36" y="9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2" y="5"/>
                  </a:lnTo>
                  <a:lnTo>
                    <a:pt x="18" y="3"/>
                  </a:lnTo>
                  <a:lnTo>
                    <a:pt x="4" y="1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7" name="Freeform 41">
              <a:extLst>
                <a:ext uri="{FF2B5EF4-FFF2-40B4-BE49-F238E27FC236}">
                  <a16:creationId xmlns:a16="http://schemas.microsoft.com/office/drawing/2014/main" id="{30260DB7-E65B-459C-933A-FB9D6B96C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3" y="2765"/>
              <a:ext cx="25" cy="100"/>
            </a:xfrm>
            <a:custGeom>
              <a:avLst/>
              <a:gdLst>
                <a:gd name="T0" fmla="*/ 0 w 15"/>
                <a:gd name="T1" fmla="*/ 0 h 76"/>
                <a:gd name="T2" fmla="*/ 0 w 15"/>
                <a:gd name="T3" fmla="*/ 0 h 76"/>
                <a:gd name="T4" fmla="*/ 62 w 15"/>
                <a:gd name="T5" fmla="*/ 16 h 76"/>
                <a:gd name="T6" fmla="*/ 37 w 15"/>
                <a:gd name="T7" fmla="*/ 42 h 76"/>
                <a:gd name="T8" fmla="*/ 103 w 15"/>
                <a:gd name="T9" fmla="*/ 55 h 76"/>
                <a:gd name="T10" fmla="*/ 217 w 15"/>
                <a:gd name="T11" fmla="*/ 84 h 76"/>
                <a:gd name="T12" fmla="*/ 255 w 15"/>
                <a:gd name="T13" fmla="*/ 95 h 76"/>
                <a:gd name="T14" fmla="*/ 255 w 15"/>
                <a:gd name="T15" fmla="*/ 111 h 76"/>
                <a:gd name="T16" fmla="*/ 325 w 15"/>
                <a:gd name="T17" fmla="*/ 125 h 76"/>
                <a:gd name="T18" fmla="*/ 325 w 15"/>
                <a:gd name="T19" fmla="*/ 125 h 76"/>
                <a:gd name="T20" fmla="*/ 287 w 15"/>
                <a:gd name="T21" fmla="*/ 146 h 76"/>
                <a:gd name="T22" fmla="*/ 362 w 15"/>
                <a:gd name="T23" fmla="*/ 150 h 76"/>
                <a:gd name="T24" fmla="*/ 383 w 15"/>
                <a:gd name="T25" fmla="*/ 179 h 76"/>
                <a:gd name="T26" fmla="*/ 383 w 15"/>
                <a:gd name="T27" fmla="*/ 187 h 76"/>
                <a:gd name="T28" fmla="*/ 425 w 15"/>
                <a:gd name="T29" fmla="*/ 197 h 76"/>
                <a:gd name="T30" fmla="*/ 425 w 15"/>
                <a:gd name="T31" fmla="*/ 225 h 76"/>
                <a:gd name="T32" fmla="*/ 425 w 15"/>
                <a:gd name="T33" fmla="*/ 239 h 76"/>
                <a:gd name="T34" fmla="*/ 383 w 15"/>
                <a:gd name="T35" fmla="*/ 259 h 76"/>
                <a:gd name="T36" fmla="*/ 478 w 15"/>
                <a:gd name="T37" fmla="*/ 275 h 76"/>
                <a:gd name="T38" fmla="*/ 425 w 15"/>
                <a:gd name="T39" fmla="*/ 333 h 76"/>
                <a:gd name="T40" fmla="*/ 325 w 15"/>
                <a:gd name="T41" fmla="*/ 347 h 76"/>
                <a:gd name="T42" fmla="*/ 287 w 15"/>
                <a:gd name="T43" fmla="*/ 396 h 76"/>
                <a:gd name="T44" fmla="*/ 217 w 15"/>
                <a:gd name="T45" fmla="*/ 411 h 76"/>
                <a:gd name="T46" fmla="*/ 217 w 15"/>
                <a:gd name="T47" fmla="*/ 428 h 76"/>
                <a:gd name="T48" fmla="*/ 172 w 15"/>
                <a:gd name="T49" fmla="*/ 457 h 76"/>
                <a:gd name="T50" fmla="*/ 103 w 15"/>
                <a:gd name="T51" fmla="*/ 492 h 76"/>
                <a:gd name="T52" fmla="*/ 62 w 15"/>
                <a:gd name="T53" fmla="*/ 512 h 76"/>
                <a:gd name="T54" fmla="*/ 62 w 15"/>
                <a:gd name="T55" fmla="*/ 512 h 76"/>
                <a:gd name="T56" fmla="*/ 153 w 15"/>
                <a:gd name="T57" fmla="*/ 521 h 76"/>
                <a:gd name="T58" fmla="*/ 153 w 15"/>
                <a:gd name="T59" fmla="*/ 521 h 76"/>
                <a:gd name="T60" fmla="*/ 172 w 15"/>
                <a:gd name="T61" fmla="*/ 492 h 76"/>
                <a:gd name="T62" fmla="*/ 255 w 15"/>
                <a:gd name="T63" fmla="*/ 457 h 76"/>
                <a:gd name="T64" fmla="*/ 362 w 15"/>
                <a:gd name="T65" fmla="*/ 438 h 76"/>
                <a:gd name="T66" fmla="*/ 362 w 15"/>
                <a:gd name="T67" fmla="*/ 426 h 76"/>
                <a:gd name="T68" fmla="*/ 425 w 15"/>
                <a:gd name="T69" fmla="*/ 409 h 76"/>
                <a:gd name="T70" fmla="*/ 478 w 15"/>
                <a:gd name="T71" fmla="*/ 347 h 76"/>
                <a:gd name="T72" fmla="*/ 478 w 15"/>
                <a:gd name="T73" fmla="*/ 341 h 76"/>
                <a:gd name="T74" fmla="*/ 542 w 15"/>
                <a:gd name="T75" fmla="*/ 279 h 76"/>
                <a:gd name="T76" fmla="*/ 542 w 15"/>
                <a:gd name="T77" fmla="*/ 264 h 76"/>
                <a:gd name="T78" fmla="*/ 542 w 15"/>
                <a:gd name="T79" fmla="*/ 239 h 76"/>
                <a:gd name="T80" fmla="*/ 487 w 15"/>
                <a:gd name="T81" fmla="*/ 225 h 76"/>
                <a:gd name="T82" fmla="*/ 487 w 15"/>
                <a:gd name="T83" fmla="*/ 192 h 76"/>
                <a:gd name="T84" fmla="*/ 542 w 15"/>
                <a:gd name="T85" fmla="*/ 179 h 76"/>
                <a:gd name="T86" fmla="*/ 478 w 15"/>
                <a:gd name="T87" fmla="*/ 164 h 76"/>
                <a:gd name="T88" fmla="*/ 478 w 15"/>
                <a:gd name="T89" fmla="*/ 150 h 76"/>
                <a:gd name="T90" fmla="*/ 425 w 15"/>
                <a:gd name="T91" fmla="*/ 136 h 76"/>
                <a:gd name="T92" fmla="*/ 425 w 15"/>
                <a:gd name="T93" fmla="*/ 125 h 76"/>
                <a:gd name="T94" fmla="*/ 383 w 15"/>
                <a:gd name="T95" fmla="*/ 111 h 76"/>
                <a:gd name="T96" fmla="*/ 325 w 15"/>
                <a:gd name="T97" fmla="*/ 95 h 76"/>
                <a:gd name="T98" fmla="*/ 325 w 15"/>
                <a:gd name="T99" fmla="*/ 87 h 76"/>
                <a:gd name="T100" fmla="*/ 287 w 15"/>
                <a:gd name="T101" fmla="*/ 66 h 76"/>
                <a:gd name="T102" fmla="*/ 217 w 15"/>
                <a:gd name="T103" fmla="*/ 49 h 76"/>
                <a:gd name="T104" fmla="*/ 172 w 15"/>
                <a:gd name="T105" fmla="*/ 37 h 76"/>
                <a:gd name="T106" fmla="*/ 103 w 15"/>
                <a:gd name="T107" fmla="*/ 28 h 76"/>
                <a:gd name="T108" fmla="*/ 103 w 15"/>
                <a:gd name="T109" fmla="*/ 21 h 76"/>
                <a:gd name="T110" fmla="*/ 62 w 15"/>
                <a:gd name="T111" fmla="*/ 1 h 76"/>
                <a:gd name="T112" fmla="*/ 62 w 15"/>
                <a:gd name="T113" fmla="*/ 1 h 76"/>
                <a:gd name="T114" fmla="*/ 0 w 15"/>
                <a:gd name="T115" fmla="*/ 0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5" h="76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1" y="6"/>
                  </a:lnTo>
                  <a:lnTo>
                    <a:pt x="3" y="8"/>
                  </a:lnTo>
                  <a:lnTo>
                    <a:pt x="6" y="12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9" y="18"/>
                  </a:lnTo>
                  <a:lnTo>
                    <a:pt x="8" y="21"/>
                  </a:lnTo>
                  <a:lnTo>
                    <a:pt x="10" y="22"/>
                  </a:lnTo>
                  <a:lnTo>
                    <a:pt x="11" y="26"/>
                  </a:lnTo>
                  <a:lnTo>
                    <a:pt x="11" y="27"/>
                  </a:lnTo>
                  <a:lnTo>
                    <a:pt x="12" y="29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1" y="38"/>
                  </a:lnTo>
                  <a:lnTo>
                    <a:pt x="13" y="40"/>
                  </a:lnTo>
                  <a:lnTo>
                    <a:pt x="12" y="49"/>
                  </a:lnTo>
                  <a:lnTo>
                    <a:pt x="9" y="51"/>
                  </a:lnTo>
                  <a:lnTo>
                    <a:pt x="8" y="58"/>
                  </a:lnTo>
                  <a:lnTo>
                    <a:pt x="6" y="60"/>
                  </a:lnTo>
                  <a:lnTo>
                    <a:pt x="6" y="63"/>
                  </a:lnTo>
                  <a:lnTo>
                    <a:pt x="5" y="67"/>
                  </a:lnTo>
                  <a:lnTo>
                    <a:pt x="3" y="72"/>
                  </a:lnTo>
                  <a:lnTo>
                    <a:pt x="2" y="75"/>
                  </a:lnTo>
                  <a:lnTo>
                    <a:pt x="4" y="76"/>
                  </a:lnTo>
                  <a:lnTo>
                    <a:pt x="5" y="72"/>
                  </a:lnTo>
                  <a:lnTo>
                    <a:pt x="7" y="67"/>
                  </a:lnTo>
                  <a:lnTo>
                    <a:pt x="10" y="64"/>
                  </a:lnTo>
                  <a:lnTo>
                    <a:pt x="10" y="62"/>
                  </a:lnTo>
                  <a:lnTo>
                    <a:pt x="12" y="59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5"/>
                  </a:lnTo>
                  <a:lnTo>
                    <a:pt x="14" y="33"/>
                  </a:lnTo>
                  <a:lnTo>
                    <a:pt x="14" y="28"/>
                  </a:lnTo>
                  <a:lnTo>
                    <a:pt x="15" y="26"/>
                  </a:lnTo>
                  <a:lnTo>
                    <a:pt x="13" y="24"/>
                  </a:lnTo>
                  <a:lnTo>
                    <a:pt x="13" y="22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1" y="16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8" y="10"/>
                  </a:lnTo>
                  <a:lnTo>
                    <a:pt x="6" y="7"/>
                  </a:lnTo>
                  <a:lnTo>
                    <a:pt x="5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8" name="Freeform 42">
              <a:extLst>
                <a:ext uri="{FF2B5EF4-FFF2-40B4-BE49-F238E27FC236}">
                  <a16:creationId xmlns:a16="http://schemas.microsoft.com/office/drawing/2014/main" id="{8DEC03AA-E6B0-454D-B852-90C2DE5FF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6" y="2862"/>
              <a:ext cx="83" cy="61"/>
            </a:xfrm>
            <a:custGeom>
              <a:avLst/>
              <a:gdLst>
                <a:gd name="T0" fmla="*/ 1968 w 49"/>
                <a:gd name="T1" fmla="*/ 28 h 46"/>
                <a:gd name="T2" fmla="*/ 1968 w 49"/>
                <a:gd name="T3" fmla="*/ 0 h 46"/>
                <a:gd name="T4" fmla="*/ 1841 w 49"/>
                <a:gd name="T5" fmla="*/ 1 h 46"/>
                <a:gd name="T6" fmla="*/ 1841 w 49"/>
                <a:gd name="T7" fmla="*/ 1 h 46"/>
                <a:gd name="T8" fmla="*/ 1729 w 49"/>
                <a:gd name="T9" fmla="*/ 37 h 46"/>
                <a:gd name="T10" fmla="*/ 1729 w 49"/>
                <a:gd name="T11" fmla="*/ 37 h 46"/>
                <a:gd name="T12" fmla="*/ 1729 w 49"/>
                <a:gd name="T13" fmla="*/ 48 h 46"/>
                <a:gd name="T14" fmla="*/ 1626 w 49"/>
                <a:gd name="T15" fmla="*/ 64 h 46"/>
                <a:gd name="T16" fmla="*/ 1563 w 49"/>
                <a:gd name="T17" fmla="*/ 65 h 46"/>
                <a:gd name="T18" fmla="*/ 1563 w 49"/>
                <a:gd name="T19" fmla="*/ 65 h 46"/>
                <a:gd name="T20" fmla="*/ 1389 w 49"/>
                <a:gd name="T21" fmla="*/ 102 h 46"/>
                <a:gd name="T22" fmla="*/ 1326 w 49"/>
                <a:gd name="T23" fmla="*/ 114 h 46"/>
                <a:gd name="T24" fmla="*/ 1269 w 49"/>
                <a:gd name="T25" fmla="*/ 130 h 46"/>
                <a:gd name="T26" fmla="*/ 1269 w 49"/>
                <a:gd name="T27" fmla="*/ 135 h 46"/>
                <a:gd name="T28" fmla="*/ 1199 w 49"/>
                <a:gd name="T29" fmla="*/ 163 h 46"/>
                <a:gd name="T30" fmla="*/ 1045 w 49"/>
                <a:gd name="T31" fmla="*/ 187 h 46"/>
                <a:gd name="T32" fmla="*/ 708 w 49"/>
                <a:gd name="T33" fmla="*/ 228 h 46"/>
                <a:gd name="T34" fmla="*/ 642 w 49"/>
                <a:gd name="T35" fmla="*/ 248 h 46"/>
                <a:gd name="T36" fmla="*/ 476 w 49"/>
                <a:gd name="T37" fmla="*/ 265 h 46"/>
                <a:gd name="T38" fmla="*/ 166 w 49"/>
                <a:gd name="T39" fmla="*/ 293 h 46"/>
                <a:gd name="T40" fmla="*/ 0 w 49"/>
                <a:gd name="T41" fmla="*/ 293 h 46"/>
                <a:gd name="T42" fmla="*/ 0 w 49"/>
                <a:gd name="T43" fmla="*/ 314 h 46"/>
                <a:gd name="T44" fmla="*/ 0 w 49"/>
                <a:gd name="T45" fmla="*/ 302 h 46"/>
                <a:gd name="T46" fmla="*/ 41 w 49"/>
                <a:gd name="T47" fmla="*/ 330 h 46"/>
                <a:gd name="T48" fmla="*/ 117 w 49"/>
                <a:gd name="T49" fmla="*/ 329 h 46"/>
                <a:gd name="T50" fmla="*/ 69 w 49"/>
                <a:gd name="T51" fmla="*/ 313 h 46"/>
                <a:gd name="T52" fmla="*/ 117 w 49"/>
                <a:gd name="T53" fmla="*/ 329 h 46"/>
                <a:gd name="T54" fmla="*/ 520 w 49"/>
                <a:gd name="T55" fmla="*/ 293 h 46"/>
                <a:gd name="T56" fmla="*/ 749 w 49"/>
                <a:gd name="T57" fmla="*/ 264 h 46"/>
                <a:gd name="T58" fmla="*/ 749 w 49"/>
                <a:gd name="T59" fmla="*/ 248 h 46"/>
                <a:gd name="T60" fmla="*/ 1162 w 49"/>
                <a:gd name="T61" fmla="*/ 200 h 46"/>
                <a:gd name="T62" fmla="*/ 1269 w 49"/>
                <a:gd name="T63" fmla="*/ 163 h 46"/>
                <a:gd name="T64" fmla="*/ 1365 w 49"/>
                <a:gd name="T65" fmla="*/ 155 h 46"/>
                <a:gd name="T66" fmla="*/ 1365 w 49"/>
                <a:gd name="T67" fmla="*/ 150 h 46"/>
                <a:gd name="T68" fmla="*/ 1435 w 49"/>
                <a:gd name="T69" fmla="*/ 130 h 46"/>
                <a:gd name="T70" fmla="*/ 1506 w 49"/>
                <a:gd name="T71" fmla="*/ 113 h 46"/>
                <a:gd name="T72" fmla="*/ 1626 w 49"/>
                <a:gd name="T73" fmla="*/ 86 h 46"/>
                <a:gd name="T74" fmla="*/ 1729 w 49"/>
                <a:gd name="T75" fmla="*/ 70 h 46"/>
                <a:gd name="T76" fmla="*/ 1729 w 49"/>
                <a:gd name="T77" fmla="*/ 70 h 46"/>
                <a:gd name="T78" fmla="*/ 1802 w 49"/>
                <a:gd name="T79" fmla="*/ 64 h 46"/>
                <a:gd name="T80" fmla="*/ 1802 w 49"/>
                <a:gd name="T81" fmla="*/ 49 h 46"/>
                <a:gd name="T82" fmla="*/ 1897 w 49"/>
                <a:gd name="T83" fmla="*/ 37 h 46"/>
                <a:gd name="T84" fmla="*/ 1968 w 49"/>
                <a:gd name="T85" fmla="*/ 16 h 46"/>
                <a:gd name="T86" fmla="*/ 1897 w 49"/>
                <a:gd name="T87" fmla="*/ 1 h 46"/>
                <a:gd name="T88" fmla="*/ 1968 w 49"/>
                <a:gd name="T89" fmla="*/ 28 h 46"/>
                <a:gd name="T90" fmla="*/ 1968 w 49"/>
                <a:gd name="T91" fmla="*/ 0 h 46"/>
                <a:gd name="T92" fmla="*/ 1968 w 49"/>
                <a:gd name="T93" fmla="*/ 28 h 4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9" h="46">
                  <a:moveTo>
                    <a:pt x="49" y="4"/>
                  </a:moveTo>
                  <a:lnTo>
                    <a:pt x="49" y="0"/>
                  </a:lnTo>
                  <a:lnTo>
                    <a:pt x="46" y="1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1" y="8"/>
                  </a:lnTo>
                  <a:lnTo>
                    <a:pt x="39" y="9"/>
                  </a:lnTo>
                  <a:lnTo>
                    <a:pt x="35" y="14"/>
                  </a:lnTo>
                  <a:lnTo>
                    <a:pt x="33" y="16"/>
                  </a:lnTo>
                  <a:lnTo>
                    <a:pt x="32" y="18"/>
                  </a:lnTo>
                  <a:lnTo>
                    <a:pt x="32" y="19"/>
                  </a:lnTo>
                  <a:lnTo>
                    <a:pt x="30" y="23"/>
                  </a:lnTo>
                  <a:lnTo>
                    <a:pt x="26" y="26"/>
                  </a:lnTo>
                  <a:lnTo>
                    <a:pt x="18" y="32"/>
                  </a:lnTo>
                  <a:lnTo>
                    <a:pt x="16" y="34"/>
                  </a:lnTo>
                  <a:lnTo>
                    <a:pt x="12" y="37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1" y="46"/>
                  </a:lnTo>
                  <a:lnTo>
                    <a:pt x="3" y="45"/>
                  </a:lnTo>
                  <a:lnTo>
                    <a:pt x="2" y="43"/>
                  </a:lnTo>
                  <a:lnTo>
                    <a:pt x="3" y="45"/>
                  </a:lnTo>
                  <a:lnTo>
                    <a:pt x="13" y="41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29" y="28"/>
                  </a:lnTo>
                  <a:lnTo>
                    <a:pt x="32" y="23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6" y="18"/>
                  </a:lnTo>
                  <a:lnTo>
                    <a:pt x="38" y="15"/>
                  </a:lnTo>
                  <a:lnTo>
                    <a:pt x="41" y="12"/>
                  </a:lnTo>
                  <a:lnTo>
                    <a:pt x="43" y="10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47" y="5"/>
                  </a:lnTo>
                  <a:lnTo>
                    <a:pt x="49" y="2"/>
                  </a:lnTo>
                  <a:lnTo>
                    <a:pt x="47" y="1"/>
                  </a:lnTo>
                  <a:lnTo>
                    <a:pt x="49" y="4"/>
                  </a:lnTo>
                  <a:lnTo>
                    <a:pt x="49" y="0"/>
                  </a:lnTo>
                  <a:lnTo>
                    <a:pt x="49" y="4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89" name="Freeform 43">
              <a:extLst>
                <a:ext uri="{FF2B5EF4-FFF2-40B4-BE49-F238E27FC236}">
                  <a16:creationId xmlns:a16="http://schemas.microsoft.com/office/drawing/2014/main" id="{54B5CF9A-FC49-4430-A5A6-08118C89F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" y="2918"/>
              <a:ext cx="117" cy="21"/>
            </a:xfrm>
            <a:custGeom>
              <a:avLst/>
              <a:gdLst>
                <a:gd name="T0" fmla="*/ 2699 w 69"/>
                <a:gd name="T1" fmla="*/ 0 h 16"/>
                <a:gd name="T2" fmla="*/ 2781 w 69"/>
                <a:gd name="T3" fmla="*/ 1 h 16"/>
                <a:gd name="T4" fmla="*/ 2621 w 69"/>
                <a:gd name="T5" fmla="*/ 0 h 16"/>
                <a:gd name="T6" fmla="*/ 2538 w 69"/>
                <a:gd name="T7" fmla="*/ 16 h 16"/>
                <a:gd name="T8" fmla="*/ 2459 w 69"/>
                <a:gd name="T9" fmla="*/ 1 h 16"/>
                <a:gd name="T10" fmla="*/ 2377 w 69"/>
                <a:gd name="T11" fmla="*/ 37 h 16"/>
                <a:gd name="T12" fmla="*/ 2298 w 69"/>
                <a:gd name="T13" fmla="*/ 37 h 16"/>
                <a:gd name="T14" fmla="*/ 2215 w 69"/>
                <a:gd name="T15" fmla="*/ 42 h 16"/>
                <a:gd name="T16" fmla="*/ 2091 w 69"/>
                <a:gd name="T17" fmla="*/ 42 h 16"/>
                <a:gd name="T18" fmla="*/ 2018 w 69"/>
                <a:gd name="T19" fmla="*/ 49 h 16"/>
                <a:gd name="T20" fmla="*/ 1914 w 69"/>
                <a:gd name="T21" fmla="*/ 49 h 16"/>
                <a:gd name="T22" fmla="*/ 1852 w 69"/>
                <a:gd name="T23" fmla="*/ 55 h 16"/>
                <a:gd name="T24" fmla="*/ 1780 w 69"/>
                <a:gd name="T25" fmla="*/ 55 h 16"/>
                <a:gd name="T26" fmla="*/ 1677 w 69"/>
                <a:gd name="T27" fmla="*/ 66 h 16"/>
                <a:gd name="T28" fmla="*/ 1677 w 69"/>
                <a:gd name="T29" fmla="*/ 66 h 16"/>
                <a:gd name="T30" fmla="*/ 1613 w 69"/>
                <a:gd name="T31" fmla="*/ 64 h 16"/>
                <a:gd name="T32" fmla="*/ 1497 w 69"/>
                <a:gd name="T33" fmla="*/ 64 h 16"/>
                <a:gd name="T34" fmla="*/ 1402 w 69"/>
                <a:gd name="T35" fmla="*/ 72 h 16"/>
                <a:gd name="T36" fmla="*/ 1402 w 69"/>
                <a:gd name="T37" fmla="*/ 72 h 16"/>
                <a:gd name="T38" fmla="*/ 1262 w 69"/>
                <a:gd name="T39" fmla="*/ 84 h 16"/>
                <a:gd name="T40" fmla="*/ 1165 w 69"/>
                <a:gd name="T41" fmla="*/ 84 h 16"/>
                <a:gd name="T42" fmla="*/ 1092 w 69"/>
                <a:gd name="T43" fmla="*/ 72 h 16"/>
                <a:gd name="T44" fmla="*/ 989 w 69"/>
                <a:gd name="T45" fmla="*/ 72 h 16"/>
                <a:gd name="T46" fmla="*/ 883 w 69"/>
                <a:gd name="T47" fmla="*/ 84 h 16"/>
                <a:gd name="T48" fmla="*/ 883 w 69"/>
                <a:gd name="T49" fmla="*/ 84 h 16"/>
                <a:gd name="T50" fmla="*/ 807 w 69"/>
                <a:gd name="T51" fmla="*/ 84 h 16"/>
                <a:gd name="T52" fmla="*/ 70 w 69"/>
                <a:gd name="T53" fmla="*/ 66 h 16"/>
                <a:gd name="T54" fmla="*/ 0 w 69"/>
                <a:gd name="T55" fmla="*/ 72 h 16"/>
                <a:gd name="T56" fmla="*/ 0 w 69"/>
                <a:gd name="T57" fmla="*/ 72 h 16"/>
                <a:gd name="T58" fmla="*/ 0 w 69"/>
                <a:gd name="T59" fmla="*/ 87 h 16"/>
                <a:gd name="T60" fmla="*/ 41 w 69"/>
                <a:gd name="T61" fmla="*/ 87 h 16"/>
                <a:gd name="T62" fmla="*/ 119 w 69"/>
                <a:gd name="T63" fmla="*/ 87 h 16"/>
                <a:gd name="T64" fmla="*/ 761 w 69"/>
                <a:gd name="T65" fmla="*/ 110 h 16"/>
                <a:gd name="T66" fmla="*/ 855 w 69"/>
                <a:gd name="T67" fmla="*/ 95 h 16"/>
                <a:gd name="T68" fmla="*/ 926 w 69"/>
                <a:gd name="T69" fmla="*/ 95 h 16"/>
                <a:gd name="T70" fmla="*/ 989 w 69"/>
                <a:gd name="T71" fmla="*/ 101 h 16"/>
                <a:gd name="T72" fmla="*/ 1092 w 69"/>
                <a:gd name="T73" fmla="*/ 101 h 16"/>
                <a:gd name="T74" fmla="*/ 1165 w 69"/>
                <a:gd name="T75" fmla="*/ 87 h 16"/>
                <a:gd name="T76" fmla="*/ 1211 w 69"/>
                <a:gd name="T77" fmla="*/ 95 h 16"/>
                <a:gd name="T78" fmla="*/ 1368 w 69"/>
                <a:gd name="T79" fmla="*/ 95 h 16"/>
                <a:gd name="T80" fmla="*/ 1450 w 69"/>
                <a:gd name="T81" fmla="*/ 95 h 16"/>
                <a:gd name="T82" fmla="*/ 1529 w 69"/>
                <a:gd name="T83" fmla="*/ 87 h 16"/>
                <a:gd name="T84" fmla="*/ 1613 w 69"/>
                <a:gd name="T85" fmla="*/ 87 h 16"/>
                <a:gd name="T86" fmla="*/ 1674 w 69"/>
                <a:gd name="T87" fmla="*/ 87 h 16"/>
                <a:gd name="T88" fmla="*/ 1736 w 69"/>
                <a:gd name="T89" fmla="*/ 84 h 16"/>
                <a:gd name="T90" fmla="*/ 1852 w 69"/>
                <a:gd name="T91" fmla="*/ 66 h 16"/>
                <a:gd name="T92" fmla="*/ 1913 w 69"/>
                <a:gd name="T93" fmla="*/ 66 h 16"/>
                <a:gd name="T94" fmla="*/ 1975 w 69"/>
                <a:gd name="T95" fmla="*/ 64 h 16"/>
                <a:gd name="T96" fmla="*/ 2053 w 69"/>
                <a:gd name="T97" fmla="*/ 64 h 16"/>
                <a:gd name="T98" fmla="*/ 2140 w 69"/>
                <a:gd name="T99" fmla="*/ 64 h 16"/>
                <a:gd name="T100" fmla="*/ 2215 w 69"/>
                <a:gd name="T101" fmla="*/ 55 h 16"/>
                <a:gd name="T102" fmla="*/ 2298 w 69"/>
                <a:gd name="T103" fmla="*/ 42 h 16"/>
                <a:gd name="T104" fmla="*/ 2459 w 69"/>
                <a:gd name="T105" fmla="*/ 49 h 16"/>
                <a:gd name="T106" fmla="*/ 2538 w 69"/>
                <a:gd name="T107" fmla="*/ 37 h 16"/>
                <a:gd name="T108" fmla="*/ 2593 w 69"/>
                <a:gd name="T109" fmla="*/ 42 h 16"/>
                <a:gd name="T110" fmla="*/ 2662 w 69"/>
                <a:gd name="T111" fmla="*/ 28 h 16"/>
                <a:gd name="T112" fmla="*/ 2735 w 69"/>
                <a:gd name="T113" fmla="*/ 28 h 16"/>
                <a:gd name="T114" fmla="*/ 2735 w 69"/>
                <a:gd name="T115" fmla="*/ 28 h 16"/>
                <a:gd name="T116" fmla="*/ 2699 w 69"/>
                <a:gd name="T117" fmla="*/ 0 h 1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9" h="16">
                  <a:moveTo>
                    <a:pt x="67" y="0"/>
                  </a:moveTo>
                  <a:lnTo>
                    <a:pt x="69" y="1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1" y="1"/>
                  </a:lnTo>
                  <a:lnTo>
                    <a:pt x="59" y="5"/>
                  </a:lnTo>
                  <a:lnTo>
                    <a:pt x="57" y="5"/>
                  </a:lnTo>
                  <a:lnTo>
                    <a:pt x="55" y="6"/>
                  </a:lnTo>
                  <a:lnTo>
                    <a:pt x="52" y="6"/>
                  </a:lnTo>
                  <a:lnTo>
                    <a:pt x="50" y="7"/>
                  </a:lnTo>
                  <a:lnTo>
                    <a:pt x="48" y="7"/>
                  </a:lnTo>
                  <a:lnTo>
                    <a:pt x="46" y="8"/>
                  </a:lnTo>
                  <a:lnTo>
                    <a:pt x="44" y="8"/>
                  </a:lnTo>
                  <a:lnTo>
                    <a:pt x="42" y="10"/>
                  </a:lnTo>
                  <a:lnTo>
                    <a:pt x="40" y="9"/>
                  </a:lnTo>
                  <a:lnTo>
                    <a:pt x="37" y="9"/>
                  </a:lnTo>
                  <a:lnTo>
                    <a:pt x="35" y="11"/>
                  </a:lnTo>
                  <a:lnTo>
                    <a:pt x="31" y="12"/>
                  </a:lnTo>
                  <a:lnTo>
                    <a:pt x="29" y="12"/>
                  </a:lnTo>
                  <a:lnTo>
                    <a:pt x="27" y="11"/>
                  </a:lnTo>
                  <a:lnTo>
                    <a:pt x="25" y="11"/>
                  </a:lnTo>
                  <a:lnTo>
                    <a:pt x="22" y="12"/>
                  </a:lnTo>
                  <a:lnTo>
                    <a:pt x="20" y="12"/>
                  </a:lnTo>
                  <a:lnTo>
                    <a:pt x="2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19" y="16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29" y="13"/>
                  </a:lnTo>
                  <a:lnTo>
                    <a:pt x="30" y="14"/>
                  </a:lnTo>
                  <a:lnTo>
                    <a:pt x="34" y="14"/>
                  </a:lnTo>
                  <a:lnTo>
                    <a:pt x="36" y="14"/>
                  </a:lnTo>
                  <a:lnTo>
                    <a:pt x="38" y="13"/>
                  </a:lnTo>
                  <a:lnTo>
                    <a:pt x="40" y="13"/>
                  </a:lnTo>
                  <a:lnTo>
                    <a:pt x="41" y="13"/>
                  </a:lnTo>
                  <a:lnTo>
                    <a:pt x="43" y="12"/>
                  </a:lnTo>
                  <a:lnTo>
                    <a:pt x="46" y="10"/>
                  </a:lnTo>
                  <a:lnTo>
                    <a:pt x="47" y="10"/>
                  </a:lnTo>
                  <a:lnTo>
                    <a:pt x="49" y="9"/>
                  </a:lnTo>
                  <a:lnTo>
                    <a:pt x="51" y="9"/>
                  </a:lnTo>
                  <a:lnTo>
                    <a:pt x="53" y="9"/>
                  </a:lnTo>
                  <a:lnTo>
                    <a:pt x="55" y="8"/>
                  </a:lnTo>
                  <a:lnTo>
                    <a:pt x="57" y="6"/>
                  </a:lnTo>
                  <a:lnTo>
                    <a:pt x="61" y="7"/>
                  </a:lnTo>
                  <a:lnTo>
                    <a:pt x="63" y="5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0" name="Freeform 44">
              <a:extLst>
                <a:ext uri="{FF2B5EF4-FFF2-40B4-BE49-F238E27FC236}">
                  <a16:creationId xmlns:a16="http://schemas.microsoft.com/office/drawing/2014/main" id="{A3522A94-A42F-4E73-91B9-943EEF970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" y="2874"/>
              <a:ext cx="135" cy="61"/>
            </a:xfrm>
            <a:custGeom>
              <a:avLst/>
              <a:gdLst>
                <a:gd name="T0" fmla="*/ 3124 w 80"/>
                <a:gd name="T1" fmla="*/ 314 h 46"/>
                <a:gd name="T2" fmla="*/ 2609 w 80"/>
                <a:gd name="T3" fmla="*/ 302 h 46"/>
                <a:gd name="T4" fmla="*/ 2489 w 80"/>
                <a:gd name="T5" fmla="*/ 286 h 46"/>
                <a:gd name="T6" fmla="*/ 2312 w 80"/>
                <a:gd name="T7" fmla="*/ 281 h 46"/>
                <a:gd name="T8" fmla="*/ 2147 w 80"/>
                <a:gd name="T9" fmla="*/ 265 h 46"/>
                <a:gd name="T10" fmla="*/ 2109 w 80"/>
                <a:gd name="T11" fmla="*/ 265 h 46"/>
                <a:gd name="T12" fmla="*/ 1946 w 80"/>
                <a:gd name="T13" fmla="*/ 249 h 46"/>
                <a:gd name="T14" fmla="*/ 1817 w 80"/>
                <a:gd name="T15" fmla="*/ 248 h 46"/>
                <a:gd name="T16" fmla="*/ 1573 w 80"/>
                <a:gd name="T17" fmla="*/ 216 h 46"/>
                <a:gd name="T18" fmla="*/ 1475 w 80"/>
                <a:gd name="T19" fmla="*/ 206 h 46"/>
                <a:gd name="T20" fmla="*/ 1370 w 80"/>
                <a:gd name="T21" fmla="*/ 199 h 46"/>
                <a:gd name="T22" fmla="*/ 1208 w 80"/>
                <a:gd name="T23" fmla="*/ 179 h 46"/>
                <a:gd name="T24" fmla="*/ 1176 w 80"/>
                <a:gd name="T25" fmla="*/ 163 h 46"/>
                <a:gd name="T26" fmla="*/ 1014 w 80"/>
                <a:gd name="T27" fmla="*/ 155 h 46"/>
                <a:gd name="T28" fmla="*/ 899 w 80"/>
                <a:gd name="T29" fmla="*/ 150 h 46"/>
                <a:gd name="T30" fmla="*/ 697 w 80"/>
                <a:gd name="T31" fmla="*/ 114 h 46"/>
                <a:gd name="T32" fmla="*/ 672 w 80"/>
                <a:gd name="T33" fmla="*/ 102 h 46"/>
                <a:gd name="T34" fmla="*/ 505 w 80"/>
                <a:gd name="T35" fmla="*/ 85 h 46"/>
                <a:gd name="T36" fmla="*/ 461 w 80"/>
                <a:gd name="T37" fmla="*/ 85 h 46"/>
                <a:gd name="T38" fmla="*/ 398 w 80"/>
                <a:gd name="T39" fmla="*/ 65 h 46"/>
                <a:gd name="T40" fmla="*/ 196 w 80"/>
                <a:gd name="T41" fmla="*/ 37 h 46"/>
                <a:gd name="T42" fmla="*/ 162 w 80"/>
                <a:gd name="T43" fmla="*/ 21 h 46"/>
                <a:gd name="T44" fmla="*/ 162 w 80"/>
                <a:gd name="T45" fmla="*/ 21 h 46"/>
                <a:gd name="T46" fmla="*/ 0 w 80"/>
                <a:gd name="T47" fmla="*/ 0 h 46"/>
                <a:gd name="T48" fmla="*/ 0 w 80"/>
                <a:gd name="T49" fmla="*/ 16 h 46"/>
                <a:gd name="T50" fmla="*/ 41 w 80"/>
                <a:gd name="T51" fmla="*/ 48 h 46"/>
                <a:gd name="T52" fmla="*/ 116 w 80"/>
                <a:gd name="T53" fmla="*/ 48 h 46"/>
                <a:gd name="T54" fmla="*/ 196 w 80"/>
                <a:gd name="T55" fmla="*/ 64 h 46"/>
                <a:gd name="T56" fmla="*/ 331 w 80"/>
                <a:gd name="T57" fmla="*/ 70 h 46"/>
                <a:gd name="T58" fmla="*/ 439 w 80"/>
                <a:gd name="T59" fmla="*/ 93 h 46"/>
                <a:gd name="T60" fmla="*/ 505 w 80"/>
                <a:gd name="T61" fmla="*/ 113 h 46"/>
                <a:gd name="T62" fmla="*/ 559 w 80"/>
                <a:gd name="T63" fmla="*/ 123 h 46"/>
                <a:gd name="T64" fmla="*/ 635 w 80"/>
                <a:gd name="T65" fmla="*/ 135 h 46"/>
                <a:gd name="T66" fmla="*/ 812 w 80"/>
                <a:gd name="T67" fmla="*/ 151 h 46"/>
                <a:gd name="T68" fmla="*/ 943 w 80"/>
                <a:gd name="T69" fmla="*/ 172 h 46"/>
                <a:gd name="T70" fmla="*/ 1077 w 80"/>
                <a:gd name="T71" fmla="*/ 187 h 46"/>
                <a:gd name="T72" fmla="*/ 1208 w 80"/>
                <a:gd name="T73" fmla="*/ 200 h 46"/>
                <a:gd name="T74" fmla="*/ 1313 w 80"/>
                <a:gd name="T75" fmla="*/ 221 h 46"/>
                <a:gd name="T76" fmla="*/ 1412 w 80"/>
                <a:gd name="T77" fmla="*/ 221 h 46"/>
                <a:gd name="T78" fmla="*/ 1517 w 80"/>
                <a:gd name="T79" fmla="*/ 237 h 46"/>
                <a:gd name="T80" fmla="*/ 1755 w 80"/>
                <a:gd name="T81" fmla="*/ 264 h 46"/>
                <a:gd name="T82" fmla="*/ 1873 w 80"/>
                <a:gd name="T83" fmla="*/ 273 h 46"/>
                <a:gd name="T84" fmla="*/ 1985 w 80"/>
                <a:gd name="T85" fmla="*/ 286 h 46"/>
                <a:gd name="T86" fmla="*/ 2054 w 80"/>
                <a:gd name="T87" fmla="*/ 286 h 46"/>
                <a:gd name="T88" fmla="*/ 2253 w 80"/>
                <a:gd name="T89" fmla="*/ 313 h 46"/>
                <a:gd name="T90" fmla="*/ 2452 w 80"/>
                <a:gd name="T91" fmla="*/ 314 h 46"/>
                <a:gd name="T92" fmla="*/ 2609 w 80"/>
                <a:gd name="T93" fmla="*/ 314 h 46"/>
                <a:gd name="T94" fmla="*/ 3124 w 80"/>
                <a:gd name="T95" fmla="*/ 330 h 46"/>
                <a:gd name="T96" fmla="*/ 3124 w 80"/>
                <a:gd name="T97" fmla="*/ 314 h 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0" h="46">
                  <a:moveTo>
                    <a:pt x="80" y="44"/>
                  </a:moveTo>
                  <a:lnTo>
                    <a:pt x="67" y="42"/>
                  </a:lnTo>
                  <a:lnTo>
                    <a:pt x="64" y="40"/>
                  </a:lnTo>
                  <a:lnTo>
                    <a:pt x="59" y="39"/>
                  </a:lnTo>
                  <a:lnTo>
                    <a:pt x="55" y="37"/>
                  </a:lnTo>
                  <a:lnTo>
                    <a:pt x="54" y="37"/>
                  </a:lnTo>
                  <a:lnTo>
                    <a:pt x="50" y="35"/>
                  </a:lnTo>
                  <a:lnTo>
                    <a:pt x="47" y="34"/>
                  </a:lnTo>
                  <a:lnTo>
                    <a:pt x="40" y="30"/>
                  </a:lnTo>
                  <a:lnTo>
                    <a:pt x="38" y="29"/>
                  </a:lnTo>
                  <a:lnTo>
                    <a:pt x="35" y="27"/>
                  </a:lnTo>
                  <a:lnTo>
                    <a:pt x="31" y="25"/>
                  </a:lnTo>
                  <a:lnTo>
                    <a:pt x="30" y="23"/>
                  </a:lnTo>
                  <a:lnTo>
                    <a:pt x="26" y="22"/>
                  </a:lnTo>
                  <a:lnTo>
                    <a:pt x="23" y="20"/>
                  </a:lnTo>
                  <a:lnTo>
                    <a:pt x="18" y="16"/>
                  </a:lnTo>
                  <a:lnTo>
                    <a:pt x="17" y="14"/>
                  </a:lnTo>
                  <a:lnTo>
                    <a:pt x="13" y="11"/>
                  </a:lnTo>
                  <a:lnTo>
                    <a:pt x="12" y="11"/>
                  </a:lnTo>
                  <a:lnTo>
                    <a:pt x="10" y="9"/>
                  </a:lnTo>
                  <a:lnTo>
                    <a:pt x="5" y="5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6"/>
                  </a:lnTo>
                  <a:lnTo>
                    <a:pt x="3" y="6"/>
                  </a:lnTo>
                  <a:lnTo>
                    <a:pt x="5" y="8"/>
                  </a:lnTo>
                  <a:lnTo>
                    <a:pt x="8" y="10"/>
                  </a:lnTo>
                  <a:lnTo>
                    <a:pt x="11" y="13"/>
                  </a:lnTo>
                  <a:lnTo>
                    <a:pt x="13" y="15"/>
                  </a:lnTo>
                  <a:lnTo>
                    <a:pt x="14" y="17"/>
                  </a:lnTo>
                  <a:lnTo>
                    <a:pt x="16" y="19"/>
                  </a:lnTo>
                  <a:lnTo>
                    <a:pt x="21" y="21"/>
                  </a:lnTo>
                  <a:lnTo>
                    <a:pt x="24" y="24"/>
                  </a:lnTo>
                  <a:lnTo>
                    <a:pt x="28" y="26"/>
                  </a:lnTo>
                  <a:lnTo>
                    <a:pt x="31" y="28"/>
                  </a:lnTo>
                  <a:lnTo>
                    <a:pt x="34" y="31"/>
                  </a:lnTo>
                  <a:lnTo>
                    <a:pt x="36" y="31"/>
                  </a:lnTo>
                  <a:lnTo>
                    <a:pt x="39" y="33"/>
                  </a:lnTo>
                  <a:lnTo>
                    <a:pt x="45" y="36"/>
                  </a:lnTo>
                  <a:lnTo>
                    <a:pt x="48" y="38"/>
                  </a:lnTo>
                  <a:lnTo>
                    <a:pt x="51" y="40"/>
                  </a:lnTo>
                  <a:lnTo>
                    <a:pt x="53" y="40"/>
                  </a:lnTo>
                  <a:lnTo>
                    <a:pt x="58" y="43"/>
                  </a:lnTo>
                  <a:lnTo>
                    <a:pt x="63" y="44"/>
                  </a:lnTo>
                  <a:lnTo>
                    <a:pt x="67" y="44"/>
                  </a:lnTo>
                  <a:lnTo>
                    <a:pt x="80" y="46"/>
                  </a:lnTo>
                  <a:lnTo>
                    <a:pt x="80" y="44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1" name="Freeform 45">
              <a:extLst>
                <a:ext uri="{FF2B5EF4-FFF2-40B4-BE49-F238E27FC236}">
                  <a16:creationId xmlns:a16="http://schemas.microsoft.com/office/drawing/2014/main" id="{269996C7-82E8-4438-BDF5-B77756700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" y="2763"/>
              <a:ext cx="61" cy="117"/>
            </a:xfrm>
            <a:custGeom>
              <a:avLst/>
              <a:gdLst>
                <a:gd name="T0" fmla="*/ 1444 w 36"/>
                <a:gd name="T1" fmla="*/ 577 h 89"/>
                <a:gd name="T2" fmla="*/ 1444 w 36"/>
                <a:gd name="T3" fmla="*/ 577 h 89"/>
                <a:gd name="T4" fmla="*/ 1393 w 36"/>
                <a:gd name="T5" fmla="*/ 561 h 89"/>
                <a:gd name="T6" fmla="*/ 1393 w 36"/>
                <a:gd name="T7" fmla="*/ 561 h 89"/>
                <a:gd name="T8" fmla="*/ 1330 w 36"/>
                <a:gd name="T9" fmla="*/ 548 h 89"/>
                <a:gd name="T10" fmla="*/ 1283 w 36"/>
                <a:gd name="T11" fmla="*/ 539 h 89"/>
                <a:gd name="T12" fmla="*/ 1203 w 36"/>
                <a:gd name="T13" fmla="*/ 511 h 89"/>
                <a:gd name="T14" fmla="*/ 1162 w 36"/>
                <a:gd name="T15" fmla="*/ 511 h 89"/>
                <a:gd name="T16" fmla="*/ 1162 w 36"/>
                <a:gd name="T17" fmla="*/ 496 h 89"/>
                <a:gd name="T18" fmla="*/ 1091 w 36"/>
                <a:gd name="T19" fmla="*/ 472 h 89"/>
                <a:gd name="T20" fmla="*/ 964 w 36"/>
                <a:gd name="T21" fmla="*/ 455 h 89"/>
                <a:gd name="T22" fmla="*/ 964 w 36"/>
                <a:gd name="T23" fmla="*/ 439 h 89"/>
                <a:gd name="T24" fmla="*/ 744 w 36"/>
                <a:gd name="T25" fmla="*/ 373 h 89"/>
                <a:gd name="T26" fmla="*/ 686 w 36"/>
                <a:gd name="T27" fmla="*/ 350 h 89"/>
                <a:gd name="T28" fmla="*/ 644 w 36"/>
                <a:gd name="T29" fmla="*/ 340 h 89"/>
                <a:gd name="T30" fmla="*/ 569 w 36"/>
                <a:gd name="T31" fmla="*/ 312 h 89"/>
                <a:gd name="T32" fmla="*/ 520 w 36"/>
                <a:gd name="T33" fmla="*/ 284 h 89"/>
                <a:gd name="T34" fmla="*/ 476 w 36"/>
                <a:gd name="T35" fmla="*/ 259 h 89"/>
                <a:gd name="T36" fmla="*/ 405 w 36"/>
                <a:gd name="T37" fmla="*/ 246 h 89"/>
                <a:gd name="T38" fmla="*/ 344 w 36"/>
                <a:gd name="T39" fmla="*/ 216 h 89"/>
                <a:gd name="T40" fmla="*/ 336 w 36"/>
                <a:gd name="T41" fmla="*/ 191 h 89"/>
                <a:gd name="T42" fmla="*/ 239 w 36"/>
                <a:gd name="T43" fmla="*/ 177 h 89"/>
                <a:gd name="T44" fmla="*/ 198 w 36"/>
                <a:gd name="T45" fmla="*/ 130 h 89"/>
                <a:gd name="T46" fmla="*/ 166 w 36"/>
                <a:gd name="T47" fmla="*/ 103 h 89"/>
                <a:gd name="T48" fmla="*/ 198 w 36"/>
                <a:gd name="T49" fmla="*/ 84 h 89"/>
                <a:gd name="T50" fmla="*/ 117 w 36"/>
                <a:gd name="T51" fmla="*/ 64 h 89"/>
                <a:gd name="T52" fmla="*/ 117 w 36"/>
                <a:gd name="T53" fmla="*/ 55 h 89"/>
                <a:gd name="T54" fmla="*/ 166 w 36"/>
                <a:gd name="T55" fmla="*/ 1 h 89"/>
                <a:gd name="T56" fmla="*/ 41 w 36"/>
                <a:gd name="T57" fmla="*/ 0 h 89"/>
                <a:gd name="T58" fmla="*/ 0 w 36"/>
                <a:gd name="T59" fmla="*/ 49 h 89"/>
                <a:gd name="T60" fmla="*/ 41 w 36"/>
                <a:gd name="T61" fmla="*/ 72 h 89"/>
                <a:gd name="T62" fmla="*/ 41 w 36"/>
                <a:gd name="T63" fmla="*/ 87 h 89"/>
                <a:gd name="T64" fmla="*/ 69 w 36"/>
                <a:gd name="T65" fmla="*/ 114 h 89"/>
                <a:gd name="T66" fmla="*/ 41 w 36"/>
                <a:gd name="T67" fmla="*/ 135 h 89"/>
                <a:gd name="T68" fmla="*/ 166 w 36"/>
                <a:gd name="T69" fmla="*/ 177 h 89"/>
                <a:gd name="T70" fmla="*/ 239 w 36"/>
                <a:gd name="T71" fmla="*/ 200 h 89"/>
                <a:gd name="T72" fmla="*/ 198 w 36"/>
                <a:gd name="T73" fmla="*/ 233 h 89"/>
                <a:gd name="T74" fmla="*/ 336 w 36"/>
                <a:gd name="T75" fmla="*/ 259 h 89"/>
                <a:gd name="T76" fmla="*/ 336 w 36"/>
                <a:gd name="T77" fmla="*/ 263 h 89"/>
                <a:gd name="T78" fmla="*/ 447 w 36"/>
                <a:gd name="T79" fmla="*/ 296 h 89"/>
                <a:gd name="T80" fmla="*/ 476 w 36"/>
                <a:gd name="T81" fmla="*/ 323 h 89"/>
                <a:gd name="T82" fmla="*/ 569 w 36"/>
                <a:gd name="T83" fmla="*/ 346 h 89"/>
                <a:gd name="T84" fmla="*/ 583 w 36"/>
                <a:gd name="T85" fmla="*/ 362 h 89"/>
                <a:gd name="T86" fmla="*/ 644 w 36"/>
                <a:gd name="T87" fmla="*/ 389 h 89"/>
                <a:gd name="T88" fmla="*/ 852 w 36"/>
                <a:gd name="T89" fmla="*/ 455 h 89"/>
                <a:gd name="T90" fmla="*/ 881 w 36"/>
                <a:gd name="T91" fmla="*/ 472 h 89"/>
                <a:gd name="T92" fmla="*/ 964 w 36"/>
                <a:gd name="T93" fmla="*/ 477 h 89"/>
                <a:gd name="T94" fmla="*/ 988 w 36"/>
                <a:gd name="T95" fmla="*/ 511 h 89"/>
                <a:gd name="T96" fmla="*/ 1091 w 36"/>
                <a:gd name="T97" fmla="*/ 522 h 89"/>
                <a:gd name="T98" fmla="*/ 1120 w 36"/>
                <a:gd name="T99" fmla="*/ 539 h 89"/>
                <a:gd name="T100" fmla="*/ 1203 w 36"/>
                <a:gd name="T101" fmla="*/ 539 h 89"/>
                <a:gd name="T102" fmla="*/ 1261 w 36"/>
                <a:gd name="T103" fmla="*/ 561 h 89"/>
                <a:gd name="T104" fmla="*/ 1330 w 36"/>
                <a:gd name="T105" fmla="*/ 577 h 89"/>
                <a:gd name="T106" fmla="*/ 1367 w 36"/>
                <a:gd name="T107" fmla="*/ 577 h 89"/>
                <a:gd name="T108" fmla="*/ 1444 w 36"/>
                <a:gd name="T109" fmla="*/ 588 h 89"/>
                <a:gd name="T110" fmla="*/ 1444 w 36"/>
                <a:gd name="T111" fmla="*/ 605 h 89"/>
                <a:gd name="T112" fmla="*/ 1444 w 36"/>
                <a:gd name="T113" fmla="*/ 577 h 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6" h="89">
                  <a:moveTo>
                    <a:pt x="36" y="85"/>
                  </a:moveTo>
                  <a:lnTo>
                    <a:pt x="36" y="85"/>
                  </a:lnTo>
                  <a:lnTo>
                    <a:pt x="35" y="83"/>
                  </a:lnTo>
                  <a:lnTo>
                    <a:pt x="33" y="81"/>
                  </a:lnTo>
                  <a:lnTo>
                    <a:pt x="32" y="79"/>
                  </a:lnTo>
                  <a:lnTo>
                    <a:pt x="30" y="75"/>
                  </a:lnTo>
                  <a:lnTo>
                    <a:pt x="29" y="75"/>
                  </a:lnTo>
                  <a:lnTo>
                    <a:pt x="29" y="73"/>
                  </a:lnTo>
                  <a:lnTo>
                    <a:pt x="27" y="69"/>
                  </a:lnTo>
                  <a:lnTo>
                    <a:pt x="24" y="67"/>
                  </a:lnTo>
                  <a:lnTo>
                    <a:pt x="24" y="65"/>
                  </a:lnTo>
                  <a:lnTo>
                    <a:pt x="18" y="55"/>
                  </a:lnTo>
                  <a:lnTo>
                    <a:pt x="17" y="52"/>
                  </a:lnTo>
                  <a:lnTo>
                    <a:pt x="16" y="50"/>
                  </a:lnTo>
                  <a:lnTo>
                    <a:pt x="14" y="46"/>
                  </a:lnTo>
                  <a:lnTo>
                    <a:pt x="13" y="42"/>
                  </a:lnTo>
                  <a:lnTo>
                    <a:pt x="12" y="38"/>
                  </a:lnTo>
                  <a:lnTo>
                    <a:pt x="10" y="36"/>
                  </a:lnTo>
                  <a:lnTo>
                    <a:pt x="9" y="32"/>
                  </a:lnTo>
                  <a:lnTo>
                    <a:pt x="8" y="28"/>
                  </a:lnTo>
                  <a:lnTo>
                    <a:pt x="6" y="26"/>
                  </a:lnTo>
                  <a:lnTo>
                    <a:pt x="5" y="19"/>
                  </a:lnTo>
                  <a:lnTo>
                    <a:pt x="4" y="15"/>
                  </a:lnTo>
                  <a:lnTo>
                    <a:pt x="5" y="12"/>
                  </a:lnTo>
                  <a:lnTo>
                    <a:pt x="3" y="9"/>
                  </a:lnTo>
                  <a:lnTo>
                    <a:pt x="3" y="8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7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2" y="17"/>
                  </a:lnTo>
                  <a:lnTo>
                    <a:pt x="1" y="20"/>
                  </a:lnTo>
                  <a:lnTo>
                    <a:pt x="4" y="26"/>
                  </a:lnTo>
                  <a:lnTo>
                    <a:pt x="6" y="30"/>
                  </a:lnTo>
                  <a:lnTo>
                    <a:pt x="5" y="34"/>
                  </a:lnTo>
                  <a:lnTo>
                    <a:pt x="8" y="38"/>
                  </a:lnTo>
                  <a:lnTo>
                    <a:pt x="8" y="39"/>
                  </a:lnTo>
                  <a:lnTo>
                    <a:pt x="11" y="43"/>
                  </a:lnTo>
                  <a:lnTo>
                    <a:pt x="12" y="47"/>
                  </a:lnTo>
                  <a:lnTo>
                    <a:pt x="14" y="51"/>
                  </a:lnTo>
                  <a:lnTo>
                    <a:pt x="15" y="53"/>
                  </a:lnTo>
                  <a:lnTo>
                    <a:pt x="16" y="57"/>
                  </a:lnTo>
                  <a:lnTo>
                    <a:pt x="21" y="67"/>
                  </a:lnTo>
                  <a:lnTo>
                    <a:pt x="22" y="69"/>
                  </a:lnTo>
                  <a:lnTo>
                    <a:pt x="24" y="71"/>
                  </a:lnTo>
                  <a:lnTo>
                    <a:pt x="25" y="75"/>
                  </a:lnTo>
                  <a:lnTo>
                    <a:pt x="27" y="77"/>
                  </a:lnTo>
                  <a:lnTo>
                    <a:pt x="28" y="79"/>
                  </a:lnTo>
                  <a:lnTo>
                    <a:pt x="30" y="79"/>
                  </a:lnTo>
                  <a:lnTo>
                    <a:pt x="31" y="83"/>
                  </a:lnTo>
                  <a:lnTo>
                    <a:pt x="33" y="85"/>
                  </a:lnTo>
                  <a:lnTo>
                    <a:pt x="34" y="85"/>
                  </a:lnTo>
                  <a:lnTo>
                    <a:pt x="36" y="87"/>
                  </a:lnTo>
                  <a:lnTo>
                    <a:pt x="36" y="89"/>
                  </a:lnTo>
                  <a:lnTo>
                    <a:pt x="36" y="8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2" name="Freeform 46">
              <a:extLst>
                <a:ext uri="{FF2B5EF4-FFF2-40B4-BE49-F238E27FC236}">
                  <a16:creationId xmlns:a16="http://schemas.microsoft.com/office/drawing/2014/main" id="{36F8D5CC-C4DD-4E43-9281-14448B224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2636"/>
              <a:ext cx="61" cy="128"/>
            </a:xfrm>
            <a:custGeom>
              <a:avLst/>
              <a:gdLst>
                <a:gd name="T0" fmla="*/ 117 w 36"/>
                <a:gd name="T1" fmla="*/ 635 h 98"/>
                <a:gd name="T2" fmla="*/ 239 w 36"/>
                <a:gd name="T3" fmla="*/ 488 h 98"/>
                <a:gd name="T4" fmla="*/ 281 w 36"/>
                <a:gd name="T5" fmla="*/ 468 h 98"/>
                <a:gd name="T6" fmla="*/ 336 w 36"/>
                <a:gd name="T7" fmla="*/ 408 h 98"/>
                <a:gd name="T8" fmla="*/ 336 w 36"/>
                <a:gd name="T9" fmla="*/ 387 h 98"/>
                <a:gd name="T10" fmla="*/ 447 w 36"/>
                <a:gd name="T11" fmla="*/ 370 h 98"/>
                <a:gd name="T12" fmla="*/ 447 w 36"/>
                <a:gd name="T13" fmla="*/ 358 h 98"/>
                <a:gd name="T14" fmla="*/ 520 w 36"/>
                <a:gd name="T15" fmla="*/ 334 h 98"/>
                <a:gd name="T16" fmla="*/ 569 w 36"/>
                <a:gd name="T17" fmla="*/ 296 h 98"/>
                <a:gd name="T18" fmla="*/ 569 w 36"/>
                <a:gd name="T19" fmla="*/ 283 h 98"/>
                <a:gd name="T20" fmla="*/ 583 w 36"/>
                <a:gd name="T21" fmla="*/ 269 h 98"/>
                <a:gd name="T22" fmla="*/ 686 w 36"/>
                <a:gd name="T23" fmla="*/ 232 h 98"/>
                <a:gd name="T24" fmla="*/ 807 w 36"/>
                <a:gd name="T25" fmla="*/ 196 h 98"/>
                <a:gd name="T26" fmla="*/ 807 w 36"/>
                <a:gd name="T27" fmla="*/ 189 h 98"/>
                <a:gd name="T28" fmla="*/ 881 w 36"/>
                <a:gd name="T29" fmla="*/ 162 h 98"/>
                <a:gd name="T30" fmla="*/ 925 w 36"/>
                <a:gd name="T31" fmla="*/ 145 h 98"/>
                <a:gd name="T32" fmla="*/ 988 w 36"/>
                <a:gd name="T33" fmla="*/ 116 h 98"/>
                <a:gd name="T34" fmla="*/ 1091 w 36"/>
                <a:gd name="T35" fmla="*/ 97 h 98"/>
                <a:gd name="T36" fmla="*/ 1120 w 36"/>
                <a:gd name="T37" fmla="*/ 68 h 98"/>
                <a:gd name="T38" fmla="*/ 1203 w 36"/>
                <a:gd name="T39" fmla="*/ 50 h 98"/>
                <a:gd name="T40" fmla="*/ 1283 w 36"/>
                <a:gd name="T41" fmla="*/ 46 h 98"/>
                <a:gd name="T42" fmla="*/ 1367 w 36"/>
                <a:gd name="T43" fmla="*/ 21 h 98"/>
                <a:gd name="T44" fmla="*/ 1444 w 36"/>
                <a:gd name="T45" fmla="*/ 16 h 98"/>
                <a:gd name="T46" fmla="*/ 1444 w 36"/>
                <a:gd name="T47" fmla="*/ 16 h 98"/>
                <a:gd name="T48" fmla="*/ 1393 w 36"/>
                <a:gd name="T49" fmla="*/ 0 h 98"/>
                <a:gd name="T50" fmla="*/ 1393 w 36"/>
                <a:gd name="T51" fmla="*/ 0 h 98"/>
                <a:gd name="T52" fmla="*/ 1261 w 36"/>
                <a:gd name="T53" fmla="*/ 1 h 98"/>
                <a:gd name="T54" fmla="*/ 1162 w 36"/>
                <a:gd name="T55" fmla="*/ 27 h 98"/>
                <a:gd name="T56" fmla="*/ 1120 w 36"/>
                <a:gd name="T57" fmla="*/ 50 h 98"/>
                <a:gd name="T58" fmla="*/ 1045 w 36"/>
                <a:gd name="T59" fmla="*/ 60 h 98"/>
                <a:gd name="T60" fmla="*/ 964 w 36"/>
                <a:gd name="T61" fmla="*/ 85 h 98"/>
                <a:gd name="T62" fmla="*/ 964 w 36"/>
                <a:gd name="T63" fmla="*/ 102 h 98"/>
                <a:gd name="T64" fmla="*/ 852 w 36"/>
                <a:gd name="T65" fmla="*/ 127 h 98"/>
                <a:gd name="T66" fmla="*/ 757 w 36"/>
                <a:gd name="T67" fmla="*/ 150 h 98"/>
                <a:gd name="T68" fmla="*/ 744 w 36"/>
                <a:gd name="T69" fmla="*/ 174 h 98"/>
                <a:gd name="T70" fmla="*/ 644 w 36"/>
                <a:gd name="T71" fmla="*/ 183 h 98"/>
                <a:gd name="T72" fmla="*/ 644 w 36"/>
                <a:gd name="T73" fmla="*/ 217 h 98"/>
                <a:gd name="T74" fmla="*/ 520 w 36"/>
                <a:gd name="T75" fmla="*/ 239 h 98"/>
                <a:gd name="T76" fmla="*/ 520 w 36"/>
                <a:gd name="T77" fmla="*/ 260 h 98"/>
                <a:gd name="T78" fmla="*/ 447 w 36"/>
                <a:gd name="T79" fmla="*/ 283 h 98"/>
                <a:gd name="T80" fmla="*/ 405 w 36"/>
                <a:gd name="T81" fmla="*/ 296 h 98"/>
                <a:gd name="T82" fmla="*/ 405 w 36"/>
                <a:gd name="T83" fmla="*/ 334 h 98"/>
                <a:gd name="T84" fmla="*/ 281 w 36"/>
                <a:gd name="T85" fmla="*/ 351 h 98"/>
                <a:gd name="T86" fmla="*/ 281 w 36"/>
                <a:gd name="T87" fmla="*/ 362 h 98"/>
                <a:gd name="T88" fmla="*/ 281 w 36"/>
                <a:gd name="T89" fmla="*/ 387 h 98"/>
                <a:gd name="T90" fmla="*/ 239 w 36"/>
                <a:gd name="T91" fmla="*/ 408 h 98"/>
                <a:gd name="T92" fmla="*/ 198 w 36"/>
                <a:gd name="T93" fmla="*/ 468 h 98"/>
                <a:gd name="T94" fmla="*/ 117 w 36"/>
                <a:gd name="T95" fmla="*/ 488 h 98"/>
                <a:gd name="T96" fmla="*/ 0 w 36"/>
                <a:gd name="T97" fmla="*/ 631 h 98"/>
                <a:gd name="T98" fmla="*/ 117 w 36"/>
                <a:gd name="T99" fmla="*/ 635 h 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6" h="98">
                  <a:moveTo>
                    <a:pt x="3" y="98"/>
                  </a:moveTo>
                  <a:lnTo>
                    <a:pt x="6" y="76"/>
                  </a:lnTo>
                  <a:lnTo>
                    <a:pt x="7" y="72"/>
                  </a:lnTo>
                  <a:lnTo>
                    <a:pt x="8" y="63"/>
                  </a:lnTo>
                  <a:lnTo>
                    <a:pt x="8" y="60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3" y="51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5" y="41"/>
                  </a:lnTo>
                  <a:lnTo>
                    <a:pt x="17" y="36"/>
                  </a:lnTo>
                  <a:lnTo>
                    <a:pt x="20" y="30"/>
                  </a:lnTo>
                  <a:lnTo>
                    <a:pt x="20" y="29"/>
                  </a:lnTo>
                  <a:lnTo>
                    <a:pt x="22" y="25"/>
                  </a:lnTo>
                  <a:lnTo>
                    <a:pt x="23" y="22"/>
                  </a:lnTo>
                  <a:lnTo>
                    <a:pt x="25" y="18"/>
                  </a:lnTo>
                  <a:lnTo>
                    <a:pt x="27" y="15"/>
                  </a:lnTo>
                  <a:lnTo>
                    <a:pt x="28" y="11"/>
                  </a:lnTo>
                  <a:lnTo>
                    <a:pt x="30" y="8"/>
                  </a:lnTo>
                  <a:lnTo>
                    <a:pt x="32" y="7"/>
                  </a:lnTo>
                  <a:lnTo>
                    <a:pt x="34" y="3"/>
                  </a:lnTo>
                  <a:lnTo>
                    <a:pt x="36" y="2"/>
                  </a:lnTo>
                  <a:lnTo>
                    <a:pt x="35" y="0"/>
                  </a:lnTo>
                  <a:lnTo>
                    <a:pt x="31" y="1"/>
                  </a:lnTo>
                  <a:lnTo>
                    <a:pt x="29" y="4"/>
                  </a:lnTo>
                  <a:lnTo>
                    <a:pt x="28" y="8"/>
                  </a:lnTo>
                  <a:lnTo>
                    <a:pt x="26" y="9"/>
                  </a:lnTo>
                  <a:lnTo>
                    <a:pt x="24" y="13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9" y="23"/>
                  </a:lnTo>
                  <a:lnTo>
                    <a:pt x="18" y="27"/>
                  </a:lnTo>
                  <a:lnTo>
                    <a:pt x="16" y="28"/>
                  </a:lnTo>
                  <a:lnTo>
                    <a:pt x="16" y="34"/>
                  </a:lnTo>
                  <a:lnTo>
                    <a:pt x="13" y="37"/>
                  </a:lnTo>
                  <a:lnTo>
                    <a:pt x="13" y="40"/>
                  </a:lnTo>
                  <a:lnTo>
                    <a:pt x="11" y="44"/>
                  </a:lnTo>
                  <a:lnTo>
                    <a:pt x="10" y="46"/>
                  </a:lnTo>
                  <a:lnTo>
                    <a:pt x="10" y="51"/>
                  </a:lnTo>
                  <a:lnTo>
                    <a:pt x="7" y="54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6" y="63"/>
                  </a:lnTo>
                  <a:lnTo>
                    <a:pt x="5" y="72"/>
                  </a:lnTo>
                  <a:lnTo>
                    <a:pt x="3" y="76"/>
                  </a:lnTo>
                  <a:lnTo>
                    <a:pt x="0" y="97"/>
                  </a:lnTo>
                  <a:lnTo>
                    <a:pt x="3" y="98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3" name="Freeform 47">
              <a:extLst>
                <a:ext uri="{FF2B5EF4-FFF2-40B4-BE49-F238E27FC236}">
                  <a16:creationId xmlns:a16="http://schemas.microsoft.com/office/drawing/2014/main" id="{3424E721-0C4B-48CC-9ACB-83FE8AD10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" y="2516"/>
              <a:ext cx="174" cy="122"/>
            </a:xfrm>
            <a:custGeom>
              <a:avLst/>
              <a:gdLst>
                <a:gd name="T0" fmla="*/ 41 w 103"/>
                <a:gd name="T1" fmla="*/ 622 h 93"/>
                <a:gd name="T2" fmla="*/ 69 w 103"/>
                <a:gd name="T3" fmla="*/ 581 h 93"/>
                <a:gd name="T4" fmla="*/ 162 w 103"/>
                <a:gd name="T5" fmla="*/ 573 h 93"/>
                <a:gd name="T6" fmla="*/ 334 w 103"/>
                <a:gd name="T7" fmla="*/ 558 h 93"/>
                <a:gd name="T8" fmla="*/ 463 w 103"/>
                <a:gd name="T9" fmla="*/ 535 h 93"/>
                <a:gd name="T10" fmla="*/ 579 w 103"/>
                <a:gd name="T11" fmla="*/ 509 h 93"/>
                <a:gd name="T12" fmla="*/ 742 w 103"/>
                <a:gd name="T13" fmla="*/ 487 h 93"/>
                <a:gd name="T14" fmla="*/ 813 w 103"/>
                <a:gd name="T15" fmla="*/ 471 h 93"/>
                <a:gd name="T16" fmla="*/ 1076 w 103"/>
                <a:gd name="T17" fmla="*/ 436 h 93"/>
                <a:gd name="T18" fmla="*/ 1142 w 103"/>
                <a:gd name="T19" fmla="*/ 412 h 93"/>
                <a:gd name="T20" fmla="*/ 1301 w 103"/>
                <a:gd name="T21" fmla="*/ 391 h 93"/>
                <a:gd name="T22" fmla="*/ 1419 w 103"/>
                <a:gd name="T23" fmla="*/ 361 h 93"/>
                <a:gd name="T24" fmla="*/ 1652 w 103"/>
                <a:gd name="T25" fmla="*/ 341 h 93"/>
                <a:gd name="T26" fmla="*/ 1951 w 103"/>
                <a:gd name="T27" fmla="*/ 283 h 93"/>
                <a:gd name="T28" fmla="*/ 2352 w 103"/>
                <a:gd name="T29" fmla="*/ 248 h 93"/>
                <a:gd name="T30" fmla="*/ 2632 w 103"/>
                <a:gd name="T31" fmla="*/ 197 h 93"/>
                <a:gd name="T32" fmla="*/ 2956 w 103"/>
                <a:gd name="T33" fmla="*/ 151 h 93"/>
                <a:gd name="T34" fmla="*/ 3097 w 103"/>
                <a:gd name="T35" fmla="*/ 126 h 93"/>
                <a:gd name="T36" fmla="*/ 3259 w 103"/>
                <a:gd name="T37" fmla="*/ 122 h 93"/>
                <a:gd name="T38" fmla="*/ 3345 w 103"/>
                <a:gd name="T39" fmla="*/ 101 h 93"/>
                <a:gd name="T40" fmla="*/ 3477 w 103"/>
                <a:gd name="T41" fmla="*/ 84 h 93"/>
                <a:gd name="T42" fmla="*/ 3576 w 103"/>
                <a:gd name="T43" fmla="*/ 66 h 93"/>
                <a:gd name="T44" fmla="*/ 3713 w 103"/>
                <a:gd name="T45" fmla="*/ 64 h 93"/>
                <a:gd name="T46" fmla="*/ 3875 w 103"/>
                <a:gd name="T47" fmla="*/ 38 h 93"/>
                <a:gd name="T48" fmla="*/ 3973 w 103"/>
                <a:gd name="T49" fmla="*/ 16 h 93"/>
                <a:gd name="T50" fmla="*/ 4049 w 103"/>
                <a:gd name="T51" fmla="*/ 21 h 93"/>
                <a:gd name="T52" fmla="*/ 4049 w 103"/>
                <a:gd name="T53" fmla="*/ 1 h 93"/>
                <a:gd name="T54" fmla="*/ 4007 w 103"/>
                <a:gd name="T55" fmla="*/ 1 h 93"/>
                <a:gd name="T56" fmla="*/ 3918 w 103"/>
                <a:gd name="T57" fmla="*/ 0 h 93"/>
                <a:gd name="T58" fmla="*/ 3918 w 103"/>
                <a:gd name="T59" fmla="*/ 16 h 93"/>
                <a:gd name="T60" fmla="*/ 3853 w 103"/>
                <a:gd name="T61" fmla="*/ 28 h 93"/>
                <a:gd name="T62" fmla="*/ 3771 w 103"/>
                <a:gd name="T63" fmla="*/ 21 h 93"/>
                <a:gd name="T64" fmla="*/ 3698 w 103"/>
                <a:gd name="T65" fmla="*/ 37 h 93"/>
                <a:gd name="T66" fmla="*/ 3532 w 103"/>
                <a:gd name="T67" fmla="*/ 50 h 93"/>
                <a:gd name="T68" fmla="*/ 3470 w 103"/>
                <a:gd name="T69" fmla="*/ 66 h 93"/>
                <a:gd name="T70" fmla="*/ 3345 w 103"/>
                <a:gd name="T71" fmla="*/ 87 h 93"/>
                <a:gd name="T72" fmla="*/ 3176 w 103"/>
                <a:gd name="T73" fmla="*/ 110 h 93"/>
                <a:gd name="T74" fmla="*/ 3027 w 103"/>
                <a:gd name="T75" fmla="*/ 114 h 93"/>
                <a:gd name="T76" fmla="*/ 2956 w 103"/>
                <a:gd name="T77" fmla="*/ 144 h 93"/>
                <a:gd name="T78" fmla="*/ 2632 w 103"/>
                <a:gd name="T79" fmla="*/ 178 h 93"/>
                <a:gd name="T80" fmla="*/ 2319 w 103"/>
                <a:gd name="T81" fmla="*/ 234 h 93"/>
                <a:gd name="T82" fmla="*/ 1880 w 103"/>
                <a:gd name="T83" fmla="*/ 283 h 93"/>
                <a:gd name="T84" fmla="*/ 1581 w 103"/>
                <a:gd name="T85" fmla="*/ 325 h 93"/>
                <a:gd name="T86" fmla="*/ 1419 w 103"/>
                <a:gd name="T87" fmla="*/ 346 h 93"/>
                <a:gd name="T88" fmla="*/ 1181 w 103"/>
                <a:gd name="T89" fmla="*/ 371 h 93"/>
                <a:gd name="T90" fmla="*/ 1085 w 103"/>
                <a:gd name="T91" fmla="*/ 403 h 93"/>
                <a:gd name="T92" fmla="*/ 953 w 103"/>
                <a:gd name="T93" fmla="*/ 436 h 93"/>
                <a:gd name="T94" fmla="*/ 742 w 103"/>
                <a:gd name="T95" fmla="*/ 454 h 93"/>
                <a:gd name="T96" fmla="*/ 579 w 103"/>
                <a:gd name="T97" fmla="*/ 474 h 93"/>
                <a:gd name="T98" fmla="*/ 439 w 103"/>
                <a:gd name="T99" fmla="*/ 493 h 93"/>
                <a:gd name="T100" fmla="*/ 343 w 103"/>
                <a:gd name="T101" fmla="*/ 513 h 93"/>
                <a:gd name="T102" fmla="*/ 274 w 103"/>
                <a:gd name="T103" fmla="*/ 540 h 93"/>
                <a:gd name="T104" fmla="*/ 117 w 103"/>
                <a:gd name="T105" fmla="*/ 559 h 93"/>
                <a:gd name="T106" fmla="*/ 0 w 103"/>
                <a:gd name="T107" fmla="*/ 581 h 93"/>
                <a:gd name="T108" fmla="*/ 0 w 103"/>
                <a:gd name="T109" fmla="*/ 607 h 93"/>
                <a:gd name="T110" fmla="*/ 0 w 103"/>
                <a:gd name="T111" fmla="*/ 607 h 93"/>
                <a:gd name="T112" fmla="*/ 41 w 103"/>
                <a:gd name="T113" fmla="*/ 622 h 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3" h="93">
                  <a:moveTo>
                    <a:pt x="1" y="93"/>
                  </a:moveTo>
                  <a:lnTo>
                    <a:pt x="2" y="87"/>
                  </a:lnTo>
                  <a:lnTo>
                    <a:pt x="4" y="86"/>
                  </a:lnTo>
                  <a:lnTo>
                    <a:pt x="8" y="83"/>
                  </a:lnTo>
                  <a:lnTo>
                    <a:pt x="12" y="80"/>
                  </a:lnTo>
                  <a:lnTo>
                    <a:pt x="15" y="76"/>
                  </a:lnTo>
                  <a:lnTo>
                    <a:pt x="19" y="73"/>
                  </a:lnTo>
                  <a:lnTo>
                    <a:pt x="21" y="70"/>
                  </a:lnTo>
                  <a:lnTo>
                    <a:pt x="27" y="65"/>
                  </a:lnTo>
                  <a:lnTo>
                    <a:pt x="29" y="62"/>
                  </a:lnTo>
                  <a:lnTo>
                    <a:pt x="33" y="59"/>
                  </a:lnTo>
                  <a:lnTo>
                    <a:pt x="36" y="54"/>
                  </a:lnTo>
                  <a:lnTo>
                    <a:pt x="42" y="51"/>
                  </a:lnTo>
                  <a:lnTo>
                    <a:pt x="50" y="43"/>
                  </a:lnTo>
                  <a:lnTo>
                    <a:pt x="60" y="37"/>
                  </a:lnTo>
                  <a:lnTo>
                    <a:pt x="67" y="29"/>
                  </a:lnTo>
                  <a:lnTo>
                    <a:pt x="75" y="23"/>
                  </a:lnTo>
                  <a:lnTo>
                    <a:pt x="79" y="19"/>
                  </a:lnTo>
                  <a:lnTo>
                    <a:pt x="83" y="18"/>
                  </a:lnTo>
                  <a:lnTo>
                    <a:pt x="85" y="15"/>
                  </a:lnTo>
                  <a:lnTo>
                    <a:pt x="89" y="12"/>
                  </a:lnTo>
                  <a:lnTo>
                    <a:pt x="91" y="10"/>
                  </a:lnTo>
                  <a:lnTo>
                    <a:pt x="95" y="9"/>
                  </a:lnTo>
                  <a:lnTo>
                    <a:pt x="99" y="6"/>
                  </a:lnTo>
                  <a:lnTo>
                    <a:pt x="101" y="2"/>
                  </a:lnTo>
                  <a:lnTo>
                    <a:pt x="103" y="3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8" y="4"/>
                  </a:lnTo>
                  <a:lnTo>
                    <a:pt x="96" y="3"/>
                  </a:lnTo>
                  <a:lnTo>
                    <a:pt x="94" y="5"/>
                  </a:lnTo>
                  <a:lnTo>
                    <a:pt x="90" y="8"/>
                  </a:lnTo>
                  <a:lnTo>
                    <a:pt x="88" y="10"/>
                  </a:lnTo>
                  <a:lnTo>
                    <a:pt x="85" y="13"/>
                  </a:lnTo>
                  <a:lnTo>
                    <a:pt x="81" y="16"/>
                  </a:lnTo>
                  <a:lnTo>
                    <a:pt x="77" y="17"/>
                  </a:lnTo>
                  <a:lnTo>
                    <a:pt x="75" y="21"/>
                  </a:lnTo>
                  <a:lnTo>
                    <a:pt x="67" y="27"/>
                  </a:lnTo>
                  <a:lnTo>
                    <a:pt x="59" y="35"/>
                  </a:lnTo>
                  <a:lnTo>
                    <a:pt x="48" y="43"/>
                  </a:lnTo>
                  <a:lnTo>
                    <a:pt x="40" y="49"/>
                  </a:lnTo>
                  <a:lnTo>
                    <a:pt x="36" y="52"/>
                  </a:lnTo>
                  <a:lnTo>
                    <a:pt x="30" y="56"/>
                  </a:lnTo>
                  <a:lnTo>
                    <a:pt x="28" y="60"/>
                  </a:lnTo>
                  <a:lnTo>
                    <a:pt x="24" y="65"/>
                  </a:lnTo>
                  <a:lnTo>
                    <a:pt x="19" y="68"/>
                  </a:lnTo>
                  <a:lnTo>
                    <a:pt x="15" y="71"/>
                  </a:lnTo>
                  <a:lnTo>
                    <a:pt x="11" y="74"/>
                  </a:lnTo>
                  <a:lnTo>
                    <a:pt x="9" y="77"/>
                  </a:lnTo>
                  <a:lnTo>
                    <a:pt x="7" y="81"/>
                  </a:lnTo>
                  <a:lnTo>
                    <a:pt x="3" y="84"/>
                  </a:lnTo>
                  <a:lnTo>
                    <a:pt x="0" y="87"/>
                  </a:lnTo>
                  <a:lnTo>
                    <a:pt x="0" y="91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Freeform 48">
              <a:extLst>
                <a:ext uri="{FF2B5EF4-FFF2-40B4-BE49-F238E27FC236}">
                  <a16:creationId xmlns:a16="http://schemas.microsoft.com/office/drawing/2014/main" id="{1F2D243C-FAD5-4004-865D-CFB5C5F9D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0" y="2443"/>
              <a:ext cx="110" cy="77"/>
            </a:xfrm>
            <a:custGeom>
              <a:avLst/>
              <a:gdLst>
                <a:gd name="T0" fmla="*/ 41 w 65"/>
                <a:gd name="T1" fmla="*/ 380 h 59"/>
                <a:gd name="T2" fmla="*/ 2582 w 65"/>
                <a:gd name="T3" fmla="*/ 16 h 59"/>
                <a:gd name="T4" fmla="*/ 2466 w 65"/>
                <a:gd name="T5" fmla="*/ 0 h 59"/>
                <a:gd name="T6" fmla="*/ 0 w 65"/>
                <a:gd name="T7" fmla="*/ 369 h 59"/>
                <a:gd name="T8" fmla="*/ 41 w 65"/>
                <a:gd name="T9" fmla="*/ 380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5" h="59">
                  <a:moveTo>
                    <a:pt x="1" y="59"/>
                  </a:moveTo>
                  <a:lnTo>
                    <a:pt x="65" y="2"/>
                  </a:lnTo>
                  <a:lnTo>
                    <a:pt x="62" y="0"/>
                  </a:lnTo>
                  <a:lnTo>
                    <a:pt x="0" y="57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5" name="Freeform 49">
              <a:extLst>
                <a:ext uri="{FF2B5EF4-FFF2-40B4-BE49-F238E27FC236}">
                  <a16:creationId xmlns:a16="http://schemas.microsoft.com/office/drawing/2014/main" id="{EAC9067C-F223-4349-BFC0-B56DCE00F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5" y="2359"/>
              <a:ext cx="76" cy="86"/>
            </a:xfrm>
            <a:custGeom>
              <a:avLst/>
              <a:gdLst>
                <a:gd name="T0" fmla="*/ 69 w 45"/>
                <a:gd name="T1" fmla="*/ 421 h 66"/>
                <a:gd name="T2" fmla="*/ 162 w 45"/>
                <a:gd name="T3" fmla="*/ 408 h 66"/>
                <a:gd name="T4" fmla="*/ 162 w 45"/>
                <a:gd name="T5" fmla="*/ 399 h 66"/>
                <a:gd name="T6" fmla="*/ 162 w 45"/>
                <a:gd name="T7" fmla="*/ 382 h 66"/>
                <a:gd name="T8" fmla="*/ 162 w 45"/>
                <a:gd name="T9" fmla="*/ 382 h 66"/>
                <a:gd name="T10" fmla="*/ 236 w 45"/>
                <a:gd name="T11" fmla="*/ 374 h 66"/>
                <a:gd name="T12" fmla="*/ 236 w 45"/>
                <a:gd name="T13" fmla="*/ 360 h 66"/>
                <a:gd name="T14" fmla="*/ 334 w 45"/>
                <a:gd name="T15" fmla="*/ 360 h 66"/>
                <a:gd name="T16" fmla="*/ 343 w 45"/>
                <a:gd name="T17" fmla="*/ 343 h 66"/>
                <a:gd name="T18" fmla="*/ 439 w 45"/>
                <a:gd name="T19" fmla="*/ 335 h 66"/>
                <a:gd name="T20" fmla="*/ 439 w 45"/>
                <a:gd name="T21" fmla="*/ 313 h 66"/>
                <a:gd name="T22" fmla="*/ 505 w 45"/>
                <a:gd name="T23" fmla="*/ 297 h 66"/>
                <a:gd name="T24" fmla="*/ 637 w 45"/>
                <a:gd name="T25" fmla="*/ 276 h 66"/>
                <a:gd name="T26" fmla="*/ 699 w 45"/>
                <a:gd name="T27" fmla="*/ 270 h 66"/>
                <a:gd name="T28" fmla="*/ 782 w 45"/>
                <a:gd name="T29" fmla="*/ 258 h 66"/>
                <a:gd name="T30" fmla="*/ 853 w 45"/>
                <a:gd name="T31" fmla="*/ 236 h 66"/>
                <a:gd name="T32" fmla="*/ 853 w 45"/>
                <a:gd name="T33" fmla="*/ 212 h 66"/>
                <a:gd name="T34" fmla="*/ 953 w 45"/>
                <a:gd name="T35" fmla="*/ 207 h 66"/>
                <a:gd name="T36" fmla="*/ 1076 w 45"/>
                <a:gd name="T37" fmla="*/ 189 h 66"/>
                <a:gd name="T38" fmla="*/ 1321 w 45"/>
                <a:gd name="T39" fmla="*/ 96 h 66"/>
                <a:gd name="T40" fmla="*/ 1417 w 45"/>
                <a:gd name="T41" fmla="*/ 86 h 66"/>
                <a:gd name="T42" fmla="*/ 1478 w 45"/>
                <a:gd name="T43" fmla="*/ 78 h 66"/>
                <a:gd name="T44" fmla="*/ 1610 w 45"/>
                <a:gd name="T45" fmla="*/ 46 h 66"/>
                <a:gd name="T46" fmla="*/ 1610 w 45"/>
                <a:gd name="T47" fmla="*/ 35 h 66"/>
                <a:gd name="T48" fmla="*/ 1610 w 45"/>
                <a:gd name="T49" fmla="*/ 27 h 66"/>
                <a:gd name="T50" fmla="*/ 1610 w 45"/>
                <a:gd name="T51" fmla="*/ 16 h 66"/>
                <a:gd name="T52" fmla="*/ 1692 w 45"/>
                <a:gd name="T53" fmla="*/ 16 h 66"/>
                <a:gd name="T54" fmla="*/ 1756 w 45"/>
                <a:gd name="T55" fmla="*/ 16 h 66"/>
                <a:gd name="T56" fmla="*/ 1652 w 45"/>
                <a:gd name="T57" fmla="*/ 0 h 66"/>
                <a:gd name="T58" fmla="*/ 1692 w 45"/>
                <a:gd name="T59" fmla="*/ 0 h 66"/>
                <a:gd name="T60" fmla="*/ 1581 w 45"/>
                <a:gd name="T61" fmla="*/ 0 h 66"/>
                <a:gd name="T62" fmla="*/ 1523 w 45"/>
                <a:gd name="T63" fmla="*/ 21 h 66"/>
                <a:gd name="T64" fmla="*/ 1523 w 45"/>
                <a:gd name="T65" fmla="*/ 21 h 66"/>
                <a:gd name="T66" fmla="*/ 1441 w 45"/>
                <a:gd name="T67" fmla="*/ 46 h 66"/>
                <a:gd name="T68" fmla="*/ 1371 w 45"/>
                <a:gd name="T69" fmla="*/ 65 h 66"/>
                <a:gd name="T70" fmla="*/ 1371 w 45"/>
                <a:gd name="T71" fmla="*/ 78 h 66"/>
                <a:gd name="T72" fmla="*/ 1300 w 45"/>
                <a:gd name="T73" fmla="*/ 85 h 66"/>
                <a:gd name="T74" fmla="*/ 902 w 45"/>
                <a:gd name="T75" fmla="*/ 173 h 66"/>
                <a:gd name="T76" fmla="*/ 812 w 45"/>
                <a:gd name="T77" fmla="*/ 190 h 66"/>
                <a:gd name="T78" fmla="*/ 812 w 45"/>
                <a:gd name="T79" fmla="*/ 207 h 66"/>
                <a:gd name="T80" fmla="*/ 741 w 45"/>
                <a:gd name="T81" fmla="*/ 225 h 66"/>
                <a:gd name="T82" fmla="*/ 637 w 45"/>
                <a:gd name="T83" fmla="*/ 246 h 66"/>
                <a:gd name="T84" fmla="*/ 564 w 45"/>
                <a:gd name="T85" fmla="*/ 257 h 66"/>
                <a:gd name="T86" fmla="*/ 463 w 45"/>
                <a:gd name="T87" fmla="*/ 275 h 66"/>
                <a:gd name="T88" fmla="*/ 463 w 45"/>
                <a:gd name="T89" fmla="*/ 287 h 66"/>
                <a:gd name="T90" fmla="*/ 399 w 45"/>
                <a:gd name="T91" fmla="*/ 308 h 66"/>
                <a:gd name="T92" fmla="*/ 274 w 45"/>
                <a:gd name="T93" fmla="*/ 321 h 66"/>
                <a:gd name="T94" fmla="*/ 274 w 45"/>
                <a:gd name="T95" fmla="*/ 335 h 66"/>
                <a:gd name="T96" fmla="*/ 198 w 45"/>
                <a:gd name="T97" fmla="*/ 352 h 66"/>
                <a:gd name="T98" fmla="*/ 198 w 45"/>
                <a:gd name="T99" fmla="*/ 360 h 66"/>
                <a:gd name="T100" fmla="*/ 117 w 45"/>
                <a:gd name="T101" fmla="*/ 371 h 66"/>
                <a:gd name="T102" fmla="*/ 117 w 45"/>
                <a:gd name="T103" fmla="*/ 371 h 66"/>
                <a:gd name="T104" fmla="*/ 69 w 45"/>
                <a:gd name="T105" fmla="*/ 382 h 66"/>
                <a:gd name="T106" fmla="*/ 0 w 45"/>
                <a:gd name="T107" fmla="*/ 399 h 66"/>
                <a:gd name="T108" fmla="*/ 0 w 45"/>
                <a:gd name="T109" fmla="*/ 408 h 66"/>
                <a:gd name="T110" fmla="*/ 69 w 45"/>
                <a:gd name="T111" fmla="*/ 399 h 66"/>
                <a:gd name="T112" fmla="*/ 69 w 45"/>
                <a:gd name="T113" fmla="*/ 421 h 6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5" h="66">
                  <a:moveTo>
                    <a:pt x="2" y="66"/>
                  </a:moveTo>
                  <a:lnTo>
                    <a:pt x="4" y="64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6" y="59"/>
                  </a:lnTo>
                  <a:lnTo>
                    <a:pt x="6" y="57"/>
                  </a:lnTo>
                  <a:lnTo>
                    <a:pt x="8" y="57"/>
                  </a:lnTo>
                  <a:lnTo>
                    <a:pt x="9" y="54"/>
                  </a:lnTo>
                  <a:lnTo>
                    <a:pt x="11" y="52"/>
                  </a:lnTo>
                  <a:lnTo>
                    <a:pt x="11" y="49"/>
                  </a:lnTo>
                  <a:lnTo>
                    <a:pt x="13" y="47"/>
                  </a:lnTo>
                  <a:lnTo>
                    <a:pt x="16" y="44"/>
                  </a:lnTo>
                  <a:lnTo>
                    <a:pt x="18" y="42"/>
                  </a:lnTo>
                  <a:lnTo>
                    <a:pt x="20" y="41"/>
                  </a:lnTo>
                  <a:lnTo>
                    <a:pt x="22" y="37"/>
                  </a:lnTo>
                  <a:lnTo>
                    <a:pt x="22" y="34"/>
                  </a:lnTo>
                  <a:lnTo>
                    <a:pt x="24" y="32"/>
                  </a:lnTo>
                  <a:lnTo>
                    <a:pt x="27" y="29"/>
                  </a:lnTo>
                  <a:lnTo>
                    <a:pt x="34" y="15"/>
                  </a:lnTo>
                  <a:lnTo>
                    <a:pt x="36" y="14"/>
                  </a:lnTo>
                  <a:lnTo>
                    <a:pt x="38" y="12"/>
                  </a:lnTo>
                  <a:lnTo>
                    <a:pt x="41" y="7"/>
                  </a:lnTo>
                  <a:lnTo>
                    <a:pt x="41" y="5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45" y="2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3"/>
                  </a:lnTo>
                  <a:lnTo>
                    <a:pt x="37" y="7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3" y="13"/>
                  </a:lnTo>
                  <a:lnTo>
                    <a:pt x="23" y="27"/>
                  </a:lnTo>
                  <a:lnTo>
                    <a:pt x="21" y="30"/>
                  </a:lnTo>
                  <a:lnTo>
                    <a:pt x="21" y="32"/>
                  </a:lnTo>
                  <a:lnTo>
                    <a:pt x="19" y="35"/>
                  </a:lnTo>
                  <a:lnTo>
                    <a:pt x="16" y="38"/>
                  </a:lnTo>
                  <a:lnTo>
                    <a:pt x="14" y="40"/>
                  </a:lnTo>
                  <a:lnTo>
                    <a:pt x="12" y="43"/>
                  </a:lnTo>
                  <a:lnTo>
                    <a:pt x="12" y="45"/>
                  </a:lnTo>
                  <a:lnTo>
                    <a:pt x="10" y="48"/>
                  </a:lnTo>
                  <a:lnTo>
                    <a:pt x="7" y="50"/>
                  </a:lnTo>
                  <a:lnTo>
                    <a:pt x="7" y="52"/>
                  </a:lnTo>
                  <a:lnTo>
                    <a:pt x="5" y="55"/>
                  </a:lnTo>
                  <a:lnTo>
                    <a:pt x="5" y="57"/>
                  </a:lnTo>
                  <a:lnTo>
                    <a:pt x="3" y="58"/>
                  </a:lnTo>
                  <a:lnTo>
                    <a:pt x="2" y="60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2" y="66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Freeform 50">
              <a:extLst>
                <a:ext uri="{FF2B5EF4-FFF2-40B4-BE49-F238E27FC236}">
                  <a16:creationId xmlns:a16="http://schemas.microsoft.com/office/drawing/2014/main" id="{3D27BAE4-7D60-4BE0-9779-6F179D9FD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6" y="2237"/>
              <a:ext cx="27" cy="124"/>
            </a:xfrm>
            <a:custGeom>
              <a:avLst/>
              <a:gdLst>
                <a:gd name="T0" fmla="*/ 116 w 16"/>
                <a:gd name="T1" fmla="*/ 612 h 95"/>
                <a:gd name="T2" fmla="*/ 162 w 16"/>
                <a:gd name="T3" fmla="*/ 569 h 95"/>
                <a:gd name="T4" fmla="*/ 196 w 16"/>
                <a:gd name="T5" fmla="*/ 546 h 95"/>
                <a:gd name="T6" fmla="*/ 196 w 16"/>
                <a:gd name="T7" fmla="*/ 534 h 95"/>
                <a:gd name="T8" fmla="*/ 273 w 16"/>
                <a:gd name="T9" fmla="*/ 508 h 95"/>
                <a:gd name="T10" fmla="*/ 331 w 16"/>
                <a:gd name="T11" fmla="*/ 467 h 95"/>
                <a:gd name="T12" fmla="*/ 343 w 16"/>
                <a:gd name="T13" fmla="*/ 445 h 95"/>
                <a:gd name="T14" fmla="*/ 343 w 16"/>
                <a:gd name="T15" fmla="*/ 420 h 95"/>
                <a:gd name="T16" fmla="*/ 398 w 16"/>
                <a:gd name="T17" fmla="*/ 386 h 95"/>
                <a:gd name="T18" fmla="*/ 439 w 16"/>
                <a:gd name="T19" fmla="*/ 335 h 95"/>
                <a:gd name="T20" fmla="*/ 439 w 16"/>
                <a:gd name="T21" fmla="*/ 320 h 95"/>
                <a:gd name="T22" fmla="*/ 505 w 16"/>
                <a:gd name="T23" fmla="*/ 247 h 95"/>
                <a:gd name="T24" fmla="*/ 505 w 16"/>
                <a:gd name="T25" fmla="*/ 211 h 95"/>
                <a:gd name="T26" fmla="*/ 559 w 16"/>
                <a:gd name="T27" fmla="*/ 166 h 95"/>
                <a:gd name="T28" fmla="*/ 505 w 16"/>
                <a:gd name="T29" fmla="*/ 151 h 95"/>
                <a:gd name="T30" fmla="*/ 559 w 16"/>
                <a:gd name="T31" fmla="*/ 102 h 95"/>
                <a:gd name="T32" fmla="*/ 559 w 16"/>
                <a:gd name="T33" fmla="*/ 97 h 95"/>
                <a:gd name="T34" fmla="*/ 579 w 16"/>
                <a:gd name="T35" fmla="*/ 67 h 95"/>
                <a:gd name="T36" fmla="*/ 579 w 16"/>
                <a:gd name="T37" fmla="*/ 60 h 95"/>
                <a:gd name="T38" fmla="*/ 635 w 16"/>
                <a:gd name="T39" fmla="*/ 0 h 95"/>
                <a:gd name="T40" fmla="*/ 559 w 16"/>
                <a:gd name="T41" fmla="*/ 16 h 95"/>
                <a:gd name="T42" fmla="*/ 559 w 16"/>
                <a:gd name="T43" fmla="*/ 0 h 95"/>
                <a:gd name="T44" fmla="*/ 505 w 16"/>
                <a:gd name="T45" fmla="*/ 0 h 95"/>
                <a:gd name="T46" fmla="*/ 439 w 16"/>
                <a:gd name="T47" fmla="*/ 60 h 95"/>
                <a:gd name="T48" fmla="*/ 439 w 16"/>
                <a:gd name="T49" fmla="*/ 67 h 95"/>
                <a:gd name="T50" fmla="*/ 439 w 16"/>
                <a:gd name="T51" fmla="*/ 87 h 95"/>
                <a:gd name="T52" fmla="*/ 461 w 16"/>
                <a:gd name="T53" fmla="*/ 102 h 95"/>
                <a:gd name="T54" fmla="*/ 439 w 16"/>
                <a:gd name="T55" fmla="*/ 149 h 95"/>
                <a:gd name="T56" fmla="*/ 439 w 16"/>
                <a:gd name="T57" fmla="*/ 162 h 95"/>
                <a:gd name="T58" fmla="*/ 398 w 16"/>
                <a:gd name="T59" fmla="*/ 210 h 95"/>
                <a:gd name="T60" fmla="*/ 439 w 16"/>
                <a:gd name="T61" fmla="*/ 247 h 95"/>
                <a:gd name="T62" fmla="*/ 343 w 16"/>
                <a:gd name="T63" fmla="*/ 320 h 95"/>
                <a:gd name="T64" fmla="*/ 343 w 16"/>
                <a:gd name="T65" fmla="*/ 335 h 95"/>
                <a:gd name="T66" fmla="*/ 331 w 16"/>
                <a:gd name="T67" fmla="*/ 384 h 95"/>
                <a:gd name="T68" fmla="*/ 273 w 16"/>
                <a:gd name="T69" fmla="*/ 420 h 95"/>
                <a:gd name="T70" fmla="*/ 273 w 16"/>
                <a:gd name="T71" fmla="*/ 437 h 95"/>
                <a:gd name="T72" fmla="*/ 162 w 16"/>
                <a:gd name="T73" fmla="*/ 467 h 95"/>
                <a:gd name="T74" fmla="*/ 116 w 16"/>
                <a:gd name="T75" fmla="*/ 508 h 95"/>
                <a:gd name="T76" fmla="*/ 116 w 16"/>
                <a:gd name="T77" fmla="*/ 531 h 95"/>
                <a:gd name="T78" fmla="*/ 41 w 16"/>
                <a:gd name="T79" fmla="*/ 546 h 95"/>
                <a:gd name="T80" fmla="*/ 0 w 16"/>
                <a:gd name="T81" fmla="*/ 569 h 95"/>
                <a:gd name="T82" fmla="*/ 0 w 16"/>
                <a:gd name="T83" fmla="*/ 598 h 95"/>
                <a:gd name="T84" fmla="*/ 0 w 16"/>
                <a:gd name="T85" fmla="*/ 598 h 95"/>
                <a:gd name="T86" fmla="*/ 116 w 16"/>
                <a:gd name="T87" fmla="*/ 612 h 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6" h="95">
                  <a:moveTo>
                    <a:pt x="3" y="95"/>
                  </a:moveTo>
                  <a:lnTo>
                    <a:pt x="4" y="88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7" y="79"/>
                  </a:lnTo>
                  <a:lnTo>
                    <a:pt x="8" y="72"/>
                  </a:lnTo>
                  <a:lnTo>
                    <a:pt x="9" y="69"/>
                  </a:lnTo>
                  <a:lnTo>
                    <a:pt x="9" y="65"/>
                  </a:lnTo>
                  <a:lnTo>
                    <a:pt x="10" y="60"/>
                  </a:lnTo>
                  <a:lnTo>
                    <a:pt x="11" y="52"/>
                  </a:lnTo>
                  <a:lnTo>
                    <a:pt x="11" y="49"/>
                  </a:lnTo>
                  <a:lnTo>
                    <a:pt x="13" y="38"/>
                  </a:lnTo>
                  <a:lnTo>
                    <a:pt x="13" y="33"/>
                  </a:lnTo>
                  <a:lnTo>
                    <a:pt x="14" y="26"/>
                  </a:lnTo>
                  <a:lnTo>
                    <a:pt x="13" y="24"/>
                  </a:lnTo>
                  <a:lnTo>
                    <a:pt x="14" y="16"/>
                  </a:lnTo>
                  <a:lnTo>
                    <a:pt x="14" y="15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6" y="0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1" y="14"/>
                  </a:lnTo>
                  <a:lnTo>
                    <a:pt x="12" y="16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0" y="32"/>
                  </a:lnTo>
                  <a:lnTo>
                    <a:pt x="11" y="38"/>
                  </a:lnTo>
                  <a:lnTo>
                    <a:pt x="9" y="49"/>
                  </a:lnTo>
                  <a:lnTo>
                    <a:pt x="9" y="52"/>
                  </a:lnTo>
                  <a:lnTo>
                    <a:pt x="8" y="59"/>
                  </a:lnTo>
                  <a:lnTo>
                    <a:pt x="7" y="65"/>
                  </a:lnTo>
                  <a:lnTo>
                    <a:pt x="7" y="68"/>
                  </a:lnTo>
                  <a:lnTo>
                    <a:pt x="4" y="72"/>
                  </a:lnTo>
                  <a:lnTo>
                    <a:pt x="3" y="79"/>
                  </a:lnTo>
                  <a:lnTo>
                    <a:pt x="3" y="82"/>
                  </a:lnTo>
                  <a:lnTo>
                    <a:pt x="1" y="84"/>
                  </a:lnTo>
                  <a:lnTo>
                    <a:pt x="0" y="88"/>
                  </a:lnTo>
                  <a:lnTo>
                    <a:pt x="0" y="93"/>
                  </a:lnTo>
                  <a:lnTo>
                    <a:pt x="3" y="9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7" name="Freeform 51">
              <a:extLst>
                <a:ext uri="{FF2B5EF4-FFF2-40B4-BE49-F238E27FC236}">
                  <a16:creationId xmlns:a16="http://schemas.microsoft.com/office/drawing/2014/main" id="{4F71CB66-9376-4C94-AD0A-521E10999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3" y="2154"/>
              <a:ext cx="19" cy="85"/>
            </a:xfrm>
            <a:custGeom>
              <a:avLst/>
              <a:gdLst>
                <a:gd name="T0" fmla="*/ 444 w 11"/>
                <a:gd name="T1" fmla="*/ 424 h 65"/>
                <a:gd name="T2" fmla="*/ 444 w 11"/>
                <a:gd name="T3" fmla="*/ 409 h 65"/>
                <a:gd name="T4" fmla="*/ 504 w 11"/>
                <a:gd name="T5" fmla="*/ 400 h 65"/>
                <a:gd name="T6" fmla="*/ 504 w 11"/>
                <a:gd name="T7" fmla="*/ 378 h 65"/>
                <a:gd name="T8" fmla="*/ 427 w 11"/>
                <a:gd name="T9" fmla="*/ 373 h 65"/>
                <a:gd name="T10" fmla="*/ 444 w 11"/>
                <a:gd name="T11" fmla="*/ 362 h 65"/>
                <a:gd name="T12" fmla="*/ 444 w 11"/>
                <a:gd name="T13" fmla="*/ 340 h 65"/>
                <a:gd name="T14" fmla="*/ 504 w 11"/>
                <a:gd name="T15" fmla="*/ 313 h 65"/>
                <a:gd name="T16" fmla="*/ 427 w 11"/>
                <a:gd name="T17" fmla="*/ 277 h 65"/>
                <a:gd name="T18" fmla="*/ 366 w 11"/>
                <a:gd name="T19" fmla="*/ 256 h 65"/>
                <a:gd name="T20" fmla="*/ 366 w 11"/>
                <a:gd name="T21" fmla="*/ 239 h 65"/>
                <a:gd name="T22" fmla="*/ 320 w 11"/>
                <a:gd name="T23" fmla="*/ 212 h 65"/>
                <a:gd name="T24" fmla="*/ 366 w 11"/>
                <a:gd name="T25" fmla="*/ 183 h 65"/>
                <a:gd name="T26" fmla="*/ 366 w 11"/>
                <a:gd name="T27" fmla="*/ 169 h 65"/>
                <a:gd name="T28" fmla="*/ 320 w 11"/>
                <a:gd name="T29" fmla="*/ 145 h 65"/>
                <a:gd name="T30" fmla="*/ 247 w 11"/>
                <a:gd name="T31" fmla="*/ 129 h 65"/>
                <a:gd name="T32" fmla="*/ 257 w 11"/>
                <a:gd name="T33" fmla="*/ 111 h 65"/>
                <a:gd name="T34" fmla="*/ 257 w 11"/>
                <a:gd name="T35" fmla="*/ 99 h 65"/>
                <a:gd name="T36" fmla="*/ 185 w 11"/>
                <a:gd name="T37" fmla="*/ 85 h 65"/>
                <a:gd name="T38" fmla="*/ 247 w 11"/>
                <a:gd name="T39" fmla="*/ 60 h 65"/>
                <a:gd name="T40" fmla="*/ 143 w 11"/>
                <a:gd name="T41" fmla="*/ 46 h 65"/>
                <a:gd name="T42" fmla="*/ 185 w 11"/>
                <a:gd name="T43" fmla="*/ 27 h 65"/>
                <a:gd name="T44" fmla="*/ 83 w 11"/>
                <a:gd name="T45" fmla="*/ 21 h 65"/>
                <a:gd name="T46" fmla="*/ 143 w 11"/>
                <a:gd name="T47" fmla="*/ 0 h 65"/>
                <a:gd name="T48" fmla="*/ 48 w 11"/>
                <a:gd name="T49" fmla="*/ 1 h 65"/>
                <a:gd name="T50" fmla="*/ 48 w 11"/>
                <a:gd name="T51" fmla="*/ 1 h 65"/>
                <a:gd name="T52" fmla="*/ 0 w 11"/>
                <a:gd name="T53" fmla="*/ 21 h 65"/>
                <a:gd name="T54" fmla="*/ 83 w 11"/>
                <a:gd name="T55" fmla="*/ 35 h 65"/>
                <a:gd name="T56" fmla="*/ 48 w 11"/>
                <a:gd name="T57" fmla="*/ 60 h 65"/>
                <a:gd name="T58" fmla="*/ 143 w 11"/>
                <a:gd name="T59" fmla="*/ 71 h 65"/>
                <a:gd name="T60" fmla="*/ 143 w 11"/>
                <a:gd name="T61" fmla="*/ 85 h 65"/>
                <a:gd name="T62" fmla="*/ 83 w 11"/>
                <a:gd name="T63" fmla="*/ 102 h 65"/>
                <a:gd name="T64" fmla="*/ 185 w 11"/>
                <a:gd name="T65" fmla="*/ 122 h 65"/>
                <a:gd name="T66" fmla="*/ 185 w 11"/>
                <a:gd name="T67" fmla="*/ 129 h 65"/>
                <a:gd name="T68" fmla="*/ 143 w 11"/>
                <a:gd name="T69" fmla="*/ 160 h 65"/>
                <a:gd name="T70" fmla="*/ 247 w 11"/>
                <a:gd name="T71" fmla="*/ 169 h 65"/>
                <a:gd name="T72" fmla="*/ 185 w 11"/>
                <a:gd name="T73" fmla="*/ 174 h 65"/>
                <a:gd name="T74" fmla="*/ 247 w 11"/>
                <a:gd name="T75" fmla="*/ 212 h 65"/>
                <a:gd name="T76" fmla="*/ 320 w 11"/>
                <a:gd name="T77" fmla="*/ 239 h 65"/>
                <a:gd name="T78" fmla="*/ 257 w 11"/>
                <a:gd name="T79" fmla="*/ 256 h 65"/>
                <a:gd name="T80" fmla="*/ 257 w 11"/>
                <a:gd name="T81" fmla="*/ 289 h 65"/>
                <a:gd name="T82" fmla="*/ 320 w 11"/>
                <a:gd name="T83" fmla="*/ 298 h 65"/>
                <a:gd name="T84" fmla="*/ 320 w 11"/>
                <a:gd name="T85" fmla="*/ 313 h 65"/>
                <a:gd name="T86" fmla="*/ 257 w 11"/>
                <a:gd name="T87" fmla="*/ 340 h 65"/>
                <a:gd name="T88" fmla="*/ 366 w 11"/>
                <a:gd name="T89" fmla="*/ 361 h 65"/>
                <a:gd name="T90" fmla="*/ 366 w 11"/>
                <a:gd name="T91" fmla="*/ 373 h 65"/>
                <a:gd name="T92" fmla="*/ 366 w 11"/>
                <a:gd name="T93" fmla="*/ 373 h 65"/>
                <a:gd name="T94" fmla="*/ 320 w 11"/>
                <a:gd name="T95" fmla="*/ 409 h 65"/>
                <a:gd name="T96" fmla="*/ 366 w 11"/>
                <a:gd name="T97" fmla="*/ 424 h 65"/>
                <a:gd name="T98" fmla="*/ 444 w 11"/>
                <a:gd name="T99" fmla="*/ 409 h 65"/>
                <a:gd name="T100" fmla="*/ 444 w 11"/>
                <a:gd name="T101" fmla="*/ 424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" h="65">
                  <a:moveTo>
                    <a:pt x="10" y="65"/>
                  </a:moveTo>
                  <a:lnTo>
                    <a:pt x="10" y="63"/>
                  </a:lnTo>
                  <a:lnTo>
                    <a:pt x="11" y="61"/>
                  </a:lnTo>
                  <a:lnTo>
                    <a:pt x="11" y="58"/>
                  </a:lnTo>
                  <a:lnTo>
                    <a:pt x="9" y="57"/>
                  </a:lnTo>
                  <a:lnTo>
                    <a:pt x="10" y="56"/>
                  </a:lnTo>
                  <a:lnTo>
                    <a:pt x="10" y="52"/>
                  </a:lnTo>
                  <a:lnTo>
                    <a:pt x="11" y="48"/>
                  </a:lnTo>
                  <a:lnTo>
                    <a:pt x="9" y="43"/>
                  </a:lnTo>
                  <a:lnTo>
                    <a:pt x="8" y="39"/>
                  </a:lnTo>
                  <a:lnTo>
                    <a:pt x="8" y="37"/>
                  </a:lnTo>
                  <a:lnTo>
                    <a:pt x="7" y="33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7" y="22"/>
                  </a:lnTo>
                  <a:lnTo>
                    <a:pt x="5" y="20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4" y="13"/>
                  </a:lnTo>
                  <a:lnTo>
                    <a:pt x="5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2" y="3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2" y="5"/>
                  </a:lnTo>
                  <a:lnTo>
                    <a:pt x="1" y="9"/>
                  </a:lnTo>
                  <a:lnTo>
                    <a:pt x="3" y="11"/>
                  </a:lnTo>
                  <a:lnTo>
                    <a:pt x="3" y="13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4" y="20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7" y="37"/>
                  </a:lnTo>
                  <a:lnTo>
                    <a:pt x="6" y="39"/>
                  </a:lnTo>
                  <a:lnTo>
                    <a:pt x="6" y="44"/>
                  </a:lnTo>
                  <a:lnTo>
                    <a:pt x="7" y="46"/>
                  </a:lnTo>
                  <a:lnTo>
                    <a:pt x="7" y="48"/>
                  </a:lnTo>
                  <a:lnTo>
                    <a:pt x="6" y="52"/>
                  </a:lnTo>
                  <a:lnTo>
                    <a:pt x="8" y="55"/>
                  </a:lnTo>
                  <a:lnTo>
                    <a:pt x="8" y="57"/>
                  </a:lnTo>
                  <a:lnTo>
                    <a:pt x="7" y="63"/>
                  </a:lnTo>
                  <a:lnTo>
                    <a:pt x="8" y="65"/>
                  </a:lnTo>
                  <a:lnTo>
                    <a:pt x="10" y="63"/>
                  </a:lnTo>
                  <a:lnTo>
                    <a:pt x="10" y="6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8" name="Freeform 52">
              <a:extLst>
                <a:ext uri="{FF2B5EF4-FFF2-40B4-BE49-F238E27FC236}">
                  <a16:creationId xmlns:a16="http://schemas.microsoft.com/office/drawing/2014/main" id="{9A522F93-436D-41FF-8FF6-3B7E5C8A8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2077"/>
              <a:ext cx="27" cy="80"/>
            </a:xfrm>
            <a:custGeom>
              <a:avLst/>
              <a:gdLst>
                <a:gd name="T0" fmla="*/ 579 w 16"/>
                <a:gd name="T1" fmla="*/ 408 h 61"/>
                <a:gd name="T2" fmla="*/ 635 w 16"/>
                <a:gd name="T3" fmla="*/ 391 h 61"/>
                <a:gd name="T4" fmla="*/ 559 w 16"/>
                <a:gd name="T5" fmla="*/ 382 h 61"/>
                <a:gd name="T6" fmla="*/ 579 w 16"/>
                <a:gd name="T7" fmla="*/ 341 h 61"/>
                <a:gd name="T8" fmla="*/ 559 w 16"/>
                <a:gd name="T9" fmla="*/ 324 h 61"/>
                <a:gd name="T10" fmla="*/ 559 w 16"/>
                <a:gd name="T11" fmla="*/ 306 h 61"/>
                <a:gd name="T12" fmla="*/ 505 w 16"/>
                <a:gd name="T13" fmla="*/ 277 h 61"/>
                <a:gd name="T14" fmla="*/ 505 w 16"/>
                <a:gd name="T15" fmla="*/ 258 h 61"/>
                <a:gd name="T16" fmla="*/ 505 w 16"/>
                <a:gd name="T17" fmla="*/ 248 h 61"/>
                <a:gd name="T18" fmla="*/ 559 w 16"/>
                <a:gd name="T19" fmla="*/ 216 h 61"/>
                <a:gd name="T20" fmla="*/ 559 w 16"/>
                <a:gd name="T21" fmla="*/ 210 h 61"/>
                <a:gd name="T22" fmla="*/ 461 w 16"/>
                <a:gd name="T23" fmla="*/ 197 h 61"/>
                <a:gd name="T24" fmla="*/ 505 w 16"/>
                <a:gd name="T25" fmla="*/ 173 h 61"/>
                <a:gd name="T26" fmla="*/ 505 w 16"/>
                <a:gd name="T27" fmla="*/ 160 h 61"/>
                <a:gd name="T28" fmla="*/ 505 w 16"/>
                <a:gd name="T29" fmla="*/ 150 h 61"/>
                <a:gd name="T30" fmla="*/ 461 w 16"/>
                <a:gd name="T31" fmla="*/ 150 h 61"/>
                <a:gd name="T32" fmla="*/ 461 w 16"/>
                <a:gd name="T33" fmla="*/ 132 h 61"/>
                <a:gd name="T34" fmla="*/ 461 w 16"/>
                <a:gd name="T35" fmla="*/ 122 h 61"/>
                <a:gd name="T36" fmla="*/ 439 w 16"/>
                <a:gd name="T37" fmla="*/ 110 h 61"/>
                <a:gd name="T38" fmla="*/ 439 w 16"/>
                <a:gd name="T39" fmla="*/ 110 h 61"/>
                <a:gd name="T40" fmla="*/ 439 w 16"/>
                <a:gd name="T41" fmla="*/ 93 h 61"/>
                <a:gd name="T42" fmla="*/ 439 w 16"/>
                <a:gd name="T43" fmla="*/ 87 h 61"/>
                <a:gd name="T44" fmla="*/ 398 w 16"/>
                <a:gd name="T45" fmla="*/ 71 h 61"/>
                <a:gd name="T46" fmla="*/ 331 w 16"/>
                <a:gd name="T47" fmla="*/ 66 h 61"/>
                <a:gd name="T48" fmla="*/ 331 w 16"/>
                <a:gd name="T49" fmla="*/ 64 h 61"/>
                <a:gd name="T50" fmla="*/ 236 w 16"/>
                <a:gd name="T51" fmla="*/ 38 h 61"/>
                <a:gd name="T52" fmla="*/ 196 w 16"/>
                <a:gd name="T53" fmla="*/ 21 h 61"/>
                <a:gd name="T54" fmla="*/ 162 w 16"/>
                <a:gd name="T55" fmla="*/ 1 h 61"/>
                <a:gd name="T56" fmla="*/ 162 w 16"/>
                <a:gd name="T57" fmla="*/ 1 h 61"/>
                <a:gd name="T58" fmla="*/ 0 w 16"/>
                <a:gd name="T59" fmla="*/ 16 h 61"/>
                <a:gd name="T60" fmla="*/ 0 w 16"/>
                <a:gd name="T61" fmla="*/ 0 h 61"/>
                <a:gd name="T62" fmla="*/ 0 w 16"/>
                <a:gd name="T63" fmla="*/ 16 h 61"/>
                <a:gd name="T64" fmla="*/ 41 w 16"/>
                <a:gd name="T65" fmla="*/ 28 h 61"/>
                <a:gd name="T66" fmla="*/ 116 w 16"/>
                <a:gd name="T67" fmla="*/ 38 h 61"/>
                <a:gd name="T68" fmla="*/ 236 w 16"/>
                <a:gd name="T69" fmla="*/ 66 h 61"/>
                <a:gd name="T70" fmla="*/ 236 w 16"/>
                <a:gd name="T71" fmla="*/ 84 h 61"/>
                <a:gd name="T72" fmla="*/ 236 w 16"/>
                <a:gd name="T73" fmla="*/ 84 h 61"/>
                <a:gd name="T74" fmla="*/ 273 w 16"/>
                <a:gd name="T75" fmla="*/ 93 h 61"/>
                <a:gd name="T76" fmla="*/ 273 w 16"/>
                <a:gd name="T77" fmla="*/ 110 h 61"/>
                <a:gd name="T78" fmla="*/ 343 w 16"/>
                <a:gd name="T79" fmla="*/ 110 h 61"/>
                <a:gd name="T80" fmla="*/ 343 w 16"/>
                <a:gd name="T81" fmla="*/ 122 h 61"/>
                <a:gd name="T82" fmla="*/ 331 w 16"/>
                <a:gd name="T83" fmla="*/ 132 h 61"/>
                <a:gd name="T84" fmla="*/ 398 w 16"/>
                <a:gd name="T85" fmla="*/ 150 h 61"/>
                <a:gd name="T86" fmla="*/ 398 w 16"/>
                <a:gd name="T87" fmla="*/ 150 h 61"/>
                <a:gd name="T88" fmla="*/ 398 w 16"/>
                <a:gd name="T89" fmla="*/ 151 h 61"/>
                <a:gd name="T90" fmla="*/ 439 w 16"/>
                <a:gd name="T91" fmla="*/ 165 h 61"/>
                <a:gd name="T92" fmla="*/ 439 w 16"/>
                <a:gd name="T93" fmla="*/ 197 h 61"/>
                <a:gd name="T94" fmla="*/ 398 w 16"/>
                <a:gd name="T95" fmla="*/ 210 h 61"/>
                <a:gd name="T96" fmla="*/ 398 w 16"/>
                <a:gd name="T97" fmla="*/ 216 h 61"/>
                <a:gd name="T98" fmla="*/ 398 w 16"/>
                <a:gd name="T99" fmla="*/ 239 h 61"/>
                <a:gd name="T100" fmla="*/ 439 w 16"/>
                <a:gd name="T101" fmla="*/ 258 h 61"/>
                <a:gd name="T102" fmla="*/ 439 w 16"/>
                <a:gd name="T103" fmla="*/ 277 h 61"/>
                <a:gd name="T104" fmla="*/ 398 w 16"/>
                <a:gd name="T105" fmla="*/ 298 h 61"/>
                <a:gd name="T106" fmla="*/ 461 w 16"/>
                <a:gd name="T107" fmla="*/ 325 h 61"/>
                <a:gd name="T108" fmla="*/ 439 w 16"/>
                <a:gd name="T109" fmla="*/ 341 h 61"/>
                <a:gd name="T110" fmla="*/ 439 w 16"/>
                <a:gd name="T111" fmla="*/ 371 h 61"/>
                <a:gd name="T112" fmla="*/ 559 w 16"/>
                <a:gd name="T113" fmla="*/ 401 h 61"/>
                <a:gd name="T114" fmla="*/ 559 w 16"/>
                <a:gd name="T115" fmla="*/ 401 h 61"/>
                <a:gd name="T116" fmla="*/ 579 w 16"/>
                <a:gd name="T117" fmla="*/ 408 h 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" h="61">
                  <a:moveTo>
                    <a:pt x="15" y="61"/>
                  </a:moveTo>
                  <a:lnTo>
                    <a:pt x="16" y="59"/>
                  </a:lnTo>
                  <a:lnTo>
                    <a:pt x="14" y="57"/>
                  </a:lnTo>
                  <a:lnTo>
                    <a:pt x="15" y="51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3" y="42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2" y="29"/>
                  </a:lnTo>
                  <a:lnTo>
                    <a:pt x="13" y="26"/>
                  </a:lnTo>
                  <a:lnTo>
                    <a:pt x="13" y="24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0" y="11"/>
                  </a:lnTo>
                  <a:lnTo>
                    <a:pt x="8" y="10"/>
                  </a:lnTo>
                  <a:lnTo>
                    <a:pt x="8" y="9"/>
                  </a:lnTo>
                  <a:lnTo>
                    <a:pt x="6" y="6"/>
                  </a:lnTo>
                  <a:lnTo>
                    <a:pt x="5" y="3"/>
                  </a:lnTo>
                  <a:lnTo>
                    <a:pt x="4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4"/>
                  </a:lnTo>
                  <a:lnTo>
                    <a:pt x="3" y="6"/>
                  </a:lnTo>
                  <a:lnTo>
                    <a:pt x="6" y="10"/>
                  </a:lnTo>
                  <a:lnTo>
                    <a:pt x="6" y="12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8" y="20"/>
                  </a:lnTo>
                  <a:lnTo>
                    <a:pt x="10" y="22"/>
                  </a:lnTo>
                  <a:lnTo>
                    <a:pt x="10" y="23"/>
                  </a:lnTo>
                  <a:lnTo>
                    <a:pt x="11" y="25"/>
                  </a:lnTo>
                  <a:lnTo>
                    <a:pt x="11" y="29"/>
                  </a:lnTo>
                  <a:lnTo>
                    <a:pt x="10" y="31"/>
                  </a:lnTo>
                  <a:lnTo>
                    <a:pt x="10" y="33"/>
                  </a:lnTo>
                  <a:lnTo>
                    <a:pt x="10" y="36"/>
                  </a:lnTo>
                  <a:lnTo>
                    <a:pt x="11" y="38"/>
                  </a:lnTo>
                  <a:lnTo>
                    <a:pt x="11" y="42"/>
                  </a:lnTo>
                  <a:lnTo>
                    <a:pt x="10" y="45"/>
                  </a:lnTo>
                  <a:lnTo>
                    <a:pt x="12" y="49"/>
                  </a:lnTo>
                  <a:lnTo>
                    <a:pt x="11" y="51"/>
                  </a:lnTo>
                  <a:lnTo>
                    <a:pt x="11" y="56"/>
                  </a:lnTo>
                  <a:lnTo>
                    <a:pt x="14" y="60"/>
                  </a:lnTo>
                  <a:lnTo>
                    <a:pt x="15" y="61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9" name="Freeform 53">
              <a:extLst>
                <a:ext uri="{FF2B5EF4-FFF2-40B4-BE49-F238E27FC236}">
                  <a16:creationId xmlns:a16="http://schemas.microsoft.com/office/drawing/2014/main" id="{964C7F1A-8AE7-48FF-8DAC-FF92B7CDC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7" y="2065"/>
              <a:ext cx="27" cy="14"/>
            </a:xfrm>
            <a:custGeom>
              <a:avLst/>
              <a:gdLst>
                <a:gd name="T0" fmla="*/ 635 w 16"/>
                <a:gd name="T1" fmla="*/ 47 h 11"/>
                <a:gd name="T2" fmla="*/ 116 w 16"/>
                <a:gd name="T3" fmla="*/ 0 h 11"/>
                <a:gd name="T4" fmla="*/ 0 w 16"/>
                <a:gd name="T5" fmla="*/ 22 h 11"/>
                <a:gd name="T6" fmla="*/ 559 w 16"/>
                <a:gd name="T7" fmla="*/ 60 h 11"/>
                <a:gd name="T8" fmla="*/ 635 w 16"/>
                <a:gd name="T9" fmla="*/ 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1">
                  <a:moveTo>
                    <a:pt x="16" y="9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14" y="11"/>
                  </a:lnTo>
                  <a:lnTo>
                    <a:pt x="16" y="9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0" name="Freeform 54">
              <a:extLst>
                <a:ext uri="{FF2B5EF4-FFF2-40B4-BE49-F238E27FC236}">
                  <a16:creationId xmlns:a16="http://schemas.microsoft.com/office/drawing/2014/main" id="{1E808B1E-027C-4CAF-9345-2FFC9D471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" y="3042"/>
              <a:ext cx="157" cy="129"/>
            </a:xfrm>
            <a:custGeom>
              <a:avLst/>
              <a:gdLst>
                <a:gd name="T0" fmla="*/ 0 w 93"/>
                <a:gd name="T1" fmla="*/ 296 h 98"/>
                <a:gd name="T2" fmla="*/ 236 w 93"/>
                <a:gd name="T3" fmla="*/ 179 h 98"/>
                <a:gd name="T4" fmla="*/ 778 w 93"/>
                <a:gd name="T5" fmla="*/ 65 h 98"/>
                <a:gd name="T6" fmla="*/ 1440 w 93"/>
                <a:gd name="T7" fmla="*/ 1 h 98"/>
                <a:gd name="T8" fmla="*/ 2112 w 93"/>
                <a:gd name="T9" fmla="*/ 0 h 98"/>
                <a:gd name="T10" fmla="*/ 2784 w 93"/>
                <a:gd name="T11" fmla="*/ 42 h 98"/>
                <a:gd name="T12" fmla="*/ 3363 w 93"/>
                <a:gd name="T13" fmla="*/ 130 h 98"/>
                <a:gd name="T14" fmla="*/ 3587 w 93"/>
                <a:gd name="T15" fmla="*/ 262 h 98"/>
                <a:gd name="T16" fmla="*/ 3633 w 93"/>
                <a:gd name="T17" fmla="*/ 383 h 98"/>
                <a:gd name="T18" fmla="*/ 3403 w 93"/>
                <a:gd name="T19" fmla="*/ 513 h 98"/>
                <a:gd name="T20" fmla="*/ 2964 w 93"/>
                <a:gd name="T21" fmla="*/ 608 h 98"/>
                <a:gd name="T22" fmla="*/ 2314 w 93"/>
                <a:gd name="T23" fmla="*/ 663 h 98"/>
                <a:gd name="T24" fmla="*/ 1578 w 93"/>
                <a:gd name="T25" fmla="*/ 673 h 98"/>
                <a:gd name="T26" fmla="*/ 977 w 93"/>
                <a:gd name="T27" fmla="*/ 628 h 98"/>
                <a:gd name="T28" fmla="*/ 398 w 93"/>
                <a:gd name="T29" fmla="*/ 541 h 98"/>
                <a:gd name="T30" fmla="*/ 41 w 93"/>
                <a:gd name="T31" fmla="*/ 438 h 98"/>
                <a:gd name="T32" fmla="*/ 0 w 93"/>
                <a:gd name="T33" fmla="*/ 296 h 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3" h="98">
                  <a:moveTo>
                    <a:pt x="0" y="43"/>
                  </a:moveTo>
                  <a:lnTo>
                    <a:pt x="6" y="26"/>
                  </a:lnTo>
                  <a:lnTo>
                    <a:pt x="20" y="9"/>
                  </a:lnTo>
                  <a:lnTo>
                    <a:pt x="37" y="1"/>
                  </a:lnTo>
                  <a:lnTo>
                    <a:pt x="54" y="0"/>
                  </a:lnTo>
                  <a:lnTo>
                    <a:pt x="71" y="6"/>
                  </a:lnTo>
                  <a:lnTo>
                    <a:pt x="86" y="19"/>
                  </a:lnTo>
                  <a:lnTo>
                    <a:pt x="92" y="38"/>
                  </a:lnTo>
                  <a:lnTo>
                    <a:pt x="93" y="56"/>
                  </a:lnTo>
                  <a:lnTo>
                    <a:pt x="87" y="75"/>
                  </a:lnTo>
                  <a:lnTo>
                    <a:pt x="76" y="89"/>
                  </a:lnTo>
                  <a:lnTo>
                    <a:pt x="59" y="97"/>
                  </a:lnTo>
                  <a:lnTo>
                    <a:pt x="40" y="98"/>
                  </a:lnTo>
                  <a:lnTo>
                    <a:pt x="25" y="92"/>
                  </a:lnTo>
                  <a:lnTo>
                    <a:pt x="10" y="79"/>
                  </a:lnTo>
                  <a:lnTo>
                    <a:pt x="1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1" name="Freeform 55">
              <a:extLst>
                <a:ext uri="{FF2B5EF4-FFF2-40B4-BE49-F238E27FC236}">
                  <a16:creationId xmlns:a16="http://schemas.microsoft.com/office/drawing/2014/main" id="{8B3275EA-735D-4ACF-A716-0B75E7B3B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3037"/>
              <a:ext cx="93" cy="63"/>
            </a:xfrm>
            <a:custGeom>
              <a:avLst/>
              <a:gdLst>
                <a:gd name="T0" fmla="*/ 117 w 55"/>
                <a:gd name="T1" fmla="*/ 324 h 48"/>
                <a:gd name="T2" fmla="*/ 198 w 55"/>
                <a:gd name="T3" fmla="*/ 248 h 48"/>
                <a:gd name="T4" fmla="*/ 198 w 55"/>
                <a:gd name="T5" fmla="*/ 236 h 48"/>
                <a:gd name="T6" fmla="*/ 274 w 55"/>
                <a:gd name="T7" fmla="*/ 200 h 48"/>
                <a:gd name="T8" fmla="*/ 335 w 55"/>
                <a:gd name="T9" fmla="*/ 189 h 48"/>
                <a:gd name="T10" fmla="*/ 401 w 55"/>
                <a:gd name="T11" fmla="*/ 180 h 48"/>
                <a:gd name="T12" fmla="*/ 401 w 55"/>
                <a:gd name="T13" fmla="*/ 167 h 48"/>
                <a:gd name="T14" fmla="*/ 566 w 55"/>
                <a:gd name="T15" fmla="*/ 150 h 48"/>
                <a:gd name="T16" fmla="*/ 580 w 55"/>
                <a:gd name="T17" fmla="*/ 125 h 48"/>
                <a:gd name="T18" fmla="*/ 678 w 55"/>
                <a:gd name="T19" fmla="*/ 114 h 48"/>
                <a:gd name="T20" fmla="*/ 678 w 55"/>
                <a:gd name="T21" fmla="*/ 101 h 48"/>
                <a:gd name="T22" fmla="*/ 840 w 55"/>
                <a:gd name="T23" fmla="*/ 87 h 48"/>
                <a:gd name="T24" fmla="*/ 840 w 55"/>
                <a:gd name="T25" fmla="*/ 84 h 48"/>
                <a:gd name="T26" fmla="*/ 915 w 55"/>
                <a:gd name="T27" fmla="*/ 84 h 48"/>
                <a:gd name="T28" fmla="*/ 981 w 55"/>
                <a:gd name="T29" fmla="*/ 66 h 48"/>
                <a:gd name="T30" fmla="*/ 1077 w 55"/>
                <a:gd name="T31" fmla="*/ 64 h 48"/>
                <a:gd name="T32" fmla="*/ 1217 w 55"/>
                <a:gd name="T33" fmla="*/ 55 h 48"/>
                <a:gd name="T34" fmla="*/ 1324 w 55"/>
                <a:gd name="T35" fmla="*/ 42 h 48"/>
                <a:gd name="T36" fmla="*/ 1493 w 55"/>
                <a:gd name="T37" fmla="*/ 37 h 48"/>
                <a:gd name="T38" fmla="*/ 1586 w 55"/>
                <a:gd name="T39" fmla="*/ 37 h 48"/>
                <a:gd name="T40" fmla="*/ 1659 w 55"/>
                <a:gd name="T41" fmla="*/ 28 h 48"/>
                <a:gd name="T42" fmla="*/ 1726 w 55"/>
                <a:gd name="T43" fmla="*/ 28 h 48"/>
                <a:gd name="T44" fmla="*/ 1821 w 55"/>
                <a:gd name="T45" fmla="*/ 16 h 48"/>
                <a:gd name="T46" fmla="*/ 2168 w 55"/>
                <a:gd name="T47" fmla="*/ 28 h 48"/>
                <a:gd name="T48" fmla="*/ 2168 w 55"/>
                <a:gd name="T49" fmla="*/ 16 h 48"/>
                <a:gd name="T50" fmla="*/ 1821 w 55"/>
                <a:gd name="T51" fmla="*/ 1 h 48"/>
                <a:gd name="T52" fmla="*/ 1726 w 55"/>
                <a:gd name="T53" fmla="*/ 0 h 48"/>
                <a:gd name="T54" fmla="*/ 1701 w 55"/>
                <a:gd name="T55" fmla="*/ 0 h 48"/>
                <a:gd name="T56" fmla="*/ 1547 w 55"/>
                <a:gd name="T57" fmla="*/ 1 h 48"/>
                <a:gd name="T58" fmla="*/ 1478 w 55"/>
                <a:gd name="T59" fmla="*/ 1 h 48"/>
                <a:gd name="T60" fmla="*/ 1383 w 55"/>
                <a:gd name="T61" fmla="*/ 21 h 48"/>
                <a:gd name="T62" fmla="*/ 1146 w 55"/>
                <a:gd name="T63" fmla="*/ 28 h 48"/>
                <a:gd name="T64" fmla="*/ 981 w 55"/>
                <a:gd name="T65" fmla="*/ 49 h 48"/>
                <a:gd name="T66" fmla="*/ 915 w 55"/>
                <a:gd name="T67" fmla="*/ 49 h 48"/>
                <a:gd name="T68" fmla="*/ 840 w 55"/>
                <a:gd name="T69" fmla="*/ 55 h 48"/>
                <a:gd name="T70" fmla="*/ 744 w 55"/>
                <a:gd name="T71" fmla="*/ 72 h 48"/>
                <a:gd name="T72" fmla="*/ 678 w 55"/>
                <a:gd name="T73" fmla="*/ 87 h 48"/>
                <a:gd name="T74" fmla="*/ 678 w 55"/>
                <a:gd name="T75" fmla="*/ 87 h 48"/>
                <a:gd name="T76" fmla="*/ 517 w 55"/>
                <a:gd name="T77" fmla="*/ 110 h 48"/>
                <a:gd name="T78" fmla="*/ 517 w 55"/>
                <a:gd name="T79" fmla="*/ 110 h 48"/>
                <a:gd name="T80" fmla="*/ 440 w 55"/>
                <a:gd name="T81" fmla="*/ 127 h 48"/>
                <a:gd name="T82" fmla="*/ 335 w 55"/>
                <a:gd name="T83" fmla="*/ 152 h 48"/>
                <a:gd name="T84" fmla="*/ 237 w 55"/>
                <a:gd name="T85" fmla="*/ 164 h 48"/>
                <a:gd name="T86" fmla="*/ 237 w 55"/>
                <a:gd name="T87" fmla="*/ 175 h 48"/>
                <a:gd name="T88" fmla="*/ 162 w 55"/>
                <a:gd name="T89" fmla="*/ 197 h 48"/>
                <a:gd name="T90" fmla="*/ 41 w 55"/>
                <a:gd name="T91" fmla="*/ 236 h 48"/>
                <a:gd name="T92" fmla="*/ 41 w 55"/>
                <a:gd name="T93" fmla="*/ 239 h 48"/>
                <a:gd name="T94" fmla="*/ 0 w 55"/>
                <a:gd name="T95" fmla="*/ 314 h 48"/>
                <a:gd name="T96" fmla="*/ 117 w 55"/>
                <a:gd name="T97" fmla="*/ 324 h 4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" h="48">
                  <a:moveTo>
                    <a:pt x="3" y="48"/>
                  </a:moveTo>
                  <a:lnTo>
                    <a:pt x="5" y="37"/>
                  </a:lnTo>
                  <a:lnTo>
                    <a:pt x="5" y="35"/>
                  </a:lnTo>
                  <a:lnTo>
                    <a:pt x="7" y="30"/>
                  </a:lnTo>
                  <a:lnTo>
                    <a:pt x="8" y="28"/>
                  </a:lnTo>
                  <a:lnTo>
                    <a:pt x="10" y="27"/>
                  </a:lnTo>
                  <a:lnTo>
                    <a:pt x="10" y="25"/>
                  </a:lnTo>
                  <a:lnTo>
                    <a:pt x="14" y="22"/>
                  </a:lnTo>
                  <a:lnTo>
                    <a:pt x="15" y="18"/>
                  </a:lnTo>
                  <a:lnTo>
                    <a:pt x="17" y="17"/>
                  </a:lnTo>
                  <a:lnTo>
                    <a:pt x="17" y="15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23" y="12"/>
                  </a:lnTo>
                  <a:lnTo>
                    <a:pt x="25" y="10"/>
                  </a:lnTo>
                  <a:lnTo>
                    <a:pt x="27" y="9"/>
                  </a:lnTo>
                  <a:lnTo>
                    <a:pt x="31" y="8"/>
                  </a:lnTo>
                  <a:lnTo>
                    <a:pt x="34" y="6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2" y="4"/>
                  </a:lnTo>
                  <a:lnTo>
                    <a:pt x="44" y="4"/>
                  </a:lnTo>
                  <a:lnTo>
                    <a:pt x="46" y="2"/>
                  </a:lnTo>
                  <a:lnTo>
                    <a:pt x="55" y="4"/>
                  </a:lnTo>
                  <a:lnTo>
                    <a:pt x="55" y="2"/>
                  </a:lnTo>
                  <a:lnTo>
                    <a:pt x="46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39" y="1"/>
                  </a:lnTo>
                  <a:lnTo>
                    <a:pt x="37" y="1"/>
                  </a:lnTo>
                  <a:lnTo>
                    <a:pt x="35" y="3"/>
                  </a:lnTo>
                  <a:lnTo>
                    <a:pt x="29" y="4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19" y="11"/>
                  </a:lnTo>
                  <a:lnTo>
                    <a:pt x="17" y="13"/>
                  </a:lnTo>
                  <a:lnTo>
                    <a:pt x="13" y="16"/>
                  </a:lnTo>
                  <a:lnTo>
                    <a:pt x="11" y="19"/>
                  </a:lnTo>
                  <a:lnTo>
                    <a:pt x="8" y="23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4" y="29"/>
                  </a:lnTo>
                  <a:lnTo>
                    <a:pt x="1" y="35"/>
                  </a:lnTo>
                  <a:lnTo>
                    <a:pt x="1" y="36"/>
                  </a:lnTo>
                  <a:lnTo>
                    <a:pt x="0" y="47"/>
                  </a:lnTo>
                  <a:lnTo>
                    <a:pt x="3" y="48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2" name="Freeform 56">
              <a:extLst>
                <a:ext uri="{FF2B5EF4-FFF2-40B4-BE49-F238E27FC236}">
                  <a16:creationId xmlns:a16="http://schemas.microsoft.com/office/drawing/2014/main" id="{74596309-A0F0-4EF1-ADFC-4758CCEB5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3040"/>
              <a:ext cx="69" cy="76"/>
            </a:xfrm>
            <a:custGeom>
              <a:avLst/>
              <a:gdLst>
                <a:gd name="T0" fmla="*/ 0 w 41"/>
                <a:gd name="T1" fmla="*/ 16 h 58"/>
                <a:gd name="T2" fmla="*/ 175 w 41"/>
                <a:gd name="T3" fmla="*/ 16 h 58"/>
                <a:gd name="T4" fmla="*/ 273 w 41"/>
                <a:gd name="T5" fmla="*/ 28 h 58"/>
                <a:gd name="T6" fmla="*/ 295 w 41"/>
                <a:gd name="T7" fmla="*/ 37 h 58"/>
                <a:gd name="T8" fmla="*/ 390 w 41"/>
                <a:gd name="T9" fmla="*/ 48 h 58"/>
                <a:gd name="T10" fmla="*/ 459 w 41"/>
                <a:gd name="T11" fmla="*/ 48 h 58"/>
                <a:gd name="T12" fmla="*/ 567 w 41"/>
                <a:gd name="T13" fmla="*/ 63 h 58"/>
                <a:gd name="T14" fmla="*/ 671 w 41"/>
                <a:gd name="T15" fmla="*/ 71 h 58"/>
                <a:gd name="T16" fmla="*/ 772 w 41"/>
                <a:gd name="T17" fmla="*/ 83 h 58"/>
                <a:gd name="T18" fmla="*/ 835 w 41"/>
                <a:gd name="T19" fmla="*/ 93 h 58"/>
                <a:gd name="T20" fmla="*/ 954 w 41"/>
                <a:gd name="T21" fmla="*/ 109 h 58"/>
                <a:gd name="T22" fmla="*/ 1025 w 41"/>
                <a:gd name="T23" fmla="*/ 122 h 58"/>
                <a:gd name="T24" fmla="*/ 1129 w 41"/>
                <a:gd name="T25" fmla="*/ 148 h 58"/>
                <a:gd name="T26" fmla="*/ 1186 w 41"/>
                <a:gd name="T27" fmla="*/ 160 h 58"/>
                <a:gd name="T28" fmla="*/ 1269 w 41"/>
                <a:gd name="T29" fmla="*/ 173 h 58"/>
                <a:gd name="T30" fmla="*/ 1227 w 41"/>
                <a:gd name="T31" fmla="*/ 198 h 58"/>
                <a:gd name="T32" fmla="*/ 1299 w 41"/>
                <a:gd name="T33" fmla="*/ 211 h 58"/>
                <a:gd name="T34" fmla="*/ 1340 w 41"/>
                <a:gd name="T35" fmla="*/ 238 h 58"/>
                <a:gd name="T36" fmla="*/ 1388 w 41"/>
                <a:gd name="T37" fmla="*/ 262 h 58"/>
                <a:gd name="T38" fmla="*/ 1388 w 41"/>
                <a:gd name="T39" fmla="*/ 283 h 58"/>
                <a:gd name="T40" fmla="*/ 1405 w 41"/>
                <a:gd name="T41" fmla="*/ 297 h 58"/>
                <a:gd name="T42" fmla="*/ 1405 w 41"/>
                <a:gd name="T43" fmla="*/ 312 h 58"/>
                <a:gd name="T44" fmla="*/ 1405 w 41"/>
                <a:gd name="T45" fmla="*/ 325 h 58"/>
                <a:gd name="T46" fmla="*/ 1388 w 41"/>
                <a:gd name="T47" fmla="*/ 360 h 58"/>
                <a:gd name="T48" fmla="*/ 1459 w 41"/>
                <a:gd name="T49" fmla="*/ 387 h 58"/>
                <a:gd name="T50" fmla="*/ 1459 w 41"/>
                <a:gd name="T51" fmla="*/ 387 h 58"/>
                <a:gd name="T52" fmla="*/ 1563 w 41"/>
                <a:gd name="T53" fmla="*/ 387 h 58"/>
                <a:gd name="T54" fmla="*/ 1563 w 41"/>
                <a:gd name="T55" fmla="*/ 387 h 58"/>
                <a:gd name="T56" fmla="*/ 1526 w 41"/>
                <a:gd name="T57" fmla="*/ 362 h 58"/>
                <a:gd name="T58" fmla="*/ 1563 w 41"/>
                <a:gd name="T59" fmla="*/ 325 h 58"/>
                <a:gd name="T60" fmla="*/ 1563 w 41"/>
                <a:gd name="T61" fmla="*/ 312 h 58"/>
                <a:gd name="T62" fmla="*/ 1563 w 41"/>
                <a:gd name="T63" fmla="*/ 305 h 58"/>
                <a:gd name="T64" fmla="*/ 1526 w 41"/>
                <a:gd name="T65" fmla="*/ 276 h 58"/>
                <a:gd name="T66" fmla="*/ 1459 w 41"/>
                <a:gd name="T67" fmla="*/ 262 h 58"/>
                <a:gd name="T68" fmla="*/ 1501 w 41"/>
                <a:gd name="T69" fmla="*/ 227 h 58"/>
                <a:gd name="T70" fmla="*/ 1388 w 41"/>
                <a:gd name="T71" fmla="*/ 198 h 58"/>
                <a:gd name="T72" fmla="*/ 1388 w 41"/>
                <a:gd name="T73" fmla="*/ 194 h 58"/>
                <a:gd name="T74" fmla="*/ 1340 w 41"/>
                <a:gd name="T75" fmla="*/ 165 h 58"/>
                <a:gd name="T76" fmla="*/ 1269 w 41"/>
                <a:gd name="T77" fmla="*/ 160 h 58"/>
                <a:gd name="T78" fmla="*/ 1227 w 41"/>
                <a:gd name="T79" fmla="*/ 143 h 58"/>
                <a:gd name="T80" fmla="*/ 1067 w 41"/>
                <a:gd name="T81" fmla="*/ 122 h 58"/>
                <a:gd name="T82" fmla="*/ 1025 w 41"/>
                <a:gd name="T83" fmla="*/ 101 h 58"/>
                <a:gd name="T84" fmla="*/ 907 w 41"/>
                <a:gd name="T85" fmla="*/ 83 h 58"/>
                <a:gd name="T86" fmla="*/ 835 w 41"/>
                <a:gd name="T87" fmla="*/ 66 h 58"/>
                <a:gd name="T88" fmla="*/ 796 w 41"/>
                <a:gd name="T89" fmla="*/ 50 h 58"/>
                <a:gd name="T90" fmla="*/ 656 w 41"/>
                <a:gd name="T91" fmla="*/ 38 h 58"/>
                <a:gd name="T92" fmla="*/ 539 w 41"/>
                <a:gd name="T93" fmla="*/ 28 h 58"/>
                <a:gd name="T94" fmla="*/ 459 w 41"/>
                <a:gd name="T95" fmla="*/ 21 h 58"/>
                <a:gd name="T96" fmla="*/ 433 w 41"/>
                <a:gd name="T97" fmla="*/ 1 h 58"/>
                <a:gd name="T98" fmla="*/ 273 w 41"/>
                <a:gd name="T99" fmla="*/ 1 h 58"/>
                <a:gd name="T100" fmla="*/ 175 w 41"/>
                <a:gd name="T101" fmla="*/ 1 h 58"/>
                <a:gd name="T102" fmla="*/ 0 w 41"/>
                <a:gd name="T103" fmla="*/ 0 h 58"/>
                <a:gd name="T104" fmla="*/ 0 w 41"/>
                <a:gd name="T105" fmla="*/ 16 h 5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1" h="58">
                  <a:moveTo>
                    <a:pt x="0" y="2"/>
                  </a:moveTo>
                  <a:lnTo>
                    <a:pt x="5" y="2"/>
                  </a:lnTo>
                  <a:lnTo>
                    <a:pt x="7" y="4"/>
                  </a:lnTo>
                  <a:lnTo>
                    <a:pt x="8" y="5"/>
                  </a:lnTo>
                  <a:lnTo>
                    <a:pt x="10" y="7"/>
                  </a:lnTo>
                  <a:lnTo>
                    <a:pt x="12" y="7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20" y="12"/>
                  </a:lnTo>
                  <a:lnTo>
                    <a:pt x="22" y="14"/>
                  </a:lnTo>
                  <a:lnTo>
                    <a:pt x="25" y="16"/>
                  </a:lnTo>
                  <a:lnTo>
                    <a:pt x="27" y="18"/>
                  </a:lnTo>
                  <a:lnTo>
                    <a:pt x="30" y="22"/>
                  </a:lnTo>
                  <a:lnTo>
                    <a:pt x="31" y="24"/>
                  </a:lnTo>
                  <a:lnTo>
                    <a:pt x="33" y="26"/>
                  </a:lnTo>
                  <a:lnTo>
                    <a:pt x="32" y="30"/>
                  </a:lnTo>
                  <a:lnTo>
                    <a:pt x="34" y="32"/>
                  </a:lnTo>
                  <a:lnTo>
                    <a:pt x="35" y="36"/>
                  </a:lnTo>
                  <a:lnTo>
                    <a:pt x="36" y="40"/>
                  </a:lnTo>
                  <a:lnTo>
                    <a:pt x="36" y="43"/>
                  </a:lnTo>
                  <a:lnTo>
                    <a:pt x="37" y="45"/>
                  </a:lnTo>
                  <a:lnTo>
                    <a:pt x="37" y="47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8" y="58"/>
                  </a:lnTo>
                  <a:lnTo>
                    <a:pt x="41" y="58"/>
                  </a:lnTo>
                  <a:lnTo>
                    <a:pt x="40" y="55"/>
                  </a:lnTo>
                  <a:lnTo>
                    <a:pt x="41" y="49"/>
                  </a:lnTo>
                  <a:lnTo>
                    <a:pt x="41" y="47"/>
                  </a:lnTo>
                  <a:lnTo>
                    <a:pt x="41" y="46"/>
                  </a:lnTo>
                  <a:lnTo>
                    <a:pt x="40" y="42"/>
                  </a:lnTo>
                  <a:lnTo>
                    <a:pt x="38" y="40"/>
                  </a:lnTo>
                  <a:lnTo>
                    <a:pt x="39" y="34"/>
                  </a:lnTo>
                  <a:lnTo>
                    <a:pt x="36" y="30"/>
                  </a:lnTo>
                  <a:lnTo>
                    <a:pt x="36" y="29"/>
                  </a:lnTo>
                  <a:lnTo>
                    <a:pt x="35" y="25"/>
                  </a:lnTo>
                  <a:lnTo>
                    <a:pt x="33" y="24"/>
                  </a:lnTo>
                  <a:lnTo>
                    <a:pt x="32" y="21"/>
                  </a:lnTo>
                  <a:lnTo>
                    <a:pt x="28" y="18"/>
                  </a:lnTo>
                  <a:lnTo>
                    <a:pt x="27" y="15"/>
                  </a:lnTo>
                  <a:lnTo>
                    <a:pt x="24" y="12"/>
                  </a:lnTo>
                  <a:lnTo>
                    <a:pt x="22" y="10"/>
                  </a:lnTo>
                  <a:lnTo>
                    <a:pt x="21" y="8"/>
                  </a:lnTo>
                  <a:lnTo>
                    <a:pt x="17" y="6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7" y="1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3" name="Freeform 57">
              <a:extLst>
                <a:ext uri="{FF2B5EF4-FFF2-40B4-BE49-F238E27FC236}">
                  <a16:creationId xmlns:a16="http://schemas.microsoft.com/office/drawing/2014/main" id="{5EDCED23-D376-484E-9752-1A7E2B62A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" y="3116"/>
              <a:ext cx="96" cy="57"/>
            </a:xfrm>
            <a:custGeom>
              <a:avLst/>
              <a:gdLst>
                <a:gd name="T0" fmla="*/ 2080 w 57"/>
                <a:gd name="T1" fmla="*/ 0 h 44"/>
                <a:gd name="T2" fmla="*/ 2080 w 57"/>
                <a:gd name="T3" fmla="*/ 0 h 44"/>
                <a:gd name="T4" fmla="*/ 2003 w 57"/>
                <a:gd name="T5" fmla="*/ 1 h 44"/>
                <a:gd name="T6" fmla="*/ 1962 w 57"/>
                <a:gd name="T7" fmla="*/ 29 h 44"/>
                <a:gd name="T8" fmla="*/ 1962 w 57"/>
                <a:gd name="T9" fmla="*/ 58 h 44"/>
                <a:gd name="T10" fmla="*/ 1907 w 57"/>
                <a:gd name="T11" fmla="*/ 63 h 44"/>
                <a:gd name="T12" fmla="*/ 1844 w 57"/>
                <a:gd name="T13" fmla="*/ 75 h 44"/>
                <a:gd name="T14" fmla="*/ 1844 w 57"/>
                <a:gd name="T15" fmla="*/ 97 h 44"/>
                <a:gd name="T16" fmla="*/ 1738 w 57"/>
                <a:gd name="T17" fmla="*/ 115 h 44"/>
                <a:gd name="T18" fmla="*/ 1642 w 57"/>
                <a:gd name="T19" fmla="*/ 124 h 44"/>
                <a:gd name="T20" fmla="*/ 1642 w 57"/>
                <a:gd name="T21" fmla="*/ 146 h 44"/>
                <a:gd name="T22" fmla="*/ 1566 w 57"/>
                <a:gd name="T23" fmla="*/ 161 h 44"/>
                <a:gd name="T24" fmla="*/ 1566 w 57"/>
                <a:gd name="T25" fmla="*/ 163 h 44"/>
                <a:gd name="T26" fmla="*/ 1410 w 57"/>
                <a:gd name="T27" fmla="*/ 187 h 44"/>
                <a:gd name="T28" fmla="*/ 1342 w 57"/>
                <a:gd name="T29" fmla="*/ 193 h 44"/>
                <a:gd name="T30" fmla="*/ 1272 w 57"/>
                <a:gd name="T31" fmla="*/ 193 h 44"/>
                <a:gd name="T32" fmla="*/ 1127 w 57"/>
                <a:gd name="T33" fmla="*/ 211 h 44"/>
                <a:gd name="T34" fmla="*/ 1032 w 57"/>
                <a:gd name="T35" fmla="*/ 222 h 44"/>
                <a:gd name="T36" fmla="*/ 965 w 57"/>
                <a:gd name="T37" fmla="*/ 222 h 44"/>
                <a:gd name="T38" fmla="*/ 894 w 57"/>
                <a:gd name="T39" fmla="*/ 229 h 44"/>
                <a:gd name="T40" fmla="*/ 733 w 57"/>
                <a:gd name="T41" fmla="*/ 242 h 44"/>
                <a:gd name="T42" fmla="*/ 573 w 57"/>
                <a:gd name="T43" fmla="*/ 245 h 44"/>
                <a:gd name="T44" fmla="*/ 397 w 57"/>
                <a:gd name="T45" fmla="*/ 250 h 44"/>
                <a:gd name="T46" fmla="*/ 62 w 57"/>
                <a:gd name="T47" fmla="*/ 245 h 44"/>
                <a:gd name="T48" fmla="*/ 0 w 57"/>
                <a:gd name="T49" fmla="*/ 257 h 44"/>
                <a:gd name="T50" fmla="*/ 62 w 57"/>
                <a:gd name="T51" fmla="*/ 257 h 44"/>
                <a:gd name="T52" fmla="*/ 62 w 57"/>
                <a:gd name="T53" fmla="*/ 271 h 44"/>
                <a:gd name="T54" fmla="*/ 62 w 57"/>
                <a:gd name="T55" fmla="*/ 271 h 44"/>
                <a:gd name="T56" fmla="*/ 162 w 57"/>
                <a:gd name="T57" fmla="*/ 257 h 44"/>
                <a:gd name="T58" fmla="*/ 340 w 57"/>
                <a:gd name="T59" fmla="*/ 267 h 44"/>
                <a:gd name="T60" fmla="*/ 669 w 57"/>
                <a:gd name="T61" fmla="*/ 257 h 44"/>
                <a:gd name="T62" fmla="*/ 775 w 57"/>
                <a:gd name="T63" fmla="*/ 267 h 44"/>
                <a:gd name="T64" fmla="*/ 908 w 57"/>
                <a:gd name="T65" fmla="*/ 245 h 44"/>
                <a:gd name="T66" fmla="*/ 1007 w 57"/>
                <a:gd name="T67" fmla="*/ 245 h 44"/>
                <a:gd name="T68" fmla="*/ 1069 w 57"/>
                <a:gd name="T69" fmla="*/ 229 h 44"/>
                <a:gd name="T70" fmla="*/ 1165 w 57"/>
                <a:gd name="T71" fmla="*/ 227 h 44"/>
                <a:gd name="T72" fmla="*/ 1305 w 57"/>
                <a:gd name="T73" fmla="*/ 209 h 44"/>
                <a:gd name="T74" fmla="*/ 1389 w 57"/>
                <a:gd name="T75" fmla="*/ 209 h 44"/>
                <a:gd name="T76" fmla="*/ 1467 w 57"/>
                <a:gd name="T77" fmla="*/ 206 h 44"/>
                <a:gd name="T78" fmla="*/ 1625 w 57"/>
                <a:gd name="T79" fmla="*/ 177 h 44"/>
                <a:gd name="T80" fmla="*/ 1696 w 57"/>
                <a:gd name="T81" fmla="*/ 161 h 44"/>
                <a:gd name="T82" fmla="*/ 1738 w 57"/>
                <a:gd name="T83" fmla="*/ 146 h 44"/>
                <a:gd name="T84" fmla="*/ 1800 w 57"/>
                <a:gd name="T85" fmla="*/ 144 h 44"/>
                <a:gd name="T86" fmla="*/ 1898 w 57"/>
                <a:gd name="T87" fmla="*/ 126 h 44"/>
                <a:gd name="T88" fmla="*/ 1907 w 57"/>
                <a:gd name="T89" fmla="*/ 97 h 44"/>
                <a:gd name="T90" fmla="*/ 2003 w 57"/>
                <a:gd name="T91" fmla="*/ 86 h 44"/>
                <a:gd name="T92" fmla="*/ 2080 w 57"/>
                <a:gd name="T93" fmla="*/ 82 h 44"/>
                <a:gd name="T94" fmla="*/ 2080 w 57"/>
                <a:gd name="T95" fmla="*/ 58 h 44"/>
                <a:gd name="T96" fmla="*/ 2124 w 57"/>
                <a:gd name="T97" fmla="*/ 38 h 44"/>
                <a:gd name="T98" fmla="*/ 2124 w 57"/>
                <a:gd name="T99" fmla="*/ 13 h 44"/>
                <a:gd name="T100" fmla="*/ 2198 w 57"/>
                <a:gd name="T101" fmla="*/ 0 h 44"/>
                <a:gd name="T102" fmla="*/ 2198 w 57"/>
                <a:gd name="T103" fmla="*/ 0 h 44"/>
                <a:gd name="T104" fmla="*/ 2080 w 57"/>
                <a:gd name="T105" fmla="*/ 0 h 4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" h="44">
                  <a:moveTo>
                    <a:pt x="54" y="0"/>
                  </a:moveTo>
                  <a:lnTo>
                    <a:pt x="54" y="0"/>
                  </a:lnTo>
                  <a:lnTo>
                    <a:pt x="52" y="1"/>
                  </a:lnTo>
                  <a:lnTo>
                    <a:pt x="51" y="5"/>
                  </a:lnTo>
                  <a:lnTo>
                    <a:pt x="51" y="9"/>
                  </a:lnTo>
                  <a:lnTo>
                    <a:pt x="50" y="10"/>
                  </a:lnTo>
                  <a:lnTo>
                    <a:pt x="48" y="12"/>
                  </a:lnTo>
                  <a:lnTo>
                    <a:pt x="48" y="16"/>
                  </a:lnTo>
                  <a:lnTo>
                    <a:pt x="45" y="19"/>
                  </a:lnTo>
                  <a:lnTo>
                    <a:pt x="43" y="20"/>
                  </a:lnTo>
                  <a:lnTo>
                    <a:pt x="43" y="24"/>
                  </a:lnTo>
                  <a:lnTo>
                    <a:pt x="41" y="26"/>
                  </a:lnTo>
                  <a:lnTo>
                    <a:pt x="41" y="27"/>
                  </a:lnTo>
                  <a:lnTo>
                    <a:pt x="37" y="30"/>
                  </a:lnTo>
                  <a:lnTo>
                    <a:pt x="35" y="32"/>
                  </a:lnTo>
                  <a:lnTo>
                    <a:pt x="33" y="32"/>
                  </a:lnTo>
                  <a:lnTo>
                    <a:pt x="29" y="35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3" y="38"/>
                  </a:lnTo>
                  <a:lnTo>
                    <a:pt x="19" y="39"/>
                  </a:lnTo>
                  <a:lnTo>
                    <a:pt x="15" y="40"/>
                  </a:lnTo>
                  <a:lnTo>
                    <a:pt x="10" y="41"/>
                  </a:lnTo>
                  <a:lnTo>
                    <a:pt x="2" y="40"/>
                  </a:lnTo>
                  <a:lnTo>
                    <a:pt x="0" y="42"/>
                  </a:lnTo>
                  <a:lnTo>
                    <a:pt x="2" y="42"/>
                  </a:lnTo>
                  <a:lnTo>
                    <a:pt x="2" y="44"/>
                  </a:lnTo>
                  <a:lnTo>
                    <a:pt x="4" y="42"/>
                  </a:lnTo>
                  <a:lnTo>
                    <a:pt x="9" y="43"/>
                  </a:lnTo>
                  <a:lnTo>
                    <a:pt x="17" y="42"/>
                  </a:lnTo>
                  <a:lnTo>
                    <a:pt x="20" y="43"/>
                  </a:lnTo>
                  <a:lnTo>
                    <a:pt x="24" y="40"/>
                  </a:lnTo>
                  <a:lnTo>
                    <a:pt x="26" y="40"/>
                  </a:lnTo>
                  <a:lnTo>
                    <a:pt x="28" y="38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6" y="34"/>
                  </a:lnTo>
                  <a:lnTo>
                    <a:pt x="38" y="33"/>
                  </a:lnTo>
                  <a:lnTo>
                    <a:pt x="42" y="29"/>
                  </a:lnTo>
                  <a:lnTo>
                    <a:pt x="44" y="26"/>
                  </a:lnTo>
                  <a:lnTo>
                    <a:pt x="45" y="24"/>
                  </a:lnTo>
                  <a:lnTo>
                    <a:pt x="47" y="23"/>
                  </a:lnTo>
                  <a:lnTo>
                    <a:pt x="49" y="21"/>
                  </a:lnTo>
                  <a:lnTo>
                    <a:pt x="50" y="16"/>
                  </a:lnTo>
                  <a:lnTo>
                    <a:pt x="52" y="14"/>
                  </a:lnTo>
                  <a:lnTo>
                    <a:pt x="54" y="13"/>
                  </a:lnTo>
                  <a:lnTo>
                    <a:pt x="54" y="9"/>
                  </a:lnTo>
                  <a:lnTo>
                    <a:pt x="55" y="6"/>
                  </a:lnTo>
                  <a:lnTo>
                    <a:pt x="55" y="2"/>
                  </a:lnTo>
                  <a:lnTo>
                    <a:pt x="57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4" name="Freeform 58">
              <a:extLst>
                <a:ext uri="{FF2B5EF4-FFF2-40B4-BE49-F238E27FC236}">
                  <a16:creationId xmlns:a16="http://schemas.microsoft.com/office/drawing/2014/main" id="{0D3BD74C-FC0D-4B79-98C0-7DA08138C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" y="3099"/>
              <a:ext cx="72" cy="74"/>
            </a:xfrm>
            <a:custGeom>
              <a:avLst/>
              <a:gdLst>
                <a:gd name="T0" fmla="*/ 1596 w 43"/>
                <a:gd name="T1" fmla="*/ 338 h 57"/>
                <a:gd name="T2" fmla="*/ 1596 w 43"/>
                <a:gd name="T3" fmla="*/ 338 h 57"/>
                <a:gd name="T4" fmla="*/ 1408 w 43"/>
                <a:gd name="T5" fmla="*/ 332 h 57"/>
                <a:gd name="T6" fmla="*/ 1211 w 43"/>
                <a:gd name="T7" fmla="*/ 323 h 57"/>
                <a:gd name="T8" fmla="*/ 1147 w 43"/>
                <a:gd name="T9" fmla="*/ 310 h 57"/>
                <a:gd name="T10" fmla="*/ 1073 w 43"/>
                <a:gd name="T11" fmla="*/ 310 h 57"/>
                <a:gd name="T12" fmla="*/ 882 w 43"/>
                <a:gd name="T13" fmla="*/ 293 h 57"/>
                <a:gd name="T14" fmla="*/ 779 w 43"/>
                <a:gd name="T15" fmla="*/ 277 h 57"/>
                <a:gd name="T16" fmla="*/ 710 w 43"/>
                <a:gd name="T17" fmla="*/ 270 h 57"/>
                <a:gd name="T18" fmla="*/ 661 w 43"/>
                <a:gd name="T19" fmla="*/ 260 h 57"/>
                <a:gd name="T20" fmla="*/ 549 w 43"/>
                <a:gd name="T21" fmla="*/ 236 h 57"/>
                <a:gd name="T22" fmla="*/ 487 w 43"/>
                <a:gd name="T23" fmla="*/ 226 h 57"/>
                <a:gd name="T24" fmla="*/ 370 w 43"/>
                <a:gd name="T25" fmla="*/ 200 h 57"/>
                <a:gd name="T26" fmla="*/ 291 w 43"/>
                <a:gd name="T27" fmla="*/ 188 h 57"/>
                <a:gd name="T28" fmla="*/ 328 w 43"/>
                <a:gd name="T29" fmla="*/ 174 h 57"/>
                <a:gd name="T30" fmla="*/ 221 w 43"/>
                <a:gd name="T31" fmla="*/ 145 h 57"/>
                <a:gd name="T32" fmla="*/ 221 w 43"/>
                <a:gd name="T33" fmla="*/ 126 h 57"/>
                <a:gd name="T34" fmla="*/ 154 w 43"/>
                <a:gd name="T35" fmla="*/ 119 h 57"/>
                <a:gd name="T36" fmla="*/ 174 w 43"/>
                <a:gd name="T37" fmla="*/ 108 h 57"/>
                <a:gd name="T38" fmla="*/ 104 w 43"/>
                <a:gd name="T39" fmla="*/ 83 h 57"/>
                <a:gd name="T40" fmla="*/ 154 w 43"/>
                <a:gd name="T41" fmla="*/ 64 h 57"/>
                <a:gd name="T42" fmla="*/ 174 w 43"/>
                <a:gd name="T43" fmla="*/ 1 h 57"/>
                <a:gd name="T44" fmla="*/ 62 w 43"/>
                <a:gd name="T45" fmla="*/ 0 h 57"/>
                <a:gd name="T46" fmla="*/ 0 w 43"/>
                <a:gd name="T47" fmla="*/ 58 h 57"/>
                <a:gd name="T48" fmla="*/ 37 w 43"/>
                <a:gd name="T49" fmla="*/ 92 h 57"/>
                <a:gd name="T50" fmla="*/ 37 w 43"/>
                <a:gd name="T51" fmla="*/ 97 h 57"/>
                <a:gd name="T52" fmla="*/ 62 w 43"/>
                <a:gd name="T53" fmla="*/ 125 h 57"/>
                <a:gd name="T54" fmla="*/ 62 w 43"/>
                <a:gd name="T55" fmla="*/ 140 h 57"/>
                <a:gd name="T56" fmla="*/ 154 w 43"/>
                <a:gd name="T57" fmla="*/ 148 h 57"/>
                <a:gd name="T58" fmla="*/ 174 w 43"/>
                <a:gd name="T59" fmla="*/ 174 h 57"/>
                <a:gd name="T60" fmla="*/ 221 w 43"/>
                <a:gd name="T61" fmla="*/ 200 h 57"/>
                <a:gd name="T62" fmla="*/ 221 w 43"/>
                <a:gd name="T63" fmla="*/ 210 h 57"/>
                <a:gd name="T64" fmla="*/ 395 w 43"/>
                <a:gd name="T65" fmla="*/ 236 h 57"/>
                <a:gd name="T66" fmla="*/ 432 w 43"/>
                <a:gd name="T67" fmla="*/ 249 h 57"/>
                <a:gd name="T68" fmla="*/ 591 w 43"/>
                <a:gd name="T69" fmla="*/ 273 h 57"/>
                <a:gd name="T70" fmla="*/ 620 w 43"/>
                <a:gd name="T71" fmla="*/ 287 h 57"/>
                <a:gd name="T72" fmla="*/ 710 w 43"/>
                <a:gd name="T73" fmla="*/ 287 h 57"/>
                <a:gd name="T74" fmla="*/ 882 w 43"/>
                <a:gd name="T75" fmla="*/ 317 h 57"/>
                <a:gd name="T76" fmla="*/ 990 w 43"/>
                <a:gd name="T77" fmla="*/ 332 h 57"/>
                <a:gd name="T78" fmla="*/ 1147 w 43"/>
                <a:gd name="T79" fmla="*/ 332 h 57"/>
                <a:gd name="T80" fmla="*/ 1189 w 43"/>
                <a:gd name="T81" fmla="*/ 335 h 57"/>
                <a:gd name="T82" fmla="*/ 1408 w 43"/>
                <a:gd name="T83" fmla="*/ 335 h 57"/>
                <a:gd name="T84" fmla="*/ 1525 w 43"/>
                <a:gd name="T85" fmla="*/ 354 h 57"/>
                <a:gd name="T86" fmla="*/ 1596 w 43"/>
                <a:gd name="T87" fmla="*/ 354 h 57"/>
                <a:gd name="T88" fmla="*/ 1596 w 43"/>
                <a:gd name="T89" fmla="*/ 338 h 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3" h="57">
                  <a:moveTo>
                    <a:pt x="43" y="55"/>
                  </a:moveTo>
                  <a:lnTo>
                    <a:pt x="43" y="55"/>
                  </a:lnTo>
                  <a:lnTo>
                    <a:pt x="38" y="53"/>
                  </a:lnTo>
                  <a:lnTo>
                    <a:pt x="33" y="52"/>
                  </a:lnTo>
                  <a:lnTo>
                    <a:pt x="31" y="50"/>
                  </a:lnTo>
                  <a:lnTo>
                    <a:pt x="29" y="50"/>
                  </a:lnTo>
                  <a:lnTo>
                    <a:pt x="24" y="47"/>
                  </a:lnTo>
                  <a:lnTo>
                    <a:pt x="21" y="45"/>
                  </a:lnTo>
                  <a:lnTo>
                    <a:pt x="19" y="43"/>
                  </a:lnTo>
                  <a:lnTo>
                    <a:pt x="18" y="42"/>
                  </a:lnTo>
                  <a:lnTo>
                    <a:pt x="15" y="38"/>
                  </a:lnTo>
                  <a:lnTo>
                    <a:pt x="13" y="36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9" y="28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4" y="19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4" y="10"/>
                  </a:lnTo>
                  <a:lnTo>
                    <a:pt x="5" y="1"/>
                  </a:lnTo>
                  <a:lnTo>
                    <a:pt x="2" y="0"/>
                  </a:lnTo>
                  <a:lnTo>
                    <a:pt x="0" y="9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5" y="28"/>
                  </a:lnTo>
                  <a:lnTo>
                    <a:pt x="6" y="32"/>
                  </a:lnTo>
                  <a:lnTo>
                    <a:pt x="6" y="34"/>
                  </a:lnTo>
                  <a:lnTo>
                    <a:pt x="11" y="38"/>
                  </a:lnTo>
                  <a:lnTo>
                    <a:pt x="12" y="40"/>
                  </a:lnTo>
                  <a:lnTo>
                    <a:pt x="16" y="44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4" y="51"/>
                  </a:lnTo>
                  <a:lnTo>
                    <a:pt x="27" y="53"/>
                  </a:lnTo>
                  <a:lnTo>
                    <a:pt x="31" y="53"/>
                  </a:lnTo>
                  <a:lnTo>
                    <a:pt x="32" y="54"/>
                  </a:lnTo>
                  <a:lnTo>
                    <a:pt x="38" y="54"/>
                  </a:lnTo>
                  <a:lnTo>
                    <a:pt x="41" y="57"/>
                  </a:lnTo>
                  <a:lnTo>
                    <a:pt x="43" y="57"/>
                  </a:lnTo>
                  <a:lnTo>
                    <a:pt x="43" y="5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5" name="Freeform 59">
              <a:extLst>
                <a:ext uri="{FF2B5EF4-FFF2-40B4-BE49-F238E27FC236}">
                  <a16:creationId xmlns:a16="http://schemas.microsoft.com/office/drawing/2014/main" id="{6FC85120-FAE6-496F-A126-D3DF63E2E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2482"/>
              <a:ext cx="313" cy="749"/>
            </a:xfrm>
            <a:custGeom>
              <a:avLst/>
              <a:gdLst>
                <a:gd name="T0" fmla="*/ 6145 w 185"/>
                <a:gd name="T1" fmla="*/ 0 h 571"/>
                <a:gd name="T2" fmla="*/ 6988 w 185"/>
                <a:gd name="T3" fmla="*/ 2252 h 571"/>
                <a:gd name="T4" fmla="*/ 7294 w 185"/>
                <a:gd name="T5" fmla="*/ 2824 h 571"/>
                <a:gd name="T6" fmla="*/ 7351 w 185"/>
                <a:gd name="T7" fmla="*/ 3229 h 571"/>
                <a:gd name="T8" fmla="*/ 7153 w 185"/>
                <a:gd name="T9" fmla="*/ 3388 h 571"/>
                <a:gd name="T10" fmla="*/ 6893 w 185"/>
                <a:gd name="T11" fmla="*/ 3512 h 571"/>
                <a:gd name="T12" fmla="*/ 6475 w 185"/>
                <a:gd name="T13" fmla="*/ 3578 h 571"/>
                <a:gd name="T14" fmla="*/ 6074 w 185"/>
                <a:gd name="T15" fmla="*/ 3648 h 571"/>
                <a:gd name="T16" fmla="*/ 5390 w 185"/>
                <a:gd name="T17" fmla="*/ 3714 h 571"/>
                <a:gd name="T18" fmla="*/ 4473 w 185"/>
                <a:gd name="T19" fmla="*/ 3779 h 571"/>
                <a:gd name="T20" fmla="*/ 3284 w 185"/>
                <a:gd name="T21" fmla="*/ 3815 h 571"/>
                <a:gd name="T22" fmla="*/ 2912 w 185"/>
                <a:gd name="T23" fmla="*/ 3788 h 571"/>
                <a:gd name="T24" fmla="*/ 2227 w 185"/>
                <a:gd name="T25" fmla="*/ 3744 h 571"/>
                <a:gd name="T26" fmla="*/ 1660 w 185"/>
                <a:gd name="T27" fmla="*/ 3687 h 571"/>
                <a:gd name="T28" fmla="*/ 1220 w 185"/>
                <a:gd name="T29" fmla="*/ 3627 h 571"/>
                <a:gd name="T30" fmla="*/ 638 w 185"/>
                <a:gd name="T31" fmla="*/ 3560 h 571"/>
                <a:gd name="T32" fmla="*/ 335 w 185"/>
                <a:gd name="T33" fmla="*/ 3476 h 571"/>
                <a:gd name="T34" fmla="*/ 41 w 185"/>
                <a:gd name="T35" fmla="*/ 3383 h 571"/>
                <a:gd name="T36" fmla="*/ 0 w 185"/>
                <a:gd name="T37" fmla="*/ 3250 h 571"/>
                <a:gd name="T38" fmla="*/ 0 w 185"/>
                <a:gd name="T39" fmla="*/ 3189 h 571"/>
                <a:gd name="T40" fmla="*/ 41 w 185"/>
                <a:gd name="T41" fmla="*/ 3142 h 571"/>
                <a:gd name="T42" fmla="*/ 117 w 185"/>
                <a:gd name="T43" fmla="*/ 3106 h 571"/>
                <a:gd name="T44" fmla="*/ 343 w 185"/>
                <a:gd name="T45" fmla="*/ 3003 h 571"/>
                <a:gd name="T46" fmla="*/ 567 w 185"/>
                <a:gd name="T47" fmla="*/ 2944 h 571"/>
                <a:gd name="T48" fmla="*/ 117 w 185"/>
                <a:gd name="T49" fmla="*/ 3201 h 571"/>
                <a:gd name="T50" fmla="*/ 748 w 185"/>
                <a:gd name="T51" fmla="*/ 3412 h 571"/>
                <a:gd name="T52" fmla="*/ 1787 w 185"/>
                <a:gd name="T53" fmla="*/ 3476 h 571"/>
                <a:gd name="T54" fmla="*/ 1721 w 185"/>
                <a:gd name="T55" fmla="*/ 3496 h 571"/>
                <a:gd name="T56" fmla="*/ 1870 w 185"/>
                <a:gd name="T57" fmla="*/ 3534 h 571"/>
                <a:gd name="T58" fmla="*/ 2106 w 185"/>
                <a:gd name="T59" fmla="*/ 3599 h 571"/>
                <a:gd name="T60" fmla="*/ 2507 w 185"/>
                <a:gd name="T61" fmla="*/ 3639 h 571"/>
                <a:gd name="T62" fmla="*/ 3045 w 185"/>
                <a:gd name="T63" fmla="*/ 3664 h 571"/>
                <a:gd name="T64" fmla="*/ 3387 w 185"/>
                <a:gd name="T65" fmla="*/ 3665 h 571"/>
                <a:gd name="T66" fmla="*/ 3731 w 185"/>
                <a:gd name="T67" fmla="*/ 3664 h 571"/>
                <a:gd name="T68" fmla="*/ 4646 w 185"/>
                <a:gd name="T69" fmla="*/ 3615 h 571"/>
                <a:gd name="T70" fmla="*/ 5328 w 185"/>
                <a:gd name="T71" fmla="*/ 3578 h 571"/>
                <a:gd name="T72" fmla="*/ 5730 w 185"/>
                <a:gd name="T73" fmla="*/ 3514 h 571"/>
                <a:gd name="T74" fmla="*/ 5971 w 185"/>
                <a:gd name="T75" fmla="*/ 3460 h 571"/>
                <a:gd name="T76" fmla="*/ 6368 w 185"/>
                <a:gd name="T77" fmla="*/ 3383 h 571"/>
                <a:gd name="T78" fmla="*/ 6546 w 185"/>
                <a:gd name="T79" fmla="*/ 3219 h 571"/>
                <a:gd name="T80" fmla="*/ 6587 w 185"/>
                <a:gd name="T81" fmla="*/ 3151 h 571"/>
                <a:gd name="T82" fmla="*/ 6587 w 185"/>
                <a:gd name="T83" fmla="*/ 3087 h 571"/>
                <a:gd name="T84" fmla="*/ 6546 w 185"/>
                <a:gd name="T85" fmla="*/ 2751 h 571"/>
                <a:gd name="T86" fmla="*/ 5837 w 185"/>
                <a:gd name="T87" fmla="*/ 1149 h 571"/>
                <a:gd name="T88" fmla="*/ 5328 w 185"/>
                <a:gd name="T89" fmla="*/ 227 h 571"/>
                <a:gd name="T90" fmla="*/ 6145 w 185"/>
                <a:gd name="T91" fmla="*/ 0 h 57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85" h="571">
                  <a:moveTo>
                    <a:pt x="155" y="0"/>
                  </a:moveTo>
                  <a:lnTo>
                    <a:pt x="176" y="337"/>
                  </a:lnTo>
                  <a:lnTo>
                    <a:pt x="184" y="422"/>
                  </a:lnTo>
                  <a:lnTo>
                    <a:pt x="185" y="483"/>
                  </a:lnTo>
                  <a:lnTo>
                    <a:pt x="180" y="507"/>
                  </a:lnTo>
                  <a:lnTo>
                    <a:pt x="174" y="525"/>
                  </a:lnTo>
                  <a:lnTo>
                    <a:pt x="163" y="536"/>
                  </a:lnTo>
                  <a:lnTo>
                    <a:pt x="153" y="546"/>
                  </a:lnTo>
                  <a:lnTo>
                    <a:pt x="136" y="556"/>
                  </a:lnTo>
                  <a:lnTo>
                    <a:pt x="113" y="566"/>
                  </a:lnTo>
                  <a:lnTo>
                    <a:pt x="83" y="571"/>
                  </a:lnTo>
                  <a:lnTo>
                    <a:pt x="73" y="567"/>
                  </a:lnTo>
                  <a:lnTo>
                    <a:pt x="56" y="560"/>
                  </a:lnTo>
                  <a:lnTo>
                    <a:pt x="42" y="552"/>
                  </a:lnTo>
                  <a:lnTo>
                    <a:pt x="31" y="543"/>
                  </a:lnTo>
                  <a:lnTo>
                    <a:pt x="16" y="532"/>
                  </a:lnTo>
                  <a:lnTo>
                    <a:pt x="8" y="520"/>
                  </a:lnTo>
                  <a:lnTo>
                    <a:pt x="1" y="506"/>
                  </a:lnTo>
                  <a:lnTo>
                    <a:pt x="0" y="486"/>
                  </a:lnTo>
                  <a:lnTo>
                    <a:pt x="0" y="477"/>
                  </a:lnTo>
                  <a:lnTo>
                    <a:pt x="1" y="470"/>
                  </a:lnTo>
                  <a:lnTo>
                    <a:pt x="3" y="465"/>
                  </a:lnTo>
                  <a:lnTo>
                    <a:pt x="9" y="449"/>
                  </a:lnTo>
                  <a:lnTo>
                    <a:pt x="14" y="441"/>
                  </a:lnTo>
                  <a:lnTo>
                    <a:pt x="3" y="479"/>
                  </a:lnTo>
                  <a:lnTo>
                    <a:pt x="19" y="511"/>
                  </a:lnTo>
                  <a:lnTo>
                    <a:pt x="45" y="520"/>
                  </a:lnTo>
                  <a:lnTo>
                    <a:pt x="43" y="523"/>
                  </a:lnTo>
                  <a:lnTo>
                    <a:pt x="47" y="529"/>
                  </a:lnTo>
                  <a:lnTo>
                    <a:pt x="53" y="539"/>
                  </a:lnTo>
                  <a:lnTo>
                    <a:pt x="63" y="544"/>
                  </a:lnTo>
                  <a:lnTo>
                    <a:pt x="77" y="548"/>
                  </a:lnTo>
                  <a:lnTo>
                    <a:pt x="85" y="549"/>
                  </a:lnTo>
                  <a:lnTo>
                    <a:pt x="94" y="548"/>
                  </a:lnTo>
                  <a:lnTo>
                    <a:pt x="117" y="541"/>
                  </a:lnTo>
                  <a:lnTo>
                    <a:pt x="134" y="536"/>
                  </a:lnTo>
                  <a:lnTo>
                    <a:pt x="144" y="526"/>
                  </a:lnTo>
                  <a:lnTo>
                    <a:pt x="151" y="518"/>
                  </a:lnTo>
                  <a:lnTo>
                    <a:pt x="160" y="506"/>
                  </a:lnTo>
                  <a:lnTo>
                    <a:pt x="165" y="482"/>
                  </a:lnTo>
                  <a:lnTo>
                    <a:pt x="166" y="471"/>
                  </a:lnTo>
                  <a:lnTo>
                    <a:pt x="166" y="462"/>
                  </a:lnTo>
                  <a:lnTo>
                    <a:pt x="165" y="412"/>
                  </a:lnTo>
                  <a:lnTo>
                    <a:pt x="147" y="172"/>
                  </a:lnTo>
                  <a:lnTo>
                    <a:pt x="134" y="34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6" name="Freeform 60">
              <a:extLst>
                <a:ext uri="{FF2B5EF4-FFF2-40B4-BE49-F238E27FC236}">
                  <a16:creationId xmlns:a16="http://schemas.microsoft.com/office/drawing/2014/main" id="{D7F24E8C-D5BD-478B-B063-705B170EF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7" y="2482"/>
              <a:ext cx="58" cy="634"/>
            </a:xfrm>
            <a:custGeom>
              <a:avLst/>
              <a:gdLst>
                <a:gd name="T0" fmla="*/ 0 w 34"/>
                <a:gd name="T1" fmla="*/ 0 h 483"/>
                <a:gd name="T2" fmla="*/ 964 w 34"/>
                <a:gd name="T3" fmla="*/ 2259 h 483"/>
                <a:gd name="T4" fmla="*/ 1211 w 34"/>
                <a:gd name="T5" fmla="*/ 2831 h 483"/>
                <a:gd name="T6" fmla="*/ 1356 w 34"/>
                <a:gd name="T7" fmla="*/ 3241 h 483"/>
                <a:gd name="T8" fmla="*/ 1430 w 34"/>
                <a:gd name="T9" fmla="*/ 3241 h 483"/>
                <a:gd name="T10" fmla="*/ 1390 w 34"/>
                <a:gd name="T11" fmla="*/ 2831 h 483"/>
                <a:gd name="T12" fmla="*/ 1056 w 34"/>
                <a:gd name="T13" fmla="*/ 2259 h 483"/>
                <a:gd name="T14" fmla="*/ 75 w 34"/>
                <a:gd name="T15" fmla="*/ 0 h 483"/>
                <a:gd name="T16" fmla="*/ 0 w 34"/>
                <a:gd name="T17" fmla="*/ 0 h 4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" h="483">
                  <a:moveTo>
                    <a:pt x="0" y="0"/>
                  </a:moveTo>
                  <a:lnTo>
                    <a:pt x="23" y="337"/>
                  </a:lnTo>
                  <a:lnTo>
                    <a:pt x="29" y="422"/>
                  </a:lnTo>
                  <a:lnTo>
                    <a:pt x="32" y="483"/>
                  </a:lnTo>
                  <a:lnTo>
                    <a:pt x="34" y="483"/>
                  </a:lnTo>
                  <a:lnTo>
                    <a:pt x="33" y="422"/>
                  </a:lnTo>
                  <a:lnTo>
                    <a:pt x="25" y="337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7" name="Freeform 61">
              <a:extLst>
                <a:ext uri="{FF2B5EF4-FFF2-40B4-BE49-F238E27FC236}">
                  <a16:creationId xmlns:a16="http://schemas.microsoft.com/office/drawing/2014/main" id="{A8A55A55-96B9-40DC-8498-BDEA3C875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" y="3113"/>
              <a:ext cx="41" cy="75"/>
            </a:xfrm>
            <a:custGeom>
              <a:avLst/>
              <a:gdLst>
                <a:gd name="T0" fmla="*/ 1022 w 24"/>
                <a:gd name="T1" fmla="*/ 16 h 57"/>
                <a:gd name="T2" fmla="*/ 1022 w 24"/>
                <a:gd name="T3" fmla="*/ 0 h 57"/>
                <a:gd name="T4" fmla="*/ 1022 w 24"/>
                <a:gd name="T5" fmla="*/ 0 h 57"/>
                <a:gd name="T6" fmla="*/ 902 w 24"/>
                <a:gd name="T7" fmla="*/ 66 h 57"/>
                <a:gd name="T8" fmla="*/ 902 w 24"/>
                <a:gd name="T9" fmla="*/ 84 h 57"/>
                <a:gd name="T10" fmla="*/ 844 w 24"/>
                <a:gd name="T11" fmla="*/ 111 h 57"/>
                <a:gd name="T12" fmla="*/ 774 w 24"/>
                <a:gd name="T13" fmla="*/ 130 h 57"/>
                <a:gd name="T14" fmla="*/ 724 w 24"/>
                <a:gd name="T15" fmla="*/ 164 h 57"/>
                <a:gd name="T16" fmla="*/ 639 w 24"/>
                <a:gd name="T17" fmla="*/ 197 h 57"/>
                <a:gd name="T18" fmla="*/ 598 w 24"/>
                <a:gd name="T19" fmla="*/ 225 h 57"/>
                <a:gd name="T20" fmla="*/ 598 w 24"/>
                <a:gd name="T21" fmla="*/ 253 h 57"/>
                <a:gd name="T22" fmla="*/ 528 w 24"/>
                <a:gd name="T23" fmla="*/ 259 h 57"/>
                <a:gd name="T24" fmla="*/ 470 w 24"/>
                <a:gd name="T25" fmla="*/ 275 h 57"/>
                <a:gd name="T26" fmla="*/ 374 w 24"/>
                <a:gd name="T27" fmla="*/ 296 h 57"/>
                <a:gd name="T28" fmla="*/ 374 w 24"/>
                <a:gd name="T29" fmla="*/ 311 h 57"/>
                <a:gd name="T30" fmla="*/ 309 w 24"/>
                <a:gd name="T31" fmla="*/ 324 h 57"/>
                <a:gd name="T32" fmla="*/ 248 w 24"/>
                <a:gd name="T33" fmla="*/ 325 h 57"/>
                <a:gd name="T34" fmla="*/ 181 w 24"/>
                <a:gd name="T35" fmla="*/ 341 h 57"/>
                <a:gd name="T36" fmla="*/ 75 w 24"/>
                <a:gd name="T37" fmla="*/ 351 h 57"/>
                <a:gd name="T38" fmla="*/ 0 w 24"/>
                <a:gd name="T39" fmla="*/ 362 h 57"/>
                <a:gd name="T40" fmla="*/ 0 w 24"/>
                <a:gd name="T41" fmla="*/ 374 h 57"/>
                <a:gd name="T42" fmla="*/ 75 w 24"/>
                <a:gd name="T43" fmla="*/ 362 h 57"/>
                <a:gd name="T44" fmla="*/ 75 w 24"/>
                <a:gd name="T45" fmla="*/ 389 h 57"/>
                <a:gd name="T46" fmla="*/ 181 w 24"/>
                <a:gd name="T47" fmla="*/ 374 h 57"/>
                <a:gd name="T48" fmla="*/ 181 w 24"/>
                <a:gd name="T49" fmla="*/ 367 h 57"/>
                <a:gd name="T50" fmla="*/ 248 w 24"/>
                <a:gd name="T51" fmla="*/ 351 h 57"/>
                <a:gd name="T52" fmla="*/ 248 w 24"/>
                <a:gd name="T53" fmla="*/ 351 h 57"/>
                <a:gd name="T54" fmla="*/ 350 w 24"/>
                <a:gd name="T55" fmla="*/ 341 h 57"/>
                <a:gd name="T56" fmla="*/ 350 w 24"/>
                <a:gd name="T57" fmla="*/ 333 h 57"/>
                <a:gd name="T58" fmla="*/ 424 w 24"/>
                <a:gd name="T59" fmla="*/ 324 h 57"/>
                <a:gd name="T60" fmla="*/ 555 w 24"/>
                <a:gd name="T61" fmla="*/ 301 h 57"/>
                <a:gd name="T62" fmla="*/ 555 w 24"/>
                <a:gd name="T63" fmla="*/ 284 h 57"/>
                <a:gd name="T64" fmla="*/ 639 w 24"/>
                <a:gd name="T65" fmla="*/ 275 h 57"/>
                <a:gd name="T66" fmla="*/ 639 w 24"/>
                <a:gd name="T67" fmla="*/ 264 h 57"/>
                <a:gd name="T68" fmla="*/ 675 w 24"/>
                <a:gd name="T69" fmla="*/ 239 h 57"/>
                <a:gd name="T70" fmla="*/ 774 w 24"/>
                <a:gd name="T71" fmla="*/ 236 h 57"/>
                <a:gd name="T72" fmla="*/ 774 w 24"/>
                <a:gd name="T73" fmla="*/ 201 h 57"/>
                <a:gd name="T74" fmla="*/ 902 w 24"/>
                <a:gd name="T75" fmla="*/ 171 h 57"/>
                <a:gd name="T76" fmla="*/ 902 w 24"/>
                <a:gd name="T77" fmla="*/ 130 h 57"/>
                <a:gd name="T78" fmla="*/ 948 w 24"/>
                <a:gd name="T79" fmla="*/ 111 h 57"/>
                <a:gd name="T80" fmla="*/ 948 w 24"/>
                <a:gd name="T81" fmla="*/ 84 h 57"/>
                <a:gd name="T82" fmla="*/ 1022 w 24"/>
                <a:gd name="T83" fmla="*/ 72 h 57"/>
                <a:gd name="T84" fmla="*/ 1022 w 24"/>
                <a:gd name="T85" fmla="*/ 16 h 57"/>
                <a:gd name="T86" fmla="*/ 1022 w 24"/>
                <a:gd name="T87" fmla="*/ 16 h 57"/>
                <a:gd name="T88" fmla="*/ 1022 w 24"/>
                <a:gd name="T89" fmla="*/ 0 h 57"/>
                <a:gd name="T90" fmla="*/ 1022 w 24"/>
                <a:gd name="T91" fmla="*/ 16 h 5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4" h="57">
                  <a:moveTo>
                    <a:pt x="24" y="2"/>
                  </a:moveTo>
                  <a:lnTo>
                    <a:pt x="24" y="0"/>
                  </a:lnTo>
                  <a:lnTo>
                    <a:pt x="21" y="10"/>
                  </a:lnTo>
                  <a:lnTo>
                    <a:pt x="21" y="12"/>
                  </a:lnTo>
                  <a:lnTo>
                    <a:pt x="20" y="16"/>
                  </a:lnTo>
                  <a:lnTo>
                    <a:pt x="18" y="19"/>
                  </a:lnTo>
                  <a:lnTo>
                    <a:pt x="17" y="24"/>
                  </a:lnTo>
                  <a:lnTo>
                    <a:pt x="15" y="29"/>
                  </a:lnTo>
                  <a:lnTo>
                    <a:pt x="14" y="33"/>
                  </a:lnTo>
                  <a:lnTo>
                    <a:pt x="14" y="37"/>
                  </a:lnTo>
                  <a:lnTo>
                    <a:pt x="12" y="38"/>
                  </a:lnTo>
                  <a:lnTo>
                    <a:pt x="11" y="40"/>
                  </a:lnTo>
                  <a:lnTo>
                    <a:pt x="9" y="43"/>
                  </a:lnTo>
                  <a:lnTo>
                    <a:pt x="9" y="45"/>
                  </a:lnTo>
                  <a:lnTo>
                    <a:pt x="7" y="47"/>
                  </a:lnTo>
                  <a:lnTo>
                    <a:pt x="6" y="48"/>
                  </a:lnTo>
                  <a:lnTo>
                    <a:pt x="4" y="50"/>
                  </a:lnTo>
                  <a:lnTo>
                    <a:pt x="2" y="52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2" y="53"/>
                  </a:lnTo>
                  <a:lnTo>
                    <a:pt x="2" y="57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6" y="52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10" y="47"/>
                  </a:lnTo>
                  <a:lnTo>
                    <a:pt x="13" y="44"/>
                  </a:lnTo>
                  <a:lnTo>
                    <a:pt x="13" y="42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6" y="35"/>
                  </a:lnTo>
                  <a:lnTo>
                    <a:pt x="18" y="34"/>
                  </a:lnTo>
                  <a:lnTo>
                    <a:pt x="18" y="30"/>
                  </a:lnTo>
                  <a:lnTo>
                    <a:pt x="21" y="25"/>
                  </a:lnTo>
                  <a:lnTo>
                    <a:pt x="21" y="19"/>
                  </a:lnTo>
                  <a:lnTo>
                    <a:pt x="22" y="16"/>
                  </a:lnTo>
                  <a:lnTo>
                    <a:pt x="22" y="12"/>
                  </a:lnTo>
                  <a:lnTo>
                    <a:pt x="24" y="11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8" name="Freeform 62">
              <a:extLst>
                <a:ext uri="{FF2B5EF4-FFF2-40B4-BE49-F238E27FC236}">
                  <a16:creationId xmlns:a16="http://schemas.microsoft.com/office/drawing/2014/main" id="{A77C8E65-55DC-4A4E-835C-76CC8B65A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" y="3183"/>
              <a:ext cx="137" cy="51"/>
            </a:xfrm>
            <a:custGeom>
              <a:avLst/>
              <a:gdLst>
                <a:gd name="T0" fmla="*/ 3087 w 81"/>
                <a:gd name="T1" fmla="*/ 16 h 39"/>
                <a:gd name="T2" fmla="*/ 3158 w 81"/>
                <a:gd name="T3" fmla="*/ 0 h 39"/>
                <a:gd name="T4" fmla="*/ 3017 w 81"/>
                <a:gd name="T5" fmla="*/ 16 h 39"/>
                <a:gd name="T6" fmla="*/ 3017 w 81"/>
                <a:gd name="T7" fmla="*/ 21 h 39"/>
                <a:gd name="T8" fmla="*/ 2924 w 81"/>
                <a:gd name="T9" fmla="*/ 21 h 39"/>
                <a:gd name="T10" fmla="*/ 2924 w 81"/>
                <a:gd name="T11" fmla="*/ 35 h 39"/>
                <a:gd name="T12" fmla="*/ 2767 w 81"/>
                <a:gd name="T13" fmla="*/ 50 h 39"/>
                <a:gd name="T14" fmla="*/ 2701 w 81"/>
                <a:gd name="T15" fmla="*/ 71 h 39"/>
                <a:gd name="T16" fmla="*/ 2701 w 81"/>
                <a:gd name="T17" fmla="*/ 71 h 39"/>
                <a:gd name="T18" fmla="*/ 2463 w 81"/>
                <a:gd name="T19" fmla="*/ 102 h 39"/>
                <a:gd name="T20" fmla="*/ 2366 w 81"/>
                <a:gd name="T21" fmla="*/ 122 h 39"/>
                <a:gd name="T22" fmla="*/ 2297 w 81"/>
                <a:gd name="T23" fmla="*/ 124 h 39"/>
                <a:gd name="T24" fmla="*/ 2128 w 81"/>
                <a:gd name="T25" fmla="*/ 124 h 39"/>
                <a:gd name="T26" fmla="*/ 2128 w 81"/>
                <a:gd name="T27" fmla="*/ 129 h 39"/>
                <a:gd name="T28" fmla="*/ 1999 w 81"/>
                <a:gd name="T29" fmla="*/ 145 h 39"/>
                <a:gd name="T30" fmla="*/ 1896 w 81"/>
                <a:gd name="T31" fmla="*/ 150 h 39"/>
                <a:gd name="T32" fmla="*/ 1729 w 81"/>
                <a:gd name="T33" fmla="*/ 162 h 39"/>
                <a:gd name="T34" fmla="*/ 1316 w 81"/>
                <a:gd name="T35" fmla="*/ 183 h 39"/>
                <a:gd name="T36" fmla="*/ 1219 w 81"/>
                <a:gd name="T37" fmla="*/ 196 h 39"/>
                <a:gd name="T38" fmla="*/ 1079 w 81"/>
                <a:gd name="T39" fmla="*/ 209 h 39"/>
                <a:gd name="T40" fmla="*/ 915 w 81"/>
                <a:gd name="T41" fmla="*/ 212 h 39"/>
                <a:gd name="T42" fmla="*/ 744 w 81"/>
                <a:gd name="T43" fmla="*/ 221 h 39"/>
                <a:gd name="T44" fmla="*/ 678 w 81"/>
                <a:gd name="T45" fmla="*/ 221 h 39"/>
                <a:gd name="T46" fmla="*/ 475 w 81"/>
                <a:gd name="T47" fmla="*/ 212 h 39"/>
                <a:gd name="T48" fmla="*/ 335 w 81"/>
                <a:gd name="T49" fmla="*/ 221 h 39"/>
                <a:gd name="T50" fmla="*/ 117 w 81"/>
                <a:gd name="T51" fmla="*/ 212 h 39"/>
                <a:gd name="T52" fmla="*/ 0 w 81"/>
                <a:gd name="T53" fmla="*/ 239 h 39"/>
                <a:gd name="T54" fmla="*/ 0 w 81"/>
                <a:gd name="T55" fmla="*/ 239 h 39"/>
                <a:gd name="T56" fmla="*/ 0 w 81"/>
                <a:gd name="T57" fmla="*/ 256 h 39"/>
                <a:gd name="T58" fmla="*/ 69 w 81"/>
                <a:gd name="T59" fmla="*/ 256 h 39"/>
                <a:gd name="T60" fmla="*/ 166 w 81"/>
                <a:gd name="T61" fmla="*/ 239 h 39"/>
                <a:gd name="T62" fmla="*/ 335 w 81"/>
                <a:gd name="T63" fmla="*/ 248 h 39"/>
                <a:gd name="T64" fmla="*/ 518 w 81"/>
                <a:gd name="T65" fmla="*/ 239 h 39"/>
                <a:gd name="T66" fmla="*/ 678 w 81"/>
                <a:gd name="T67" fmla="*/ 228 h 39"/>
                <a:gd name="T68" fmla="*/ 841 w 81"/>
                <a:gd name="T69" fmla="*/ 234 h 39"/>
                <a:gd name="T70" fmla="*/ 915 w 81"/>
                <a:gd name="T71" fmla="*/ 221 h 39"/>
                <a:gd name="T72" fmla="*/ 1022 w 81"/>
                <a:gd name="T73" fmla="*/ 228 h 39"/>
                <a:gd name="T74" fmla="*/ 1258 w 81"/>
                <a:gd name="T75" fmla="*/ 221 h 39"/>
                <a:gd name="T76" fmla="*/ 1358 w 81"/>
                <a:gd name="T77" fmla="*/ 211 h 39"/>
                <a:gd name="T78" fmla="*/ 1784 w 81"/>
                <a:gd name="T79" fmla="*/ 183 h 39"/>
                <a:gd name="T80" fmla="*/ 1896 w 81"/>
                <a:gd name="T81" fmla="*/ 162 h 39"/>
                <a:gd name="T82" fmla="*/ 2003 w 81"/>
                <a:gd name="T83" fmla="*/ 160 h 39"/>
                <a:gd name="T84" fmla="*/ 2106 w 81"/>
                <a:gd name="T85" fmla="*/ 160 h 39"/>
                <a:gd name="T86" fmla="*/ 2177 w 81"/>
                <a:gd name="T87" fmla="*/ 145 h 39"/>
                <a:gd name="T88" fmla="*/ 2343 w 81"/>
                <a:gd name="T89" fmla="*/ 133 h 39"/>
                <a:gd name="T90" fmla="*/ 2343 w 81"/>
                <a:gd name="T91" fmla="*/ 124 h 39"/>
                <a:gd name="T92" fmla="*/ 2507 w 81"/>
                <a:gd name="T93" fmla="*/ 122 h 39"/>
                <a:gd name="T94" fmla="*/ 2640 w 81"/>
                <a:gd name="T95" fmla="*/ 85 h 39"/>
                <a:gd name="T96" fmla="*/ 2806 w 81"/>
                <a:gd name="T97" fmla="*/ 78 h 39"/>
                <a:gd name="T98" fmla="*/ 2850 w 81"/>
                <a:gd name="T99" fmla="*/ 65 h 39"/>
                <a:gd name="T100" fmla="*/ 3017 w 81"/>
                <a:gd name="T101" fmla="*/ 46 h 39"/>
                <a:gd name="T102" fmla="*/ 3017 w 81"/>
                <a:gd name="T103" fmla="*/ 35 h 39"/>
                <a:gd name="T104" fmla="*/ 3087 w 81"/>
                <a:gd name="T105" fmla="*/ 35 h 39"/>
                <a:gd name="T106" fmla="*/ 3087 w 81"/>
                <a:gd name="T107" fmla="*/ 27 h 39"/>
                <a:gd name="T108" fmla="*/ 3158 w 81"/>
                <a:gd name="T109" fmla="*/ 27 h 39"/>
                <a:gd name="T110" fmla="*/ 3207 w 81"/>
                <a:gd name="T111" fmla="*/ 27 h 39"/>
                <a:gd name="T112" fmla="*/ 3087 w 81"/>
                <a:gd name="T113" fmla="*/ 16 h 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1" h="39">
                  <a:moveTo>
                    <a:pt x="78" y="2"/>
                  </a:moveTo>
                  <a:lnTo>
                    <a:pt x="80" y="0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4" y="3"/>
                  </a:lnTo>
                  <a:lnTo>
                    <a:pt x="74" y="5"/>
                  </a:lnTo>
                  <a:lnTo>
                    <a:pt x="70" y="8"/>
                  </a:lnTo>
                  <a:lnTo>
                    <a:pt x="68" y="11"/>
                  </a:lnTo>
                  <a:lnTo>
                    <a:pt x="62" y="16"/>
                  </a:lnTo>
                  <a:lnTo>
                    <a:pt x="60" y="18"/>
                  </a:lnTo>
                  <a:lnTo>
                    <a:pt x="58" y="19"/>
                  </a:lnTo>
                  <a:lnTo>
                    <a:pt x="54" y="19"/>
                  </a:lnTo>
                  <a:lnTo>
                    <a:pt x="54" y="20"/>
                  </a:lnTo>
                  <a:lnTo>
                    <a:pt x="50" y="22"/>
                  </a:lnTo>
                  <a:lnTo>
                    <a:pt x="48" y="23"/>
                  </a:lnTo>
                  <a:lnTo>
                    <a:pt x="44" y="25"/>
                  </a:lnTo>
                  <a:lnTo>
                    <a:pt x="33" y="28"/>
                  </a:lnTo>
                  <a:lnTo>
                    <a:pt x="31" y="30"/>
                  </a:lnTo>
                  <a:lnTo>
                    <a:pt x="27" y="31"/>
                  </a:lnTo>
                  <a:lnTo>
                    <a:pt x="23" y="33"/>
                  </a:lnTo>
                  <a:lnTo>
                    <a:pt x="19" y="34"/>
                  </a:lnTo>
                  <a:lnTo>
                    <a:pt x="17" y="34"/>
                  </a:lnTo>
                  <a:lnTo>
                    <a:pt x="12" y="33"/>
                  </a:lnTo>
                  <a:lnTo>
                    <a:pt x="8" y="34"/>
                  </a:lnTo>
                  <a:lnTo>
                    <a:pt x="3" y="33"/>
                  </a:lnTo>
                  <a:lnTo>
                    <a:pt x="0" y="37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4" y="37"/>
                  </a:lnTo>
                  <a:lnTo>
                    <a:pt x="8" y="38"/>
                  </a:lnTo>
                  <a:lnTo>
                    <a:pt x="13" y="37"/>
                  </a:lnTo>
                  <a:lnTo>
                    <a:pt x="17" y="35"/>
                  </a:lnTo>
                  <a:lnTo>
                    <a:pt x="21" y="36"/>
                  </a:lnTo>
                  <a:lnTo>
                    <a:pt x="23" y="34"/>
                  </a:lnTo>
                  <a:lnTo>
                    <a:pt x="26" y="35"/>
                  </a:lnTo>
                  <a:lnTo>
                    <a:pt x="32" y="34"/>
                  </a:lnTo>
                  <a:lnTo>
                    <a:pt x="34" y="32"/>
                  </a:lnTo>
                  <a:lnTo>
                    <a:pt x="45" y="28"/>
                  </a:lnTo>
                  <a:lnTo>
                    <a:pt x="48" y="25"/>
                  </a:lnTo>
                  <a:lnTo>
                    <a:pt x="51" y="24"/>
                  </a:lnTo>
                  <a:lnTo>
                    <a:pt x="53" y="24"/>
                  </a:lnTo>
                  <a:lnTo>
                    <a:pt x="55" y="22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63" y="18"/>
                  </a:lnTo>
                  <a:lnTo>
                    <a:pt x="67" y="13"/>
                  </a:lnTo>
                  <a:lnTo>
                    <a:pt x="71" y="12"/>
                  </a:lnTo>
                  <a:lnTo>
                    <a:pt x="72" y="10"/>
                  </a:lnTo>
                  <a:lnTo>
                    <a:pt x="76" y="7"/>
                  </a:lnTo>
                  <a:lnTo>
                    <a:pt x="76" y="5"/>
                  </a:lnTo>
                  <a:lnTo>
                    <a:pt x="78" y="5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1" y="4"/>
                  </a:lnTo>
                  <a:lnTo>
                    <a:pt x="78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9" name="Freeform 63">
              <a:extLst>
                <a:ext uri="{FF2B5EF4-FFF2-40B4-BE49-F238E27FC236}">
                  <a16:creationId xmlns:a16="http://schemas.microsoft.com/office/drawing/2014/main" id="{8A7D9E41-1E9D-4BBD-B3E9-6B27772F2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" y="3214"/>
              <a:ext cx="49" cy="20"/>
            </a:xfrm>
            <a:custGeom>
              <a:avLst/>
              <a:gdLst>
                <a:gd name="T0" fmla="*/ 1076 w 29"/>
                <a:gd name="T1" fmla="*/ 113 h 15"/>
                <a:gd name="T2" fmla="*/ 1142 w 29"/>
                <a:gd name="T3" fmla="*/ 97 h 15"/>
                <a:gd name="T4" fmla="*/ 1085 w 29"/>
                <a:gd name="T5" fmla="*/ 85 h 15"/>
                <a:gd name="T6" fmla="*/ 862 w 29"/>
                <a:gd name="T7" fmla="*/ 73 h 15"/>
                <a:gd name="T8" fmla="*/ 911 w 29"/>
                <a:gd name="T9" fmla="*/ 64 h 15"/>
                <a:gd name="T10" fmla="*/ 676 w 29"/>
                <a:gd name="T11" fmla="*/ 64 h 15"/>
                <a:gd name="T12" fmla="*/ 637 w 29"/>
                <a:gd name="T13" fmla="*/ 48 h 15"/>
                <a:gd name="T14" fmla="*/ 463 w 29"/>
                <a:gd name="T15" fmla="*/ 37 h 15"/>
                <a:gd name="T16" fmla="*/ 463 w 29"/>
                <a:gd name="T17" fmla="*/ 37 h 15"/>
                <a:gd name="T18" fmla="*/ 400 w 29"/>
                <a:gd name="T19" fmla="*/ 37 h 15"/>
                <a:gd name="T20" fmla="*/ 343 w 29"/>
                <a:gd name="T21" fmla="*/ 37 h 15"/>
                <a:gd name="T22" fmla="*/ 274 w 29"/>
                <a:gd name="T23" fmla="*/ 28 h 15"/>
                <a:gd name="T24" fmla="*/ 198 w 29"/>
                <a:gd name="T25" fmla="*/ 16 h 15"/>
                <a:gd name="T26" fmla="*/ 162 w 29"/>
                <a:gd name="T27" fmla="*/ 0 h 15"/>
                <a:gd name="T28" fmla="*/ 0 w 29"/>
                <a:gd name="T29" fmla="*/ 0 h 15"/>
                <a:gd name="T30" fmla="*/ 69 w 29"/>
                <a:gd name="T31" fmla="*/ 0 h 15"/>
                <a:gd name="T32" fmla="*/ 0 w 29"/>
                <a:gd name="T33" fmla="*/ 21 h 15"/>
                <a:gd name="T34" fmla="*/ 0 w 29"/>
                <a:gd name="T35" fmla="*/ 21 h 15"/>
                <a:gd name="T36" fmla="*/ 117 w 29"/>
                <a:gd name="T37" fmla="*/ 28 h 15"/>
                <a:gd name="T38" fmla="*/ 198 w 29"/>
                <a:gd name="T39" fmla="*/ 28 h 15"/>
                <a:gd name="T40" fmla="*/ 198 w 29"/>
                <a:gd name="T41" fmla="*/ 48 h 15"/>
                <a:gd name="T42" fmla="*/ 335 w 29"/>
                <a:gd name="T43" fmla="*/ 48 h 15"/>
                <a:gd name="T44" fmla="*/ 400 w 29"/>
                <a:gd name="T45" fmla="*/ 49 h 15"/>
                <a:gd name="T46" fmla="*/ 400 w 29"/>
                <a:gd name="T47" fmla="*/ 49 h 15"/>
                <a:gd name="T48" fmla="*/ 463 w 29"/>
                <a:gd name="T49" fmla="*/ 65 h 15"/>
                <a:gd name="T50" fmla="*/ 510 w 29"/>
                <a:gd name="T51" fmla="*/ 65 h 15"/>
                <a:gd name="T52" fmla="*/ 580 w 29"/>
                <a:gd name="T53" fmla="*/ 85 h 15"/>
                <a:gd name="T54" fmla="*/ 782 w 29"/>
                <a:gd name="T55" fmla="*/ 87 h 15"/>
                <a:gd name="T56" fmla="*/ 782 w 29"/>
                <a:gd name="T57" fmla="*/ 87 h 15"/>
                <a:gd name="T58" fmla="*/ 1019 w 29"/>
                <a:gd name="T59" fmla="*/ 87 h 15"/>
                <a:gd name="T60" fmla="*/ 1076 w 29"/>
                <a:gd name="T61" fmla="*/ 113 h 15"/>
                <a:gd name="T62" fmla="*/ 1076 w 29"/>
                <a:gd name="T63" fmla="*/ 97 h 15"/>
                <a:gd name="T64" fmla="*/ 1076 w 29"/>
                <a:gd name="T65" fmla="*/ 113 h 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" h="15">
                  <a:moveTo>
                    <a:pt x="27" y="15"/>
                  </a:moveTo>
                  <a:lnTo>
                    <a:pt x="29" y="13"/>
                  </a:lnTo>
                  <a:lnTo>
                    <a:pt x="28" y="11"/>
                  </a:lnTo>
                  <a:lnTo>
                    <a:pt x="22" y="10"/>
                  </a:lnTo>
                  <a:lnTo>
                    <a:pt x="23" y="8"/>
                  </a:lnTo>
                  <a:lnTo>
                    <a:pt x="17" y="8"/>
                  </a:lnTo>
                  <a:lnTo>
                    <a:pt x="16" y="6"/>
                  </a:lnTo>
                  <a:lnTo>
                    <a:pt x="12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7" y="4"/>
                  </a:lnTo>
                  <a:lnTo>
                    <a:pt x="5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3" y="4"/>
                  </a:lnTo>
                  <a:lnTo>
                    <a:pt x="5" y="4"/>
                  </a:lnTo>
                  <a:lnTo>
                    <a:pt x="5" y="6"/>
                  </a:lnTo>
                  <a:lnTo>
                    <a:pt x="8" y="6"/>
                  </a:lnTo>
                  <a:lnTo>
                    <a:pt x="10" y="7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5" y="11"/>
                  </a:lnTo>
                  <a:lnTo>
                    <a:pt x="20" y="12"/>
                  </a:lnTo>
                  <a:lnTo>
                    <a:pt x="26" y="12"/>
                  </a:lnTo>
                  <a:lnTo>
                    <a:pt x="27" y="15"/>
                  </a:lnTo>
                  <a:lnTo>
                    <a:pt x="27" y="13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0" name="Freeform 64">
              <a:extLst>
                <a:ext uri="{FF2B5EF4-FFF2-40B4-BE49-F238E27FC236}">
                  <a16:creationId xmlns:a16="http://schemas.microsoft.com/office/drawing/2014/main" id="{F8731930-838B-4CF2-A2FE-2701DD5B7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" y="3177"/>
              <a:ext cx="71" cy="41"/>
            </a:xfrm>
            <a:custGeom>
              <a:avLst/>
              <a:gdLst>
                <a:gd name="T0" fmla="*/ 1584 w 42"/>
                <a:gd name="T1" fmla="*/ 200 h 31"/>
                <a:gd name="T2" fmla="*/ 1657 w 42"/>
                <a:gd name="T3" fmla="*/ 216 h 31"/>
                <a:gd name="T4" fmla="*/ 1547 w 42"/>
                <a:gd name="T5" fmla="*/ 183 h 31"/>
                <a:gd name="T6" fmla="*/ 1381 w 42"/>
                <a:gd name="T7" fmla="*/ 179 h 31"/>
                <a:gd name="T8" fmla="*/ 1315 w 42"/>
                <a:gd name="T9" fmla="*/ 163 h 31"/>
                <a:gd name="T10" fmla="*/ 1258 w 42"/>
                <a:gd name="T11" fmla="*/ 163 h 31"/>
                <a:gd name="T12" fmla="*/ 1183 w 42"/>
                <a:gd name="T13" fmla="*/ 163 h 31"/>
                <a:gd name="T14" fmla="*/ 1077 w 42"/>
                <a:gd name="T15" fmla="*/ 138 h 31"/>
                <a:gd name="T16" fmla="*/ 980 w 42"/>
                <a:gd name="T17" fmla="*/ 138 h 31"/>
                <a:gd name="T18" fmla="*/ 915 w 42"/>
                <a:gd name="T19" fmla="*/ 130 h 31"/>
                <a:gd name="T20" fmla="*/ 874 w 42"/>
                <a:gd name="T21" fmla="*/ 114 h 31"/>
                <a:gd name="T22" fmla="*/ 783 w 42"/>
                <a:gd name="T23" fmla="*/ 114 h 31"/>
                <a:gd name="T24" fmla="*/ 700 w 42"/>
                <a:gd name="T25" fmla="*/ 102 h 31"/>
                <a:gd name="T26" fmla="*/ 678 w 42"/>
                <a:gd name="T27" fmla="*/ 102 h 31"/>
                <a:gd name="T28" fmla="*/ 580 w 42"/>
                <a:gd name="T29" fmla="*/ 86 h 31"/>
                <a:gd name="T30" fmla="*/ 580 w 42"/>
                <a:gd name="T31" fmla="*/ 86 h 31"/>
                <a:gd name="T32" fmla="*/ 517 w 42"/>
                <a:gd name="T33" fmla="*/ 66 h 31"/>
                <a:gd name="T34" fmla="*/ 463 w 42"/>
                <a:gd name="T35" fmla="*/ 65 h 31"/>
                <a:gd name="T36" fmla="*/ 401 w 42"/>
                <a:gd name="T37" fmla="*/ 49 h 31"/>
                <a:gd name="T38" fmla="*/ 335 w 42"/>
                <a:gd name="T39" fmla="*/ 49 h 31"/>
                <a:gd name="T40" fmla="*/ 274 w 42"/>
                <a:gd name="T41" fmla="*/ 37 h 31"/>
                <a:gd name="T42" fmla="*/ 198 w 42"/>
                <a:gd name="T43" fmla="*/ 21 h 31"/>
                <a:gd name="T44" fmla="*/ 198 w 42"/>
                <a:gd name="T45" fmla="*/ 21 h 31"/>
                <a:gd name="T46" fmla="*/ 117 w 42"/>
                <a:gd name="T47" fmla="*/ 21 h 31"/>
                <a:gd name="T48" fmla="*/ 117 w 42"/>
                <a:gd name="T49" fmla="*/ 21 h 31"/>
                <a:gd name="T50" fmla="*/ 69 w 42"/>
                <a:gd name="T51" fmla="*/ 16 h 31"/>
                <a:gd name="T52" fmla="*/ 69 w 42"/>
                <a:gd name="T53" fmla="*/ 1 h 31"/>
                <a:gd name="T54" fmla="*/ 0 w 42"/>
                <a:gd name="T55" fmla="*/ 0 h 31"/>
                <a:gd name="T56" fmla="*/ 69 w 42"/>
                <a:gd name="T57" fmla="*/ 16 h 31"/>
                <a:gd name="T58" fmla="*/ 69 w 42"/>
                <a:gd name="T59" fmla="*/ 1 h 31"/>
                <a:gd name="T60" fmla="*/ 0 w 42"/>
                <a:gd name="T61" fmla="*/ 16 h 31"/>
                <a:gd name="T62" fmla="*/ 0 w 42"/>
                <a:gd name="T63" fmla="*/ 16 h 31"/>
                <a:gd name="T64" fmla="*/ 0 w 42"/>
                <a:gd name="T65" fmla="*/ 16 h 31"/>
                <a:gd name="T66" fmla="*/ 69 w 42"/>
                <a:gd name="T67" fmla="*/ 16 h 31"/>
                <a:gd name="T68" fmla="*/ 41 w 42"/>
                <a:gd name="T69" fmla="*/ 28 h 31"/>
                <a:gd name="T70" fmla="*/ 117 w 42"/>
                <a:gd name="T71" fmla="*/ 45 h 31"/>
                <a:gd name="T72" fmla="*/ 117 w 42"/>
                <a:gd name="T73" fmla="*/ 45 h 31"/>
                <a:gd name="T74" fmla="*/ 198 w 42"/>
                <a:gd name="T75" fmla="*/ 45 h 31"/>
                <a:gd name="T76" fmla="*/ 237 w 42"/>
                <a:gd name="T77" fmla="*/ 65 h 31"/>
                <a:gd name="T78" fmla="*/ 335 w 42"/>
                <a:gd name="T79" fmla="*/ 79 h 31"/>
                <a:gd name="T80" fmla="*/ 401 w 42"/>
                <a:gd name="T81" fmla="*/ 79 h 31"/>
                <a:gd name="T82" fmla="*/ 440 w 42"/>
                <a:gd name="T83" fmla="*/ 87 h 31"/>
                <a:gd name="T84" fmla="*/ 517 w 42"/>
                <a:gd name="T85" fmla="*/ 87 h 31"/>
                <a:gd name="T86" fmla="*/ 580 w 42"/>
                <a:gd name="T87" fmla="*/ 104 h 31"/>
                <a:gd name="T88" fmla="*/ 580 w 42"/>
                <a:gd name="T89" fmla="*/ 104 h 31"/>
                <a:gd name="T90" fmla="*/ 700 w 42"/>
                <a:gd name="T91" fmla="*/ 115 h 31"/>
                <a:gd name="T92" fmla="*/ 700 w 42"/>
                <a:gd name="T93" fmla="*/ 115 h 31"/>
                <a:gd name="T94" fmla="*/ 744 w 42"/>
                <a:gd name="T95" fmla="*/ 135 h 31"/>
                <a:gd name="T96" fmla="*/ 840 w 42"/>
                <a:gd name="T97" fmla="*/ 138 h 31"/>
                <a:gd name="T98" fmla="*/ 915 w 42"/>
                <a:gd name="T99" fmla="*/ 152 h 31"/>
                <a:gd name="T100" fmla="*/ 957 w 42"/>
                <a:gd name="T101" fmla="*/ 152 h 31"/>
                <a:gd name="T102" fmla="*/ 1097 w 42"/>
                <a:gd name="T103" fmla="*/ 172 h 31"/>
                <a:gd name="T104" fmla="*/ 1146 w 42"/>
                <a:gd name="T105" fmla="*/ 183 h 31"/>
                <a:gd name="T106" fmla="*/ 1217 w 42"/>
                <a:gd name="T107" fmla="*/ 192 h 31"/>
                <a:gd name="T108" fmla="*/ 1315 w 42"/>
                <a:gd name="T109" fmla="*/ 201 h 31"/>
                <a:gd name="T110" fmla="*/ 1491 w 42"/>
                <a:gd name="T111" fmla="*/ 201 h 31"/>
                <a:gd name="T112" fmla="*/ 1584 w 42"/>
                <a:gd name="T113" fmla="*/ 217 h 31"/>
                <a:gd name="T114" fmla="*/ 1584 w 42"/>
                <a:gd name="T115" fmla="*/ 217 h 31"/>
                <a:gd name="T116" fmla="*/ 1584 w 42"/>
                <a:gd name="T117" fmla="*/ 200 h 3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2" h="31">
                  <a:moveTo>
                    <a:pt x="40" y="28"/>
                  </a:moveTo>
                  <a:lnTo>
                    <a:pt x="42" y="30"/>
                  </a:lnTo>
                  <a:lnTo>
                    <a:pt x="39" y="26"/>
                  </a:lnTo>
                  <a:lnTo>
                    <a:pt x="35" y="25"/>
                  </a:lnTo>
                  <a:lnTo>
                    <a:pt x="33" y="23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3" y="18"/>
                  </a:lnTo>
                  <a:lnTo>
                    <a:pt x="22" y="16"/>
                  </a:lnTo>
                  <a:lnTo>
                    <a:pt x="20" y="16"/>
                  </a:lnTo>
                  <a:lnTo>
                    <a:pt x="18" y="14"/>
                  </a:lnTo>
                  <a:lnTo>
                    <a:pt x="17" y="14"/>
                  </a:lnTo>
                  <a:lnTo>
                    <a:pt x="15" y="12"/>
                  </a:lnTo>
                  <a:lnTo>
                    <a:pt x="13" y="10"/>
                  </a:lnTo>
                  <a:lnTo>
                    <a:pt x="12" y="9"/>
                  </a:lnTo>
                  <a:lnTo>
                    <a:pt x="10" y="7"/>
                  </a:lnTo>
                  <a:lnTo>
                    <a:pt x="8" y="7"/>
                  </a:lnTo>
                  <a:lnTo>
                    <a:pt x="7" y="5"/>
                  </a:lnTo>
                  <a:lnTo>
                    <a:pt x="5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1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1"/>
                  </a:lnTo>
                  <a:lnTo>
                    <a:pt x="0" y="2"/>
                  </a:lnTo>
                  <a:lnTo>
                    <a:pt x="2" y="2"/>
                  </a:lnTo>
                  <a:lnTo>
                    <a:pt x="1" y="4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9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5" y="15"/>
                  </a:lnTo>
                  <a:lnTo>
                    <a:pt x="18" y="17"/>
                  </a:lnTo>
                  <a:lnTo>
                    <a:pt x="19" y="19"/>
                  </a:lnTo>
                  <a:lnTo>
                    <a:pt x="21" y="20"/>
                  </a:lnTo>
                  <a:lnTo>
                    <a:pt x="23" y="22"/>
                  </a:lnTo>
                  <a:lnTo>
                    <a:pt x="24" y="22"/>
                  </a:lnTo>
                  <a:lnTo>
                    <a:pt x="28" y="24"/>
                  </a:lnTo>
                  <a:lnTo>
                    <a:pt x="29" y="26"/>
                  </a:lnTo>
                  <a:lnTo>
                    <a:pt x="31" y="27"/>
                  </a:lnTo>
                  <a:lnTo>
                    <a:pt x="33" y="29"/>
                  </a:lnTo>
                  <a:lnTo>
                    <a:pt x="38" y="29"/>
                  </a:lnTo>
                  <a:lnTo>
                    <a:pt x="40" y="31"/>
                  </a:lnTo>
                  <a:lnTo>
                    <a:pt x="40" y="28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1" name="Freeform 65">
              <a:extLst>
                <a:ext uri="{FF2B5EF4-FFF2-40B4-BE49-F238E27FC236}">
                  <a16:creationId xmlns:a16="http://schemas.microsoft.com/office/drawing/2014/main" id="{67286AA8-30A1-47A0-963E-88DDB56B0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" y="3120"/>
              <a:ext cx="35" cy="60"/>
            </a:xfrm>
            <a:custGeom>
              <a:avLst/>
              <a:gdLst>
                <a:gd name="T0" fmla="*/ 680 w 21"/>
                <a:gd name="T1" fmla="*/ 295 h 46"/>
                <a:gd name="T2" fmla="*/ 750 w 21"/>
                <a:gd name="T3" fmla="*/ 290 h 46"/>
                <a:gd name="T4" fmla="*/ 680 w 21"/>
                <a:gd name="T5" fmla="*/ 275 h 46"/>
                <a:gd name="T6" fmla="*/ 638 w 21"/>
                <a:gd name="T7" fmla="*/ 273 h 46"/>
                <a:gd name="T8" fmla="*/ 638 w 21"/>
                <a:gd name="T9" fmla="*/ 261 h 46"/>
                <a:gd name="T10" fmla="*/ 578 w 21"/>
                <a:gd name="T11" fmla="*/ 257 h 46"/>
                <a:gd name="T12" fmla="*/ 478 w 21"/>
                <a:gd name="T13" fmla="*/ 231 h 46"/>
                <a:gd name="T14" fmla="*/ 478 w 21"/>
                <a:gd name="T15" fmla="*/ 231 h 46"/>
                <a:gd name="T16" fmla="*/ 478 w 21"/>
                <a:gd name="T17" fmla="*/ 217 h 46"/>
                <a:gd name="T18" fmla="*/ 425 w 21"/>
                <a:gd name="T19" fmla="*/ 209 h 46"/>
                <a:gd name="T20" fmla="*/ 425 w 21"/>
                <a:gd name="T21" fmla="*/ 209 h 46"/>
                <a:gd name="T22" fmla="*/ 362 w 21"/>
                <a:gd name="T23" fmla="*/ 192 h 46"/>
                <a:gd name="T24" fmla="*/ 362 w 21"/>
                <a:gd name="T25" fmla="*/ 189 h 46"/>
                <a:gd name="T26" fmla="*/ 325 w 21"/>
                <a:gd name="T27" fmla="*/ 173 h 46"/>
                <a:gd name="T28" fmla="*/ 325 w 21"/>
                <a:gd name="T29" fmla="*/ 162 h 46"/>
                <a:gd name="T30" fmla="*/ 255 w 21"/>
                <a:gd name="T31" fmla="*/ 151 h 46"/>
                <a:gd name="T32" fmla="*/ 217 w 21"/>
                <a:gd name="T33" fmla="*/ 133 h 46"/>
                <a:gd name="T34" fmla="*/ 172 w 21"/>
                <a:gd name="T35" fmla="*/ 111 h 46"/>
                <a:gd name="T36" fmla="*/ 172 w 21"/>
                <a:gd name="T37" fmla="*/ 97 h 46"/>
                <a:gd name="T38" fmla="*/ 172 w 21"/>
                <a:gd name="T39" fmla="*/ 97 h 46"/>
                <a:gd name="T40" fmla="*/ 153 w 21"/>
                <a:gd name="T41" fmla="*/ 60 h 46"/>
                <a:gd name="T42" fmla="*/ 62 w 21"/>
                <a:gd name="T43" fmla="*/ 46 h 46"/>
                <a:gd name="T44" fmla="*/ 103 w 21"/>
                <a:gd name="T45" fmla="*/ 0 h 46"/>
                <a:gd name="T46" fmla="*/ 62 w 21"/>
                <a:gd name="T47" fmla="*/ 0 h 46"/>
                <a:gd name="T48" fmla="*/ 37 w 21"/>
                <a:gd name="T49" fmla="*/ 46 h 46"/>
                <a:gd name="T50" fmla="*/ 0 w 21"/>
                <a:gd name="T51" fmla="*/ 60 h 46"/>
                <a:gd name="T52" fmla="*/ 62 w 21"/>
                <a:gd name="T53" fmla="*/ 85 h 46"/>
                <a:gd name="T54" fmla="*/ 37 w 21"/>
                <a:gd name="T55" fmla="*/ 97 h 46"/>
                <a:gd name="T56" fmla="*/ 37 w 21"/>
                <a:gd name="T57" fmla="*/ 102 h 46"/>
                <a:gd name="T58" fmla="*/ 103 w 21"/>
                <a:gd name="T59" fmla="*/ 113 h 46"/>
                <a:gd name="T60" fmla="*/ 153 w 21"/>
                <a:gd name="T61" fmla="*/ 145 h 46"/>
                <a:gd name="T62" fmla="*/ 153 w 21"/>
                <a:gd name="T63" fmla="*/ 151 h 46"/>
                <a:gd name="T64" fmla="*/ 172 w 21"/>
                <a:gd name="T65" fmla="*/ 166 h 46"/>
                <a:gd name="T66" fmla="*/ 255 w 21"/>
                <a:gd name="T67" fmla="*/ 183 h 46"/>
                <a:gd name="T68" fmla="*/ 255 w 21"/>
                <a:gd name="T69" fmla="*/ 192 h 46"/>
                <a:gd name="T70" fmla="*/ 287 w 21"/>
                <a:gd name="T71" fmla="*/ 209 h 46"/>
                <a:gd name="T72" fmla="*/ 287 w 21"/>
                <a:gd name="T73" fmla="*/ 217 h 46"/>
                <a:gd name="T74" fmla="*/ 287 w 21"/>
                <a:gd name="T75" fmla="*/ 217 h 46"/>
                <a:gd name="T76" fmla="*/ 325 w 21"/>
                <a:gd name="T77" fmla="*/ 231 h 46"/>
                <a:gd name="T78" fmla="*/ 383 w 21"/>
                <a:gd name="T79" fmla="*/ 247 h 46"/>
                <a:gd name="T80" fmla="*/ 425 w 21"/>
                <a:gd name="T81" fmla="*/ 257 h 46"/>
                <a:gd name="T82" fmla="*/ 487 w 21"/>
                <a:gd name="T83" fmla="*/ 273 h 46"/>
                <a:gd name="T84" fmla="*/ 578 w 21"/>
                <a:gd name="T85" fmla="*/ 273 h 46"/>
                <a:gd name="T86" fmla="*/ 578 w 21"/>
                <a:gd name="T87" fmla="*/ 273 h 46"/>
                <a:gd name="T88" fmla="*/ 578 w 21"/>
                <a:gd name="T89" fmla="*/ 283 h 46"/>
                <a:gd name="T90" fmla="*/ 603 w 21"/>
                <a:gd name="T91" fmla="*/ 283 h 46"/>
                <a:gd name="T92" fmla="*/ 680 w 21"/>
                <a:gd name="T93" fmla="*/ 295 h 46"/>
                <a:gd name="T94" fmla="*/ 680 w 21"/>
                <a:gd name="T95" fmla="*/ 283 h 46"/>
                <a:gd name="T96" fmla="*/ 680 w 21"/>
                <a:gd name="T97" fmla="*/ 295 h 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" h="46">
                  <a:moveTo>
                    <a:pt x="19" y="46"/>
                  </a:moveTo>
                  <a:lnTo>
                    <a:pt x="21" y="45"/>
                  </a:lnTo>
                  <a:lnTo>
                    <a:pt x="19" y="43"/>
                  </a:lnTo>
                  <a:lnTo>
                    <a:pt x="18" y="42"/>
                  </a:lnTo>
                  <a:lnTo>
                    <a:pt x="18" y="41"/>
                  </a:lnTo>
                  <a:lnTo>
                    <a:pt x="16" y="40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2" y="32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7"/>
                  </a:lnTo>
                  <a:lnTo>
                    <a:pt x="9" y="25"/>
                  </a:lnTo>
                  <a:lnTo>
                    <a:pt x="7" y="24"/>
                  </a:lnTo>
                  <a:lnTo>
                    <a:pt x="6" y="21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4" y="9"/>
                  </a:lnTo>
                  <a:lnTo>
                    <a:pt x="2" y="7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7"/>
                  </a:lnTo>
                  <a:lnTo>
                    <a:pt x="0" y="9"/>
                  </a:lnTo>
                  <a:lnTo>
                    <a:pt x="2" y="13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3" y="18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8" y="32"/>
                  </a:lnTo>
                  <a:lnTo>
                    <a:pt x="8" y="34"/>
                  </a:lnTo>
                  <a:lnTo>
                    <a:pt x="9" y="36"/>
                  </a:lnTo>
                  <a:lnTo>
                    <a:pt x="11" y="38"/>
                  </a:lnTo>
                  <a:lnTo>
                    <a:pt x="12" y="40"/>
                  </a:lnTo>
                  <a:lnTo>
                    <a:pt x="14" y="42"/>
                  </a:lnTo>
                  <a:lnTo>
                    <a:pt x="16" y="42"/>
                  </a:lnTo>
                  <a:lnTo>
                    <a:pt x="16" y="44"/>
                  </a:lnTo>
                  <a:lnTo>
                    <a:pt x="17" y="44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46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2" name="Freeform 66">
              <a:extLst>
                <a:ext uri="{FF2B5EF4-FFF2-40B4-BE49-F238E27FC236}">
                  <a16:creationId xmlns:a16="http://schemas.microsoft.com/office/drawing/2014/main" id="{A9D968F5-9D3C-4CC6-9129-174CB8F76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" y="3088"/>
              <a:ext cx="14" cy="34"/>
            </a:xfrm>
            <a:custGeom>
              <a:avLst/>
              <a:gdLst>
                <a:gd name="T0" fmla="*/ 200 w 8"/>
                <a:gd name="T1" fmla="*/ 169 h 26"/>
                <a:gd name="T2" fmla="*/ 200 w 8"/>
                <a:gd name="T3" fmla="*/ 160 h 26"/>
                <a:gd name="T4" fmla="*/ 264 w 8"/>
                <a:gd name="T5" fmla="*/ 145 h 26"/>
                <a:gd name="T6" fmla="*/ 264 w 8"/>
                <a:gd name="T7" fmla="*/ 124 h 26"/>
                <a:gd name="T8" fmla="*/ 151 w 8"/>
                <a:gd name="T9" fmla="*/ 124 h 26"/>
                <a:gd name="T10" fmla="*/ 151 w 8"/>
                <a:gd name="T11" fmla="*/ 124 h 26"/>
                <a:gd name="T12" fmla="*/ 200 w 8"/>
                <a:gd name="T13" fmla="*/ 111 h 26"/>
                <a:gd name="T14" fmla="*/ 200 w 8"/>
                <a:gd name="T15" fmla="*/ 111 h 26"/>
                <a:gd name="T16" fmla="*/ 200 w 8"/>
                <a:gd name="T17" fmla="*/ 111 h 26"/>
                <a:gd name="T18" fmla="*/ 200 w 8"/>
                <a:gd name="T19" fmla="*/ 85 h 26"/>
                <a:gd name="T20" fmla="*/ 200 w 8"/>
                <a:gd name="T21" fmla="*/ 85 h 26"/>
                <a:gd name="T22" fmla="*/ 200 w 8"/>
                <a:gd name="T23" fmla="*/ 71 h 26"/>
                <a:gd name="T24" fmla="*/ 264 w 8"/>
                <a:gd name="T25" fmla="*/ 65 h 26"/>
                <a:gd name="T26" fmla="*/ 264 w 8"/>
                <a:gd name="T27" fmla="*/ 65 h 26"/>
                <a:gd name="T28" fmla="*/ 264 w 8"/>
                <a:gd name="T29" fmla="*/ 50 h 26"/>
                <a:gd name="T30" fmla="*/ 264 w 8"/>
                <a:gd name="T31" fmla="*/ 50 h 26"/>
                <a:gd name="T32" fmla="*/ 264 w 8"/>
                <a:gd name="T33" fmla="*/ 50 h 26"/>
                <a:gd name="T34" fmla="*/ 264 w 8"/>
                <a:gd name="T35" fmla="*/ 38 h 26"/>
                <a:gd name="T36" fmla="*/ 264 w 8"/>
                <a:gd name="T37" fmla="*/ 27 h 26"/>
                <a:gd name="T38" fmla="*/ 313 w 8"/>
                <a:gd name="T39" fmla="*/ 16 h 26"/>
                <a:gd name="T40" fmla="*/ 350 w 8"/>
                <a:gd name="T41" fmla="*/ 27 h 26"/>
                <a:gd name="T42" fmla="*/ 350 w 8"/>
                <a:gd name="T43" fmla="*/ 21 h 26"/>
                <a:gd name="T44" fmla="*/ 313 w 8"/>
                <a:gd name="T45" fmla="*/ 1 h 26"/>
                <a:gd name="T46" fmla="*/ 413 w 8"/>
                <a:gd name="T47" fmla="*/ 1 h 26"/>
                <a:gd name="T48" fmla="*/ 200 w 8"/>
                <a:gd name="T49" fmla="*/ 0 h 26"/>
                <a:gd name="T50" fmla="*/ 200 w 8"/>
                <a:gd name="T51" fmla="*/ 27 h 26"/>
                <a:gd name="T52" fmla="*/ 65 w 8"/>
                <a:gd name="T53" fmla="*/ 38 h 26"/>
                <a:gd name="T54" fmla="*/ 65 w 8"/>
                <a:gd name="T55" fmla="*/ 46 h 26"/>
                <a:gd name="T56" fmla="*/ 65 w 8"/>
                <a:gd name="T57" fmla="*/ 46 h 26"/>
                <a:gd name="T58" fmla="*/ 65 w 8"/>
                <a:gd name="T59" fmla="*/ 60 h 26"/>
                <a:gd name="T60" fmla="*/ 65 w 8"/>
                <a:gd name="T61" fmla="*/ 71 h 26"/>
                <a:gd name="T62" fmla="*/ 65 w 8"/>
                <a:gd name="T63" fmla="*/ 71 h 26"/>
                <a:gd name="T64" fmla="*/ 65 w 8"/>
                <a:gd name="T65" fmla="*/ 71 h 26"/>
                <a:gd name="T66" fmla="*/ 0 w 8"/>
                <a:gd name="T67" fmla="*/ 93 h 26"/>
                <a:gd name="T68" fmla="*/ 114 w 8"/>
                <a:gd name="T69" fmla="*/ 99 h 26"/>
                <a:gd name="T70" fmla="*/ 0 w 8"/>
                <a:gd name="T71" fmla="*/ 122 h 26"/>
                <a:gd name="T72" fmla="*/ 114 w 8"/>
                <a:gd name="T73" fmla="*/ 122 h 26"/>
                <a:gd name="T74" fmla="*/ 0 w 8"/>
                <a:gd name="T75" fmla="*/ 122 h 26"/>
                <a:gd name="T76" fmla="*/ 65 w 8"/>
                <a:gd name="T77" fmla="*/ 129 h 26"/>
                <a:gd name="T78" fmla="*/ 65 w 8"/>
                <a:gd name="T79" fmla="*/ 160 h 26"/>
                <a:gd name="T80" fmla="*/ 114 w 8"/>
                <a:gd name="T81" fmla="*/ 169 h 26"/>
                <a:gd name="T82" fmla="*/ 200 w 8"/>
                <a:gd name="T83" fmla="*/ 160 h 26"/>
                <a:gd name="T84" fmla="*/ 200 w 8"/>
                <a:gd name="T85" fmla="*/ 169 h 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8" h="26">
                  <a:moveTo>
                    <a:pt x="4" y="26"/>
                  </a:moveTo>
                  <a:lnTo>
                    <a:pt x="4" y="24"/>
                  </a:lnTo>
                  <a:lnTo>
                    <a:pt x="5" y="22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4" y="17"/>
                  </a:lnTo>
                  <a:lnTo>
                    <a:pt x="4" y="13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6" y="2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1"/>
                  </a:lnTo>
                  <a:lnTo>
                    <a:pt x="8" y="1"/>
                  </a:lnTo>
                  <a:lnTo>
                    <a:pt x="4" y="0"/>
                  </a:lnTo>
                  <a:lnTo>
                    <a:pt x="4" y="4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9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2" y="15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1" y="24"/>
                  </a:lnTo>
                  <a:lnTo>
                    <a:pt x="2" y="26"/>
                  </a:lnTo>
                  <a:lnTo>
                    <a:pt x="4" y="24"/>
                  </a:lnTo>
                  <a:lnTo>
                    <a:pt x="4" y="26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3" name="Freeform 67">
              <a:extLst>
                <a:ext uri="{FF2B5EF4-FFF2-40B4-BE49-F238E27FC236}">
                  <a16:creationId xmlns:a16="http://schemas.microsoft.com/office/drawing/2014/main" id="{8137D8C3-D8C1-4104-9DBF-33B05D354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" y="3059"/>
              <a:ext cx="77" cy="112"/>
            </a:xfrm>
            <a:custGeom>
              <a:avLst/>
              <a:gdLst>
                <a:gd name="T0" fmla="*/ 62 w 46"/>
                <a:gd name="T1" fmla="*/ 171 h 85"/>
                <a:gd name="T2" fmla="*/ 511 w 46"/>
                <a:gd name="T3" fmla="*/ 21 h 85"/>
                <a:gd name="T4" fmla="*/ 395 w 46"/>
                <a:gd name="T5" fmla="*/ 0 h 85"/>
                <a:gd name="T6" fmla="*/ 0 w 46"/>
                <a:gd name="T7" fmla="*/ 266 h 85"/>
                <a:gd name="T8" fmla="*/ 661 w 46"/>
                <a:gd name="T9" fmla="*/ 497 h 85"/>
                <a:gd name="T10" fmla="*/ 1634 w 46"/>
                <a:gd name="T11" fmla="*/ 563 h 85"/>
                <a:gd name="T12" fmla="*/ 1538 w 46"/>
                <a:gd name="T13" fmla="*/ 548 h 85"/>
                <a:gd name="T14" fmla="*/ 1468 w 46"/>
                <a:gd name="T15" fmla="*/ 572 h 85"/>
                <a:gd name="T16" fmla="*/ 1594 w 46"/>
                <a:gd name="T17" fmla="*/ 589 h 85"/>
                <a:gd name="T18" fmla="*/ 1697 w 46"/>
                <a:gd name="T19" fmla="*/ 548 h 85"/>
                <a:gd name="T20" fmla="*/ 661 w 46"/>
                <a:gd name="T21" fmla="*/ 476 h 85"/>
                <a:gd name="T22" fmla="*/ 723 w 46"/>
                <a:gd name="T23" fmla="*/ 476 h 85"/>
                <a:gd name="T24" fmla="*/ 154 w 46"/>
                <a:gd name="T25" fmla="*/ 277 h 85"/>
                <a:gd name="T26" fmla="*/ 154 w 46"/>
                <a:gd name="T27" fmla="*/ 277 h 85"/>
                <a:gd name="T28" fmla="*/ 549 w 46"/>
                <a:gd name="T29" fmla="*/ 1 h 85"/>
                <a:gd name="T30" fmla="*/ 395 w 46"/>
                <a:gd name="T31" fmla="*/ 0 h 85"/>
                <a:gd name="T32" fmla="*/ 37 w 46"/>
                <a:gd name="T33" fmla="*/ 159 h 85"/>
                <a:gd name="T34" fmla="*/ 62 w 46"/>
                <a:gd name="T35" fmla="*/ 171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6" h="85">
                  <a:moveTo>
                    <a:pt x="2" y="25"/>
                  </a:moveTo>
                  <a:lnTo>
                    <a:pt x="14" y="3"/>
                  </a:lnTo>
                  <a:lnTo>
                    <a:pt x="11" y="0"/>
                  </a:lnTo>
                  <a:lnTo>
                    <a:pt x="0" y="39"/>
                  </a:lnTo>
                  <a:lnTo>
                    <a:pt x="18" y="72"/>
                  </a:lnTo>
                  <a:lnTo>
                    <a:pt x="44" y="82"/>
                  </a:lnTo>
                  <a:lnTo>
                    <a:pt x="42" y="80"/>
                  </a:lnTo>
                  <a:lnTo>
                    <a:pt x="40" y="83"/>
                  </a:lnTo>
                  <a:lnTo>
                    <a:pt x="43" y="85"/>
                  </a:lnTo>
                  <a:lnTo>
                    <a:pt x="46" y="80"/>
                  </a:lnTo>
                  <a:lnTo>
                    <a:pt x="18" y="69"/>
                  </a:lnTo>
                  <a:lnTo>
                    <a:pt x="20" y="69"/>
                  </a:lnTo>
                  <a:lnTo>
                    <a:pt x="4" y="40"/>
                  </a:lnTo>
                  <a:lnTo>
                    <a:pt x="15" y="1"/>
                  </a:lnTo>
                  <a:lnTo>
                    <a:pt x="11" y="0"/>
                  </a:lnTo>
                  <a:lnTo>
                    <a:pt x="1" y="23"/>
                  </a:lnTo>
                  <a:lnTo>
                    <a:pt x="2" y="2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4" name="Freeform 68">
              <a:extLst>
                <a:ext uri="{FF2B5EF4-FFF2-40B4-BE49-F238E27FC236}">
                  <a16:creationId xmlns:a16="http://schemas.microsoft.com/office/drawing/2014/main" id="{7C1C37E1-9800-4A12-B341-5F3D551D2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" y="3165"/>
              <a:ext cx="39" cy="31"/>
            </a:xfrm>
            <a:custGeom>
              <a:avLst/>
              <a:gdLst>
                <a:gd name="T0" fmla="*/ 41 w 23"/>
                <a:gd name="T1" fmla="*/ 30 h 23"/>
                <a:gd name="T2" fmla="*/ 0 w 23"/>
                <a:gd name="T3" fmla="*/ 16 h 23"/>
                <a:gd name="T4" fmla="*/ 0 w 23"/>
                <a:gd name="T5" fmla="*/ 30 h 23"/>
                <a:gd name="T6" fmla="*/ 41 w 23"/>
                <a:gd name="T7" fmla="*/ 49 h 23"/>
                <a:gd name="T8" fmla="*/ 119 w 23"/>
                <a:gd name="T9" fmla="*/ 49 h 23"/>
                <a:gd name="T10" fmla="*/ 119 w 23"/>
                <a:gd name="T11" fmla="*/ 49 h 23"/>
                <a:gd name="T12" fmla="*/ 119 w 23"/>
                <a:gd name="T13" fmla="*/ 66 h 23"/>
                <a:gd name="T14" fmla="*/ 166 w 23"/>
                <a:gd name="T15" fmla="*/ 78 h 23"/>
                <a:gd name="T16" fmla="*/ 239 w 23"/>
                <a:gd name="T17" fmla="*/ 78 h 23"/>
                <a:gd name="T18" fmla="*/ 344 w 23"/>
                <a:gd name="T19" fmla="*/ 115 h 23"/>
                <a:gd name="T20" fmla="*/ 344 w 23"/>
                <a:gd name="T21" fmla="*/ 115 h 23"/>
                <a:gd name="T22" fmla="*/ 344 w 23"/>
                <a:gd name="T23" fmla="*/ 115 h 23"/>
                <a:gd name="T24" fmla="*/ 449 w 23"/>
                <a:gd name="T25" fmla="*/ 132 h 23"/>
                <a:gd name="T26" fmla="*/ 476 w 23"/>
                <a:gd name="T27" fmla="*/ 132 h 23"/>
                <a:gd name="T28" fmla="*/ 476 w 23"/>
                <a:gd name="T29" fmla="*/ 142 h 23"/>
                <a:gd name="T30" fmla="*/ 644 w 23"/>
                <a:gd name="T31" fmla="*/ 162 h 23"/>
                <a:gd name="T32" fmla="*/ 644 w 23"/>
                <a:gd name="T33" fmla="*/ 162 h 23"/>
                <a:gd name="T34" fmla="*/ 761 w 23"/>
                <a:gd name="T35" fmla="*/ 168 h 23"/>
                <a:gd name="T36" fmla="*/ 855 w 23"/>
                <a:gd name="T37" fmla="*/ 189 h 23"/>
                <a:gd name="T38" fmla="*/ 855 w 23"/>
                <a:gd name="T39" fmla="*/ 189 h 23"/>
                <a:gd name="T40" fmla="*/ 926 w 23"/>
                <a:gd name="T41" fmla="*/ 168 h 23"/>
                <a:gd name="T42" fmla="*/ 926 w 23"/>
                <a:gd name="T43" fmla="*/ 168 h 23"/>
                <a:gd name="T44" fmla="*/ 855 w 23"/>
                <a:gd name="T45" fmla="*/ 155 h 23"/>
                <a:gd name="T46" fmla="*/ 744 w 23"/>
                <a:gd name="T47" fmla="*/ 155 h 23"/>
                <a:gd name="T48" fmla="*/ 644 w 23"/>
                <a:gd name="T49" fmla="*/ 140 h 23"/>
                <a:gd name="T50" fmla="*/ 582 w 23"/>
                <a:gd name="T51" fmla="*/ 120 h 23"/>
                <a:gd name="T52" fmla="*/ 582 w 23"/>
                <a:gd name="T53" fmla="*/ 120 h 23"/>
                <a:gd name="T54" fmla="*/ 521 w 23"/>
                <a:gd name="T55" fmla="*/ 120 h 23"/>
                <a:gd name="T56" fmla="*/ 449 w 23"/>
                <a:gd name="T57" fmla="*/ 105 h 23"/>
                <a:gd name="T58" fmla="*/ 449 w 23"/>
                <a:gd name="T59" fmla="*/ 105 h 23"/>
                <a:gd name="T60" fmla="*/ 344 w 23"/>
                <a:gd name="T61" fmla="*/ 98 h 23"/>
                <a:gd name="T62" fmla="*/ 239 w 23"/>
                <a:gd name="T63" fmla="*/ 66 h 23"/>
                <a:gd name="T64" fmla="*/ 239 w 23"/>
                <a:gd name="T65" fmla="*/ 66 h 23"/>
                <a:gd name="T66" fmla="*/ 281 w 23"/>
                <a:gd name="T67" fmla="*/ 49 h 23"/>
                <a:gd name="T68" fmla="*/ 202 w 23"/>
                <a:gd name="T69" fmla="*/ 49 h 23"/>
                <a:gd name="T70" fmla="*/ 119 w 23"/>
                <a:gd name="T71" fmla="*/ 30 h 23"/>
                <a:gd name="T72" fmla="*/ 119 w 23"/>
                <a:gd name="T73" fmla="*/ 30 h 23"/>
                <a:gd name="T74" fmla="*/ 119 w 23"/>
                <a:gd name="T75" fmla="*/ 16 h 23"/>
                <a:gd name="T76" fmla="*/ 70 w 23"/>
                <a:gd name="T77" fmla="*/ 0 h 23"/>
                <a:gd name="T78" fmla="*/ 41 w 23"/>
                <a:gd name="T79" fmla="*/ 30 h 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3" h="23">
                  <a:moveTo>
                    <a:pt x="1" y="4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4" y="10"/>
                  </a:lnTo>
                  <a:lnTo>
                    <a:pt x="6" y="10"/>
                  </a:lnTo>
                  <a:lnTo>
                    <a:pt x="9" y="14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2" y="18"/>
                  </a:lnTo>
                  <a:lnTo>
                    <a:pt x="16" y="20"/>
                  </a:lnTo>
                  <a:lnTo>
                    <a:pt x="19" y="21"/>
                  </a:lnTo>
                  <a:lnTo>
                    <a:pt x="21" y="23"/>
                  </a:lnTo>
                  <a:lnTo>
                    <a:pt x="23" y="21"/>
                  </a:lnTo>
                  <a:lnTo>
                    <a:pt x="21" y="19"/>
                  </a:lnTo>
                  <a:lnTo>
                    <a:pt x="18" y="19"/>
                  </a:lnTo>
                  <a:lnTo>
                    <a:pt x="16" y="17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1" y="13"/>
                  </a:lnTo>
                  <a:lnTo>
                    <a:pt x="9" y="12"/>
                  </a:lnTo>
                  <a:lnTo>
                    <a:pt x="6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3" y="4"/>
                  </a:lnTo>
                  <a:lnTo>
                    <a:pt x="3" y="2"/>
                  </a:lnTo>
                  <a:lnTo>
                    <a:pt x="2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5" name="Freeform 69">
              <a:extLst>
                <a:ext uri="{FF2B5EF4-FFF2-40B4-BE49-F238E27FC236}">
                  <a16:creationId xmlns:a16="http://schemas.microsoft.com/office/drawing/2014/main" id="{E3252B77-0159-4A39-AC2E-FE66A1CDE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5" y="3193"/>
              <a:ext cx="53" cy="12"/>
            </a:xfrm>
            <a:custGeom>
              <a:avLst/>
              <a:gdLst>
                <a:gd name="T0" fmla="*/ 0 w 31"/>
                <a:gd name="T1" fmla="*/ 16 h 9"/>
                <a:gd name="T2" fmla="*/ 75 w 31"/>
                <a:gd name="T3" fmla="*/ 16 h 9"/>
                <a:gd name="T4" fmla="*/ 181 w 31"/>
                <a:gd name="T5" fmla="*/ 37 h 9"/>
                <a:gd name="T6" fmla="*/ 309 w 31"/>
                <a:gd name="T7" fmla="*/ 37 h 9"/>
                <a:gd name="T8" fmla="*/ 374 w 31"/>
                <a:gd name="T9" fmla="*/ 49 h 9"/>
                <a:gd name="T10" fmla="*/ 470 w 31"/>
                <a:gd name="T11" fmla="*/ 48 h 9"/>
                <a:gd name="T12" fmla="*/ 556 w 31"/>
                <a:gd name="T13" fmla="*/ 48 h 9"/>
                <a:gd name="T14" fmla="*/ 528 w 31"/>
                <a:gd name="T15" fmla="*/ 64 h 9"/>
                <a:gd name="T16" fmla="*/ 675 w 31"/>
                <a:gd name="T17" fmla="*/ 64 h 9"/>
                <a:gd name="T18" fmla="*/ 675 w 31"/>
                <a:gd name="T19" fmla="*/ 48 h 9"/>
                <a:gd name="T20" fmla="*/ 780 w 31"/>
                <a:gd name="T21" fmla="*/ 48 h 9"/>
                <a:gd name="T22" fmla="*/ 845 w 31"/>
                <a:gd name="T23" fmla="*/ 65 h 9"/>
                <a:gd name="T24" fmla="*/ 951 w 31"/>
                <a:gd name="T25" fmla="*/ 49 h 9"/>
                <a:gd name="T26" fmla="*/ 1084 w 31"/>
                <a:gd name="T27" fmla="*/ 49 h 9"/>
                <a:gd name="T28" fmla="*/ 1154 w 31"/>
                <a:gd name="T29" fmla="*/ 48 h 9"/>
                <a:gd name="T30" fmla="*/ 1334 w 31"/>
                <a:gd name="T31" fmla="*/ 48 h 9"/>
                <a:gd name="T32" fmla="*/ 1334 w 31"/>
                <a:gd name="T33" fmla="*/ 37 h 9"/>
                <a:gd name="T34" fmla="*/ 1334 w 31"/>
                <a:gd name="T35" fmla="*/ 37 h 9"/>
                <a:gd name="T36" fmla="*/ 1154 w 31"/>
                <a:gd name="T37" fmla="*/ 28 h 9"/>
                <a:gd name="T38" fmla="*/ 1092 w 31"/>
                <a:gd name="T39" fmla="*/ 28 h 9"/>
                <a:gd name="T40" fmla="*/ 951 w 31"/>
                <a:gd name="T41" fmla="*/ 21 h 9"/>
                <a:gd name="T42" fmla="*/ 845 w 31"/>
                <a:gd name="T43" fmla="*/ 37 h 9"/>
                <a:gd name="T44" fmla="*/ 845 w 31"/>
                <a:gd name="T45" fmla="*/ 37 h 9"/>
                <a:gd name="T46" fmla="*/ 780 w 31"/>
                <a:gd name="T47" fmla="*/ 37 h 9"/>
                <a:gd name="T48" fmla="*/ 725 w 31"/>
                <a:gd name="T49" fmla="*/ 28 h 9"/>
                <a:gd name="T50" fmla="*/ 725 w 31"/>
                <a:gd name="T51" fmla="*/ 28 h 9"/>
                <a:gd name="T52" fmla="*/ 639 w 31"/>
                <a:gd name="T53" fmla="*/ 28 h 9"/>
                <a:gd name="T54" fmla="*/ 639 w 31"/>
                <a:gd name="T55" fmla="*/ 28 h 9"/>
                <a:gd name="T56" fmla="*/ 470 w 31"/>
                <a:gd name="T57" fmla="*/ 28 h 9"/>
                <a:gd name="T58" fmla="*/ 374 w 31"/>
                <a:gd name="T59" fmla="*/ 21 h 9"/>
                <a:gd name="T60" fmla="*/ 350 w 31"/>
                <a:gd name="T61" fmla="*/ 1 h 9"/>
                <a:gd name="T62" fmla="*/ 248 w 31"/>
                <a:gd name="T63" fmla="*/ 1 h 9"/>
                <a:gd name="T64" fmla="*/ 181 w 31"/>
                <a:gd name="T65" fmla="*/ 1 h 9"/>
                <a:gd name="T66" fmla="*/ 44 w 31"/>
                <a:gd name="T67" fmla="*/ 0 h 9"/>
                <a:gd name="T68" fmla="*/ 0 w 31"/>
                <a:gd name="T69" fmla="*/ 16 h 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" h="9">
                  <a:moveTo>
                    <a:pt x="0" y="2"/>
                  </a:moveTo>
                  <a:lnTo>
                    <a:pt x="2" y="2"/>
                  </a:lnTo>
                  <a:lnTo>
                    <a:pt x="4" y="5"/>
                  </a:lnTo>
                  <a:lnTo>
                    <a:pt x="7" y="5"/>
                  </a:lnTo>
                  <a:lnTo>
                    <a:pt x="9" y="7"/>
                  </a:lnTo>
                  <a:lnTo>
                    <a:pt x="11" y="6"/>
                  </a:lnTo>
                  <a:lnTo>
                    <a:pt x="13" y="6"/>
                  </a:lnTo>
                  <a:lnTo>
                    <a:pt x="12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2" y="7"/>
                  </a:lnTo>
                  <a:lnTo>
                    <a:pt x="25" y="7"/>
                  </a:lnTo>
                  <a:lnTo>
                    <a:pt x="27" y="6"/>
                  </a:lnTo>
                  <a:lnTo>
                    <a:pt x="31" y="6"/>
                  </a:lnTo>
                  <a:lnTo>
                    <a:pt x="31" y="5"/>
                  </a:lnTo>
                  <a:lnTo>
                    <a:pt x="27" y="4"/>
                  </a:lnTo>
                  <a:lnTo>
                    <a:pt x="26" y="4"/>
                  </a:lnTo>
                  <a:lnTo>
                    <a:pt x="22" y="3"/>
                  </a:lnTo>
                  <a:lnTo>
                    <a:pt x="20" y="5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1" y="4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Freeform 70">
              <a:extLst>
                <a:ext uri="{FF2B5EF4-FFF2-40B4-BE49-F238E27FC236}">
                  <a16:creationId xmlns:a16="http://schemas.microsoft.com/office/drawing/2014/main" id="{B4D6BECC-56A8-41F8-86BD-8114BB727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" y="3181"/>
              <a:ext cx="71" cy="21"/>
            </a:xfrm>
            <a:custGeom>
              <a:avLst/>
              <a:gdLst>
                <a:gd name="T0" fmla="*/ 69 w 42"/>
                <a:gd name="T1" fmla="*/ 101 h 16"/>
                <a:gd name="T2" fmla="*/ 162 w 42"/>
                <a:gd name="T3" fmla="*/ 110 h 16"/>
                <a:gd name="T4" fmla="*/ 69 w 42"/>
                <a:gd name="T5" fmla="*/ 95 h 16"/>
                <a:gd name="T6" fmla="*/ 274 w 42"/>
                <a:gd name="T7" fmla="*/ 95 h 16"/>
                <a:gd name="T8" fmla="*/ 274 w 42"/>
                <a:gd name="T9" fmla="*/ 95 h 16"/>
                <a:gd name="T10" fmla="*/ 343 w 42"/>
                <a:gd name="T11" fmla="*/ 101 h 16"/>
                <a:gd name="T12" fmla="*/ 517 w 42"/>
                <a:gd name="T13" fmla="*/ 87 h 16"/>
                <a:gd name="T14" fmla="*/ 517 w 42"/>
                <a:gd name="T15" fmla="*/ 87 h 16"/>
                <a:gd name="T16" fmla="*/ 678 w 42"/>
                <a:gd name="T17" fmla="*/ 84 h 16"/>
                <a:gd name="T18" fmla="*/ 744 w 42"/>
                <a:gd name="T19" fmla="*/ 84 h 16"/>
                <a:gd name="T20" fmla="*/ 744 w 42"/>
                <a:gd name="T21" fmla="*/ 66 h 16"/>
                <a:gd name="T22" fmla="*/ 840 w 42"/>
                <a:gd name="T23" fmla="*/ 72 h 16"/>
                <a:gd name="T24" fmla="*/ 915 w 42"/>
                <a:gd name="T25" fmla="*/ 64 h 16"/>
                <a:gd name="T26" fmla="*/ 980 w 42"/>
                <a:gd name="T27" fmla="*/ 64 h 16"/>
                <a:gd name="T28" fmla="*/ 1021 w 42"/>
                <a:gd name="T29" fmla="*/ 66 h 16"/>
                <a:gd name="T30" fmla="*/ 1077 w 42"/>
                <a:gd name="T31" fmla="*/ 55 h 16"/>
                <a:gd name="T32" fmla="*/ 1258 w 42"/>
                <a:gd name="T33" fmla="*/ 49 h 16"/>
                <a:gd name="T34" fmla="*/ 1258 w 42"/>
                <a:gd name="T35" fmla="*/ 37 h 16"/>
                <a:gd name="T36" fmla="*/ 1420 w 42"/>
                <a:gd name="T37" fmla="*/ 42 h 16"/>
                <a:gd name="T38" fmla="*/ 1420 w 42"/>
                <a:gd name="T39" fmla="*/ 42 h 16"/>
                <a:gd name="T40" fmla="*/ 1491 w 42"/>
                <a:gd name="T41" fmla="*/ 28 h 16"/>
                <a:gd name="T42" fmla="*/ 1657 w 42"/>
                <a:gd name="T43" fmla="*/ 37 h 16"/>
                <a:gd name="T44" fmla="*/ 1657 w 42"/>
                <a:gd name="T45" fmla="*/ 1 h 16"/>
                <a:gd name="T46" fmla="*/ 1657 w 42"/>
                <a:gd name="T47" fmla="*/ 1 h 16"/>
                <a:gd name="T48" fmla="*/ 1547 w 42"/>
                <a:gd name="T49" fmla="*/ 0 h 16"/>
                <a:gd name="T50" fmla="*/ 1420 w 42"/>
                <a:gd name="T51" fmla="*/ 16 h 16"/>
                <a:gd name="T52" fmla="*/ 1420 w 42"/>
                <a:gd name="T53" fmla="*/ 16 h 16"/>
                <a:gd name="T54" fmla="*/ 1315 w 42"/>
                <a:gd name="T55" fmla="*/ 21 h 16"/>
                <a:gd name="T56" fmla="*/ 1217 w 42"/>
                <a:gd name="T57" fmla="*/ 21 h 16"/>
                <a:gd name="T58" fmla="*/ 980 w 42"/>
                <a:gd name="T59" fmla="*/ 42 h 16"/>
                <a:gd name="T60" fmla="*/ 980 w 42"/>
                <a:gd name="T61" fmla="*/ 42 h 16"/>
                <a:gd name="T62" fmla="*/ 915 w 42"/>
                <a:gd name="T63" fmla="*/ 49 h 16"/>
                <a:gd name="T64" fmla="*/ 840 w 42"/>
                <a:gd name="T65" fmla="*/ 49 h 16"/>
                <a:gd name="T66" fmla="*/ 840 w 42"/>
                <a:gd name="T67" fmla="*/ 49 h 16"/>
                <a:gd name="T68" fmla="*/ 678 w 42"/>
                <a:gd name="T69" fmla="*/ 55 h 16"/>
                <a:gd name="T70" fmla="*/ 678 w 42"/>
                <a:gd name="T71" fmla="*/ 55 h 16"/>
                <a:gd name="T72" fmla="*/ 637 w 42"/>
                <a:gd name="T73" fmla="*/ 55 h 16"/>
                <a:gd name="T74" fmla="*/ 463 w 42"/>
                <a:gd name="T75" fmla="*/ 66 h 16"/>
                <a:gd name="T76" fmla="*/ 440 w 42"/>
                <a:gd name="T77" fmla="*/ 72 h 16"/>
                <a:gd name="T78" fmla="*/ 401 w 42"/>
                <a:gd name="T79" fmla="*/ 72 h 16"/>
                <a:gd name="T80" fmla="*/ 335 w 42"/>
                <a:gd name="T81" fmla="*/ 72 h 16"/>
                <a:gd name="T82" fmla="*/ 237 w 42"/>
                <a:gd name="T83" fmla="*/ 72 h 16"/>
                <a:gd name="T84" fmla="*/ 237 w 42"/>
                <a:gd name="T85" fmla="*/ 84 h 16"/>
                <a:gd name="T86" fmla="*/ 69 w 42"/>
                <a:gd name="T87" fmla="*/ 84 h 16"/>
                <a:gd name="T88" fmla="*/ 0 w 42"/>
                <a:gd name="T89" fmla="*/ 101 h 16"/>
                <a:gd name="T90" fmla="*/ 69 w 42"/>
                <a:gd name="T91" fmla="*/ 95 h 16"/>
                <a:gd name="T92" fmla="*/ 69 w 42"/>
                <a:gd name="T93" fmla="*/ 101 h 1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2" h="16">
                  <a:moveTo>
                    <a:pt x="2" y="15"/>
                  </a:moveTo>
                  <a:lnTo>
                    <a:pt x="4" y="16"/>
                  </a:lnTo>
                  <a:lnTo>
                    <a:pt x="2" y="14"/>
                  </a:lnTo>
                  <a:lnTo>
                    <a:pt x="7" y="14"/>
                  </a:lnTo>
                  <a:lnTo>
                    <a:pt x="9" y="15"/>
                  </a:lnTo>
                  <a:lnTo>
                    <a:pt x="13" y="13"/>
                  </a:lnTo>
                  <a:lnTo>
                    <a:pt x="17" y="12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21" y="11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7" y="8"/>
                  </a:lnTo>
                  <a:lnTo>
                    <a:pt x="32" y="7"/>
                  </a:lnTo>
                  <a:lnTo>
                    <a:pt x="32" y="5"/>
                  </a:lnTo>
                  <a:lnTo>
                    <a:pt x="36" y="6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2" y="1"/>
                  </a:lnTo>
                  <a:lnTo>
                    <a:pt x="39" y="0"/>
                  </a:lnTo>
                  <a:lnTo>
                    <a:pt x="36" y="2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25" y="6"/>
                  </a:lnTo>
                  <a:lnTo>
                    <a:pt x="23" y="7"/>
                  </a:lnTo>
                  <a:lnTo>
                    <a:pt x="21" y="7"/>
                  </a:lnTo>
                  <a:lnTo>
                    <a:pt x="17" y="8"/>
                  </a:lnTo>
                  <a:lnTo>
                    <a:pt x="16" y="8"/>
                  </a:lnTo>
                  <a:lnTo>
                    <a:pt x="12" y="10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2" y="12"/>
                  </a:lnTo>
                  <a:lnTo>
                    <a:pt x="0" y="15"/>
                  </a:lnTo>
                  <a:lnTo>
                    <a:pt x="2" y="14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7" name="Freeform 71">
              <a:extLst>
                <a:ext uri="{FF2B5EF4-FFF2-40B4-BE49-F238E27FC236}">
                  <a16:creationId xmlns:a16="http://schemas.microsoft.com/office/drawing/2014/main" id="{89FA73F8-D30F-4162-A2AF-D99818B38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2" y="3144"/>
              <a:ext cx="49" cy="44"/>
            </a:xfrm>
            <a:custGeom>
              <a:avLst/>
              <a:gdLst>
                <a:gd name="T0" fmla="*/ 69 w 29"/>
                <a:gd name="T1" fmla="*/ 249 h 33"/>
                <a:gd name="T2" fmla="*/ 162 w 29"/>
                <a:gd name="T3" fmla="*/ 229 h 33"/>
                <a:gd name="T4" fmla="*/ 162 w 29"/>
                <a:gd name="T5" fmla="*/ 229 h 33"/>
                <a:gd name="T6" fmla="*/ 162 w 29"/>
                <a:gd name="T7" fmla="*/ 219 h 33"/>
                <a:gd name="T8" fmla="*/ 162 w 29"/>
                <a:gd name="T9" fmla="*/ 219 h 33"/>
                <a:gd name="T10" fmla="*/ 237 w 29"/>
                <a:gd name="T11" fmla="*/ 219 h 33"/>
                <a:gd name="T12" fmla="*/ 237 w 29"/>
                <a:gd name="T13" fmla="*/ 207 h 33"/>
                <a:gd name="T14" fmla="*/ 237 w 29"/>
                <a:gd name="T15" fmla="*/ 199 h 33"/>
                <a:gd name="T16" fmla="*/ 335 w 29"/>
                <a:gd name="T17" fmla="*/ 199 h 33"/>
                <a:gd name="T18" fmla="*/ 335 w 29"/>
                <a:gd name="T19" fmla="*/ 199 h 33"/>
                <a:gd name="T20" fmla="*/ 463 w 29"/>
                <a:gd name="T21" fmla="*/ 172 h 33"/>
                <a:gd name="T22" fmla="*/ 463 w 29"/>
                <a:gd name="T23" fmla="*/ 155 h 33"/>
                <a:gd name="T24" fmla="*/ 637 w 29"/>
                <a:gd name="T25" fmla="*/ 151 h 33"/>
                <a:gd name="T26" fmla="*/ 637 w 29"/>
                <a:gd name="T27" fmla="*/ 135 h 33"/>
                <a:gd name="T28" fmla="*/ 700 w 29"/>
                <a:gd name="T29" fmla="*/ 129 h 33"/>
                <a:gd name="T30" fmla="*/ 742 w 29"/>
                <a:gd name="T31" fmla="*/ 113 h 33"/>
                <a:gd name="T32" fmla="*/ 862 w 29"/>
                <a:gd name="T33" fmla="*/ 97 h 33"/>
                <a:gd name="T34" fmla="*/ 911 w 29"/>
                <a:gd name="T35" fmla="*/ 87 h 33"/>
                <a:gd name="T36" fmla="*/ 911 w 29"/>
                <a:gd name="T37" fmla="*/ 73 h 33"/>
                <a:gd name="T38" fmla="*/ 911 w 29"/>
                <a:gd name="T39" fmla="*/ 64 h 33"/>
                <a:gd name="T40" fmla="*/ 980 w 29"/>
                <a:gd name="T41" fmla="*/ 49 h 33"/>
                <a:gd name="T42" fmla="*/ 980 w 29"/>
                <a:gd name="T43" fmla="*/ 37 h 33"/>
                <a:gd name="T44" fmla="*/ 1019 w 29"/>
                <a:gd name="T45" fmla="*/ 21 h 33"/>
                <a:gd name="T46" fmla="*/ 1076 w 29"/>
                <a:gd name="T47" fmla="*/ 21 h 33"/>
                <a:gd name="T48" fmla="*/ 1142 w 29"/>
                <a:gd name="T49" fmla="*/ 21 h 33"/>
                <a:gd name="T50" fmla="*/ 1019 w 29"/>
                <a:gd name="T51" fmla="*/ 1 h 33"/>
                <a:gd name="T52" fmla="*/ 1085 w 29"/>
                <a:gd name="T53" fmla="*/ 0 h 33"/>
                <a:gd name="T54" fmla="*/ 956 w 29"/>
                <a:gd name="T55" fmla="*/ 1 h 33"/>
                <a:gd name="T56" fmla="*/ 956 w 29"/>
                <a:gd name="T57" fmla="*/ 21 h 33"/>
                <a:gd name="T58" fmla="*/ 862 w 29"/>
                <a:gd name="T59" fmla="*/ 28 h 33"/>
                <a:gd name="T60" fmla="*/ 816 w 29"/>
                <a:gd name="T61" fmla="*/ 64 h 33"/>
                <a:gd name="T62" fmla="*/ 816 w 29"/>
                <a:gd name="T63" fmla="*/ 64 h 33"/>
                <a:gd name="T64" fmla="*/ 742 w 29"/>
                <a:gd name="T65" fmla="*/ 65 h 33"/>
                <a:gd name="T66" fmla="*/ 742 w 29"/>
                <a:gd name="T67" fmla="*/ 85 h 33"/>
                <a:gd name="T68" fmla="*/ 676 w 29"/>
                <a:gd name="T69" fmla="*/ 97 h 33"/>
                <a:gd name="T70" fmla="*/ 676 w 29"/>
                <a:gd name="T71" fmla="*/ 97 h 33"/>
                <a:gd name="T72" fmla="*/ 580 w 29"/>
                <a:gd name="T73" fmla="*/ 105 h 33"/>
                <a:gd name="T74" fmla="*/ 580 w 29"/>
                <a:gd name="T75" fmla="*/ 116 h 33"/>
                <a:gd name="T76" fmla="*/ 510 w 29"/>
                <a:gd name="T77" fmla="*/ 135 h 33"/>
                <a:gd name="T78" fmla="*/ 343 w 29"/>
                <a:gd name="T79" fmla="*/ 155 h 33"/>
                <a:gd name="T80" fmla="*/ 343 w 29"/>
                <a:gd name="T81" fmla="*/ 155 h 33"/>
                <a:gd name="T82" fmla="*/ 237 w 29"/>
                <a:gd name="T83" fmla="*/ 180 h 33"/>
                <a:gd name="T84" fmla="*/ 237 w 29"/>
                <a:gd name="T85" fmla="*/ 180 h 33"/>
                <a:gd name="T86" fmla="*/ 237 w 29"/>
                <a:gd name="T87" fmla="*/ 199 h 33"/>
                <a:gd name="T88" fmla="*/ 162 w 29"/>
                <a:gd name="T89" fmla="*/ 199 h 33"/>
                <a:gd name="T90" fmla="*/ 69 w 29"/>
                <a:gd name="T91" fmla="*/ 201 h 33"/>
                <a:gd name="T92" fmla="*/ 69 w 29"/>
                <a:gd name="T93" fmla="*/ 219 h 33"/>
                <a:gd name="T94" fmla="*/ 0 w 29"/>
                <a:gd name="T95" fmla="*/ 219 h 33"/>
                <a:gd name="T96" fmla="*/ 0 w 29"/>
                <a:gd name="T97" fmla="*/ 225 h 33"/>
                <a:gd name="T98" fmla="*/ 69 w 29"/>
                <a:gd name="T99" fmla="*/ 219 h 33"/>
                <a:gd name="T100" fmla="*/ 69 w 29"/>
                <a:gd name="T101" fmla="*/ 249 h 3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" h="33">
                  <a:moveTo>
                    <a:pt x="2" y="33"/>
                  </a:moveTo>
                  <a:lnTo>
                    <a:pt x="4" y="31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6" y="20"/>
                  </a:lnTo>
                  <a:lnTo>
                    <a:pt x="16" y="18"/>
                  </a:lnTo>
                  <a:lnTo>
                    <a:pt x="18" y="17"/>
                  </a:lnTo>
                  <a:lnTo>
                    <a:pt x="19" y="15"/>
                  </a:lnTo>
                  <a:lnTo>
                    <a:pt x="22" y="13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9" y="3"/>
                  </a:lnTo>
                  <a:lnTo>
                    <a:pt x="26" y="1"/>
                  </a:lnTo>
                  <a:lnTo>
                    <a:pt x="28" y="0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2" y="4"/>
                  </a:lnTo>
                  <a:lnTo>
                    <a:pt x="21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7" y="13"/>
                  </a:lnTo>
                  <a:lnTo>
                    <a:pt x="15" y="14"/>
                  </a:lnTo>
                  <a:lnTo>
                    <a:pt x="15" y="16"/>
                  </a:lnTo>
                  <a:lnTo>
                    <a:pt x="13" y="18"/>
                  </a:lnTo>
                  <a:lnTo>
                    <a:pt x="9" y="21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4" y="26"/>
                  </a:lnTo>
                  <a:lnTo>
                    <a:pt x="2" y="27"/>
                  </a:lnTo>
                  <a:lnTo>
                    <a:pt x="2" y="29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2" y="29"/>
                  </a:lnTo>
                  <a:lnTo>
                    <a:pt x="2" y="3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Freeform 72">
              <a:extLst>
                <a:ext uri="{FF2B5EF4-FFF2-40B4-BE49-F238E27FC236}">
                  <a16:creationId xmlns:a16="http://schemas.microsoft.com/office/drawing/2014/main" id="{2D2095E4-87CC-433D-9533-0325CA677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" y="3088"/>
              <a:ext cx="17" cy="59"/>
            </a:xfrm>
            <a:custGeom>
              <a:avLst/>
              <a:gdLst>
                <a:gd name="T0" fmla="*/ 168 w 10"/>
                <a:gd name="T1" fmla="*/ 298 h 45"/>
                <a:gd name="T2" fmla="*/ 286 w 10"/>
                <a:gd name="T3" fmla="*/ 144 h 45"/>
                <a:gd name="T4" fmla="*/ 286 w 10"/>
                <a:gd name="T5" fmla="*/ 132 h 45"/>
                <a:gd name="T6" fmla="*/ 371 w 10"/>
                <a:gd name="T7" fmla="*/ 49 h 45"/>
                <a:gd name="T8" fmla="*/ 371 w 10"/>
                <a:gd name="T9" fmla="*/ 49 h 45"/>
                <a:gd name="T10" fmla="*/ 408 w 10"/>
                <a:gd name="T11" fmla="*/ 0 h 45"/>
                <a:gd name="T12" fmla="*/ 240 w 10"/>
                <a:gd name="T13" fmla="*/ 1 h 45"/>
                <a:gd name="T14" fmla="*/ 240 w 10"/>
                <a:gd name="T15" fmla="*/ 1 h 45"/>
                <a:gd name="T16" fmla="*/ 218 w 10"/>
                <a:gd name="T17" fmla="*/ 49 h 45"/>
                <a:gd name="T18" fmla="*/ 218 w 10"/>
                <a:gd name="T19" fmla="*/ 50 h 45"/>
                <a:gd name="T20" fmla="*/ 128 w 10"/>
                <a:gd name="T21" fmla="*/ 126 h 45"/>
                <a:gd name="T22" fmla="*/ 128 w 10"/>
                <a:gd name="T23" fmla="*/ 144 h 45"/>
                <a:gd name="T24" fmla="*/ 0 w 10"/>
                <a:gd name="T25" fmla="*/ 296 h 45"/>
                <a:gd name="T26" fmla="*/ 168 w 10"/>
                <a:gd name="T27" fmla="*/ 298 h 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" h="45">
                  <a:moveTo>
                    <a:pt x="4" y="45"/>
                  </a:moveTo>
                  <a:lnTo>
                    <a:pt x="7" y="21"/>
                  </a:lnTo>
                  <a:lnTo>
                    <a:pt x="7" y="20"/>
                  </a:lnTo>
                  <a:lnTo>
                    <a:pt x="9" y="7"/>
                  </a:lnTo>
                  <a:lnTo>
                    <a:pt x="10" y="0"/>
                  </a:lnTo>
                  <a:lnTo>
                    <a:pt x="6" y="1"/>
                  </a:lnTo>
                  <a:lnTo>
                    <a:pt x="5" y="7"/>
                  </a:lnTo>
                  <a:lnTo>
                    <a:pt x="5" y="8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0" y="44"/>
                  </a:lnTo>
                  <a:lnTo>
                    <a:pt x="4" y="45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19" name="Freeform 73">
              <a:extLst>
                <a:ext uri="{FF2B5EF4-FFF2-40B4-BE49-F238E27FC236}">
                  <a16:creationId xmlns:a16="http://schemas.microsoft.com/office/drawing/2014/main" id="{71B25B38-9788-4DAE-A82C-A32BCD20C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3" y="3021"/>
              <a:ext cx="10" cy="70"/>
            </a:xfrm>
            <a:custGeom>
              <a:avLst/>
              <a:gdLst>
                <a:gd name="T0" fmla="*/ 172 w 6"/>
                <a:gd name="T1" fmla="*/ 371 h 53"/>
                <a:gd name="T2" fmla="*/ 217 w 6"/>
                <a:gd name="T3" fmla="*/ 353 h 53"/>
                <a:gd name="T4" fmla="*/ 153 w 6"/>
                <a:gd name="T5" fmla="*/ 347 h 53"/>
                <a:gd name="T6" fmla="*/ 217 w 6"/>
                <a:gd name="T7" fmla="*/ 265 h 53"/>
                <a:gd name="T8" fmla="*/ 153 w 6"/>
                <a:gd name="T9" fmla="*/ 265 h 53"/>
                <a:gd name="T10" fmla="*/ 153 w 6"/>
                <a:gd name="T11" fmla="*/ 238 h 53"/>
                <a:gd name="T12" fmla="*/ 172 w 6"/>
                <a:gd name="T13" fmla="*/ 222 h 53"/>
                <a:gd name="T14" fmla="*/ 172 w 6"/>
                <a:gd name="T15" fmla="*/ 217 h 53"/>
                <a:gd name="T16" fmla="*/ 172 w 6"/>
                <a:gd name="T17" fmla="*/ 201 h 53"/>
                <a:gd name="T18" fmla="*/ 217 w 6"/>
                <a:gd name="T19" fmla="*/ 168 h 53"/>
                <a:gd name="T20" fmla="*/ 172 w 6"/>
                <a:gd name="T21" fmla="*/ 127 h 53"/>
                <a:gd name="T22" fmla="*/ 217 w 6"/>
                <a:gd name="T23" fmla="*/ 87 h 53"/>
                <a:gd name="T24" fmla="*/ 217 w 6"/>
                <a:gd name="T25" fmla="*/ 78 h 53"/>
                <a:gd name="T26" fmla="*/ 153 w 6"/>
                <a:gd name="T27" fmla="*/ 65 h 53"/>
                <a:gd name="T28" fmla="*/ 172 w 6"/>
                <a:gd name="T29" fmla="*/ 16 h 53"/>
                <a:gd name="T30" fmla="*/ 172 w 6"/>
                <a:gd name="T31" fmla="*/ 21 h 53"/>
                <a:gd name="T32" fmla="*/ 172 w 6"/>
                <a:gd name="T33" fmla="*/ 0 h 53"/>
                <a:gd name="T34" fmla="*/ 103 w 6"/>
                <a:gd name="T35" fmla="*/ 1 h 53"/>
                <a:gd name="T36" fmla="*/ 62 w 6"/>
                <a:gd name="T37" fmla="*/ 59 h 53"/>
                <a:gd name="T38" fmla="*/ 62 w 6"/>
                <a:gd name="T39" fmla="*/ 66 h 53"/>
                <a:gd name="T40" fmla="*/ 62 w 6"/>
                <a:gd name="T41" fmla="*/ 86 h 53"/>
                <a:gd name="T42" fmla="*/ 37 w 6"/>
                <a:gd name="T43" fmla="*/ 115 h 53"/>
                <a:gd name="T44" fmla="*/ 62 w 6"/>
                <a:gd name="T45" fmla="*/ 161 h 53"/>
                <a:gd name="T46" fmla="*/ 62 w 6"/>
                <a:gd name="T47" fmla="*/ 199 h 53"/>
                <a:gd name="T48" fmla="*/ 103 w 6"/>
                <a:gd name="T49" fmla="*/ 213 h 53"/>
                <a:gd name="T50" fmla="*/ 103 w 6"/>
                <a:gd name="T51" fmla="*/ 222 h 53"/>
                <a:gd name="T52" fmla="*/ 103 w 6"/>
                <a:gd name="T53" fmla="*/ 238 h 53"/>
                <a:gd name="T54" fmla="*/ 62 w 6"/>
                <a:gd name="T55" fmla="*/ 265 h 53"/>
                <a:gd name="T56" fmla="*/ 62 w 6"/>
                <a:gd name="T57" fmla="*/ 265 h 53"/>
                <a:gd name="T58" fmla="*/ 0 w 6"/>
                <a:gd name="T59" fmla="*/ 350 h 53"/>
                <a:gd name="T60" fmla="*/ 62 w 6"/>
                <a:gd name="T61" fmla="*/ 365 h 53"/>
                <a:gd name="T62" fmla="*/ 62 w 6"/>
                <a:gd name="T63" fmla="*/ 365 h 53"/>
                <a:gd name="T64" fmla="*/ 172 w 6"/>
                <a:gd name="T65" fmla="*/ 371 h 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" h="53">
                  <a:moveTo>
                    <a:pt x="5" y="53"/>
                  </a:moveTo>
                  <a:lnTo>
                    <a:pt x="6" y="51"/>
                  </a:lnTo>
                  <a:lnTo>
                    <a:pt x="4" y="49"/>
                  </a:lnTo>
                  <a:lnTo>
                    <a:pt x="6" y="38"/>
                  </a:lnTo>
                  <a:lnTo>
                    <a:pt x="4" y="38"/>
                  </a:lnTo>
                  <a:lnTo>
                    <a:pt x="4" y="34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6" y="24"/>
                  </a:lnTo>
                  <a:lnTo>
                    <a:pt x="5" y="18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4" y="9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1" y="17"/>
                  </a:lnTo>
                  <a:lnTo>
                    <a:pt x="2" y="23"/>
                  </a:lnTo>
                  <a:lnTo>
                    <a:pt x="2" y="28"/>
                  </a:lnTo>
                  <a:lnTo>
                    <a:pt x="3" y="30"/>
                  </a:lnTo>
                  <a:lnTo>
                    <a:pt x="3" y="32"/>
                  </a:lnTo>
                  <a:lnTo>
                    <a:pt x="3" y="34"/>
                  </a:lnTo>
                  <a:lnTo>
                    <a:pt x="2" y="38"/>
                  </a:lnTo>
                  <a:lnTo>
                    <a:pt x="0" y="50"/>
                  </a:lnTo>
                  <a:lnTo>
                    <a:pt x="2" y="52"/>
                  </a:lnTo>
                  <a:lnTo>
                    <a:pt x="5" y="5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20" name="Freeform 74">
              <a:extLst>
                <a:ext uri="{FF2B5EF4-FFF2-40B4-BE49-F238E27FC236}">
                  <a16:creationId xmlns:a16="http://schemas.microsoft.com/office/drawing/2014/main" id="{C69D022A-639F-44C9-8CD5-E27CDB54F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2" y="2482"/>
              <a:ext cx="59" cy="542"/>
            </a:xfrm>
            <a:custGeom>
              <a:avLst/>
              <a:gdLst>
                <a:gd name="T0" fmla="*/ 1350 w 35"/>
                <a:gd name="T1" fmla="*/ 2766 h 413"/>
                <a:gd name="T2" fmla="*/ 671 w 35"/>
                <a:gd name="T3" fmla="*/ 1159 h 413"/>
                <a:gd name="T4" fmla="*/ 62 w 35"/>
                <a:gd name="T5" fmla="*/ 230 h 413"/>
                <a:gd name="T6" fmla="*/ 62 w 35"/>
                <a:gd name="T7" fmla="*/ 230 h 413"/>
                <a:gd name="T8" fmla="*/ 895 w 35"/>
                <a:gd name="T9" fmla="*/ 16 h 413"/>
                <a:gd name="T10" fmla="*/ 801 w 35"/>
                <a:gd name="T11" fmla="*/ 0 h 413"/>
                <a:gd name="T12" fmla="*/ 0 w 35"/>
                <a:gd name="T13" fmla="*/ 217 h 413"/>
                <a:gd name="T14" fmla="*/ 539 w 35"/>
                <a:gd name="T15" fmla="*/ 1157 h 413"/>
                <a:gd name="T16" fmla="*/ 1273 w 35"/>
                <a:gd name="T17" fmla="*/ 2764 h 413"/>
                <a:gd name="T18" fmla="*/ 1350 w 35"/>
                <a:gd name="T19" fmla="*/ 2766 h 4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5" h="413">
                  <a:moveTo>
                    <a:pt x="35" y="413"/>
                  </a:moveTo>
                  <a:lnTo>
                    <a:pt x="17" y="173"/>
                  </a:lnTo>
                  <a:lnTo>
                    <a:pt x="2" y="34"/>
                  </a:lnTo>
                  <a:lnTo>
                    <a:pt x="23" y="2"/>
                  </a:lnTo>
                  <a:lnTo>
                    <a:pt x="21" y="0"/>
                  </a:lnTo>
                  <a:lnTo>
                    <a:pt x="0" y="33"/>
                  </a:lnTo>
                  <a:lnTo>
                    <a:pt x="14" y="172"/>
                  </a:lnTo>
                  <a:lnTo>
                    <a:pt x="33" y="412"/>
                  </a:lnTo>
                  <a:lnTo>
                    <a:pt x="35" y="413"/>
                  </a:ln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507" name="Oval 75">
            <a:extLst>
              <a:ext uri="{FF2B5EF4-FFF2-40B4-BE49-F238E27FC236}">
                <a16:creationId xmlns:a16="http://schemas.microsoft.com/office/drawing/2014/main" id="{074A5C54-8945-466F-BB02-CA228CC9AFCB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2057400" y="40386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08" name="Oval 76">
            <a:extLst>
              <a:ext uri="{FF2B5EF4-FFF2-40B4-BE49-F238E27FC236}">
                <a16:creationId xmlns:a16="http://schemas.microsoft.com/office/drawing/2014/main" id="{7E998464-C0B0-49DC-BCB9-5C4C7477DD3E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3048000" y="38862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09" name="Oval 77">
            <a:extLst>
              <a:ext uri="{FF2B5EF4-FFF2-40B4-BE49-F238E27FC236}">
                <a16:creationId xmlns:a16="http://schemas.microsoft.com/office/drawing/2014/main" id="{160B71D8-5149-45D9-8B18-AB8AE3FC54EC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3962400" y="37338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10" name="Oval 78">
            <a:extLst>
              <a:ext uri="{FF2B5EF4-FFF2-40B4-BE49-F238E27FC236}">
                <a16:creationId xmlns:a16="http://schemas.microsoft.com/office/drawing/2014/main" id="{530E8C5A-5A92-4EB1-83E1-F3E6AD4611B8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4953000" y="35814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11" name="Oval 79">
            <a:extLst>
              <a:ext uri="{FF2B5EF4-FFF2-40B4-BE49-F238E27FC236}">
                <a16:creationId xmlns:a16="http://schemas.microsoft.com/office/drawing/2014/main" id="{7D66E4AA-01BB-4629-AE0C-F485E4228774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5867400" y="34290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12" name="Oval 80">
            <a:extLst>
              <a:ext uri="{FF2B5EF4-FFF2-40B4-BE49-F238E27FC236}">
                <a16:creationId xmlns:a16="http://schemas.microsoft.com/office/drawing/2014/main" id="{E16428E9-72B5-46A4-B622-72BA7DAA8F93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6781800" y="32766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13" name="Oval 81">
            <a:extLst>
              <a:ext uri="{FF2B5EF4-FFF2-40B4-BE49-F238E27FC236}">
                <a16:creationId xmlns:a16="http://schemas.microsoft.com/office/drawing/2014/main" id="{0039D871-705B-4C25-930C-F2A0DF2C9822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7620000" y="31242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sp>
        <p:nvSpPr>
          <p:cNvPr id="18514" name="Oval 82">
            <a:extLst>
              <a:ext uri="{FF2B5EF4-FFF2-40B4-BE49-F238E27FC236}">
                <a16:creationId xmlns:a16="http://schemas.microsoft.com/office/drawing/2014/main" id="{660F77DF-1C73-475B-8BBC-F0B67BCD9DB4}"/>
              </a:ext>
            </a:extLst>
          </p:cNvPr>
          <p:cNvSpPr>
            <a:spLocks noChangeArrowheads="1"/>
          </p:cNvSpPr>
          <p:nvPr/>
        </p:nvSpPr>
        <p:spPr bwMode="auto">
          <a:xfrm rot="2326066">
            <a:off x="8610600" y="2971800"/>
            <a:ext cx="2159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/>
          </a:p>
        </p:txBody>
      </p:sp>
      <p:pic>
        <p:nvPicPr>
          <p:cNvPr id="18515" name="Picture 83">
            <a:extLst>
              <a:ext uri="{FF2B5EF4-FFF2-40B4-BE49-F238E27FC236}">
                <a16:creationId xmlns:a16="http://schemas.microsoft.com/office/drawing/2014/main" id="{B7BEFE68-377B-4631-AB1E-8CDB2B10C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429000"/>
            <a:ext cx="30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16" name="Rectangle 84">
            <a:extLst>
              <a:ext uri="{FF2B5EF4-FFF2-40B4-BE49-F238E27FC236}">
                <a16:creationId xmlns:a16="http://schemas.microsoft.com/office/drawing/2014/main" id="{E51EABF7-2446-4B08-8CB0-16ADD9B65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042988"/>
            <a:ext cx="7013575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vi-VN" sz="32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Các em đọc giọng Fa trưởng theo đàn</a:t>
            </a:r>
          </a:p>
        </p:txBody>
      </p:sp>
      <p:pic>
        <p:nvPicPr>
          <p:cNvPr id="14355" name="Picture 85">
            <a:extLst>
              <a:ext uri="{FF2B5EF4-FFF2-40B4-BE49-F238E27FC236}">
                <a16:creationId xmlns:a16="http://schemas.microsoft.com/office/drawing/2014/main" id="{0799F12B-1F8A-4524-9908-C9CDC2EEC2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8382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2000"/>
                                        <p:tgtEl>
                                          <p:spTgt spid="18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>
            <a:extLst>
              <a:ext uri="{FF2B5EF4-FFF2-40B4-BE49-F238E27FC236}">
                <a16:creationId xmlns:a16="http://schemas.microsoft.com/office/drawing/2014/main" id="{518B3375-176D-44B8-8B1A-B2FA55C9541A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2" name="Rectangle 6">
            <a:extLst>
              <a:ext uri="{FF2B5EF4-FFF2-40B4-BE49-F238E27FC236}">
                <a16:creationId xmlns:a16="http://schemas.microsoft.com/office/drawing/2014/main" id="{B822205A-7299-4147-8171-6B594EFCB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8" y="639763"/>
            <a:ext cx="1468437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Đoạn</a:t>
            </a:r>
            <a:r>
              <a:rPr lang="en-US" altLang="vi-VN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</a:t>
            </a:r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F89F70ED-4FF9-449B-8A6C-B6DF7434A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" y="2209800"/>
            <a:ext cx="10477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4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</a:t>
            </a:r>
            <a:r>
              <a:rPr lang="en-US" altLang="vi-VN" sz="24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</a:t>
            </a:r>
          </a:p>
        </p:txBody>
      </p:sp>
      <p:sp>
        <p:nvSpPr>
          <p:cNvPr id="19464" name="Rectangle 8">
            <a:extLst>
              <a:ext uri="{FF2B5EF4-FFF2-40B4-BE49-F238E27FC236}">
                <a16:creationId xmlns:a16="http://schemas.microsoft.com/office/drawing/2014/main" id="{DE110E6E-F4C7-4D20-A0FE-CD541320F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6096000"/>
            <a:ext cx="12192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 4</a:t>
            </a:r>
          </a:p>
        </p:txBody>
      </p:sp>
      <p:sp>
        <p:nvSpPr>
          <p:cNvPr id="19465" name="Rectangle 9">
            <a:extLst>
              <a:ext uri="{FF2B5EF4-FFF2-40B4-BE49-F238E27FC236}">
                <a16:creationId xmlns:a16="http://schemas.microsoft.com/office/drawing/2014/main" id="{9BA753EE-F704-4220-86EA-C1FA1A82D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" y="4724400"/>
            <a:ext cx="10477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</a:t>
            </a:r>
            <a:r>
              <a:rPr lang="en-US" altLang="vi-VN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3</a:t>
            </a:r>
          </a:p>
        </p:txBody>
      </p:sp>
      <p:sp>
        <p:nvSpPr>
          <p:cNvPr id="19466" name="Rectangle 10">
            <a:extLst>
              <a:ext uri="{FF2B5EF4-FFF2-40B4-BE49-F238E27FC236}">
                <a16:creationId xmlns:a16="http://schemas.microsoft.com/office/drawing/2014/main" id="{7A1C5D23-4069-433E-B71B-DA9406FAD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8" y="3581400"/>
            <a:ext cx="10477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Câu</a:t>
            </a:r>
            <a:r>
              <a:rPr lang="en-US" altLang="vi-V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</a:t>
            </a:r>
          </a:p>
        </p:txBody>
      </p:sp>
      <p:sp>
        <p:nvSpPr>
          <p:cNvPr id="19471" name="Rectangle 15">
            <a:extLst>
              <a:ext uri="{FF2B5EF4-FFF2-40B4-BE49-F238E27FC236}">
                <a16:creationId xmlns:a16="http://schemas.microsoft.com/office/drawing/2014/main" id="{0D2AA157-3A60-4A50-9D8E-9A80DB8EB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6013" y="6278563"/>
            <a:ext cx="407987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  <p:sp>
        <p:nvSpPr>
          <p:cNvPr id="19472" name="Rectangle 16">
            <a:extLst>
              <a:ext uri="{FF2B5EF4-FFF2-40B4-BE49-F238E27FC236}">
                <a16:creationId xmlns:a16="http://schemas.microsoft.com/office/drawing/2014/main" id="{D519949B-CA16-42CB-9C45-61A5320BB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6278563"/>
            <a:ext cx="407988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  <p:sp>
        <p:nvSpPr>
          <p:cNvPr id="19473" name="Rectangle 17">
            <a:extLst>
              <a:ext uri="{FF2B5EF4-FFF2-40B4-BE49-F238E27FC236}">
                <a16:creationId xmlns:a16="http://schemas.microsoft.com/office/drawing/2014/main" id="{933916E1-090D-478C-8F38-E20717F59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191000"/>
            <a:ext cx="4445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  <p:sp>
        <p:nvSpPr>
          <p:cNvPr id="19474" name="Rectangle 18">
            <a:extLst>
              <a:ext uri="{FF2B5EF4-FFF2-40B4-BE49-F238E27FC236}">
                <a16:creationId xmlns:a16="http://schemas.microsoft.com/office/drawing/2014/main" id="{C8B08594-3806-4F73-89E7-029B164B8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124200"/>
            <a:ext cx="407988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vi-VN" sz="320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anose="05000000000000000000" pitchFamily="2" charset="2"/>
              </a:rPr>
              <a:t>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</p:bldLst>
  </p:timing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ủ đề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389</TotalTime>
  <Words>332</Words>
  <Application>Microsoft Office PowerPoint</Application>
  <PresentationFormat>On-screen Show (4:3)</PresentationFormat>
  <Paragraphs>57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Tahoma</vt:lpstr>
      <vt:lpstr>Arial</vt:lpstr>
      <vt:lpstr>Wingdings</vt:lpstr>
      <vt:lpstr>Calibri Light</vt:lpstr>
      <vt:lpstr>Calibri</vt:lpstr>
      <vt:lpstr>Times New Roman</vt:lpstr>
      <vt:lpstr>SimSun</vt:lpstr>
      <vt:lpstr>Shimmer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Mời các  em Luyện thanh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21</cp:revision>
  <dcterms:created xsi:type="dcterms:W3CDTF">2010-08-18T07:28:40Z</dcterms:created>
  <dcterms:modified xsi:type="dcterms:W3CDTF">2021-10-10T06:23:46Z</dcterms:modified>
</cp:coreProperties>
</file>