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60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75" r:id="rId13"/>
    <p:sldId id="276" r:id="rId14"/>
    <p:sldId id="277" r:id="rId15"/>
    <p:sldId id="279" r:id="rId16"/>
    <p:sldId id="278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41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E7474-BE3E-4BBA-80E5-CFFB73DF75B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83E3-F9BD-408C-957F-B5BA871715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E7474-BE3E-4BBA-80E5-CFFB73DF75B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883E3-F9BD-408C-957F-B5BA8717153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304800"/>
            <a:ext cx="11506200" cy="1481175"/>
          </a:xfrm>
          <a:prstGeom prst="rect">
            <a:avLst/>
          </a:prstGeom>
          <a:solidFill>
            <a:srgbClr val="FFFF00"/>
          </a:solidFill>
          <a:ln>
            <a:solidFill>
              <a:srgbClr val="7411F7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NGUYÊN TỬ. NGUYÊN TỐ HÓA HỌC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2057400"/>
            <a:ext cx="11506200" cy="4616648"/>
          </a:xfrm>
          <a:prstGeom prst="rect">
            <a:avLst/>
          </a:prstGeom>
          <a:noFill/>
          <a:ln>
            <a:solidFill>
              <a:srgbClr val="7411F7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TRÚC BÀI HỌC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NGUYÊN TỬ LÀ GÌ?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CẤU TẠO NGUYÊN 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SỰ CHUYỂN ĐỘNG CỦA ELECTRON TRONG NGUYÊN 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KHỐI LƯỢNG NGUYÊN 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 LƯỢNG CỦA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1782" y="2025208"/>
            <a:ext cx="11353800" cy="16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1,6605.10</a:t>
            </a:r>
            <a:r>
              <a:rPr lang="en-US" sz="2400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-24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g.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proton, neutron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 </a:t>
            </a:r>
            <a:r>
              <a:rPr lang="en-US" sz="24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neutron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xấp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0,00055 </a:t>
            </a:r>
            <a:r>
              <a:rPr lang="en-US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71500" y="914400"/>
            <a:ext cx="1091738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vi-VN" sz="24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vi-VN" sz="24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4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vi-V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Hoàn thành thông tin trong bảng sau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en-US" sz="24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en-US" sz="24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en-US" sz="24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vi-V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1600200" y="1295400"/>
          <a:ext cx="9448800" cy="2469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763"/>
                <a:gridCol w="1662946"/>
                <a:gridCol w="1681782"/>
                <a:gridCol w="1683576"/>
                <a:gridCol w="2703733"/>
              </a:tblGrid>
              <a:tr h="787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neutron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electron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 tích hạt nhân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Phosphorus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Potasium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614050" y="1299880"/>
          <a:ext cx="9448800" cy="2469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763"/>
                <a:gridCol w="1662946"/>
                <a:gridCol w="1681782"/>
                <a:gridCol w="1683576"/>
                <a:gridCol w="2703733"/>
              </a:tblGrid>
              <a:tr h="787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neutron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electron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 tích hạt nhân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Hydrogen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</a:t>
                      </a: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Phosphorus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Potasium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+19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71500" y="645096"/>
            <a:ext cx="1091738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vi-V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Câu 14: </a:t>
            </a:r>
            <a:r>
              <a:rPr kumimoji="0" lang="vi-V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Cho biết nguyên tử sulfur có 16 electron. Hỏi nguyên tử sulfur có bao nhiêu proton? Hãy chứng minh nguyên tử sulfur trung hòa về điện</a:t>
            </a:r>
            <a:r>
              <a:rPr kumimoji="0" lang="vi-VN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13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sulfur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=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proton = 16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+ 16 electron,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-1 ⇒ 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-16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+ 16 proton,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+1 ⇒ 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+16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sulfur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sulfur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914400"/>
            <a:ext cx="5562600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carbon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1.5),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Quan sát hình vẽ mô tả cấu tạo nguyên tử carbon và aluminium (hình 1.5), hãy cho biết mỗi nguyên tử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715088"/>
            <a:ext cx="5129530" cy="309491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38200" y="3710358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electron.   </a:t>
            </a:r>
            <a:r>
              <a:rPr lang="en-US" dirty="0">
                <a:solidFill>
                  <a:srgbClr val="0000FF"/>
                </a:solidFill>
              </a:rPr>
              <a:t>  </a:t>
            </a:r>
            <a:r>
              <a:rPr lang="en-US" dirty="0"/>
              <a:t>  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624840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proton, neutron, electron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carbon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proton; 6 neutron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proton; 14 neutron; 13 electron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carbon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+ 6.1 = 12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13.1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+ 14.1 = 27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6" name="Picture 5" descr="Quan sát hình 1.5 hãy cho biết: Số proton, neutron, electron trong mỗi nguyên tử carbon và aluminium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831272"/>
            <a:ext cx="4572000" cy="2978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11049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nitrogen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silicon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nitrogen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silicon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nitrogen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e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 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nitrogen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electron ở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     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silicon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e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 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silicon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electron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914400"/>
            <a:ext cx="6705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carbon.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Hãy tên và số lượng các hạt tương ứng trong hình vẽ mô tả cấu tạo nguyên tử carbon.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Em hãy tìm hiểu ý nghĩa của các kí hiệu HB, 2B và 6B được ghi trên một số loại bút chì.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7" descr="Ruột bút chì thường được làm từ than chì và đất sét. Than chì được cấu tạo từ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143000"/>
            <a:ext cx="3581400" cy="32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838200" y="5029200"/>
            <a:ext cx="10591800" cy="461665"/>
          </a:xfrm>
          <a:prstGeom prst="rect">
            <a:avLst/>
          </a:prstGeom>
          <a:solidFill>
            <a:srgbClr val="FFFF00"/>
          </a:solidFill>
          <a:ln>
            <a:solidFill>
              <a:srgbClr val="7411F7">
                <a:alpha val="45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24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248449"/>
            <a:ext cx="74676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Đê-mô-crit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(Democritus)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Khoảng năm 440 trước Công Nguyên, nhà triết học Hy Lạp, Đê-mô-crit (Democritus) cho rằng: nếu chia nhỏ nhiều lần một đồng tiền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990600"/>
            <a:ext cx="3276600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85800" y="5681990"/>
            <a:ext cx="111252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NGUYÊN TỬ LÀ GÌ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244263"/>
            <a:ext cx="11125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VC Computer\Downloads\Khí-oxi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495800"/>
            <a:ext cx="3454742" cy="219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C Computer\Downloads\nuoc-la-gitim-hieu-ve-nuoc-la-g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495801"/>
            <a:ext cx="3505200" cy="226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C Computer\Downloads\thung-nuoc-tinh-khiet-aquafina-500m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4495801"/>
            <a:ext cx="2971800" cy="216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CẤU TẠO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600200"/>
            <a:ext cx="11125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  <a:endParaRPr lang="en-US" sz="28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C:\Users\VC Computer\Downloads\02b1b9746333a16df822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856865"/>
            <a:ext cx="5410200" cy="17151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42900" y="5293519"/>
            <a:ext cx="11506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</a:t>
            </a:r>
            <a:r>
              <a:rPr lang="en-US" sz="28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 </a:t>
            </a:r>
            <a:r>
              <a:rPr lang="en-US" sz="2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CẤU TẠO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055" y="1675150"/>
            <a:ext cx="820881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So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proton (p)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neutron (n).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lithium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Electron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(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Neutron	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(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Proton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C:\Users\VC Computer\Downloads\02b1b9746333a16df822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1371600"/>
            <a:ext cx="2214880" cy="2190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Quan sát hình 1.3 và hoàn thành thông tin chú thích các thành phần trong cấu tạo nguyên tử lithiu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945" y="3962400"/>
            <a:ext cx="2299855" cy="2276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CẤU TẠO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4182" y="1675150"/>
            <a:ext cx="107996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proton,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neutron,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helium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?(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helium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proton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helium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9" name="Picture 8" descr="Điện tích của nguyên tử helium bằng bao nhiêu?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101054"/>
            <a:ext cx="4228465" cy="1375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CẤU TẠO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1867073"/>
            <a:ext cx="10591800" cy="2308324"/>
          </a:xfrm>
          <a:prstGeom prst="rect">
            <a:avLst/>
          </a:prstGeom>
          <a:noFill/>
          <a:ln>
            <a:solidFill>
              <a:srgbClr val="7411F7">
                <a:alpha val="60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 </a:t>
            </a:r>
            <a:r>
              <a:rPr lang="en-US" sz="28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proton (p)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neutron (n).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 </a:t>
            </a:r>
            <a:r>
              <a:rPr lang="en-US" sz="2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/>
              </a:rPr>
              <a:t> </a:t>
            </a:r>
            <a:r>
              <a:rPr lang="en-US" sz="2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Neutron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SỰ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 ĐỘNG CỦA ELECTRON TRONG NGUYÊN TỬ.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4182" y="1244263"/>
            <a:ext cx="7294418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1.4,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sodium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sodium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electron.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electron…</a:t>
            </a:r>
            <a:endParaRPr lang="en-US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Quan sát hình 1.4, hãy cho biết nguyên tử sodium có bao nhiêu lớp electron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334524"/>
            <a:ext cx="3886201" cy="3178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 LƯỢNG CỦA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143000"/>
            <a:ext cx="113538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1,6605.10</a:t>
            </a:r>
            <a:r>
              <a:rPr lang="en-US" sz="24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-24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g.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neutron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0,00055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proton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neutron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hối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8.1 + 8.1 = 16 (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6601</Words>
  <Application>WPS Presentation</Application>
  <PresentationFormat>Custom</PresentationFormat>
  <Paragraphs>283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Wingdings</vt:lpstr>
      <vt:lpstr>Calibri</vt:lpstr>
      <vt:lpstr>Times New Roman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 Anh</dc:creator>
  <cp:lastModifiedBy>admin</cp:lastModifiedBy>
  <cp:revision>44</cp:revision>
  <dcterms:created xsi:type="dcterms:W3CDTF">2022-04-26T13:22:00Z</dcterms:created>
  <dcterms:modified xsi:type="dcterms:W3CDTF">2023-08-04T12:34:56Z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2D82291BE5724AB0AF6B60277BE57CDD</vt:lpwstr>
  </property>
  <property fmtid="{D5CDD505-2E9C-101B-9397-08002B2CF9AE}" pid="3" name="KSOProductBuildVer">
    <vt:lpwstr>1033-11.2.0.11537</vt:lpwstr>
  </property>
</Properties>
</file>