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sldIdLst>
    <p:sldId id="269" r:id="rId3"/>
    <p:sldId id="273" r:id="rId4"/>
    <p:sldId id="274" r:id="rId5"/>
    <p:sldId id="278" r:id="rId6"/>
    <p:sldId id="275" r:id="rId7"/>
    <p:sldId id="279" r:id="rId8"/>
    <p:sldId id="284" r:id="rId9"/>
    <p:sldId id="288" r:id="rId10"/>
    <p:sldId id="286" r:id="rId11"/>
    <p:sldId id="280" r:id="rId12"/>
    <p:sldId id="281" r:id="rId13"/>
    <p:sldId id="283" r:id="rId14"/>
    <p:sldId id="257" r:id="rId15"/>
    <p:sldId id="258" r:id="rId16"/>
    <p:sldId id="259" r:id="rId17"/>
    <p:sldId id="260" r:id="rId18"/>
    <p:sldId id="261" r:id="rId19"/>
    <p:sldId id="285" r:id="rId20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Tahoma" panose="020B06040305040402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DCADCB"/>
    <a:srgbClr val="30CFCD"/>
    <a:srgbClr val="0E73B7"/>
    <a:srgbClr val="E43230"/>
    <a:srgbClr val="E99D05"/>
    <a:srgbClr val="DBB2CB"/>
    <a:srgbClr val="9F7906"/>
    <a:srgbClr val="E9AAD4"/>
    <a:srgbClr val="668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660"/>
  </p:normalViewPr>
  <p:slideViewPr>
    <p:cSldViewPr snapToGrid="0">
      <p:cViewPr varScale="1">
        <p:scale>
          <a:sx n="71" d="100"/>
          <a:sy n="71" d="100"/>
        </p:scale>
        <p:origin x="64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5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69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210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06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228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4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518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965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471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554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6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078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35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94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85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18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754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93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5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8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2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5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06/02/2023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07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3.xml"/><Relationship Id="rId5" Type="http://schemas.openxmlformats.org/officeDocument/2006/relationships/slide" Target="slide2.xml"/><Relationship Id="rId10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8.xm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slide" Target="slide15.xm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5.gif"/><Relationship Id="rId10" Type="http://schemas.openxmlformats.org/officeDocument/2006/relationships/slide" Target="slide17.xml"/><Relationship Id="rId4" Type="http://schemas.openxmlformats.org/officeDocument/2006/relationships/slide" Target="slide14.xml"/><Relationship Id="rId9" Type="http://schemas.openxmlformats.org/officeDocument/2006/relationships/image" Target="../media/image21.png"/><Relationship Id="rId1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1.xml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323960"/>
            <a:ext cx="5042125" cy="5036855"/>
            <a:chOff x="5425622" y="113954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113954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649144" y="2108747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9166870" y="1931370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27532" y="4408309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128955"/>
              <a:ext cx="2025648" cy="1388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tràng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vỗ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tay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cả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lớp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98072" y="5616411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857660" y="3731914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2408545" y="3731914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952" y="2255676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253" y="5451628"/>
            <a:ext cx="1242047" cy="105939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535964" y="5403792"/>
            <a:ext cx="1208625" cy="11550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STOP</a:t>
            </a:r>
          </a:p>
        </p:txBody>
      </p:sp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2D22FD-B5F6-1620-8FB9-6A7606486BF3}"/>
              </a:ext>
            </a:extLst>
          </p:cNvPr>
          <p:cNvSpPr txBox="1"/>
          <p:nvPr/>
        </p:nvSpPr>
        <p:spPr>
          <a:xfrm>
            <a:off x="1016000" y="241300"/>
            <a:ext cx="984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8. BÀI 3: CHU VI VÀ DIỆN TÍCH CỦA MỘT SỐ HÌNH TRONG THỰC TIỄN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9D130-41F7-7E5C-6C6D-ABDCEFBB492C}"/>
              </a:ext>
            </a:extLst>
          </p:cNvPr>
          <p:cNvSpPr txBox="1"/>
          <p:nvPr/>
        </p:nvSpPr>
        <p:spPr>
          <a:xfrm flipH="1">
            <a:off x="0" y="1309787"/>
            <a:ext cx="984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D34096-7D6A-F371-1CD5-60490905D850}"/>
              </a:ext>
            </a:extLst>
          </p:cNvPr>
          <p:cNvSpPr txBox="1"/>
          <p:nvPr/>
        </p:nvSpPr>
        <p:spPr>
          <a:xfrm>
            <a:off x="6300788" y="1727234"/>
            <a:ext cx="58213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Chu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HĐKP 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AMNC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AMNC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77D8E-965C-762E-9F36-6F3542B89D77}"/>
              </a:ext>
            </a:extLst>
          </p:cNvPr>
          <p:cNvSpPr txBox="1"/>
          <p:nvPr/>
        </p:nvSpPr>
        <p:spPr>
          <a:xfrm>
            <a:off x="69850" y="1762561"/>
            <a:ext cx="56594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arenR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HĐKP 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EE7906-C2D2-5375-BCD9-F1A47EA44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47" y="4774222"/>
            <a:ext cx="4539103" cy="18984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E4D466-CEDE-33CF-79C8-50219785A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638" y="4774221"/>
            <a:ext cx="5659438" cy="189843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363A74-4217-219C-D089-CC61CD147D0C}"/>
              </a:ext>
            </a:extLst>
          </p:cNvPr>
          <p:cNvCxnSpPr/>
          <p:nvPr/>
        </p:nvCxnSpPr>
        <p:spPr>
          <a:xfrm>
            <a:off x="5729288" y="1771452"/>
            <a:ext cx="0" cy="5086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6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2D22FD-B5F6-1620-8FB9-6A7606486BF3}"/>
              </a:ext>
            </a:extLst>
          </p:cNvPr>
          <p:cNvSpPr txBox="1"/>
          <p:nvPr/>
        </p:nvSpPr>
        <p:spPr>
          <a:xfrm>
            <a:off x="1016000" y="241300"/>
            <a:ext cx="984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8. BÀI 3: CHU VI VÀ DIỆN TÍCH CỦA MỘT SỐ HÌNH TRONG THỰC TIỄN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9D130-41F7-7E5C-6C6D-ABDCEFBB492C}"/>
              </a:ext>
            </a:extLst>
          </p:cNvPr>
          <p:cNvSpPr txBox="1"/>
          <p:nvPr/>
        </p:nvSpPr>
        <p:spPr>
          <a:xfrm flipH="1">
            <a:off x="0" y="1382811"/>
            <a:ext cx="984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D34096-7D6A-F371-1CD5-60490905D850}"/>
              </a:ext>
            </a:extLst>
          </p:cNvPr>
          <p:cNvSpPr txBox="1"/>
          <p:nvPr/>
        </p:nvSpPr>
        <p:spPr>
          <a:xfrm>
            <a:off x="5499100" y="2572264"/>
            <a:ext cx="485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Chu vi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77D8E-965C-762E-9F36-6F3542B89D77}"/>
              </a:ext>
            </a:extLst>
          </p:cNvPr>
          <p:cNvSpPr txBox="1"/>
          <p:nvPr/>
        </p:nvSpPr>
        <p:spPr>
          <a:xfrm>
            <a:off x="69850" y="2602130"/>
            <a:ext cx="485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Chu vi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3D2998-6F02-ACD0-2DA3-5918AC968471}"/>
              </a:ext>
            </a:extLst>
          </p:cNvPr>
          <p:cNvSpPr txBox="1"/>
          <p:nvPr/>
        </p:nvSpPr>
        <p:spPr>
          <a:xfrm>
            <a:off x="69850" y="3332541"/>
            <a:ext cx="485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P = 2(</a:t>
            </a:r>
            <a:r>
              <a:rPr lang="en-US" sz="2400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en-US" sz="2400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a.h</a:t>
            </a: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24AD3B-577F-B540-36F3-8B8E50A640F3}"/>
              </a:ext>
            </a:extLst>
          </p:cNvPr>
          <p:cNvSpPr txBox="1"/>
          <p:nvPr/>
        </p:nvSpPr>
        <p:spPr>
          <a:xfrm>
            <a:off x="5499100" y="3202294"/>
            <a:ext cx="4851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 P = 4a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590179-899D-9368-0697-ED167966FBD1}"/>
              </a:ext>
            </a:extLst>
          </p:cNvPr>
          <p:cNvCxnSpPr/>
          <p:nvPr/>
        </p:nvCxnSpPr>
        <p:spPr>
          <a:xfrm>
            <a:off x="5105400" y="2832100"/>
            <a:ext cx="0" cy="36195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F04C79F-7C11-E1A7-4DB2-70D145FDBA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190417"/>
              </p:ext>
            </p:extLst>
          </p:nvPr>
        </p:nvGraphicFramePr>
        <p:xfrm>
          <a:off x="8048624" y="4856035"/>
          <a:ext cx="1166811" cy="822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1960" imgH="393480" progId="Equation.DSMT4">
                  <p:embed/>
                </p:oleObj>
              </mc:Choice>
              <mc:Fallback>
                <p:oleObj name="Equation" r:id="rId2" imgW="291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048624" y="4856035"/>
                        <a:ext cx="1166811" cy="822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688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2D22FD-B5F6-1620-8FB9-6A7606486BF3}"/>
              </a:ext>
            </a:extLst>
          </p:cNvPr>
          <p:cNvSpPr txBox="1"/>
          <p:nvPr/>
        </p:nvSpPr>
        <p:spPr>
          <a:xfrm>
            <a:off x="1016000" y="241300"/>
            <a:ext cx="984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8. BÀI 3: CHU VI VÀ DIỆN TÍCH CỦA MỘT SỐ HÌNH TRONG THỰC TIỄN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DF8EF-E8AD-A1DC-46F4-4BD6904B6576}"/>
              </a:ext>
            </a:extLst>
          </p:cNvPr>
          <p:cNvSpPr txBox="1"/>
          <p:nvPr/>
        </p:nvSpPr>
        <p:spPr>
          <a:xfrm flipH="1">
            <a:off x="215154" y="1318518"/>
            <a:ext cx="115375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 err="1"/>
              <a:t>Nhóm</a:t>
            </a:r>
            <a:r>
              <a:rPr lang="en-US" sz="2000" b="1" dirty="0"/>
              <a:t> 1 </a:t>
            </a:r>
            <a:endParaRPr lang="en-US" sz="2000" dirty="0"/>
          </a:p>
          <a:p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bình</a:t>
            </a:r>
            <a:r>
              <a:rPr lang="en-US" sz="2000" dirty="0"/>
              <a:t> </a:t>
            </a:r>
            <a:r>
              <a:rPr lang="en-US" sz="2000" dirty="0" err="1"/>
              <a:t>hành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10 cm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cao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 </a:t>
            </a:r>
            <a:r>
              <a:rPr lang="en-US" sz="2000" dirty="0" err="1"/>
              <a:t>ứng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6 cm.</a:t>
            </a:r>
          </a:p>
          <a:p>
            <a:r>
              <a:rPr lang="en-US" sz="2000" b="1" dirty="0" err="1"/>
              <a:t>Nhóm</a:t>
            </a:r>
            <a:r>
              <a:rPr lang="en-US" sz="2000" b="1" dirty="0"/>
              <a:t> 2</a:t>
            </a:r>
          </a:p>
          <a:p>
            <a:r>
              <a:rPr lang="en-US" sz="2000" dirty="0" err="1"/>
              <a:t>Tính</a:t>
            </a:r>
            <a:r>
              <a:rPr lang="en-US" sz="2000" dirty="0"/>
              <a:t> chu vi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bình</a:t>
            </a:r>
            <a:r>
              <a:rPr lang="en-US" sz="2000" dirty="0"/>
              <a:t> </a:t>
            </a:r>
            <a:r>
              <a:rPr lang="en-US" sz="2000" dirty="0" err="1"/>
              <a:t>hành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4 cm </a:t>
            </a:r>
            <a:r>
              <a:rPr lang="en-US" sz="2000" dirty="0" err="1"/>
              <a:t>và</a:t>
            </a:r>
            <a:r>
              <a:rPr lang="en-US" sz="2000" dirty="0"/>
              <a:t> 5cm ……………………………………………………………………………………………………………………………………………………………………………</a:t>
            </a:r>
          </a:p>
          <a:p>
            <a:r>
              <a:rPr lang="en-US" sz="2000" b="1" dirty="0" err="1"/>
              <a:t>Nhóm</a:t>
            </a:r>
            <a:r>
              <a:rPr lang="en-US" sz="2000" b="1" dirty="0"/>
              <a:t> 3</a:t>
            </a:r>
            <a:endParaRPr lang="en-US" sz="2000" dirty="0"/>
          </a:p>
          <a:p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thoi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chéo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5 m </a:t>
            </a:r>
            <a:r>
              <a:rPr lang="en-US" sz="2000" dirty="0" err="1"/>
              <a:t>và</a:t>
            </a:r>
            <a:r>
              <a:rPr lang="en-US" sz="2000" dirty="0"/>
              <a:t> 8 m</a:t>
            </a:r>
          </a:p>
          <a:p>
            <a:r>
              <a:rPr lang="en-US" sz="2000" b="1" dirty="0" err="1"/>
              <a:t>Nhóm</a:t>
            </a:r>
            <a:r>
              <a:rPr lang="en-US" sz="2000" b="1" dirty="0"/>
              <a:t> 4</a:t>
            </a:r>
          </a:p>
          <a:p>
            <a:r>
              <a:rPr lang="en-US" sz="2000" dirty="0" err="1"/>
              <a:t>Tính</a:t>
            </a:r>
            <a:r>
              <a:rPr lang="en-US" sz="2000" dirty="0"/>
              <a:t> chu vi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thoi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9 m ……………………………………………………………………………………………………………………………………………………………………………</a:t>
            </a:r>
          </a:p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72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524001"/>
            <a:ext cx="2803928" cy="2316289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776" y="1531035"/>
            <a:ext cx="2810024" cy="2316289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855912"/>
            <a:ext cx="2810024" cy="2316289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776" y="3855912"/>
            <a:ext cx="2810024" cy="2316289"/>
          </a:xfrm>
          <a:prstGeom prst="rect">
            <a:avLst/>
          </a:prstGeom>
        </p:spPr>
      </p:pic>
      <p:pic>
        <p:nvPicPr>
          <p:cNvPr id="13" name="VUIDEHOC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131.145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182600" y="5181600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38401" y="786582"/>
            <a:ext cx="73831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6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 : THỬ TÀI HIỂU BIẾT</a:t>
            </a:r>
          </a:p>
        </p:txBody>
      </p:sp>
      <p:pic>
        <p:nvPicPr>
          <p:cNvPr id="15" name="Picture 1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1" y="5791201"/>
            <a:ext cx="714375" cy="10382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237" y="223238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6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3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81200" y="1524000"/>
            <a:ext cx="8305800" cy="3581400"/>
          </a:xfrm>
          <a:prstGeom prst="roundRect">
            <a:avLst/>
          </a:prstGeom>
          <a:solidFill>
            <a:schemeClr val="bg1">
              <a:lumMod val="9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20cm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5cm</a:t>
            </a:r>
            <a:endParaRPr lang="en-US" alt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1" y="5791201"/>
            <a:ext cx="714375" cy="1038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4CB2CB-068C-B2BC-7758-B64DEE4C9149}"/>
              </a:ext>
            </a:extLst>
          </p:cNvPr>
          <p:cNvSpPr txBox="1"/>
          <p:nvPr/>
        </p:nvSpPr>
        <p:spPr>
          <a:xfrm>
            <a:off x="4814888" y="4043363"/>
            <a:ext cx="2123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100 cm</a:t>
            </a:r>
            <a:r>
              <a:rPr lang="en-US" sz="2800" baseline="30000" dirty="0">
                <a:solidFill>
                  <a:srgbClr val="FF0000"/>
                </a:solidFill>
              </a:rPr>
              <a:t>2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5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1" y="5791201"/>
            <a:ext cx="714375" cy="10382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81200" y="1524000"/>
            <a:ext cx="8305800" cy="3581400"/>
          </a:xfrm>
          <a:prstGeom prst="roundRect">
            <a:avLst/>
          </a:prstGeom>
          <a:solidFill>
            <a:schemeClr val="bg1">
              <a:lumMod val="9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5m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2m?</a:t>
            </a:r>
            <a:endParaRPr lang="en-US" altLang="en-US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55FD29-0624-BCB7-D4BE-A50DE8E8A547}"/>
              </a:ext>
            </a:extLst>
          </p:cNvPr>
          <p:cNvSpPr txBox="1"/>
          <p:nvPr/>
        </p:nvSpPr>
        <p:spPr>
          <a:xfrm>
            <a:off x="5043488" y="4171950"/>
            <a:ext cx="248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41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1" y="5791201"/>
            <a:ext cx="714375" cy="10382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81200" y="1524000"/>
            <a:ext cx="8305800" cy="3581400"/>
          </a:xfrm>
          <a:prstGeom prst="roundRect">
            <a:avLst/>
          </a:prstGeom>
          <a:solidFill>
            <a:schemeClr val="bg1">
              <a:lumMod val="9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5m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m;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4m?</a:t>
            </a:r>
            <a:endParaRPr lang="en-US" alt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A65066-A0EA-8FD3-44ED-0019CC5151D0}"/>
              </a:ext>
            </a:extLst>
          </p:cNvPr>
          <p:cNvSpPr txBox="1"/>
          <p:nvPr/>
        </p:nvSpPr>
        <p:spPr>
          <a:xfrm>
            <a:off x="5214938" y="4114800"/>
            <a:ext cx="300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m</a:t>
            </a:r>
            <a:r>
              <a:rPr lang="en-US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1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F497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1" y="5791201"/>
            <a:ext cx="714375" cy="10382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81200" y="1524000"/>
            <a:ext cx="8305800" cy="3581400"/>
          </a:xfrm>
          <a:prstGeom prst="roundRect">
            <a:avLst/>
          </a:prstGeom>
          <a:solidFill>
            <a:schemeClr val="bg1">
              <a:lumMod val="95000"/>
              <a:alpha val="6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5m?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13F71-F020-0F52-564C-0674EAFB3F21}"/>
              </a:ext>
            </a:extLst>
          </p:cNvPr>
          <p:cNvSpPr txBox="1"/>
          <p:nvPr/>
        </p:nvSpPr>
        <p:spPr>
          <a:xfrm>
            <a:off x="5043488" y="4171950"/>
            <a:ext cx="2814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m</a:t>
            </a:r>
          </a:p>
        </p:txBody>
      </p:sp>
    </p:spTree>
    <p:extLst>
      <p:ext uri="{BB962C8B-B14F-4D97-AF65-F5344CB8AC3E}">
        <p14:creationId xmlns:p14="http://schemas.microsoft.com/office/powerpoint/2010/main" val="14741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8CF-FEBD-F736-D589-3B72C232D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05638"/>
            <a:ext cx="9144000" cy="1544721"/>
          </a:xfrm>
        </p:spPr>
        <p:txBody>
          <a:bodyPr/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251BBD-4B67-BF7C-A615-9DA8A9E1E0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329" y="779929"/>
            <a:ext cx="9735270" cy="2178424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2, 3: (SGK – 90; 91)</a:t>
            </a:r>
          </a:p>
          <a:p>
            <a:pPr algn="l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(SGK – 91)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C92FA0-31E8-BBCC-FE8C-0F04F2727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8" y="2507540"/>
            <a:ext cx="11264899" cy="2997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27DC27-EC6C-091E-5E2A-5471BCABE138}"/>
              </a:ext>
            </a:extLst>
          </p:cNvPr>
          <p:cNvSpPr txBox="1"/>
          <p:nvPr/>
        </p:nvSpPr>
        <p:spPr>
          <a:xfrm>
            <a:off x="780329" y="5753049"/>
            <a:ext cx="452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1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41088" y="32532"/>
            <a:ext cx="10526728" cy="1905007"/>
          </a:xfrm>
          <a:prstGeom prst="snip2Diag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1:Hình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lát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men.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vuông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tam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giác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noProof="0" dirty="0" err="1">
                <a:solidFill>
                  <a:prstClr val="black"/>
                </a:solidFill>
                <a:latin typeface="Arial" panose="020B0604020202020204" pitchFamily="34" charset="0"/>
              </a:rPr>
              <a:t>Hình</a:t>
            </a:r>
            <a:r>
              <a:rPr lang="en-US" sz="3200" noProof="0" dirty="0">
                <a:solidFill>
                  <a:prstClr val="black"/>
                </a:solidFill>
                <a:latin typeface="Arial" panose="020B0604020202020204" pitchFamily="34" charset="0"/>
              </a:rPr>
              <a:t> thang </a:t>
            </a:r>
            <a:r>
              <a:rPr lang="en-US" sz="3200" noProof="0" dirty="0" err="1">
                <a:solidFill>
                  <a:prstClr val="black"/>
                </a:solidFill>
                <a:latin typeface="Arial" panose="020B0604020202020204" pitchFamily="34" charset="0"/>
              </a:rPr>
              <a:t>cân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hành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1994791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Sile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chính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1978" y="6521824"/>
            <a:ext cx="1726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9888B9-8719-3B0E-1908-B1ECF126FCA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47564" y="36516"/>
            <a:ext cx="2244436" cy="18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36" y="312864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33867" y="3124459"/>
            <a:ext cx="4906799" cy="7750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1347" y="400891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33868" y="393381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145" y="3169696"/>
            <a:ext cx="805722" cy="708059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785516" y="3964064"/>
            <a:ext cx="804536" cy="70408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54" y="3953595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178590"/>
            <a:ext cx="804742" cy="643793"/>
          </a:xfrm>
          <a:prstGeom prst="rect">
            <a:avLst/>
          </a:prstGeom>
          <a:solidFill>
            <a:srgbClr val="000066"/>
          </a:solidFill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n-US" sz="2400" dirty="0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vi-VN" sz="2400" dirty="0">
              <a:solidFill>
                <a:srgbClr val="DCADC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1978" y="6521824"/>
            <a:ext cx="1726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3CC681-87B2-4B7D-84F1-4C0012B5E57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2636" y="1380678"/>
            <a:ext cx="9059539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110220" y="199869"/>
            <a:ext cx="9927193" cy="2000890"/>
          </a:xfrm>
          <a:prstGeom prst="snip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3: Cho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mảnh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vườn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nhật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10m,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rộng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7 m.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mảnh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vườn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nhật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59480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70 m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259899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17 m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348397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34 m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348816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68 m</a:t>
            </a:r>
            <a:r>
              <a:rPr lang="en-US" sz="32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2606830"/>
            <a:ext cx="885137" cy="708059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3503891"/>
            <a:ext cx="804536" cy="70408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515488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626800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n-US" sz="2400" dirty="0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vi-VN" sz="2400" dirty="0">
              <a:solidFill>
                <a:srgbClr val="DCADC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61978" y="6521824"/>
            <a:ext cx="1726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110220" y="199869"/>
            <a:ext cx="9927193" cy="1845907"/>
          </a:xfrm>
          <a:prstGeom prst="snip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4: Cho tam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ABC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độ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cạnh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lần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lượt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 cm, 4 cm, 5 cm.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chu vi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tam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ABC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44528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 cm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244947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 cm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333445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 cm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333864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 cm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802" y="2501753"/>
            <a:ext cx="805722" cy="708059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988" y="3429044"/>
            <a:ext cx="804536" cy="643628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177" y="3410411"/>
            <a:ext cx="804742" cy="70719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327" y="2553425"/>
            <a:ext cx="732592" cy="643793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n-US" sz="2400" dirty="0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DCADCB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vi-VN" sz="2400" dirty="0">
              <a:solidFill>
                <a:srgbClr val="DCADC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1978" y="6508377"/>
            <a:ext cx="1726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2D22FD-B5F6-1620-8FB9-6A7606486BF3}"/>
              </a:ext>
            </a:extLst>
          </p:cNvPr>
          <p:cNvSpPr txBox="1"/>
          <p:nvPr/>
        </p:nvSpPr>
        <p:spPr>
          <a:xfrm>
            <a:off x="1016000" y="241300"/>
            <a:ext cx="984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8. BÀI 3: CHU VI VÀ DIỆN TÍCH CỦA MỘT SỐ HÌNH TRONG THỰC TIỄN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DF8EF-E8AD-A1DC-46F4-4BD6904B6576}"/>
              </a:ext>
            </a:extLst>
          </p:cNvPr>
          <p:cNvSpPr txBox="1"/>
          <p:nvPr/>
        </p:nvSpPr>
        <p:spPr>
          <a:xfrm flipH="1">
            <a:off x="0" y="1318518"/>
            <a:ext cx="9842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 LẠI VỀ CHU VI VÀ DIỆN TÍCH MỘT SỐ HÌNH ĐÃ HỌC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vi, S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1830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F6DFE-0FCD-F9D8-8FC2-C8396203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bài em tuấn hùng">
            <a:hlinkClick r:id="" action="ppaction://media"/>
            <a:extLst>
              <a:ext uri="{FF2B5EF4-FFF2-40B4-BE49-F238E27FC236}">
                <a16:creationId xmlns:a16="http://schemas.microsoft.com/office/drawing/2014/main" id="{6A5E8DC0-BB77-3F08-D9E4-67F4003B843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3613" y="1825625"/>
            <a:ext cx="7723187" cy="4351338"/>
          </a:xfrm>
        </p:spPr>
      </p:pic>
    </p:spTree>
    <p:extLst>
      <p:ext uri="{BB962C8B-B14F-4D97-AF65-F5344CB8AC3E}">
        <p14:creationId xmlns:p14="http://schemas.microsoft.com/office/powerpoint/2010/main" val="83474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F6DFE-0FCD-F9D8-8FC2-C8396203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ài khánh chi">
            <a:hlinkClick r:id="" action="ppaction://media"/>
            <a:extLst>
              <a:ext uri="{FF2B5EF4-FFF2-40B4-BE49-F238E27FC236}">
                <a16:creationId xmlns:a16="http://schemas.microsoft.com/office/drawing/2014/main" id="{A5B6AFE2-2F6B-6050-EBF9-FB10381A7D4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2025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F6DFE-0FCD-F9D8-8FC2-C8396203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ài bảo châu">
            <a:hlinkClick r:id="" action="ppaction://media"/>
            <a:extLst>
              <a:ext uri="{FF2B5EF4-FFF2-40B4-BE49-F238E27FC236}">
                <a16:creationId xmlns:a16="http://schemas.microsoft.com/office/drawing/2014/main" id="{1AA05B71-5F74-08FC-65C4-A20179EC6BD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4088" y="1825625"/>
            <a:ext cx="7742237" cy="4351338"/>
          </a:xfrm>
        </p:spPr>
      </p:pic>
    </p:spTree>
    <p:extLst>
      <p:ext uri="{BB962C8B-B14F-4D97-AF65-F5344CB8AC3E}">
        <p14:creationId xmlns:p14="http://schemas.microsoft.com/office/powerpoint/2010/main" val="79657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812</Words>
  <Application>Microsoft Office PowerPoint</Application>
  <PresentationFormat>Widescreen</PresentationFormat>
  <Paragraphs>97</Paragraphs>
  <Slides>18</Slides>
  <Notes>0</Notes>
  <HiddenSlides>0</HiddenSlides>
  <MMClips>5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Calibri Light</vt:lpstr>
      <vt:lpstr>Times New Roman</vt:lpstr>
      <vt:lpstr>Calibri</vt:lpstr>
      <vt:lpstr>Tahoma</vt:lpstr>
      <vt:lpstr>Arial</vt:lpstr>
      <vt:lpstr>1_Office Theme</vt:lpstr>
      <vt:lpstr>2_Office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Tính chu vi và diện tích một số hình trong thực tiễn</vt:lpstr>
      <vt:lpstr>Tính chu vi và diện tích một số hình trong thực tiễn</vt:lpstr>
      <vt:lpstr>Tính chu vi và diện tích một số hình trong thực tiễn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Hoàng Bích Phượng</cp:lastModifiedBy>
  <cp:revision>167</cp:revision>
  <dcterms:created xsi:type="dcterms:W3CDTF">2018-05-10T00:06:18Z</dcterms:created>
  <dcterms:modified xsi:type="dcterms:W3CDTF">2023-02-06T13:57:21Z</dcterms:modified>
</cp:coreProperties>
</file>