
<file path=[Content_Types].xml><?xml version="1.0" encoding="utf-8"?>
<Types xmlns="http://schemas.openxmlformats.org/package/2006/content-types">
  <Default Extension="png" ContentType="image/png"/>
  <Default Extension="mp3" ContentType="audio/mpe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4.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5.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0" r:id="rId3"/>
    <p:sldMasterId id="2147483682" r:id="rId4"/>
    <p:sldMasterId id="2147483706" r:id="rId5"/>
    <p:sldMasterId id="2147483718" r:id="rId6"/>
  </p:sldMasterIdLst>
  <p:notesMasterIdLst>
    <p:notesMasterId r:id="rId25"/>
  </p:notesMasterIdLst>
  <p:sldIdLst>
    <p:sldId id="256" r:id="rId7"/>
    <p:sldId id="479" r:id="rId8"/>
    <p:sldId id="480" r:id="rId9"/>
    <p:sldId id="506" r:id="rId10"/>
    <p:sldId id="493" r:id="rId11"/>
    <p:sldId id="363" r:id="rId12"/>
    <p:sldId id="498" r:id="rId13"/>
    <p:sldId id="488" r:id="rId14"/>
    <p:sldId id="507" r:id="rId15"/>
    <p:sldId id="491" r:id="rId16"/>
    <p:sldId id="497" r:id="rId17"/>
    <p:sldId id="489" r:id="rId18"/>
    <p:sldId id="496" r:id="rId19"/>
    <p:sldId id="503" r:id="rId20"/>
    <p:sldId id="500" r:id="rId21"/>
    <p:sldId id="502" r:id="rId22"/>
    <p:sldId id="512" r:id="rId23"/>
    <p:sldId id="514"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00FF"/>
    <a:srgbClr val="6FB17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57" autoAdjust="0"/>
    <p:restoredTop sz="94660"/>
  </p:normalViewPr>
  <p:slideViewPr>
    <p:cSldViewPr snapToGrid="0">
      <p:cViewPr varScale="1">
        <p:scale>
          <a:sx n="74" d="100"/>
          <a:sy n="74" d="100"/>
        </p:scale>
        <p:origin x="13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B74F572-62FF-4308-86B4-1A1A66F994B5}" type="doc">
      <dgm:prSet loTypeId="urn:microsoft.com/office/officeart/2005/8/layout/chevronAccent+Icon" loCatId="officeonline" qsTypeId="urn:microsoft.com/office/officeart/2005/8/quickstyle/simple1" qsCatId="simple" csTypeId="urn:microsoft.com/office/officeart/2005/8/colors/colorful4" csCatId="colorful" phldr="1"/>
      <dgm:spPr/>
    </dgm:pt>
    <dgm:pt modelId="{BC4A7CEC-ACD5-49A5-9133-5A2C0FE2B134}">
      <dgm:prSet phldrT="[Text]" custT="1"/>
      <dgm:spPr/>
      <dgm:t>
        <a:bodyPr/>
        <a:lstStyle/>
        <a:p>
          <a:r>
            <a:rPr lang="en-SG" sz="2800" b="1" dirty="0" err="1"/>
            <a:t>Xác</a:t>
          </a:r>
          <a:r>
            <a:rPr lang="en-SG" sz="2800" b="1" dirty="0"/>
            <a:t> </a:t>
          </a:r>
          <a:r>
            <a:rPr lang="en-SG" sz="2800" b="1" dirty="0" err="1"/>
            <a:t>định</a:t>
          </a:r>
          <a:r>
            <a:rPr lang="en-SG" sz="2800" b="1" dirty="0"/>
            <a:t> </a:t>
          </a:r>
          <a:r>
            <a:rPr lang="en-SG" sz="2800" b="1" dirty="0" err="1"/>
            <a:t>mục</a:t>
          </a:r>
          <a:r>
            <a:rPr lang="en-SG" sz="2800" b="1" dirty="0"/>
            <a:t> </a:t>
          </a:r>
          <a:r>
            <a:rPr lang="en-SG" sz="2800" b="1" dirty="0" err="1"/>
            <a:t>tiêu</a:t>
          </a:r>
          <a:endParaRPr lang="en-SG" sz="2800" b="1" dirty="0"/>
        </a:p>
      </dgm:t>
    </dgm:pt>
    <dgm:pt modelId="{B008474C-6F59-441B-A277-AD03043F603F}" type="parTrans" cxnId="{80C26678-33EE-4DA2-B146-43526B58D73A}">
      <dgm:prSet/>
      <dgm:spPr/>
      <dgm:t>
        <a:bodyPr/>
        <a:lstStyle/>
        <a:p>
          <a:endParaRPr lang="en-SG" sz="2000"/>
        </a:p>
      </dgm:t>
    </dgm:pt>
    <dgm:pt modelId="{35B4B284-D94A-4DA7-B22D-814396A25A4A}" type="sibTrans" cxnId="{80C26678-33EE-4DA2-B146-43526B58D73A}">
      <dgm:prSet/>
      <dgm:spPr/>
      <dgm:t>
        <a:bodyPr/>
        <a:lstStyle/>
        <a:p>
          <a:endParaRPr lang="en-SG" sz="2000"/>
        </a:p>
      </dgm:t>
    </dgm:pt>
    <dgm:pt modelId="{F14F38E4-7AF3-4879-B953-B4518C887DC7}">
      <dgm:prSet phldrT="[Text]" custT="1"/>
      <dgm:spPr/>
      <dgm:t>
        <a:bodyPr/>
        <a:lstStyle/>
        <a:p>
          <a:r>
            <a:rPr lang="en-SG" sz="2800" b="1" dirty="0" err="1"/>
            <a:t>Kiểm</a:t>
          </a:r>
          <a:r>
            <a:rPr lang="en-SG" sz="2800" b="1" dirty="0"/>
            <a:t> </a:t>
          </a:r>
          <a:r>
            <a:rPr lang="en-SG" sz="2800" b="1" dirty="0" err="1"/>
            <a:t>tra</a:t>
          </a:r>
          <a:r>
            <a:rPr lang="en-SG" sz="2800" b="1" dirty="0"/>
            <a:t> </a:t>
          </a:r>
          <a:r>
            <a:rPr lang="en-SG" sz="2800" b="1" dirty="0" err="1"/>
            <a:t>dụng</a:t>
          </a:r>
          <a:r>
            <a:rPr lang="en-SG" sz="2800" b="1" dirty="0"/>
            <a:t> </a:t>
          </a:r>
          <a:r>
            <a:rPr lang="en-SG" sz="2800" b="1" dirty="0" err="1"/>
            <a:t>cụ</a:t>
          </a:r>
          <a:endParaRPr lang="en-SG" sz="2800" b="1" dirty="0"/>
        </a:p>
      </dgm:t>
    </dgm:pt>
    <dgm:pt modelId="{A305359E-7669-414C-B602-19289E5CB766}" type="parTrans" cxnId="{D8B10BF2-5813-49CF-A81A-D96321ADCF2F}">
      <dgm:prSet/>
      <dgm:spPr/>
      <dgm:t>
        <a:bodyPr/>
        <a:lstStyle/>
        <a:p>
          <a:endParaRPr lang="en-SG" sz="2000"/>
        </a:p>
      </dgm:t>
    </dgm:pt>
    <dgm:pt modelId="{71407975-1AF4-4E19-B934-772EF8A74719}" type="sibTrans" cxnId="{D8B10BF2-5813-49CF-A81A-D96321ADCF2F}">
      <dgm:prSet/>
      <dgm:spPr/>
      <dgm:t>
        <a:bodyPr/>
        <a:lstStyle/>
        <a:p>
          <a:endParaRPr lang="en-SG" sz="2000"/>
        </a:p>
      </dgm:t>
    </dgm:pt>
    <dgm:pt modelId="{FCE605B9-566E-4991-8B4A-E639643D6A24}">
      <dgm:prSet phldrT="[Text]" custT="1"/>
      <dgm:spPr/>
      <dgm:t>
        <a:bodyPr/>
        <a:lstStyle/>
        <a:p>
          <a:r>
            <a:rPr lang="en-SG" sz="2800" b="1" dirty="0" err="1"/>
            <a:t>Các</a:t>
          </a:r>
          <a:r>
            <a:rPr lang="en-SG" sz="2800" b="1" dirty="0"/>
            <a:t> </a:t>
          </a:r>
          <a:r>
            <a:rPr lang="en-SG" sz="2800" b="1" dirty="0" err="1" smtClean="0"/>
            <a:t>bước</a:t>
          </a:r>
          <a:r>
            <a:rPr lang="en-SG" sz="2800" b="1" dirty="0" smtClean="0"/>
            <a:t> </a:t>
          </a:r>
          <a:r>
            <a:rPr lang="en-SG" sz="2800" b="1" dirty="0" err="1" smtClean="0"/>
            <a:t>tiến</a:t>
          </a:r>
          <a:r>
            <a:rPr lang="en-SG" sz="2800" b="1" dirty="0" smtClean="0"/>
            <a:t> </a:t>
          </a:r>
          <a:r>
            <a:rPr lang="en-SG" sz="2800" b="1" dirty="0" err="1" smtClean="0"/>
            <a:t>hành</a:t>
          </a:r>
          <a:r>
            <a:rPr lang="en-SG" sz="2800" b="1" dirty="0" smtClean="0"/>
            <a:t> </a:t>
          </a:r>
          <a:r>
            <a:rPr lang="en-SG" sz="2800" b="1" dirty="0" err="1" smtClean="0"/>
            <a:t>Thí</a:t>
          </a:r>
          <a:r>
            <a:rPr lang="en-SG" sz="2800" b="1" dirty="0" smtClean="0"/>
            <a:t> </a:t>
          </a:r>
          <a:r>
            <a:rPr lang="en-SG" sz="2800" b="1" dirty="0" err="1" smtClean="0"/>
            <a:t>nghiệm</a:t>
          </a:r>
          <a:endParaRPr lang="en-SG" sz="2800" b="1" dirty="0"/>
        </a:p>
      </dgm:t>
    </dgm:pt>
    <dgm:pt modelId="{37B2B7B4-4F11-4468-8120-095325C31D04}" type="parTrans" cxnId="{DBBF7592-B565-46E5-AD3A-C1CB28088D72}">
      <dgm:prSet/>
      <dgm:spPr/>
      <dgm:t>
        <a:bodyPr/>
        <a:lstStyle/>
        <a:p>
          <a:endParaRPr lang="en-SG" sz="2000"/>
        </a:p>
      </dgm:t>
    </dgm:pt>
    <dgm:pt modelId="{51D3BABE-85C1-43DD-9210-BDD7FA109139}" type="sibTrans" cxnId="{DBBF7592-B565-46E5-AD3A-C1CB28088D72}">
      <dgm:prSet/>
      <dgm:spPr/>
      <dgm:t>
        <a:bodyPr/>
        <a:lstStyle/>
        <a:p>
          <a:endParaRPr lang="en-SG" sz="2000"/>
        </a:p>
      </dgm:t>
    </dgm:pt>
    <dgm:pt modelId="{FBF8008D-1099-4F21-AC33-B894A0C0B493}" type="pres">
      <dgm:prSet presAssocID="{8B74F572-62FF-4308-86B4-1A1A66F994B5}" presName="Name0" presStyleCnt="0">
        <dgm:presLayoutVars>
          <dgm:dir/>
          <dgm:resizeHandles val="exact"/>
        </dgm:presLayoutVars>
      </dgm:prSet>
      <dgm:spPr/>
    </dgm:pt>
    <dgm:pt modelId="{773FABFA-7230-4C6D-9B00-77C42D2EF316}" type="pres">
      <dgm:prSet presAssocID="{BC4A7CEC-ACD5-49A5-9133-5A2C0FE2B134}" presName="composite" presStyleCnt="0"/>
      <dgm:spPr/>
    </dgm:pt>
    <dgm:pt modelId="{A644F75E-0427-4499-ADC9-2395A5EDE04A}" type="pres">
      <dgm:prSet presAssocID="{BC4A7CEC-ACD5-49A5-9133-5A2C0FE2B134}" presName="bgChev" presStyleLbl="node1" presStyleIdx="0" presStyleCnt="3"/>
      <dgm:spPr/>
    </dgm:pt>
    <dgm:pt modelId="{195B92AB-1CF9-4BEB-AC31-AE79D5A23F0F}" type="pres">
      <dgm:prSet presAssocID="{BC4A7CEC-ACD5-49A5-9133-5A2C0FE2B134}" presName="txNode" presStyleLbl="fgAcc1" presStyleIdx="0" presStyleCnt="3">
        <dgm:presLayoutVars>
          <dgm:bulletEnabled val="1"/>
        </dgm:presLayoutVars>
      </dgm:prSet>
      <dgm:spPr/>
      <dgm:t>
        <a:bodyPr/>
        <a:lstStyle/>
        <a:p>
          <a:endParaRPr lang="en-US"/>
        </a:p>
      </dgm:t>
    </dgm:pt>
    <dgm:pt modelId="{F4F939BE-3D38-48BB-87D7-FEDEC21C5CAB}" type="pres">
      <dgm:prSet presAssocID="{35B4B284-D94A-4DA7-B22D-814396A25A4A}" presName="compositeSpace" presStyleCnt="0"/>
      <dgm:spPr/>
    </dgm:pt>
    <dgm:pt modelId="{C6D6E743-18B3-47DC-8CCF-8C098DFDC3D8}" type="pres">
      <dgm:prSet presAssocID="{F14F38E4-7AF3-4879-B953-B4518C887DC7}" presName="composite" presStyleCnt="0"/>
      <dgm:spPr/>
    </dgm:pt>
    <dgm:pt modelId="{B7D1A6D6-9907-44B8-993F-930153A578C3}" type="pres">
      <dgm:prSet presAssocID="{F14F38E4-7AF3-4879-B953-B4518C887DC7}" presName="bgChev" presStyleLbl="node1" presStyleIdx="1" presStyleCnt="3"/>
      <dgm:spPr/>
    </dgm:pt>
    <dgm:pt modelId="{D250E0EA-070C-4B38-AC2B-7906C01A8D43}" type="pres">
      <dgm:prSet presAssocID="{F14F38E4-7AF3-4879-B953-B4518C887DC7}" presName="txNode" presStyleLbl="fgAcc1" presStyleIdx="1" presStyleCnt="3">
        <dgm:presLayoutVars>
          <dgm:bulletEnabled val="1"/>
        </dgm:presLayoutVars>
      </dgm:prSet>
      <dgm:spPr/>
      <dgm:t>
        <a:bodyPr/>
        <a:lstStyle/>
        <a:p>
          <a:endParaRPr lang="en-US"/>
        </a:p>
      </dgm:t>
    </dgm:pt>
    <dgm:pt modelId="{D7CF97C0-7AFC-4F21-9356-E9B6BC9680A1}" type="pres">
      <dgm:prSet presAssocID="{71407975-1AF4-4E19-B934-772EF8A74719}" presName="compositeSpace" presStyleCnt="0"/>
      <dgm:spPr/>
    </dgm:pt>
    <dgm:pt modelId="{1DF8E50A-12A0-4541-ABDC-91D5ACFDBFFE}" type="pres">
      <dgm:prSet presAssocID="{FCE605B9-566E-4991-8B4A-E639643D6A24}" presName="composite" presStyleCnt="0"/>
      <dgm:spPr/>
    </dgm:pt>
    <dgm:pt modelId="{A35DF573-0EEC-4133-BB6D-F49979BC67EC}" type="pres">
      <dgm:prSet presAssocID="{FCE605B9-566E-4991-8B4A-E639643D6A24}" presName="bgChev" presStyleLbl="node1" presStyleIdx="2" presStyleCnt="3"/>
      <dgm:spPr/>
    </dgm:pt>
    <dgm:pt modelId="{8E776FA9-444C-4CB4-B8C2-DBBB767DCE28}" type="pres">
      <dgm:prSet presAssocID="{FCE605B9-566E-4991-8B4A-E639643D6A24}" presName="txNode" presStyleLbl="fgAcc1" presStyleIdx="2" presStyleCnt="3" custScaleX="106021">
        <dgm:presLayoutVars>
          <dgm:bulletEnabled val="1"/>
        </dgm:presLayoutVars>
      </dgm:prSet>
      <dgm:spPr/>
      <dgm:t>
        <a:bodyPr/>
        <a:lstStyle/>
        <a:p>
          <a:endParaRPr lang="en-US"/>
        </a:p>
      </dgm:t>
    </dgm:pt>
  </dgm:ptLst>
  <dgm:cxnLst>
    <dgm:cxn modelId="{D8B10BF2-5813-49CF-A81A-D96321ADCF2F}" srcId="{8B74F572-62FF-4308-86B4-1A1A66F994B5}" destId="{F14F38E4-7AF3-4879-B953-B4518C887DC7}" srcOrd="1" destOrd="0" parTransId="{A305359E-7669-414C-B602-19289E5CB766}" sibTransId="{71407975-1AF4-4E19-B934-772EF8A74719}"/>
    <dgm:cxn modelId="{80C26678-33EE-4DA2-B146-43526B58D73A}" srcId="{8B74F572-62FF-4308-86B4-1A1A66F994B5}" destId="{BC4A7CEC-ACD5-49A5-9133-5A2C0FE2B134}" srcOrd="0" destOrd="0" parTransId="{B008474C-6F59-441B-A277-AD03043F603F}" sibTransId="{35B4B284-D94A-4DA7-B22D-814396A25A4A}"/>
    <dgm:cxn modelId="{0B114BAC-213B-4FAC-9F6D-7836D7FBF034}" type="presOf" srcId="{8B74F572-62FF-4308-86B4-1A1A66F994B5}" destId="{FBF8008D-1099-4F21-AC33-B894A0C0B493}" srcOrd="0" destOrd="0" presId="urn:microsoft.com/office/officeart/2005/8/layout/chevronAccent+Icon"/>
    <dgm:cxn modelId="{2A9AC66C-E735-49E9-A94C-93F7FF418F83}" type="presOf" srcId="{FCE605B9-566E-4991-8B4A-E639643D6A24}" destId="{8E776FA9-444C-4CB4-B8C2-DBBB767DCE28}" srcOrd="0" destOrd="0" presId="urn:microsoft.com/office/officeart/2005/8/layout/chevronAccent+Icon"/>
    <dgm:cxn modelId="{DBBF7592-B565-46E5-AD3A-C1CB28088D72}" srcId="{8B74F572-62FF-4308-86B4-1A1A66F994B5}" destId="{FCE605B9-566E-4991-8B4A-E639643D6A24}" srcOrd="2" destOrd="0" parTransId="{37B2B7B4-4F11-4468-8120-095325C31D04}" sibTransId="{51D3BABE-85C1-43DD-9210-BDD7FA109139}"/>
    <dgm:cxn modelId="{2376E816-CCB2-4110-BA01-107D3690E6B3}" type="presOf" srcId="{F14F38E4-7AF3-4879-B953-B4518C887DC7}" destId="{D250E0EA-070C-4B38-AC2B-7906C01A8D43}" srcOrd="0" destOrd="0" presId="urn:microsoft.com/office/officeart/2005/8/layout/chevronAccent+Icon"/>
    <dgm:cxn modelId="{DD93FB74-8E56-4FBD-AFD7-6666E02D7BB9}" type="presOf" srcId="{BC4A7CEC-ACD5-49A5-9133-5A2C0FE2B134}" destId="{195B92AB-1CF9-4BEB-AC31-AE79D5A23F0F}" srcOrd="0" destOrd="0" presId="urn:microsoft.com/office/officeart/2005/8/layout/chevronAccent+Icon"/>
    <dgm:cxn modelId="{806EEE42-D4DB-4D8A-BD00-252E53003197}" type="presParOf" srcId="{FBF8008D-1099-4F21-AC33-B894A0C0B493}" destId="{773FABFA-7230-4C6D-9B00-77C42D2EF316}" srcOrd="0" destOrd="0" presId="urn:microsoft.com/office/officeart/2005/8/layout/chevronAccent+Icon"/>
    <dgm:cxn modelId="{0341976C-2378-4311-8218-90350D959D7F}" type="presParOf" srcId="{773FABFA-7230-4C6D-9B00-77C42D2EF316}" destId="{A644F75E-0427-4499-ADC9-2395A5EDE04A}" srcOrd="0" destOrd="0" presId="urn:microsoft.com/office/officeart/2005/8/layout/chevronAccent+Icon"/>
    <dgm:cxn modelId="{1BC3464F-B5DC-46C2-9271-97EA15A7F50E}" type="presParOf" srcId="{773FABFA-7230-4C6D-9B00-77C42D2EF316}" destId="{195B92AB-1CF9-4BEB-AC31-AE79D5A23F0F}" srcOrd="1" destOrd="0" presId="urn:microsoft.com/office/officeart/2005/8/layout/chevronAccent+Icon"/>
    <dgm:cxn modelId="{1E9240FF-9B5A-4206-8266-B3E7FAE9E801}" type="presParOf" srcId="{FBF8008D-1099-4F21-AC33-B894A0C0B493}" destId="{F4F939BE-3D38-48BB-87D7-FEDEC21C5CAB}" srcOrd="1" destOrd="0" presId="urn:microsoft.com/office/officeart/2005/8/layout/chevronAccent+Icon"/>
    <dgm:cxn modelId="{2C3E540D-950C-4F35-A4D2-8C66B0C4AEBF}" type="presParOf" srcId="{FBF8008D-1099-4F21-AC33-B894A0C0B493}" destId="{C6D6E743-18B3-47DC-8CCF-8C098DFDC3D8}" srcOrd="2" destOrd="0" presId="urn:microsoft.com/office/officeart/2005/8/layout/chevronAccent+Icon"/>
    <dgm:cxn modelId="{851C4179-1A35-45C4-B1C0-3D199159D6CD}" type="presParOf" srcId="{C6D6E743-18B3-47DC-8CCF-8C098DFDC3D8}" destId="{B7D1A6D6-9907-44B8-993F-930153A578C3}" srcOrd="0" destOrd="0" presId="urn:microsoft.com/office/officeart/2005/8/layout/chevronAccent+Icon"/>
    <dgm:cxn modelId="{168F271A-4806-41CA-8C57-6110557507CD}" type="presParOf" srcId="{C6D6E743-18B3-47DC-8CCF-8C098DFDC3D8}" destId="{D250E0EA-070C-4B38-AC2B-7906C01A8D43}" srcOrd="1" destOrd="0" presId="urn:microsoft.com/office/officeart/2005/8/layout/chevronAccent+Icon"/>
    <dgm:cxn modelId="{86DFB460-2A26-4838-800B-B4C4B098018C}" type="presParOf" srcId="{FBF8008D-1099-4F21-AC33-B894A0C0B493}" destId="{D7CF97C0-7AFC-4F21-9356-E9B6BC9680A1}" srcOrd="3" destOrd="0" presId="urn:microsoft.com/office/officeart/2005/8/layout/chevronAccent+Icon"/>
    <dgm:cxn modelId="{41E9D3D3-E718-4954-9066-747E12052E7E}" type="presParOf" srcId="{FBF8008D-1099-4F21-AC33-B894A0C0B493}" destId="{1DF8E50A-12A0-4541-ABDC-91D5ACFDBFFE}" srcOrd="4" destOrd="0" presId="urn:microsoft.com/office/officeart/2005/8/layout/chevronAccent+Icon"/>
    <dgm:cxn modelId="{4F040AE2-5917-4587-B9ED-8AA04BEC77A5}" type="presParOf" srcId="{1DF8E50A-12A0-4541-ABDC-91D5ACFDBFFE}" destId="{A35DF573-0EEC-4133-BB6D-F49979BC67EC}" srcOrd="0" destOrd="0" presId="urn:microsoft.com/office/officeart/2005/8/layout/chevronAccent+Icon"/>
    <dgm:cxn modelId="{78EEF6D0-145B-4E19-A126-276570415F5C}" type="presParOf" srcId="{1DF8E50A-12A0-4541-ABDC-91D5ACFDBFFE}" destId="{8E776FA9-444C-4CB4-B8C2-DBBB767DCE28}" srcOrd="1" destOrd="0" presId="urn:microsoft.com/office/officeart/2005/8/layout/chevronAccent+Icon"/>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44.06452" units="1/cm"/>
          <inkml:channelProperty channel="Y" name="resolution" value="44.13793" units="1/cm"/>
          <inkml:channelProperty channel="T" name="resolution" value="1" units="1/dev"/>
        </inkml:channelProperties>
      </inkml:inkSource>
      <inkml:timestamp xml:id="ts0" timeString="2021-10-17T02:59:09.685"/>
    </inkml:context>
    <inkml:brush xml:id="br0">
      <inkml:brushProperty name="width" value="0.05292" units="cm"/>
      <inkml:brushProperty name="height" value="0.05292" units="cm"/>
      <inkml:brushProperty name="color" value="#92D050"/>
    </inkml:brush>
  </inkml:definitions>
  <inkml:trace contextRef="#ctx0" brushRef="#br0">5978 11640 0</inkml:trace>
  <inkml:trace contextRef="#ctx0" brushRef="#br0" timeOffset="728.0246">5879 11516 0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SG"/>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F9E9D9-0A4E-48F2-8EC2-AF9809706781}" type="datetimeFigureOut">
              <a:rPr lang="en-SG" smtClean="0"/>
              <a:t>19/7/2022</a:t>
            </a:fld>
            <a:endParaRPr lang="en-SG"/>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SG"/>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SG"/>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45A275-ECBC-4A54-AA3B-71A70F10B506}" type="slidenum">
              <a:rPr lang="en-SG" smtClean="0"/>
              <a:t>‹#›</a:t>
            </a:fld>
            <a:endParaRPr lang="en-SG"/>
          </a:p>
        </p:txBody>
      </p:sp>
    </p:spTree>
    <p:extLst>
      <p:ext uri="{BB962C8B-B14F-4D97-AF65-F5344CB8AC3E}">
        <p14:creationId xmlns:p14="http://schemas.microsoft.com/office/powerpoint/2010/main" val="23685430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0"/>
        <p:cNvGrpSpPr/>
        <p:nvPr/>
      </p:nvGrpSpPr>
      <p:grpSpPr>
        <a:xfrm>
          <a:off x="0" y="0"/>
          <a:ext cx="0" cy="0"/>
          <a:chOff x="0" y="0"/>
          <a:chExt cx="0" cy="0"/>
        </a:xfrm>
      </p:grpSpPr>
      <p:sp>
        <p:nvSpPr>
          <p:cNvPr id="1981" name="Google Shape;1981;gd362d286f3_1_1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2" name="Google Shape;1982;gd362d286f3_1_1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213686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0"/>
        <p:cNvGrpSpPr/>
        <p:nvPr/>
      </p:nvGrpSpPr>
      <p:grpSpPr>
        <a:xfrm>
          <a:off x="0" y="0"/>
          <a:ext cx="0" cy="0"/>
          <a:chOff x="0" y="0"/>
          <a:chExt cx="0" cy="0"/>
        </a:xfrm>
      </p:grpSpPr>
      <p:sp>
        <p:nvSpPr>
          <p:cNvPr id="1981" name="Google Shape;1981;gd362d286f3_1_1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2" name="Google Shape;1982;gd362d286f3_1_1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478400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2.xml"/><Relationship Id="rId4" Type="http://schemas.openxmlformats.org/officeDocument/2006/relationships/hyperlink" Target="http://bit.ly/2TtBDfr"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DDBC11D-A1C6-4DF2-9BA2-282487ADD95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SG"/>
          </a:p>
        </p:txBody>
      </p:sp>
      <p:sp>
        <p:nvSpPr>
          <p:cNvPr id="3" name="Subtitle 2">
            <a:extLst>
              <a:ext uri="{FF2B5EF4-FFF2-40B4-BE49-F238E27FC236}">
                <a16:creationId xmlns:a16="http://schemas.microsoft.com/office/drawing/2014/main" xmlns="" id="{AF976EDC-EC30-4082-AD7C-E6D83F4667E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SG"/>
          </a:p>
        </p:txBody>
      </p:sp>
      <p:sp>
        <p:nvSpPr>
          <p:cNvPr id="4" name="Date Placeholder 3">
            <a:extLst>
              <a:ext uri="{FF2B5EF4-FFF2-40B4-BE49-F238E27FC236}">
                <a16:creationId xmlns:a16="http://schemas.microsoft.com/office/drawing/2014/main" xmlns="" id="{88E25659-6042-4E47-9338-13CC2446D596}"/>
              </a:ext>
            </a:extLst>
          </p:cNvPr>
          <p:cNvSpPr>
            <a:spLocks noGrp="1"/>
          </p:cNvSpPr>
          <p:nvPr>
            <p:ph type="dt" sz="half" idx="10"/>
          </p:nvPr>
        </p:nvSpPr>
        <p:spPr/>
        <p:txBody>
          <a:bodyPr/>
          <a:lstStyle/>
          <a:p>
            <a:fld id="{DC39C81C-C8D4-4FD3-AE20-D8982E16F603}" type="datetimeFigureOut">
              <a:rPr lang="en-SG" smtClean="0"/>
              <a:t>19/7/2022</a:t>
            </a:fld>
            <a:endParaRPr lang="en-SG"/>
          </a:p>
        </p:txBody>
      </p:sp>
      <p:sp>
        <p:nvSpPr>
          <p:cNvPr id="5" name="Footer Placeholder 4">
            <a:extLst>
              <a:ext uri="{FF2B5EF4-FFF2-40B4-BE49-F238E27FC236}">
                <a16:creationId xmlns:a16="http://schemas.microsoft.com/office/drawing/2014/main" xmlns="" id="{ED3EA529-3B50-42C9-B0CA-4118FC42D0AD}"/>
              </a:ext>
            </a:extLst>
          </p:cNvPr>
          <p:cNvSpPr>
            <a:spLocks noGrp="1"/>
          </p:cNvSpPr>
          <p:nvPr>
            <p:ph type="ftr" sz="quarter" idx="11"/>
          </p:nvPr>
        </p:nvSpPr>
        <p:spPr/>
        <p:txBody>
          <a:bodyPr/>
          <a:lstStyle/>
          <a:p>
            <a:endParaRPr lang="en-SG"/>
          </a:p>
        </p:txBody>
      </p:sp>
      <p:sp>
        <p:nvSpPr>
          <p:cNvPr id="6" name="Slide Number Placeholder 5">
            <a:extLst>
              <a:ext uri="{FF2B5EF4-FFF2-40B4-BE49-F238E27FC236}">
                <a16:creationId xmlns:a16="http://schemas.microsoft.com/office/drawing/2014/main" xmlns="" id="{E72B8B33-81E6-4134-BC77-13A192C61A3F}"/>
              </a:ext>
            </a:extLst>
          </p:cNvPr>
          <p:cNvSpPr>
            <a:spLocks noGrp="1"/>
          </p:cNvSpPr>
          <p:nvPr>
            <p:ph type="sldNum" sz="quarter" idx="12"/>
          </p:nvPr>
        </p:nvSpPr>
        <p:spPr/>
        <p:txBody>
          <a:bodyPr/>
          <a:lstStyle/>
          <a:p>
            <a:fld id="{29928FF0-2509-4E5B-8B02-0E0F106380D5}" type="slidenum">
              <a:rPr lang="en-SG" smtClean="0"/>
              <a:t>‹#›</a:t>
            </a:fld>
            <a:endParaRPr lang="en-SG"/>
          </a:p>
        </p:txBody>
      </p:sp>
    </p:spTree>
    <p:extLst>
      <p:ext uri="{BB962C8B-B14F-4D97-AF65-F5344CB8AC3E}">
        <p14:creationId xmlns:p14="http://schemas.microsoft.com/office/powerpoint/2010/main" val="42566443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92528CD-605B-48AB-B46E-80C44A572C17}"/>
              </a:ext>
            </a:extLst>
          </p:cNvPr>
          <p:cNvSpPr>
            <a:spLocks noGrp="1"/>
          </p:cNvSpPr>
          <p:nvPr>
            <p:ph type="title"/>
          </p:nvPr>
        </p:nvSpPr>
        <p:spPr/>
        <p:txBody>
          <a:bodyPr/>
          <a:lstStyle/>
          <a:p>
            <a:r>
              <a:rPr lang="en-US"/>
              <a:t>Click to edit Master title style</a:t>
            </a:r>
            <a:endParaRPr lang="en-SG"/>
          </a:p>
        </p:txBody>
      </p:sp>
      <p:sp>
        <p:nvSpPr>
          <p:cNvPr id="3" name="Vertical Text Placeholder 2">
            <a:extLst>
              <a:ext uri="{FF2B5EF4-FFF2-40B4-BE49-F238E27FC236}">
                <a16:creationId xmlns:a16="http://schemas.microsoft.com/office/drawing/2014/main" xmlns="" id="{629FF930-5EC0-4DCC-A51C-5F0EA224486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Date Placeholder 3">
            <a:extLst>
              <a:ext uri="{FF2B5EF4-FFF2-40B4-BE49-F238E27FC236}">
                <a16:creationId xmlns:a16="http://schemas.microsoft.com/office/drawing/2014/main" xmlns="" id="{DCB52A74-9F16-4B00-93D6-DE1C1A545C5B}"/>
              </a:ext>
            </a:extLst>
          </p:cNvPr>
          <p:cNvSpPr>
            <a:spLocks noGrp="1"/>
          </p:cNvSpPr>
          <p:nvPr>
            <p:ph type="dt" sz="half" idx="10"/>
          </p:nvPr>
        </p:nvSpPr>
        <p:spPr/>
        <p:txBody>
          <a:bodyPr/>
          <a:lstStyle/>
          <a:p>
            <a:fld id="{DC39C81C-C8D4-4FD3-AE20-D8982E16F603}" type="datetimeFigureOut">
              <a:rPr lang="en-SG" smtClean="0"/>
              <a:t>19/7/2022</a:t>
            </a:fld>
            <a:endParaRPr lang="en-SG"/>
          </a:p>
        </p:txBody>
      </p:sp>
      <p:sp>
        <p:nvSpPr>
          <p:cNvPr id="5" name="Footer Placeholder 4">
            <a:extLst>
              <a:ext uri="{FF2B5EF4-FFF2-40B4-BE49-F238E27FC236}">
                <a16:creationId xmlns:a16="http://schemas.microsoft.com/office/drawing/2014/main" xmlns="" id="{F4EB59FA-5CD5-4E7A-887B-33C8B7E8EBBC}"/>
              </a:ext>
            </a:extLst>
          </p:cNvPr>
          <p:cNvSpPr>
            <a:spLocks noGrp="1"/>
          </p:cNvSpPr>
          <p:nvPr>
            <p:ph type="ftr" sz="quarter" idx="11"/>
          </p:nvPr>
        </p:nvSpPr>
        <p:spPr/>
        <p:txBody>
          <a:bodyPr/>
          <a:lstStyle/>
          <a:p>
            <a:endParaRPr lang="en-SG"/>
          </a:p>
        </p:txBody>
      </p:sp>
      <p:sp>
        <p:nvSpPr>
          <p:cNvPr id="6" name="Slide Number Placeholder 5">
            <a:extLst>
              <a:ext uri="{FF2B5EF4-FFF2-40B4-BE49-F238E27FC236}">
                <a16:creationId xmlns:a16="http://schemas.microsoft.com/office/drawing/2014/main" xmlns="" id="{E89522CC-AF19-4E3A-A384-C0B4F63314D3}"/>
              </a:ext>
            </a:extLst>
          </p:cNvPr>
          <p:cNvSpPr>
            <a:spLocks noGrp="1"/>
          </p:cNvSpPr>
          <p:nvPr>
            <p:ph type="sldNum" sz="quarter" idx="12"/>
          </p:nvPr>
        </p:nvSpPr>
        <p:spPr/>
        <p:txBody>
          <a:bodyPr/>
          <a:lstStyle/>
          <a:p>
            <a:fld id="{29928FF0-2509-4E5B-8B02-0E0F106380D5}" type="slidenum">
              <a:rPr lang="en-SG" smtClean="0"/>
              <a:t>‹#›</a:t>
            </a:fld>
            <a:endParaRPr lang="en-SG"/>
          </a:p>
        </p:txBody>
      </p:sp>
    </p:spTree>
    <p:extLst>
      <p:ext uri="{BB962C8B-B14F-4D97-AF65-F5344CB8AC3E}">
        <p14:creationId xmlns:p14="http://schemas.microsoft.com/office/powerpoint/2010/main" val="42257797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9FE71DB8-46E8-45F0-8642-651BDF670A1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SG"/>
          </a:p>
        </p:txBody>
      </p:sp>
      <p:sp>
        <p:nvSpPr>
          <p:cNvPr id="3" name="Vertical Text Placeholder 2">
            <a:extLst>
              <a:ext uri="{FF2B5EF4-FFF2-40B4-BE49-F238E27FC236}">
                <a16:creationId xmlns:a16="http://schemas.microsoft.com/office/drawing/2014/main" xmlns="" id="{A810212E-4C0A-4ADF-B4E1-73A8FDF7A97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Date Placeholder 3">
            <a:extLst>
              <a:ext uri="{FF2B5EF4-FFF2-40B4-BE49-F238E27FC236}">
                <a16:creationId xmlns:a16="http://schemas.microsoft.com/office/drawing/2014/main" xmlns="" id="{069967FE-DAA0-4321-ADD4-5E5D05A2733C}"/>
              </a:ext>
            </a:extLst>
          </p:cNvPr>
          <p:cNvSpPr>
            <a:spLocks noGrp="1"/>
          </p:cNvSpPr>
          <p:nvPr>
            <p:ph type="dt" sz="half" idx="10"/>
          </p:nvPr>
        </p:nvSpPr>
        <p:spPr/>
        <p:txBody>
          <a:bodyPr/>
          <a:lstStyle/>
          <a:p>
            <a:fld id="{DC39C81C-C8D4-4FD3-AE20-D8982E16F603}" type="datetimeFigureOut">
              <a:rPr lang="en-SG" smtClean="0"/>
              <a:t>19/7/2022</a:t>
            </a:fld>
            <a:endParaRPr lang="en-SG"/>
          </a:p>
        </p:txBody>
      </p:sp>
      <p:sp>
        <p:nvSpPr>
          <p:cNvPr id="5" name="Footer Placeholder 4">
            <a:extLst>
              <a:ext uri="{FF2B5EF4-FFF2-40B4-BE49-F238E27FC236}">
                <a16:creationId xmlns:a16="http://schemas.microsoft.com/office/drawing/2014/main" xmlns="" id="{9921D30C-F2C7-47BA-AE72-2067BAA70874}"/>
              </a:ext>
            </a:extLst>
          </p:cNvPr>
          <p:cNvSpPr>
            <a:spLocks noGrp="1"/>
          </p:cNvSpPr>
          <p:nvPr>
            <p:ph type="ftr" sz="quarter" idx="11"/>
          </p:nvPr>
        </p:nvSpPr>
        <p:spPr/>
        <p:txBody>
          <a:bodyPr/>
          <a:lstStyle/>
          <a:p>
            <a:endParaRPr lang="en-SG"/>
          </a:p>
        </p:txBody>
      </p:sp>
      <p:sp>
        <p:nvSpPr>
          <p:cNvPr id="6" name="Slide Number Placeholder 5">
            <a:extLst>
              <a:ext uri="{FF2B5EF4-FFF2-40B4-BE49-F238E27FC236}">
                <a16:creationId xmlns:a16="http://schemas.microsoft.com/office/drawing/2014/main" xmlns="" id="{B6844AA7-72AF-4F43-878E-C599B27B061D}"/>
              </a:ext>
            </a:extLst>
          </p:cNvPr>
          <p:cNvSpPr>
            <a:spLocks noGrp="1"/>
          </p:cNvSpPr>
          <p:nvPr>
            <p:ph type="sldNum" sz="quarter" idx="12"/>
          </p:nvPr>
        </p:nvSpPr>
        <p:spPr/>
        <p:txBody>
          <a:bodyPr/>
          <a:lstStyle/>
          <a:p>
            <a:fld id="{29928FF0-2509-4E5B-8B02-0E0F106380D5}" type="slidenum">
              <a:rPr lang="en-SG" smtClean="0"/>
              <a:t>‹#›</a:t>
            </a:fld>
            <a:endParaRPr lang="en-SG"/>
          </a:p>
        </p:txBody>
      </p:sp>
    </p:spTree>
    <p:extLst>
      <p:ext uri="{BB962C8B-B14F-4D97-AF65-F5344CB8AC3E}">
        <p14:creationId xmlns:p14="http://schemas.microsoft.com/office/powerpoint/2010/main" val="38946746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dk2"/>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161167" y="-181400"/>
            <a:ext cx="12514400" cy="7220800"/>
            <a:chOff x="-120875" y="-136050"/>
            <a:chExt cx="9385800" cy="5415600"/>
          </a:xfrm>
        </p:grpSpPr>
        <p:cxnSp>
          <p:nvCxnSpPr>
            <p:cNvPr id="10" name="Google Shape;10;p2"/>
            <p:cNvCxnSpPr/>
            <p:nvPr/>
          </p:nvCxnSpPr>
          <p:spPr>
            <a:xfrm>
              <a:off x="41078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11" name="Google Shape;11;p2"/>
            <p:cNvCxnSpPr/>
            <p:nvPr/>
          </p:nvCxnSpPr>
          <p:spPr>
            <a:xfrm>
              <a:off x="84881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12" name="Google Shape;12;p2"/>
            <p:cNvCxnSpPr/>
            <p:nvPr/>
          </p:nvCxnSpPr>
          <p:spPr>
            <a:xfrm>
              <a:off x="128683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13" name="Google Shape;13;p2"/>
            <p:cNvCxnSpPr/>
            <p:nvPr/>
          </p:nvCxnSpPr>
          <p:spPr>
            <a:xfrm>
              <a:off x="172486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14" name="Google Shape;14;p2"/>
            <p:cNvCxnSpPr/>
            <p:nvPr/>
          </p:nvCxnSpPr>
          <p:spPr>
            <a:xfrm>
              <a:off x="216288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15" name="Google Shape;15;p2"/>
            <p:cNvCxnSpPr/>
            <p:nvPr/>
          </p:nvCxnSpPr>
          <p:spPr>
            <a:xfrm>
              <a:off x="260091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16" name="Google Shape;16;p2"/>
            <p:cNvCxnSpPr/>
            <p:nvPr/>
          </p:nvCxnSpPr>
          <p:spPr>
            <a:xfrm>
              <a:off x="303893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17" name="Google Shape;17;p2"/>
            <p:cNvCxnSpPr/>
            <p:nvPr/>
          </p:nvCxnSpPr>
          <p:spPr>
            <a:xfrm>
              <a:off x="347696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18" name="Google Shape;18;p2"/>
            <p:cNvCxnSpPr/>
            <p:nvPr/>
          </p:nvCxnSpPr>
          <p:spPr>
            <a:xfrm>
              <a:off x="391498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19" name="Google Shape;19;p2"/>
            <p:cNvCxnSpPr/>
            <p:nvPr/>
          </p:nvCxnSpPr>
          <p:spPr>
            <a:xfrm>
              <a:off x="435301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20" name="Google Shape;20;p2"/>
            <p:cNvCxnSpPr/>
            <p:nvPr/>
          </p:nvCxnSpPr>
          <p:spPr>
            <a:xfrm>
              <a:off x="479103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21" name="Google Shape;21;p2"/>
            <p:cNvCxnSpPr/>
            <p:nvPr/>
          </p:nvCxnSpPr>
          <p:spPr>
            <a:xfrm>
              <a:off x="522906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22" name="Google Shape;22;p2"/>
            <p:cNvCxnSpPr/>
            <p:nvPr/>
          </p:nvCxnSpPr>
          <p:spPr>
            <a:xfrm>
              <a:off x="566708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23" name="Google Shape;23;p2"/>
            <p:cNvCxnSpPr/>
            <p:nvPr/>
          </p:nvCxnSpPr>
          <p:spPr>
            <a:xfrm>
              <a:off x="610511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24" name="Google Shape;24;p2"/>
            <p:cNvCxnSpPr/>
            <p:nvPr/>
          </p:nvCxnSpPr>
          <p:spPr>
            <a:xfrm>
              <a:off x="654313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25" name="Google Shape;25;p2"/>
            <p:cNvCxnSpPr/>
            <p:nvPr/>
          </p:nvCxnSpPr>
          <p:spPr>
            <a:xfrm>
              <a:off x="698116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26" name="Google Shape;26;p2"/>
            <p:cNvCxnSpPr/>
            <p:nvPr/>
          </p:nvCxnSpPr>
          <p:spPr>
            <a:xfrm>
              <a:off x="741918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27" name="Google Shape;27;p2"/>
            <p:cNvCxnSpPr/>
            <p:nvPr/>
          </p:nvCxnSpPr>
          <p:spPr>
            <a:xfrm>
              <a:off x="785721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28" name="Google Shape;28;p2"/>
            <p:cNvCxnSpPr/>
            <p:nvPr/>
          </p:nvCxnSpPr>
          <p:spPr>
            <a:xfrm>
              <a:off x="829523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29" name="Google Shape;29;p2"/>
            <p:cNvCxnSpPr/>
            <p:nvPr/>
          </p:nvCxnSpPr>
          <p:spPr>
            <a:xfrm>
              <a:off x="873326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30" name="Google Shape;30;p2"/>
            <p:cNvCxnSpPr/>
            <p:nvPr/>
          </p:nvCxnSpPr>
          <p:spPr>
            <a:xfrm>
              <a:off x="4572025" y="-4278075"/>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31" name="Google Shape;31;p2"/>
            <p:cNvCxnSpPr/>
            <p:nvPr/>
          </p:nvCxnSpPr>
          <p:spPr>
            <a:xfrm>
              <a:off x="4572025" y="-3840050"/>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32" name="Google Shape;32;p2"/>
            <p:cNvCxnSpPr/>
            <p:nvPr/>
          </p:nvCxnSpPr>
          <p:spPr>
            <a:xfrm>
              <a:off x="4572025" y="-3402025"/>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33" name="Google Shape;33;p2"/>
            <p:cNvCxnSpPr/>
            <p:nvPr/>
          </p:nvCxnSpPr>
          <p:spPr>
            <a:xfrm>
              <a:off x="4572025" y="-2964000"/>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34" name="Google Shape;34;p2"/>
            <p:cNvCxnSpPr/>
            <p:nvPr/>
          </p:nvCxnSpPr>
          <p:spPr>
            <a:xfrm>
              <a:off x="4572025" y="-2525975"/>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35" name="Google Shape;35;p2"/>
            <p:cNvCxnSpPr/>
            <p:nvPr/>
          </p:nvCxnSpPr>
          <p:spPr>
            <a:xfrm>
              <a:off x="4572025" y="-2087950"/>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36" name="Google Shape;36;p2"/>
            <p:cNvCxnSpPr/>
            <p:nvPr/>
          </p:nvCxnSpPr>
          <p:spPr>
            <a:xfrm>
              <a:off x="4572025" y="-1649925"/>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37" name="Google Shape;37;p2"/>
            <p:cNvCxnSpPr/>
            <p:nvPr/>
          </p:nvCxnSpPr>
          <p:spPr>
            <a:xfrm>
              <a:off x="4572025" y="-1211900"/>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38" name="Google Shape;38;p2"/>
            <p:cNvCxnSpPr/>
            <p:nvPr/>
          </p:nvCxnSpPr>
          <p:spPr>
            <a:xfrm>
              <a:off x="4572025" y="-773875"/>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39" name="Google Shape;39;p2"/>
            <p:cNvCxnSpPr/>
            <p:nvPr/>
          </p:nvCxnSpPr>
          <p:spPr>
            <a:xfrm>
              <a:off x="4572025" y="-335850"/>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40" name="Google Shape;40;p2"/>
            <p:cNvCxnSpPr/>
            <p:nvPr/>
          </p:nvCxnSpPr>
          <p:spPr>
            <a:xfrm>
              <a:off x="4572025" y="102175"/>
              <a:ext cx="0" cy="9385800"/>
            </a:xfrm>
            <a:prstGeom prst="straightConnector1">
              <a:avLst/>
            </a:prstGeom>
            <a:noFill/>
            <a:ln w="19050" cap="flat" cmpd="sng">
              <a:solidFill>
                <a:srgbClr val="EEE3D7"/>
              </a:solidFill>
              <a:prstDash val="solid"/>
              <a:round/>
              <a:headEnd type="none" w="med" len="med"/>
              <a:tailEnd type="none" w="med" len="med"/>
            </a:ln>
          </p:spPr>
        </p:cxnSp>
      </p:grpSp>
      <p:sp>
        <p:nvSpPr>
          <p:cNvPr id="41" name="Google Shape;41;p2"/>
          <p:cNvSpPr txBox="1">
            <a:spLocks noGrp="1"/>
          </p:cNvSpPr>
          <p:nvPr>
            <p:ph type="ctrTitle"/>
          </p:nvPr>
        </p:nvSpPr>
        <p:spPr>
          <a:xfrm>
            <a:off x="2315233" y="1339800"/>
            <a:ext cx="7561600" cy="2907200"/>
          </a:xfrm>
          <a:prstGeom prst="rect">
            <a:avLst/>
          </a:prstGeom>
        </p:spPr>
        <p:txBody>
          <a:bodyPr spcFirstLastPara="1" wrap="square" lIns="0" tIns="0" rIns="0" bIns="0" anchor="ctr" anchorCtr="0">
            <a:noAutofit/>
          </a:bodyPr>
          <a:lstStyle>
            <a:lvl1pPr lvl="0" algn="ctr">
              <a:lnSpc>
                <a:spcPct val="90000"/>
              </a:lnSpc>
              <a:spcBef>
                <a:spcPts val="0"/>
              </a:spcBef>
              <a:spcAft>
                <a:spcPts val="0"/>
              </a:spcAft>
              <a:buSzPts val="5200"/>
              <a:buFont typeface="Londrina Solid"/>
              <a:buNone/>
              <a:defRPr sz="11333">
                <a:latin typeface="Londrina Solid"/>
                <a:ea typeface="Londrina Solid"/>
                <a:cs typeface="Londrina Solid"/>
                <a:sym typeface="Londrina Solid"/>
              </a:defRPr>
            </a:lvl1pPr>
            <a:lvl2pPr lvl="1" algn="ctr">
              <a:spcBef>
                <a:spcPts val="0"/>
              </a:spcBef>
              <a:spcAft>
                <a:spcPts val="0"/>
              </a:spcAft>
              <a:buSzPts val="5200"/>
              <a:buFont typeface="Londrina Solid"/>
              <a:buNone/>
              <a:defRPr sz="6933">
                <a:latin typeface="Londrina Solid"/>
                <a:ea typeface="Londrina Solid"/>
                <a:cs typeface="Londrina Solid"/>
                <a:sym typeface="Londrina Solid"/>
              </a:defRPr>
            </a:lvl2pPr>
            <a:lvl3pPr lvl="2" algn="ctr">
              <a:spcBef>
                <a:spcPts val="0"/>
              </a:spcBef>
              <a:spcAft>
                <a:spcPts val="0"/>
              </a:spcAft>
              <a:buSzPts val="5200"/>
              <a:buFont typeface="Londrina Solid"/>
              <a:buNone/>
              <a:defRPr sz="6933">
                <a:latin typeface="Londrina Solid"/>
                <a:ea typeface="Londrina Solid"/>
                <a:cs typeface="Londrina Solid"/>
                <a:sym typeface="Londrina Solid"/>
              </a:defRPr>
            </a:lvl3pPr>
            <a:lvl4pPr lvl="3" algn="ctr">
              <a:spcBef>
                <a:spcPts val="0"/>
              </a:spcBef>
              <a:spcAft>
                <a:spcPts val="0"/>
              </a:spcAft>
              <a:buSzPts val="5200"/>
              <a:buFont typeface="Londrina Solid"/>
              <a:buNone/>
              <a:defRPr sz="6933">
                <a:latin typeface="Londrina Solid"/>
                <a:ea typeface="Londrina Solid"/>
                <a:cs typeface="Londrina Solid"/>
                <a:sym typeface="Londrina Solid"/>
              </a:defRPr>
            </a:lvl4pPr>
            <a:lvl5pPr lvl="4" algn="ctr">
              <a:spcBef>
                <a:spcPts val="0"/>
              </a:spcBef>
              <a:spcAft>
                <a:spcPts val="0"/>
              </a:spcAft>
              <a:buSzPts val="5200"/>
              <a:buFont typeface="Londrina Solid"/>
              <a:buNone/>
              <a:defRPr sz="6933">
                <a:latin typeface="Londrina Solid"/>
                <a:ea typeface="Londrina Solid"/>
                <a:cs typeface="Londrina Solid"/>
                <a:sym typeface="Londrina Solid"/>
              </a:defRPr>
            </a:lvl5pPr>
            <a:lvl6pPr lvl="5" algn="ctr">
              <a:spcBef>
                <a:spcPts val="0"/>
              </a:spcBef>
              <a:spcAft>
                <a:spcPts val="0"/>
              </a:spcAft>
              <a:buSzPts val="5200"/>
              <a:buFont typeface="Londrina Solid"/>
              <a:buNone/>
              <a:defRPr sz="6933">
                <a:latin typeface="Londrina Solid"/>
                <a:ea typeface="Londrina Solid"/>
                <a:cs typeface="Londrina Solid"/>
                <a:sym typeface="Londrina Solid"/>
              </a:defRPr>
            </a:lvl6pPr>
            <a:lvl7pPr lvl="6" algn="ctr">
              <a:spcBef>
                <a:spcPts val="0"/>
              </a:spcBef>
              <a:spcAft>
                <a:spcPts val="0"/>
              </a:spcAft>
              <a:buSzPts val="5200"/>
              <a:buFont typeface="Londrina Solid"/>
              <a:buNone/>
              <a:defRPr sz="6933">
                <a:latin typeface="Londrina Solid"/>
                <a:ea typeface="Londrina Solid"/>
                <a:cs typeface="Londrina Solid"/>
                <a:sym typeface="Londrina Solid"/>
              </a:defRPr>
            </a:lvl7pPr>
            <a:lvl8pPr lvl="7" algn="ctr">
              <a:spcBef>
                <a:spcPts val="0"/>
              </a:spcBef>
              <a:spcAft>
                <a:spcPts val="0"/>
              </a:spcAft>
              <a:buSzPts val="5200"/>
              <a:buFont typeface="Londrina Solid"/>
              <a:buNone/>
              <a:defRPr sz="6933">
                <a:latin typeface="Londrina Solid"/>
                <a:ea typeface="Londrina Solid"/>
                <a:cs typeface="Londrina Solid"/>
                <a:sym typeface="Londrina Solid"/>
              </a:defRPr>
            </a:lvl8pPr>
            <a:lvl9pPr lvl="8" algn="ctr">
              <a:spcBef>
                <a:spcPts val="0"/>
              </a:spcBef>
              <a:spcAft>
                <a:spcPts val="0"/>
              </a:spcAft>
              <a:buSzPts val="5200"/>
              <a:buFont typeface="Londrina Solid"/>
              <a:buNone/>
              <a:defRPr sz="6933">
                <a:latin typeface="Londrina Solid"/>
                <a:ea typeface="Londrina Solid"/>
                <a:cs typeface="Londrina Solid"/>
                <a:sym typeface="Londrina Solid"/>
              </a:defRPr>
            </a:lvl9pPr>
          </a:lstStyle>
          <a:p>
            <a:endParaRPr/>
          </a:p>
        </p:txBody>
      </p:sp>
      <p:sp>
        <p:nvSpPr>
          <p:cNvPr id="42" name="Google Shape;42;p2"/>
          <p:cNvSpPr txBox="1">
            <a:spLocks noGrp="1"/>
          </p:cNvSpPr>
          <p:nvPr>
            <p:ph type="subTitle" idx="1"/>
          </p:nvPr>
        </p:nvSpPr>
        <p:spPr>
          <a:xfrm>
            <a:off x="3190033" y="4660200"/>
            <a:ext cx="5812000" cy="5460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2400"/>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sp>
        <p:nvSpPr>
          <p:cNvPr id="43" name="Google Shape;43;p2"/>
          <p:cNvSpPr/>
          <p:nvPr/>
        </p:nvSpPr>
        <p:spPr>
          <a:xfrm rot="-1800004">
            <a:off x="9067263" y="423260"/>
            <a:ext cx="639068" cy="565097"/>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 name="Google Shape;44;p2"/>
          <p:cNvSpPr/>
          <p:nvPr/>
        </p:nvSpPr>
        <p:spPr>
          <a:xfrm rot="-1800004">
            <a:off x="11272763" y="5874260"/>
            <a:ext cx="639068" cy="565097"/>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 name="Google Shape;45;p2"/>
          <p:cNvSpPr/>
          <p:nvPr/>
        </p:nvSpPr>
        <p:spPr>
          <a:xfrm rot="-1800044">
            <a:off x="8490290" y="876856"/>
            <a:ext cx="328293" cy="290293"/>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 name="Google Shape;46;p2"/>
          <p:cNvSpPr/>
          <p:nvPr/>
        </p:nvSpPr>
        <p:spPr>
          <a:xfrm rot="-1800004">
            <a:off x="414063" y="5900760"/>
            <a:ext cx="639068" cy="565097"/>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 name="Google Shape;47;p2"/>
          <p:cNvSpPr/>
          <p:nvPr/>
        </p:nvSpPr>
        <p:spPr>
          <a:xfrm rot="-1800044">
            <a:off x="3835690" y="6208356"/>
            <a:ext cx="328293" cy="290293"/>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 name="Google Shape;48;p2"/>
          <p:cNvSpPr/>
          <p:nvPr/>
        </p:nvSpPr>
        <p:spPr>
          <a:xfrm rot="-1800044">
            <a:off x="741123" y="363956"/>
            <a:ext cx="328293" cy="290293"/>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9" name="Google Shape;49;p2"/>
          <p:cNvSpPr/>
          <p:nvPr/>
        </p:nvSpPr>
        <p:spPr>
          <a:xfrm rot="-1800044">
            <a:off x="8919756" y="6234856"/>
            <a:ext cx="328293" cy="290293"/>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0" name="Google Shape;50;p2"/>
          <p:cNvSpPr/>
          <p:nvPr/>
        </p:nvSpPr>
        <p:spPr>
          <a:xfrm rot="-1799829">
            <a:off x="11599568" y="1228281"/>
            <a:ext cx="242307" cy="214260"/>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1" name="Google Shape;51;p2"/>
          <p:cNvSpPr/>
          <p:nvPr/>
        </p:nvSpPr>
        <p:spPr>
          <a:xfrm rot="-1799829">
            <a:off x="5046752" y="616363"/>
            <a:ext cx="242307" cy="214260"/>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33686093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chemeClr val="dk2"/>
        </a:solidFill>
        <a:effectLst/>
      </p:bgPr>
    </p:bg>
    <p:spTree>
      <p:nvGrpSpPr>
        <p:cNvPr id="1" name="Shape 97"/>
        <p:cNvGrpSpPr/>
        <p:nvPr/>
      </p:nvGrpSpPr>
      <p:grpSpPr>
        <a:xfrm>
          <a:off x="0" y="0"/>
          <a:ext cx="0" cy="0"/>
          <a:chOff x="0" y="0"/>
          <a:chExt cx="0" cy="0"/>
        </a:xfrm>
      </p:grpSpPr>
      <p:sp>
        <p:nvSpPr>
          <p:cNvPr id="98" name="Google Shape;98;p4"/>
          <p:cNvSpPr/>
          <p:nvPr/>
        </p:nvSpPr>
        <p:spPr>
          <a:xfrm rot="-1800004">
            <a:off x="9067263" y="423260"/>
            <a:ext cx="639068" cy="565097"/>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9" name="Google Shape;99;p4"/>
          <p:cNvSpPr/>
          <p:nvPr/>
        </p:nvSpPr>
        <p:spPr>
          <a:xfrm rot="-1800004">
            <a:off x="11272763" y="5874260"/>
            <a:ext cx="639068" cy="565097"/>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0" name="Google Shape;100;p4"/>
          <p:cNvSpPr/>
          <p:nvPr/>
        </p:nvSpPr>
        <p:spPr>
          <a:xfrm rot="-1800044">
            <a:off x="8490290" y="876856"/>
            <a:ext cx="328293" cy="290293"/>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1" name="Google Shape;101;p4"/>
          <p:cNvSpPr/>
          <p:nvPr/>
        </p:nvSpPr>
        <p:spPr>
          <a:xfrm rot="-1800004">
            <a:off x="414063" y="5900760"/>
            <a:ext cx="639068" cy="565097"/>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2" name="Google Shape;102;p4"/>
          <p:cNvSpPr/>
          <p:nvPr/>
        </p:nvSpPr>
        <p:spPr>
          <a:xfrm rot="-1800044">
            <a:off x="3835690" y="6208356"/>
            <a:ext cx="328293" cy="290293"/>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3" name="Google Shape;103;p4"/>
          <p:cNvSpPr/>
          <p:nvPr/>
        </p:nvSpPr>
        <p:spPr>
          <a:xfrm rot="-1800044">
            <a:off x="741123" y="363956"/>
            <a:ext cx="328293" cy="290293"/>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4" name="Google Shape;104;p4"/>
          <p:cNvSpPr/>
          <p:nvPr/>
        </p:nvSpPr>
        <p:spPr>
          <a:xfrm rot="-1800044">
            <a:off x="8919756" y="6234856"/>
            <a:ext cx="328293" cy="290293"/>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5" name="Google Shape;105;p4"/>
          <p:cNvSpPr/>
          <p:nvPr/>
        </p:nvSpPr>
        <p:spPr>
          <a:xfrm rot="-1799829">
            <a:off x="11599568" y="1228281"/>
            <a:ext cx="242307" cy="214260"/>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6" name="Google Shape;106;p4"/>
          <p:cNvSpPr/>
          <p:nvPr/>
        </p:nvSpPr>
        <p:spPr>
          <a:xfrm rot="-1799829">
            <a:off x="5046752" y="616363"/>
            <a:ext cx="242307" cy="214260"/>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07" name="Google Shape;107;p4"/>
          <p:cNvGrpSpPr/>
          <p:nvPr/>
        </p:nvGrpSpPr>
        <p:grpSpPr>
          <a:xfrm>
            <a:off x="-161167" y="-181400"/>
            <a:ext cx="12514400" cy="7220800"/>
            <a:chOff x="-120875" y="-136050"/>
            <a:chExt cx="9385800" cy="5415600"/>
          </a:xfrm>
        </p:grpSpPr>
        <p:cxnSp>
          <p:nvCxnSpPr>
            <p:cNvPr id="108" name="Google Shape;108;p4"/>
            <p:cNvCxnSpPr/>
            <p:nvPr/>
          </p:nvCxnSpPr>
          <p:spPr>
            <a:xfrm>
              <a:off x="410788" y="-136050"/>
              <a:ext cx="0" cy="5415600"/>
            </a:xfrm>
            <a:prstGeom prst="straightConnector1">
              <a:avLst/>
            </a:prstGeom>
            <a:noFill/>
            <a:ln w="19050" cap="flat" cmpd="sng">
              <a:solidFill>
                <a:schemeClr val="lt1"/>
              </a:solidFill>
              <a:prstDash val="solid"/>
              <a:round/>
              <a:headEnd type="none" w="med" len="med"/>
              <a:tailEnd type="none" w="med" len="med"/>
            </a:ln>
          </p:spPr>
        </p:cxnSp>
        <p:cxnSp>
          <p:nvCxnSpPr>
            <p:cNvPr id="109" name="Google Shape;109;p4"/>
            <p:cNvCxnSpPr/>
            <p:nvPr/>
          </p:nvCxnSpPr>
          <p:spPr>
            <a:xfrm>
              <a:off x="848813" y="-136050"/>
              <a:ext cx="0" cy="5415600"/>
            </a:xfrm>
            <a:prstGeom prst="straightConnector1">
              <a:avLst/>
            </a:prstGeom>
            <a:noFill/>
            <a:ln w="19050" cap="flat" cmpd="sng">
              <a:solidFill>
                <a:schemeClr val="lt1"/>
              </a:solidFill>
              <a:prstDash val="solid"/>
              <a:round/>
              <a:headEnd type="none" w="med" len="med"/>
              <a:tailEnd type="none" w="med" len="med"/>
            </a:ln>
          </p:spPr>
        </p:cxnSp>
        <p:cxnSp>
          <p:nvCxnSpPr>
            <p:cNvPr id="110" name="Google Shape;110;p4"/>
            <p:cNvCxnSpPr/>
            <p:nvPr/>
          </p:nvCxnSpPr>
          <p:spPr>
            <a:xfrm>
              <a:off x="1286838" y="-136050"/>
              <a:ext cx="0" cy="5415600"/>
            </a:xfrm>
            <a:prstGeom prst="straightConnector1">
              <a:avLst/>
            </a:prstGeom>
            <a:noFill/>
            <a:ln w="19050" cap="flat" cmpd="sng">
              <a:solidFill>
                <a:schemeClr val="lt1"/>
              </a:solidFill>
              <a:prstDash val="solid"/>
              <a:round/>
              <a:headEnd type="none" w="med" len="med"/>
              <a:tailEnd type="none" w="med" len="med"/>
            </a:ln>
          </p:spPr>
        </p:cxnSp>
        <p:cxnSp>
          <p:nvCxnSpPr>
            <p:cNvPr id="111" name="Google Shape;111;p4"/>
            <p:cNvCxnSpPr/>
            <p:nvPr/>
          </p:nvCxnSpPr>
          <p:spPr>
            <a:xfrm>
              <a:off x="1724863" y="-136050"/>
              <a:ext cx="0" cy="5415600"/>
            </a:xfrm>
            <a:prstGeom prst="straightConnector1">
              <a:avLst/>
            </a:prstGeom>
            <a:noFill/>
            <a:ln w="19050" cap="flat" cmpd="sng">
              <a:solidFill>
                <a:schemeClr val="lt1"/>
              </a:solidFill>
              <a:prstDash val="solid"/>
              <a:round/>
              <a:headEnd type="none" w="med" len="med"/>
              <a:tailEnd type="none" w="med" len="med"/>
            </a:ln>
          </p:spPr>
        </p:cxnSp>
        <p:cxnSp>
          <p:nvCxnSpPr>
            <p:cNvPr id="112" name="Google Shape;112;p4"/>
            <p:cNvCxnSpPr/>
            <p:nvPr/>
          </p:nvCxnSpPr>
          <p:spPr>
            <a:xfrm>
              <a:off x="2162888" y="-136050"/>
              <a:ext cx="0" cy="5415600"/>
            </a:xfrm>
            <a:prstGeom prst="straightConnector1">
              <a:avLst/>
            </a:prstGeom>
            <a:noFill/>
            <a:ln w="19050" cap="flat" cmpd="sng">
              <a:solidFill>
                <a:schemeClr val="lt1"/>
              </a:solidFill>
              <a:prstDash val="solid"/>
              <a:round/>
              <a:headEnd type="none" w="med" len="med"/>
              <a:tailEnd type="none" w="med" len="med"/>
            </a:ln>
          </p:spPr>
        </p:cxnSp>
        <p:cxnSp>
          <p:nvCxnSpPr>
            <p:cNvPr id="113" name="Google Shape;113;p4"/>
            <p:cNvCxnSpPr/>
            <p:nvPr/>
          </p:nvCxnSpPr>
          <p:spPr>
            <a:xfrm>
              <a:off x="2600913" y="-136050"/>
              <a:ext cx="0" cy="5415600"/>
            </a:xfrm>
            <a:prstGeom prst="straightConnector1">
              <a:avLst/>
            </a:prstGeom>
            <a:noFill/>
            <a:ln w="19050" cap="flat" cmpd="sng">
              <a:solidFill>
                <a:schemeClr val="lt1"/>
              </a:solidFill>
              <a:prstDash val="solid"/>
              <a:round/>
              <a:headEnd type="none" w="med" len="med"/>
              <a:tailEnd type="none" w="med" len="med"/>
            </a:ln>
          </p:spPr>
        </p:cxnSp>
        <p:cxnSp>
          <p:nvCxnSpPr>
            <p:cNvPr id="114" name="Google Shape;114;p4"/>
            <p:cNvCxnSpPr/>
            <p:nvPr/>
          </p:nvCxnSpPr>
          <p:spPr>
            <a:xfrm>
              <a:off x="3038938" y="-136050"/>
              <a:ext cx="0" cy="5415600"/>
            </a:xfrm>
            <a:prstGeom prst="straightConnector1">
              <a:avLst/>
            </a:prstGeom>
            <a:noFill/>
            <a:ln w="19050" cap="flat" cmpd="sng">
              <a:solidFill>
                <a:schemeClr val="lt1"/>
              </a:solidFill>
              <a:prstDash val="solid"/>
              <a:round/>
              <a:headEnd type="none" w="med" len="med"/>
              <a:tailEnd type="none" w="med" len="med"/>
            </a:ln>
          </p:spPr>
        </p:cxnSp>
        <p:cxnSp>
          <p:nvCxnSpPr>
            <p:cNvPr id="115" name="Google Shape;115;p4"/>
            <p:cNvCxnSpPr/>
            <p:nvPr/>
          </p:nvCxnSpPr>
          <p:spPr>
            <a:xfrm>
              <a:off x="3476963" y="-136050"/>
              <a:ext cx="0" cy="5415600"/>
            </a:xfrm>
            <a:prstGeom prst="straightConnector1">
              <a:avLst/>
            </a:prstGeom>
            <a:noFill/>
            <a:ln w="19050" cap="flat" cmpd="sng">
              <a:solidFill>
                <a:schemeClr val="lt1"/>
              </a:solidFill>
              <a:prstDash val="solid"/>
              <a:round/>
              <a:headEnd type="none" w="med" len="med"/>
              <a:tailEnd type="none" w="med" len="med"/>
            </a:ln>
          </p:spPr>
        </p:cxnSp>
        <p:cxnSp>
          <p:nvCxnSpPr>
            <p:cNvPr id="116" name="Google Shape;116;p4"/>
            <p:cNvCxnSpPr/>
            <p:nvPr/>
          </p:nvCxnSpPr>
          <p:spPr>
            <a:xfrm>
              <a:off x="3914988" y="-136050"/>
              <a:ext cx="0" cy="5415600"/>
            </a:xfrm>
            <a:prstGeom prst="straightConnector1">
              <a:avLst/>
            </a:prstGeom>
            <a:noFill/>
            <a:ln w="19050" cap="flat" cmpd="sng">
              <a:solidFill>
                <a:schemeClr val="lt1"/>
              </a:solidFill>
              <a:prstDash val="solid"/>
              <a:round/>
              <a:headEnd type="none" w="med" len="med"/>
              <a:tailEnd type="none" w="med" len="med"/>
            </a:ln>
          </p:spPr>
        </p:cxnSp>
        <p:cxnSp>
          <p:nvCxnSpPr>
            <p:cNvPr id="117" name="Google Shape;117;p4"/>
            <p:cNvCxnSpPr/>
            <p:nvPr/>
          </p:nvCxnSpPr>
          <p:spPr>
            <a:xfrm>
              <a:off x="4353013" y="-136050"/>
              <a:ext cx="0" cy="5415600"/>
            </a:xfrm>
            <a:prstGeom prst="straightConnector1">
              <a:avLst/>
            </a:prstGeom>
            <a:noFill/>
            <a:ln w="19050" cap="flat" cmpd="sng">
              <a:solidFill>
                <a:schemeClr val="lt1"/>
              </a:solidFill>
              <a:prstDash val="solid"/>
              <a:round/>
              <a:headEnd type="none" w="med" len="med"/>
              <a:tailEnd type="none" w="med" len="med"/>
            </a:ln>
          </p:spPr>
        </p:cxnSp>
        <p:cxnSp>
          <p:nvCxnSpPr>
            <p:cNvPr id="118" name="Google Shape;118;p4"/>
            <p:cNvCxnSpPr/>
            <p:nvPr/>
          </p:nvCxnSpPr>
          <p:spPr>
            <a:xfrm>
              <a:off x="4791038" y="-136050"/>
              <a:ext cx="0" cy="5415600"/>
            </a:xfrm>
            <a:prstGeom prst="straightConnector1">
              <a:avLst/>
            </a:prstGeom>
            <a:noFill/>
            <a:ln w="19050" cap="flat" cmpd="sng">
              <a:solidFill>
                <a:schemeClr val="lt1"/>
              </a:solidFill>
              <a:prstDash val="solid"/>
              <a:round/>
              <a:headEnd type="none" w="med" len="med"/>
              <a:tailEnd type="none" w="med" len="med"/>
            </a:ln>
          </p:spPr>
        </p:cxnSp>
        <p:cxnSp>
          <p:nvCxnSpPr>
            <p:cNvPr id="119" name="Google Shape;119;p4"/>
            <p:cNvCxnSpPr/>
            <p:nvPr/>
          </p:nvCxnSpPr>
          <p:spPr>
            <a:xfrm>
              <a:off x="5229063" y="-136050"/>
              <a:ext cx="0" cy="5415600"/>
            </a:xfrm>
            <a:prstGeom prst="straightConnector1">
              <a:avLst/>
            </a:prstGeom>
            <a:noFill/>
            <a:ln w="19050" cap="flat" cmpd="sng">
              <a:solidFill>
                <a:schemeClr val="lt1"/>
              </a:solidFill>
              <a:prstDash val="solid"/>
              <a:round/>
              <a:headEnd type="none" w="med" len="med"/>
              <a:tailEnd type="none" w="med" len="med"/>
            </a:ln>
          </p:spPr>
        </p:cxnSp>
        <p:cxnSp>
          <p:nvCxnSpPr>
            <p:cNvPr id="120" name="Google Shape;120;p4"/>
            <p:cNvCxnSpPr/>
            <p:nvPr/>
          </p:nvCxnSpPr>
          <p:spPr>
            <a:xfrm>
              <a:off x="5667088" y="-136050"/>
              <a:ext cx="0" cy="5415600"/>
            </a:xfrm>
            <a:prstGeom prst="straightConnector1">
              <a:avLst/>
            </a:prstGeom>
            <a:noFill/>
            <a:ln w="19050" cap="flat" cmpd="sng">
              <a:solidFill>
                <a:schemeClr val="lt1"/>
              </a:solidFill>
              <a:prstDash val="solid"/>
              <a:round/>
              <a:headEnd type="none" w="med" len="med"/>
              <a:tailEnd type="none" w="med" len="med"/>
            </a:ln>
          </p:spPr>
        </p:cxnSp>
        <p:cxnSp>
          <p:nvCxnSpPr>
            <p:cNvPr id="121" name="Google Shape;121;p4"/>
            <p:cNvCxnSpPr/>
            <p:nvPr/>
          </p:nvCxnSpPr>
          <p:spPr>
            <a:xfrm>
              <a:off x="6105113" y="-136050"/>
              <a:ext cx="0" cy="5415600"/>
            </a:xfrm>
            <a:prstGeom prst="straightConnector1">
              <a:avLst/>
            </a:prstGeom>
            <a:noFill/>
            <a:ln w="19050" cap="flat" cmpd="sng">
              <a:solidFill>
                <a:schemeClr val="lt1"/>
              </a:solidFill>
              <a:prstDash val="solid"/>
              <a:round/>
              <a:headEnd type="none" w="med" len="med"/>
              <a:tailEnd type="none" w="med" len="med"/>
            </a:ln>
          </p:spPr>
        </p:cxnSp>
        <p:cxnSp>
          <p:nvCxnSpPr>
            <p:cNvPr id="122" name="Google Shape;122;p4"/>
            <p:cNvCxnSpPr/>
            <p:nvPr/>
          </p:nvCxnSpPr>
          <p:spPr>
            <a:xfrm>
              <a:off x="6543138" y="-136050"/>
              <a:ext cx="0" cy="5415600"/>
            </a:xfrm>
            <a:prstGeom prst="straightConnector1">
              <a:avLst/>
            </a:prstGeom>
            <a:noFill/>
            <a:ln w="19050" cap="flat" cmpd="sng">
              <a:solidFill>
                <a:schemeClr val="lt1"/>
              </a:solidFill>
              <a:prstDash val="solid"/>
              <a:round/>
              <a:headEnd type="none" w="med" len="med"/>
              <a:tailEnd type="none" w="med" len="med"/>
            </a:ln>
          </p:spPr>
        </p:cxnSp>
        <p:cxnSp>
          <p:nvCxnSpPr>
            <p:cNvPr id="123" name="Google Shape;123;p4"/>
            <p:cNvCxnSpPr/>
            <p:nvPr/>
          </p:nvCxnSpPr>
          <p:spPr>
            <a:xfrm>
              <a:off x="6981163" y="-136050"/>
              <a:ext cx="0" cy="5415600"/>
            </a:xfrm>
            <a:prstGeom prst="straightConnector1">
              <a:avLst/>
            </a:prstGeom>
            <a:noFill/>
            <a:ln w="19050" cap="flat" cmpd="sng">
              <a:solidFill>
                <a:schemeClr val="lt1"/>
              </a:solidFill>
              <a:prstDash val="solid"/>
              <a:round/>
              <a:headEnd type="none" w="med" len="med"/>
              <a:tailEnd type="none" w="med" len="med"/>
            </a:ln>
          </p:spPr>
        </p:cxnSp>
        <p:cxnSp>
          <p:nvCxnSpPr>
            <p:cNvPr id="124" name="Google Shape;124;p4"/>
            <p:cNvCxnSpPr/>
            <p:nvPr/>
          </p:nvCxnSpPr>
          <p:spPr>
            <a:xfrm>
              <a:off x="7419188" y="-136050"/>
              <a:ext cx="0" cy="5415600"/>
            </a:xfrm>
            <a:prstGeom prst="straightConnector1">
              <a:avLst/>
            </a:prstGeom>
            <a:noFill/>
            <a:ln w="19050" cap="flat" cmpd="sng">
              <a:solidFill>
                <a:schemeClr val="lt1"/>
              </a:solidFill>
              <a:prstDash val="solid"/>
              <a:round/>
              <a:headEnd type="none" w="med" len="med"/>
              <a:tailEnd type="none" w="med" len="med"/>
            </a:ln>
          </p:spPr>
        </p:cxnSp>
        <p:cxnSp>
          <p:nvCxnSpPr>
            <p:cNvPr id="125" name="Google Shape;125;p4"/>
            <p:cNvCxnSpPr/>
            <p:nvPr/>
          </p:nvCxnSpPr>
          <p:spPr>
            <a:xfrm>
              <a:off x="7857213" y="-136050"/>
              <a:ext cx="0" cy="5415600"/>
            </a:xfrm>
            <a:prstGeom prst="straightConnector1">
              <a:avLst/>
            </a:prstGeom>
            <a:noFill/>
            <a:ln w="19050" cap="flat" cmpd="sng">
              <a:solidFill>
                <a:schemeClr val="lt1"/>
              </a:solidFill>
              <a:prstDash val="solid"/>
              <a:round/>
              <a:headEnd type="none" w="med" len="med"/>
              <a:tailEnd type="none" w="med" len="med"/>
            </a:ln>
          </p:spPr>
        </p:cxnSp>
        <p:cxnSp>
          <p:nvCxnSpPr>
            <p:cNvPr id="126" name="Google Shape;126;p4"/>
            <p:cNvCxnSpPr/>
            <p:nvPr/>
          </p:nvCxnSpPr>
          <p:spPr>
            <a:xfrm>
              <a:off x="8295238" y="-136050"/>
              <a:ext cx="0" cy="5415600"/>
            </a:xfrm>
            <a:prstGeom prst="straightConnector1">
              <a:avLst/>
            </a:prstGeom>
            <a:noFill/>
            <a:ln w="19050" cap="flat" cmpd="sng">
              <a:solidFill>
                <a:schemeClr val="lt1"/>
              </a:solidFill>
              <a:prstDash val="solid"/>
              <a:round/>
              <a:headEnd type="none" w="med" len="med"/>
              <a:tailEnd type="none" w="med" len="med"/>
            </a:ln>
          </p:spPr>
        </p:cxnSp>
        <p:cxnSp>
          <p:nvCxnSpPr>
            <p:cNvPr id="127" name="Google Shape;127;p4"/>
            <p:cNvCxnSpPr/>
            <p:nvPr/>
          </p:nvCxnSpPr>
          <p:spPr>
            <a:xfrm>
              <a:off x="8733263" y="-136050"/>
              <a:ext cx="0" cy="5415600"/>
            </a:xfrm>
            <a:prstGeom prst="straightConnector1">
              <a:avLst/>
            </a:prstGeom>
            <a:noFill/>
            <a:ln w="19050" cap="flat" cmpd="sng">
              <a:solidFill>
                <a:schemeClr val="lt1"/>
              </a:solidFill>
              <a:prstDash val="solid"/>
              <a:round/>
              <a:headEnd type="none" w="med" len="med"/>
              <a:tailEnd type="none" w="med" len="med"/>
            </a:ln>
          </p:spPr>
        </p:cxnSp>
        <p:cxnSp>
          <p:nvCxnSpPr>
            <p:cNvPr id="128" name="Google Shape;128;p4"/>
            <p:cNvCxnSpPr/>
            <p:nvPr/>
          </p:nvCxnSpPr>
          <p:spPr>
            <a:xfrm>
              <a:off x="4572025" y="-4278075"/>
              <a:ext cx="0" cy="9385800"/>
            </a:xfrm>
            <a:prstGeom prst="straightConnector1">
              <a:avLst/>
            </a:prstGeom>
            <a:noFill/>
            <a:ln w="19050" cap="flat" cmpd="sng">
              <a:solidFill>
                <a:schemeClr val="lt1"/>
              </a:solidFill>
              <a:prstDash val="solid"/>
              <a:round/>
              <a:headEnd type="none" w="med" len="med"/>
              <a:tailEnd type="none" w="med" len="med"/>
            </a:ln>
          </p:spPr>
        </p:cxnSp>
        <p:cxnSp>
          <p:nvCxnSpPr>
            <p:cNvPr id="129" name="Google Shape;129;p4"/>
            <p:cNvCxnSpPr/>
            <p:nvPr/>
          </p:nvCxnSpPr>
          <p:spPr>
            <a:xfrm>
              <a:off x="4572025" y="-3840050"/>
              <a:ext cx="0" cy="9385800"/>
            </a:xfrm>
            <a:prstGeom prst="straightConnector1">
              <a:avLst/>
            </a:prstGeom>
            <a:noFill/>
            <a:ln w="19050" cap="flat" cmpd="sng">
              <a:solidFill>
                <a:schemeClr val="lt1"/>
              </a:solidFill>
              <a:prstDash val="solid"/>
              <a:round/>
              <a:headEnd type="none" w="med" len="med"/>
              <a:tailEnd type="none" w="med" len="med"/>
            </a:ln>
          </p:spPr>
        </p:cxnSp>
        <p:cxnSp>
          <p:nvCxnSpPr>
            <p:cNvPr id="130" name="Google Shape;130;p4"/>
            <p:cNvCxnSpPr/>
            <p:nvPr/>
          </p:nvCxnSpPr>
          <p:spPr>
            <a:xfrm>
              <a:off x="4572025" y="-3402025"/>
              <a:ext cx="0" cy="9385800"/>
            </a:xfrm>
            <a:prstGeom prst="straightConnector1">
              <a:avLst/>
            </a:prstGeom>
            <a:noFill/>
            <a:ln w="19050" cap="flat" cmpd="sng">
              <a:solidFill>
                <a:schemeClr val="lt1"/>
              </a:solidFill>
              <a:prstDash val="solid"/>
              <a:round/>
              <a:headEnd type="none" w="med" len="med"/>
              <a:tailEnd type="none" w="med" len="med"/>
            </a:ln>
          </p:spPr>
        </p:cxnSp>
        <p:cxnSp>
          <p:nvCxnSpPr>
            <p:cNvPr id="131" name="Google Shape;131;p4"/>
            <p:cNvCxnSpPr/>
            <p:nvPr/>
          </p:nvCxnSpPr>
          <p:spPr>
            <a:xfrm>
              <a:off x="4572025" y="-2964000"/>
              <a:ext cx="0" cy="9385800"/>
            </a:xfrm>
            <a:prstGeom prst="straightConnector1">
              <a:avLst/>
            </a:prstGeom>
            <a:noFill/>
            <a:ln w="19050" cap="flat" cmpd="sng">
              <a:solidFill>
                <a:schemeClr val="lt1"/>
              </a:solidFill>
              <a:prstDash val="solid"/>
              <a:round/>
              <a:headEnd type="none" w="med" len="med"/>
              <a:tailEnd type="none" w="med" len="med"/>
            </a:ln>
          </p:spPr>
        </p:cxnSp>
        <p:cxnSp>
          <p:nvCxnSpPr>
            <p:cNvPr id="132" name="Google Shape;132;p4"/>
            <p:cNvCxnSpPr/>
            <p:nvPr/>
          </p:nvCxnSpPr>
          <p:spPr>
            <a:xfrm>
              <a:off x="4572025" y="-2525975"/>
              <a:ext cx="0" cy="9385800"/>
            </a:xfrm>
            <a:prstGeom prst="straightConnector1">
              <a:avLst/>
            </a:prstGeom>
            <a:noFill/>
            <a:ln w="19050" cap="flat" cmpd="sng">
              <a:solidFill>
                <a:schemeClr val="lt1"/>
              </a:solidFill>
              <a:prstDash val="solid"/>
              <a:round/>
              <a:headEnd type="none" w="med" len="med"/>
              <a:tailEnd type="none" w="med" len="med"/>
            </a:ln>
          </p:spPr>
        </p:cxnSp>
        <p:cxnSp>
          <p:nvCxnSpPr>
            <p:cNvPr id="133" name="Google Shape;133;p4"/>
            <p:cNvCxnSpPr/>
            <p:nvPr/>
          </p:nvCxnSpPr>
          <p:spPr>
            <a:xfrm>
              <a:off x="4572025" y="-2087950"/>
              <a:ext cx="0" cy="9385800"/>
            </a:xfrm>
            <a:prstGeom prst="straightConnector1">
              <a:avLst/>
            </a:prstGeom>
            <a:noFill/>
            <a:ln w="19050" cap="flat" cmpd="sng">
              <a:solidFill>
                <a:schemeClr val="lt1"/>
              </a:solidFill>
              <a:prstDash val="solid"/>
              <a:round/>
              <a:headEnd type="none" w="med" len="med"/>
              <a:tailEnd type="none" w="med" len="med"/>
            </a:ln>
          </p:spPr>
        </p:cxnSp>
        <p:cxnSp>
          <p:nvCxnSpPr>
            <p:cNvPr id="134" name="Google Shape;134;p4"/>
            <p:cNvCxnSpPr/>
            <p:nvPr/>
          </p:nvCxnSpPr>
          <p:spPr>
            <a:xfrm>
              <a:off x="4572025" y="-1649925"/>
              <a:ext cx="0" cy="9385800"/>
            </a:xfrm>
            <a:prstGeom prst="straightConnector1">
              <a:avLst/>
            </a:prstGeom>
            <a:noFill/>
            <a:ln w="19050" cap="flat" cmpd="sng">
              <a:solidFill>
                <a:schemeClr val="lt1"/>
              </a:solidFill>
              <a:prstDash val="solid"/>
              <a:round/>
              <a:headEnd type="none" w="med" len="med"/>
              <a:tailEnd type="none" w="med" len="med"/>
            </a:ln>
          </p:spPr>
        </p:cxnSp>
        <p:cxnSp>
          <p:nvCxnSpPr>
            <p:cNvPr id="135" name="Google Shape;135;p4"/>
            <p:cNvCxnSpPr/>
            <p:nvPr/>
          </p:nvCxnSpPr>
          <p:spPr>
            <a:xfrm>
              <a:off x="4572025" y="-1211900"/>
              <a:ext cx="0" cy="9385800"/>
            </a:xfrm>
            <a:prstGeom prst="straightConnector1">
              <a:avLst/>
            </a:prstGeom>
            <a:noFill/>
            <a:ln w="19050" cap="flat" cmpd="sng">
              <a:solidFill>
                <a:schemeClr val="lt1"/>
              </a:solidFill>
              <a:prstDash val="solid"/>
              <a:round/>
              <a:headEnd type="none" w="med" len="med"/>
              <a:tailEnd type="none" w="med" len="med"/>
            </a:ln>
          </p:spPr>
        </p:cxnSp>
        <p:cxnSp>
          <p:nvCxnSpPr>
            <p:cNvPr id="136" name="Google Shape;136;p4"/>
            <p:cNvCxnSpPr/>
            <p:nvPr/>
          </p:nvCxnSpPr>
          <p:spPr>
            <a:xfrm>
              <a:off x="4572025" y="-773875"/>
              <a:ext cx="0" cy="9385800"/>
            </a:xfrm>
            <a:prstGeom prst="straightConnector1">
              <a:avLst/>
            </a:prstGeom>
            <a:noFill/>
            <a:ln w="19050" cap="flat" cmpd="sng">
              <a:solidFill>
                <a:schemeClr val="lt1"/>
              </a:solidFill>
              <a:prstDash val="solid"/>
              <a:round/>
              <a:headEnd type="none" w="med" len="med"/>
              <a:tailEnd type="none" w="med" len="med"/>
            </a:ln>
          </p:spPr>
        </p:cxnSp>
        <p:cxnSp>
          <p:nvCxnSpPr>
            <p:cNvPr id="137" name="Google Shape;137;p4"/>
            <p:cNvCxnSpPr/>
            <p:nvPr/>
          </p:nvCxnSpPr>
          <p:spPr>
            <a:xfrm>
              <a:off x="4572025" y="-335850"/>
              <a:ext cx="0" cy="9385800"/>
            </a:xfrm>
            <a:prstGeom prst="straightConnector1">
              <a:avLst/>
            </a:prstGeom>
            <a:noFill/>
            <a:ln w="19050" cap="flat" cmpd="sng">
              <a:solidFill>
                <a:schemeClr val="lt1"/>
              </a:solidFill>
              <a:prstDash val="solid"/>
              <a:round/>
              <a:headEnd type="none" w="med" len="med"/>
              <a:tailEnd type="none" w="med" len="med"/>
            </a:ln>
          </p:spPr>
        </p:cxnSp>
        <p:cxnSp>
          <p:nvCxnSpPr>
            <p:cNvPr id="138" name="Google Shape;138;p4"/>
            <p:cNvCxnSpPr/>
            <p:nvPr/>
          </p:nvCxnSpPr>
          <p:spPr>
            <a:xfrm>
              <a:off x="4572025" y="102175"/>
              <a:ext cx="0" cy="9385800"/>
            </a:xfrm>
            <a:prstGeom prst="straightConnector1">
              <a:avLst/>
            </a:prstGeom>
            <a:noFill/>
            <a:ln w="19050" cap="flat" cmpd="sng">
              <a:solidFill>
                <a:schemeClr val="lt1"/>
              </a:solidFill>
              <a:prstDash val="solid"/>
              <a:round/>
              <a:headEnd type="none" w="med" len="med"/>
              <a:tailEnd type="none" w="med" len="med"/>
            </a:ln>
          </p:spPr>
        </p:cxnSp>
      </p:grpSp>
      <p:sp>
        <p:nvSpPr>
          <p:cNvPr id="139" name="Google Shape;139;p4"/>
          <p:cNvSpPr/>
          <p:nvPr/>
        </p:nvSpPr>
        <p:spPr>
          <a:xfrm>
            <a:off x="484101" y="480601"/>
            <a:ext cx="11223796" cy="863711"/>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EEE3D7"/>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0" name="Google Shape;140;p4"/>
          <p:cNvSpPr txBox="1">
            <a:spLocks noGrp="1"/>
          </p:cNvSpPr>
          <p:nvPr>
            <p:ph type="title"/>
          </p:nvPr>
        </p:nvSpPr>
        <p:spPr>
          <a:xfrm>
            <a:off x="960000" y="567352"/>
            <a:ext cx="10272000" cy="609600"/>
          </a:xfrm>
          <a:prstGeom prst="rect">
            <a:avLst/>
          </a:prstGeom>
        </p:spPr>
        <p:txBody>
          <a:bodyPr spcFirstLastPara="1" wrap="square" lIns="0" tIns="0" rIns="0" bIns="0"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41" name="Google Shape;141;p4"/>
          <p:cNvSpPr txBox="1">
            <a:spLocks noGrp="1"/>
          </p:cNvSpPr>
          <p:nvPr>
            <p:ph type="body" idx="1"/>
          </p:nvPr>
        </p:nvSpPr>
        <p:spPr>
          <a:xfrm>
            <a:off x="960000" y="1582800"/>
            <a:ext cx="10272000" cy="4555200"/>
          </a:xfrm>
          <a:prstGeom prst="rect">
            <a:avLst/>
          </a:prstGeom>
        </p:spPr>
        <p:txBody>
          <a:bodyPr spcFirstLastPara="1" wrap="square" lIns="91425" tIns="91425" rIns="91425" bIns="91425" anchor="t" anchorCtr="0">
            <a:noAutofit/>
          </a:bodyPr>
          <a:lstStyle>
            <a:lvl1pPr marL="609585" lvl="0" indent="-406390" rtl="0">
              <a:spcBef>
                <a:spcPts val="0"/>
              </a:spcBef>
              <a:spcAft>
                <a:spcPts val="0"/>
              </a:spcAft>
              <a:buSzPts val="1200"/>
              <a:buAutoNum type="arabicPeriod"/>
              <a:defRPr sz="1667"/>
            </a:lvl1pPr>
            <a:lvl2pPr marL="1219170" lvl="1" indent="-406390" rtl="0">
              <a:lnSpc>
                <a:spcPct val="115000"/>
              </a:lnSpc>
              <a:spcBef>
                <a:spcPts val="0"/>
              </a:spcBef>
              <a:spcAft>
                <a:spcPts val="0"/>
              </a:spcAft>
              <a:buSzPts val="1200"/>
              <a:buFont typeface="Roboto Condensed Light"/>
              <a:buAutoNum type="alphaLcPeriod"/>
              <a:defRPr/>
            </a:lvl2pPr>
            <a:lvl3pPr marL="1828754" lvl="2" indent="-406390" rtl="0">
              <a:lnSpc>
                <a:spcPct val="115000"/>
              </a:lnSpc>
              <a:spcBef>
                <a:spcPts val="0"/>
              </a:spcBef>
              <a:spcAft>
                <a:spcPts val="0"/>
              </a:spcAft>
              <a:buSzPts val="1200"/>
              <a:buFont typeface="Roboto Condensed Light"/>
              <a:buAutoNum type="romanLcPeriod"/>
              <a:defRPr/>
            </a:lvl3pPr>
            <a:lvl4pPr marL="2438339" lvl="3" indent="-406390" rtl="0">
              <a:lnSpc>
                <a:spcPct val="115000"/>
              </a:lnSpc>
              <a:spcBef>
                <a:spcPts val="0"/>
              </a:spcBef>
              <a:spcAft>
                <a:spcPts val="0"/>
              </a:spcAft>
              <a:buSzPts val="1200"/>
              <a:buFont typeface="Roboto Condensed Light"/>
              <a:buAutoNum type="arabicPeriod"/>
              <a:defRPr/>
            </a:lvl4pPr>
            <a:lvl5pPr marL="3047924" lvl="4" indent="-406390" rtl="0">
              <a:lnSpc>
                <a:spcPct val="115000"/>
              </a:lnSpc>
              <a:spcBef>
                <a:spcPts val="0"/>
              </a:spcBef>
              <a:spcAft>
                <a:spcPts val="0"/>
              </a:spcAft>
              <a:buSzPts val="1200"/>
              <a:buFont typeface="Roboto Condensed Light"/>
              <a:buAutoNum type="alphaLcPeriod"/>
              <a:defRPr/>
            </a:lvl5pPr>
            <a:lvl6pPr marL="3657509" lvl="5" indent="-406390" rtl="0">
              <a:lnSpc>
                <a:spcPct val="115000"/>
              </a:lnSpc>
              <a:spcBef>
                <a:spcPts val="0"/>
              </a:spcBef>
              <a:spcAft>
                <a:spcPts val="0"/>
              </a:spcAft>
              <a:buSzPts val="1200"/>
              <a:buFont typeface="Roboto Condensed Light"/>
              <a:buAutoNum type="romanLcPeriod"/>
              <a:defRPr/>
            </a:lvl6pPr>
            <a:lvl7pPr marL="4267093" lvl="6" indent="-406390" rtl="0">
              <a:lnSpc>
                <a:spcPct val="115000"/>
              </a:lnSpc>
              <a:spcBef>
                <a:spcPts val="0"/>
              </a:spcBef>
              <a:spcAft>
                <a:spcPts val="0"/>
              </a:spcAft>
              <a:buSzPts val="1200"/>
              <a:buFont typeface="Roboto Condensed Light"/>
              <a:buAutoNum type="arabicPeriod"/>
              <a:defRPr/>
            </a:lvl7pPr>
            <a:lvl8pPr marL="4876678" lvl="7" indent="-406390" rtl="0">
              <a:lnSpc>
                <a:spcPct val="115000"/>
              </a:lnSpc>
              <a:spcBef>
                <a:spcPts val="0"/>
              </a:spcBef>
              <a:spcAft>
                <a:spcPts val="0"/>
              </a:spcAft>
              <a:buSzPts val="1200"/>
              <a:buFont typeface="Roboto Condensed Light"/>
              <a:buAutoNum type="alphaLcPeriod"/>
              <a:defRPr/>
            </a:lvl8pPr>
            <a:lvl9pPr marL="5486263" lvl="8" indent="-406390" rtl="0">
              <a:lnSpc>
                <a:spcPct val="115000"/>
              </a:lnSpc>
              <a:spcBef>
                <a:spcPts val="0"/>
              </a:spcBef>
              <a:spcAft>
                <a:spcPts val="0"/>
              </a:spcAft>
              <a:buSzPts val="1200"/>
              <a:buFont typeface="Roboto Condensed Light"/>
              <a:buAutoNum type="romanLcPeriod"/>
              <a:defRPr/>
            </a:lvl9pPr>
          </a:lstStyle>
          <a:p>
            <a:endParaRPr/>
          </a:p>
        </p:txBody>
      </p:sp>
    </p:spTree>
    <p:extLst>
      <p:ext uri="{BB962C8B-B14F-4D97-AF65-F5344CB8AC3E}">
        <p14:creationId xmlns:p14="http://schemas.microsoft.com/office/powerpoint/2010/main" val="11826519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solidFill>
          <a:schemeClr val="dk2"/>
        </a:solidFill>
        <a:effectLst/>
      </p:bgPr>
    </p:bg>
    <p:spTree>
      <p:nvGrpSpPr>
        <p:cNvPr id="1" name="Shape 190"/>
        <p:cNvGrpSpPr/>
        <p:nvPr/>
      </p:nvGrpSpPr>
      <p:grpSpPr>
        <a:xfrm>
          <a:off x="0" y="0"/>
          <a:ext cx="0" cy="0"/>
          <a:chOff x="0" y="0"/>
          <a:chExt cx="0" cy="0"/>
        </a:xfrm>
      </p:grpSpPr>
      <p:sp>
        <p:nvSpPr>
          <p:cNvPr id="191" name="Google Shape;191;p6"/>
          <p:cNvSpPr/>
          <p:nvPr/>
        </p:nvSpPr>
        <p:spPr>
          <a:xfrm rot="-1800004">
            <a:off x="9067263" y="423260"/>
            <a:ext cx="639068" cy="565097"/>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2" name="Google Shape;192;p6"/>
          <p:cNvSpPr/>
          <p:nvPr/>
        </p:nvSpPr>
        <p:spPr>
          <a:xfrm rot="-1800004">
            <a:off x="11272763" y="5874260"/>
            <a:ext cx="639068" cy="565097"/>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3" name="Google Shape;193;p6"/>
          <p:cNvSpPr/>
          <p:nvPr/>
        </p:nvSpPr>
        <p:spPr>
          <a:xfrm rot="-1800044">
            <a:off x="8490290" y="876856"/>
            <a:ext cx="328293" cy="290293"/>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4" name="Google Shape;194;p6"/>
          <p:cNvSpPr/>
          <p:nvPr/>
        </p:nvSpPr>
        <p:spPr>
          <a:xfrm rot="-1800004">
            <a:off x="414063" y="5900760"/>
            <a:ext cx="639068" cy="565097"/>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5" name="Google Shape;195;p6"/>
          <p:cNvSpPr/>
          <p:nvPr/>
        </p:nvSpPr>
        <p:spPr>
          <a:xfrm rot="-1800044">
            <a:off x="3835690" y="6208356"/>
            <a:ext cx="328293" cy="290293"/>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6" name="Google Shape;196;p6"/>
          <p:cNvSpPr/>
          <p:nvPr/>
        </p:nvSpPr>
        <p:spPr>
          <a:xfrm rot="-1800044">
            <a:off x="741123" y="363956"/>
            <a:ext cx="328293" cy="290293"/>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7" name="Google Shape;197;p6"/>
          <p:cNvSpPr/>
          <p:nvPr/>
        </p:nvSpPr>
        <p:spPr>
          <a:xfrm rot="-1800044">
            <a:off x="8919756" y="6234856"/>
            <a:ext cx="328293" cy="290293"/>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8" name="Google Shape;198;p6"/>
          <p:cNvSpPr/>
          <p:nvPr/>
        </p:nvSpPr>
        <p:spPr>
          <a:xfrm rot="-1799829">
            <a:off x="11599568" y="1228281"/>
            <a:ext cx="242307" cy="214260"/>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9" name="Google Shape;199;p6"/>
          <p:cNvSpPr/>
          <p:nvPr/>
        </p:nvSpPr>
        <p:spPr>
          <a:xfrm rot="-1799829">
            <a:off x="5046752" y="616363"/>
            <a:ext cx="242307" cy="214260"/>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200" name="Google Shape;200;p6"/>
          <p:cNvGrpSpPr/>
          <p:nvPr/>
        </p:nvGrpSpPr>
        <p:grpSpPr>
          <a:xfrm>
            <a:off x="-161167" y="-181400"/>
            <a:ext cx="12514400" cy="7220800"/>
            <a:chOff x="-120875" y="-136050"/>
            <a:chExt cx="9385800" cy="5415600"/>
          </a:xfrm>
        </p:grpSpPr>
        <p:cxnSp>
          <p:nvCxnSpPr>
            <p:cNvPr id="201" name="Google Shape;201;p6"/>
            <p:cNvCxnSpPr/>
            <p:nvPr/>
          </p:nvCxnSpPr>
          <p:spPr>
            <a:xfrm>
              <a:off x="41078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202" name="Google Shape;202;p6"/>
            <p:cNvCxnSpPr/>
            <p:nvPr/>
          </p:nvCxnSpPr>
          <p:spPr>
            <a:xfrm>
              <a:off x="84881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203" name="Google Shape;203;p6"/>
            <p:cNvCxnSpPr/>
            <p:nvPr/>
          </p:nvCxnSpPr>
          <p:spPr>
            <a:xfrm>
              <a:off x="128683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204" name="Google Shape;204;p6"/>
            <p:cNvCxnSpPr/>
            <p:nvPr/>
          </p:nvCxnSpPr>
          <p:spPr>
            <a:xfrm>
              <a:off x="172486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205" name="Google Shape;205;p6"/>
            <p:cNvCxnSpPr/>
            <p:nvPr/>
          </p:nvCxnSpPr>
          <p:spPr>
            <a:xfrm>
              <a:off x="216288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206" name="Google Shape;206;p6"/>
            <p:cNvCxnSpPr/>
            <p:nvPr/>
          </p:nvCxnSpPr>
          <p:spPr>
            <a:xfrm>
              <a:off x="260091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207" name="Google Shape;207;p6"/>
            <p:cNvCxnSpPr/>
            <p:nvPr/>
          </p:nvCxnSpPr>
          <p:spPr>
            <a:xfrm>
              <a:off x="303893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208" name="Google Shape;208;p6"/>
            <p:cNvCxnSpPr/>
            <p:nvPr/>
          </p:nvCxnSpPr>
          <p:spPr>
            <a:xfrm>
              <a:off x="347696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209" name="Google Shape;209;p6"/>
            <p:cNvCxnSpPr/>
            <p:nvPr/>
          </p:nvCxnSpPr>
          <p:spPr>
            <a:xfrm>
              <a:off x="391498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210" name="Google Shape;210;p6"/>
            <p:cNvCxnSpPr/>
            <p:nvPr/>
          </p:nvCxnSpPr>
          <p:spPr>
            <a:xfrm>
              <a:off x="435301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211" name="Google Shape;211;p6"/>
            <p:cNvCxnSpPr/>
            <p:nvPr/>
          </p:nvCxnSpPr>
          <p:spPr>
            <a:xfrm>
              <a:off x="479103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212" name="Google Shape;212;p6"/>
            <p:cNvCxnSpPr/>
            <p:nvPr/>
          </p:nvCxnSpPr>
          <p:spPr>
            <a:xfrm>
              <a:off x="522906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213" name="Google Shape;213;p6"/>
            <p:cNvCxnSpPr/>
            <p:nvPr/>
          </p:nvCxnSpPr>
          <p:spPr>
            <a:xfrm>
              <a:off x="566708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214" name="Google Shape;214;p6"/>
            <p:cNvCxnSpPr/>
            <p:nvPr/>
          </p:nvCxnSpPr>
          <p:spPr>
            <a:xfrm>
              <a:off x="610511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215" name="Google Shape;215;p6"/>
            <p:cNvCxnSpPr/>
            <p:nvPr/>
          </p:nvCxnSpPr>
          <p:spPr>
            <a:xfrm>
              <a:off x="654313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216" name="Google Shape;216;p6"/>
            <p:cNvCxnSpPr/>
            <p:nvPr/>
          </p:nvCxnSpPr>
          <p:spPr>
            <a:xfrm>
              <a:off x="698116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217" name="Google Shape;217;p6"/>
            <p:cNvCxnSpPr/>
            <p:nvPr/>
          </p:nvCxnSpPr>
          <p:spPr>
            <a:xfrm>
              <a:off x="741918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218" name="Google Shape;218;p6"/>
            <p:cNvCxnSpPr/>
            <p:nvPr/>
          </p:nvCxnSpPr>
          <p:spPr>
            <a:xfrm>
              <a:off x="785721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219" name="Google Shape;219;p6"/>
            <p:cNvCxnSpPr/>
            <p:nvPr/>
          </p:nvCxnSpPr>
          <p:spPr>
            <a:xfrm>
              <a:off x="829523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220" name="Google Shape;220;p6"/>
            <p:cNvCxnSpPr/>
            <p:nvPr/>
          </p:nvCxnSpPr>
          <p:spPr>
            <a:xfrm>
              <a:off x="873326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221" name="Google Shape;221;p6"/>
            <p:cNvCxnSpPr/>
            <p:nvPr/>
          </p:nvCxnSpPr>
          <p:spPr>
            <a:xfrm>
              <a:off x="4572025" y="-4278075"/>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222" name="Google Shape;222;p6"/>
            <p:cNvCxnSpPr/>
            <p:nvPr/>
          </p:nvCxnSpPr>
          <p:spPr>
            <a:xfrm>
              <a:off x="4572025" y="-3840050"/>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223" name="Google Shape;223;p6"/>
            <p:cNvCxnSpPr/>
            <p:nvPr/>
          </p:nvCxnSpPr>
          <p:spPr>
            <a:xfrm>
              <a:off x="4572025" y="-3402025"/>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224" name="Google Shape;224;p6"/>
            <p:cNvCxnSpPr/>
            <p:nvPr/>
          </p:nvCxnSpPr>
          <p:spPr>
            <a:xfrm>
              <a:off x="4572025" y="-2964000"/>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225" name="Google Shape;225;p6"/>
            <p:cNvCxnSpPr/>
            <p:nvPr/>
          </p:nvCxnSpPr>
          <p:spPr>
            <a:xfrm>
              <a:off x="4572025" y="-2525975"/>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226" name="Google Shape;226;p6"/>
            <p:cNvCxnSpPr/>
            <p:nvPr/>
          </p:nvCxnSpPr>
          <p:spPr>
            <a:xfrm>
              <a:off x="4572025" y="-2087950"/>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227" name="Google Shape;227;p6"/>
            <p:cNvCxnSpPr/>
            <p:nvPr/>
          </p:nvCxnSpPr>
          <p:spPr>
            <a:xfrm>
              <a:off x="4572025" y="-1649925"/>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228" name="Google Shape;228;p6"/>
            <p:cNvCxnSpPr/>
            <p:nvPr/>
          </p:nvCxnSpPr>
          <p:spPr>
            <a:xfrm>
              <a:off x="4572025" y="-1211900"/>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229" name="Google Shape;229;p6"/>
            <p:cNvCxnSpPr/>
            <p:nvPr/>
          </p:nvCxnSpPr>
          <p:spPr>
            <a:xfrm>
              <a:off x="4572025" y="-773875"/>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230" name="Google Shape;230;p6"/>
            <p:cNvCxnSpPr/>
            <p:nvPr/>
          </p:nvCxnSpPr>
          <p:spPr>
            <a:xfrm>
              <a:off x="4572025" y="-335850"/>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231" name="Google Shape;231;p6"/>
            <p:cNvCxnSpPr/>
            <p:nvPr/>
          </p:nvCxnSpPr>
          <p:spPr>
            <a:xfrm>
              <a:off x="4572025" y="102175"/>
              <a:ext cx="0" cy="9385800"/>
            </a:xfrm>
            <a:prstGeom prst="straightConnector1">
              <a:avLst/>
            </a:prstGeom>
            <a:noFill/>
            <a:ln w="19050" cap="flat" cmpd="sng">
              <a:solidFill>
                <a:srgbClr val="EEE3D7"/>
              </a:solidFill>
              <a:prstDash val="solid"/>
              <a:round/>
              <a:headEnd type="none" w="med" len="med"/>
              <a:tailEnd type="none" w="med" len="med"/>
            </a:ln>
          </p:spPr>
        </p:cxnSp>
      </p:grpSp>
      <p:sp>
        <p:nvSpPr>
          <p:cNvPr id="232" name="Google Shape;232;p6"/>
          <p:cNvSpPr/>
          <p:nvPr/>
        </p:nvSpPr>
        <p:spPr>
          <a:xfrm>
            <a:off x="484101" y="480601"/>
            <a:ext cx="11223796" cy="863711"/>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EEE3D7"/>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3" name="Google Shape;233;p6"/>
          <p:cNvSpPr txBox="1">
            <a:spLocks noGrp="1"/>
          </p:cNvSpPr>
          <p:nvPr>
            <p:ph type="title"/>
          </p:nvPr>
        </p:nvSpPr>
        <p:spPr>
          <a:xfrm>
            <a:off x="960000" y="567352"/>
            <a:ext cx="10272000" cy="609600"/>
          </a:xfrm>
          <a:prstGeom prst="rect">
            <a:avLst/>
          </a:prstGeom>
        </p:spPr>
        <p:txBody>
          <a:bodyPr spcFirstLastPara="1" wrap="square" lIns="0" tIns="0" rIns="0" bIns="0"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15541247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12"/>
        <p:cNvGrpSpPr/>
        <p:nvPr/>
      </p:nvGrpSpPr>
      <p:grpSpPr>
        <a:xfrm>
          <a:off x="0" y="0"/>
          <a:ext cx="0" cy="0"/>
          <a:chOff x="0" y="0"/>
          <a:chExt cx="0" cy="0"/>
        </a:xfrm>
      </p:grpSpPr>
    </p:spTree>
    <p:extLst>
      <p:ext uri="{BB962C8B-B14F-4D97-AF65-F5344CB8AC3E}">
        <p14:creationId xmlns:p14="http://schemas.microsoft.com/office/powerpoint/2010/main" val="36780875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bg>
      <p:bgPr>
        <a:solidFill>
          <a:schemeClr val="dk2"/>
        </a:solidFill>
        <a:effectLst/>
      </p:bgPr>
    </p:bg>
    <p:spTree>
      <p:nvGrpSpPr>
        <p:cNvPr id="1" name="Shape 413"/>
        <p:cNvGrpSpPr/>
        <p:nvPr/>
      </p:nvGrpSpPr>
      <p:grpSpPr>
        <a:xfrm>
          <a:off x="0" y="0"/>
          <a:ext cx="0" cy="0"/>
          <a:chOff x="0" y="0"/>
          <a:chExt cx="0" cy="0"/>
        </a:xfrm>
      </p:grpSpPr>
      <p:grpSp>
        <p:nvGrpSpPr>
          <p:cNvPr id="414" name="Google Shape;414;p13"/>
          <p:cNvGrpSpPr/>
          <p:nvPr/>
        </p:nvGrpSpPr>
        <p:grpSpPr>
          <a:xfrm>
            <a:off x="315600" y="301329"/>
            <a:ext cx="11694697" cy="6286449"/>
            <a:chOff x="236699" y="225996"/>
            <a:chExt cx="8771023" cy="4714837"/>
          </a:xfrm>
        </p:grpSpPr>
        <p:sp>
          <p:nvSpPr>
            <p:cNvPr id="415" name="Google Shape;415;p13"/>
            <p:cNvSpPr/>
            <p:nvPr/>
          </p:nvSpPr>
          <p:spPr>
            <a:xfrm rot="-1800004">
              <a:off x="6800447" y="317444"/>
              <a:ext cx="479301" cy="423823"/>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16" name="Google Shape;416;p13"/>
            <p:cNvSpPr/>
            <p:nvPr/>
          </p:nvSpPr>
          <p:spPr>
            <a:xfrm rot="-1800004">
              <a:off x="8454572" y="4405694"/>
              <a:ext cx="479301" cy="423823"/>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17" name="Google Shape;417;p13"/>
            <p:cNvSpPr/>
            <p:nvPr/>
          </p:nvSpPr>
          <p:spPr>
            <a:xfrm rot="-1800044">
              <a:off x="6367717" y="657642"/>
              <a:ext cx="246220" cy="217720"/>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18" name="Google Shape;418;p13"/>
            <p:cNvSpPr/>
            <p:nvPr/>
          </p:nvSpPr>
          <p:spPr>
            <a:xfrm rot="-1800004">
              <a:off x="310547" y="4425569"/>
              <a:ext cx="479301" cy="423823"/>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19" name="Google Shape;419;p13"/>
            <p:cNvSpPr/>
            <p:nvPr/>
          </p:nvSpPr>
          <p:spPr>
            <a:xfrm rot="-1800044">
              <a:off x="2876767" y="4656267"/>
              <a:ext cx="246220" cy="217720"/>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0" name="Google Shape;420;p13"/>
            <p:cNvSpPr/>
            <p:nvPr/>
          </p:nvSpPr>
          <p:spPr>
            <a:xfrm rot="-1800044">
              <a:off x="555842" y="272967"/>
              <a:ext cx="246220" cy="217720"/>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1" name="Google Shape;421;p13"/>
            <p:cNvSpPr/>
            <p:nvPr/>
          </p:nvSpPr>
          <p:spPr>
            <a:xfrm rot="-1800044">
              <a:off x="6689817" y="4676142"/>
              <a:ext cx="246220" cy="217720"/>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2" name="Google Shape;422;p13"/>
            <p:cNvSpPr/>
            <p:nvPr/>
          </p:nvSpPr>
          <p:spPr>
            <a:xfrm rot="-1799829">
              <a:off x="8699676" y="921210"/>
              <a:ext cx="181730" cy="160695"/>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3" name="Google Shape;423;p13"/>
            <p:cNvSpPr/>
            <p:nvPr/>
          </p:nvSpPr>
          <p:spPr>
            <a:xfrm rot="-1799829">
              <a:off x="3785064" y="462272"/>
              <a:ext cx="181730" cy="160695"/>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424" name="Google Shape;424;p13"/>
          <p:cNvGrpSpPr/>
          <p:nvPr/>
        </p:nvGrpSpPr>
        <p:grpSpPr>
          <a:xfrm>
            <a:off x="-161167" y="-181400"/>
            <a:ext cx="12514400" cy="7220800"/>
            <a:chOff x="-120875" y="-136050"/>
            <a:chExt cx="9385800" cy="5415600"/>
          </a:xfrm>
        </p:grpSpPr>
        <p:cxnSp>
          <p:nvCxnSpPr>
            <p:cNvPr id="425" name="Google Shape;425;p13"/>
            <p:cNvCxnSpPr/>
            <p:nvPr/>
          </p:nvCxnSpPr>
          <p:spPr>
            <a:xfrm>
              <a:off x="41078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426" name="Google Shape;426;p13"/>
            <p:cNvCxnSpPr/>
            <p:nvPr/>
          </p:nvCxnSpPr>
          <p:spPr>
            <a:xfrm>
              <a:off x="84881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427" name="Google Shape;427;p13"/>
            <p:cNvCxnSpPr/>
            <p:nvPr/>
          </p:nvCxnSpPr>
          <p:spPr>
            <a:xfrm>
              <a:off x="128683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428" name="Google Shape;428;p13"/>
            <p:cNvCxnSpPr/>
            <p:nvPr/>
          </p:nvCxnSpPr>
          <p:spPr>
            <a:xfrm>
              <a:off x="172486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429" name="Google Shape;429;p13"/>
            <p:cNvCxnSpPr/>
            <p:nvPr/>
          </p:nvCxnSpPr>
          <p:spPr>
            <a:xfrm>
              <a:off x="216288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430" name="Google Shape;430;p13"/>
            <p:cNvCxnSpPr/>
            <p:nvPr/>
          </p:nvCxnSpPr>
          <p:spPr>
            <a:xfrm>
              <a:off x="260091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431" name="Google Shape;431;p13"/>
            <p:cNvCxnSpPr/>
            <p:nvPr/>
          </p:nvCxnSpPr>
          <p:spPr>
            <a:xfrm>
              <a:off x="303893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432" name="Google Shape;432;p13"/>
            <p:cNvCxnSpPr/>
            <p:nvPr/>
          </p:nvCxnSpPr>
          <p:spPr>
            <a:xfrm>
              <a:off x="347696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433" name="Google Shape;433;p13"/>
            <p:cNvCxnSpPr/>
            <p:nvPr/>
          </p:nvCxnSpPr>
          <p:spPr>
            <a:xfrm>
              <a:off x="391498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434" name="Google Shape;434;p13"/>
            <p:cNvCxnSpPr/>
            <p:nvPr/>
          </p:nvCxnSpPr>
          <p:spPr>
            <a:xfrm>
              <a:off x="435301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435" name="Google Shape;435;p13"/>
            <p:cNvCxnSpPr/>
            <p:nvPr/>
          </p:nvCxnSpPr>
          <p:spPr>
            <a:xfrm>
              <a:off x="479103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436" name="Google Shape;436;p13"/>
            <p:cNvCxnSpPr/>
            <p:nvPr/>
          </p:nvCxnSpPr>
          <p:spPr>
            <a:xfrm>
              <a:off x="522906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437" name="Google Shape;437;p13"/>
            <p:cNvCxnSpPr/>
            <p:nvPr/>
          </p:nvCxnSpPr>
          <p:spPr>
            <a:xfrm>
              <a:off x="566708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438" name="Google Shape;438;p13"/>
            <p:cNvCxnSpPr/>
            <p:nvPr/>
          </p:nvCxnSpPr>
          <p:spPr>
            <a:xfrm>
              <a:off x="610511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439" name="Google Shape;439;p13"/>
            <p:cNvCxnSpPr/>
            <p:nvPr/>
          </p:nvCxnSpPr>
          <p:spPr>
            <a:xfrm>
              <a:off x="654313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440" name="Google Shape;440;p13"/>
            <p:cNvCxnSpPr/>
            <p:nvPr/>
          </p:nvCxnSpPr>
          <p:spPr>
            <a:xfrm>
              <a:off x="698116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441" name="Google Shape;441;p13"/>
            <p:cNvCxnSpPr/>
            <p:nvPr/>
          </p:nvCxnSpPr>
          <p:spPr>
            <a:xfrm>
              <a:off x="741918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442" name="Google Shape;442;p13"/>
            <p:cNvCxnSpPr/>
            <p:nvPr/>
          </p:nvCxnSpPr>
          <p:spPr>
            <a:xfrm>
              <a:off x="785721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443" name="Google Shape;443;p13"/>
            <p:cNvCxnSpPr/>
            <p:nvPr/>
          </p:nvCxnSpPr>
          <p:spPr>
            <a:xfrm>
              <a:off x="829523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444" name="Google Shape;444;p13"/>
            <p:cNvCxnSpPr/>
            <p:nvPr/>
          </p:nvCxnSpPr>
          <p:spPr>
            <a:xfrm>
              <a:off x="873326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445" name="Google Shape;445;p13"/>
            <p:cNvCxnSpPr/>
            <p:nvPr/>
          </p:nvCxnSpPr>
          <p:spPr>
            <a:xfrm>
              <a:off x="4572025" y="-4278075"/>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446" name="Google Shape;446;p13"/>
            <p:cNvCxnSpPr/>
            <p:nvPr/>
          </p:nvCxnSpPr>
          <p:spPr>
            <a:xfrm>
              <a:off x="4572025" y="-3840050"/>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447" name="Google Shape;447;p13"/>
            <p:cNvCxnSpPr/>
            <p:nvPr/>
          </p:nvCxnSpPr>
          <p:spPr>
            <a:xfrm>
              <a:off x="4572025" y="-3402025"/>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448" name="Google Shape;448;p13"/>
            <p:cNvCxnSpPr/>
            <p:nvPr/>
          </p:nvCxnSpPr>
          <p:spPr>
            <a:xfrm>
              <a:off x="4572025" y="-2964000"/>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449" name="Google Shape;449;p13"/>
            <p:cNvCxnSpPr/>
            <p:nvPr/>
          </p:nvCxnSpPr>
          <p:spPr>
            <a:xfrm>
              <a:off x="4572025" y="-2525975"/>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450" name="Google Shape;450;p13"/>
            <p:cNvCxnSpPr/>
            <p:nvPr/>
          </p:nvCxnSpPr>
          <p:spPr>
            <a:xfrm>
              <a:off x="4572025" y="-2087950"/>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451" name="Google Shape;451;p13"/>
            <p:cNvCxnSpPr/>
            <p:nvPr/>
          </p:nvCxnSpPr>
          <p:spPr>
            <a:xfrm>
              <a:off x="4572025" y="-1649925"/>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452" name="Google Shape;452;p13"/>
            <p:cNvCxnSpPr/>
            <p:nvPr/>
          </p:nvCxnSpPr>
          <p:spPr>
            <a:xfrm>
              <a:off x="4572025" y="-1211900"/>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453" name="Google Shape;453;p13"/>
            <p:cNvCxnSpPr/>
            <p:nvPr/>
          </p:nvCxnSpPr>
          <p:spPr>
            <a:xfrm>
              <a:off x="4572025" y="-773875"/>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454" name="Google Shape;454;p13"/>
            <p:cNvCxnSpPr/>
            <p:nvPr/>
          </p:nvCxnSpPr>
          <p:spPr>
            <a:xfrm>
              <a:off x="4572025" y="-335850"/>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455" name="Google Shape;455;p13"/>
            <p:cNvCxnSpPr/>
            <p:nvPr/>
          </p:nvCxnSpPr>
          <p:spPr>
            <a:xfrm>
              <a:off x="4572025" y="102175"/>
              <a:ext cx="0" cy="9385800"/>
            </a:xfrm>
            <a:prstGeom prst="straightConnector1">
              <a:avLst/>
            </a:prstGeom>
            <a:noFill/>
            <a:ln w="19050" cap="flat" cmpd="sng">
              <a:solidFill>
                <a:srgbClr val="EEE3D7"/>
              </a:solidFill>
              <a:prstDash val="solid"/>
              <a:round/>
              <a:headEnd type="none" w="med" len="med"/>
              <a:tailEnd type="none" w="med" len="med"/>
            </a:ln>
          </p:spPr>
        </p:cxnSp>
      </p:grpSp>
      <p:sp>
        <p:nvSpPr>
          <p:cNvPr id="456" name="Google Shape;456;p13"/>
          <p:cNvSpPr/>
          <p:nvPr/>
        </p:nvSpPr>
        <p:spPr>
          <a:xfrm>
            <a:off x="484101" y="480601"/>
            <a:ext cx="11223796" cy="863711"/>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EEE3D7"/>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7" name="Google Shape;457;p13"/>
          <p:cNvSpPr txBox="1">
            <a:spLocks noGrp="1"/>
          </p:cNvSpPr>
          <p:nvPr>
            <p:ph type="subTitle" idx="1"/>
          </p:nvPr>
        </p:nvSpPr>
        <p:spPr>
          <a:xfrm>
            <a:off x="2638607" y="2086333"/>
            <a:ext cx="6914800" cy="609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500"/>
              <a:buFont typeface="Bebas Neue"/>
              <a:buNone/>
              <a:defRPr sz="3333">
                <a:latin typeface="Bebas Neue"/>
                <a:ea typeface="Bebas Neue"/>
                <a:cs typeface="Bebas Neue"/>
                <a:sym typeface="Bebas Neue"/>
              </a:defRPr>
            </a:lvl1pPr>
            <a:lvl2pPr lvl="1" algn="ctr" rtl="0">
              <a:lnSpc>
                <a:spcPct val="100000"/>
              </a:lnSpc>
              <a:spcBef>
                <a:spcPts val="0"/>
              </a:spcBef>
              <a:spcAft>
                <a:spcPts val="0"/>
              </a:spcAft>
              <a:buSzPts val="2500"/>
              <a:buFont typeface="Bebas Neue"/>
              <a:buNone/>
              <a:defRPr sz="3333">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3333">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3333">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3333">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3333">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3333">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3333">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3333">
                <a:latin typeface="Bebas Neue"/>
                <a:ea typeface="Bebas Neue"/>
                <a:cs typeface="Bebas Neue"/>
                <a:sym typeface="Bebas Neue"/>
              </a:defRPr>
            </a:lvl9pPr>
          </a:lstStyle>
          <a:p>
            <a:endParaRPr/>
          </a:p>
        </p:txBody>
      </p:sp>
      <p:sp>
        <p:nvSpPr>
          <p:cNvPr id="458" name="Google Shape;458;p13"/>
          <p:cNvSpPr txBox="1">
            <a:spLocks noGrp="1"/>
          </p:cNvSpPr>
          <p:nvPr>
            <p:ph type="subTitle" idx="2"/>
          </p:nvPr>
        </p:nvSpPr>
        <p:spPr>
          <a:xfrm>
            <a:off x="2638607" y="4030767"/>
            <a:ext cx="6914800" cy="6096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2500"/>
              <a:buFont typeface="Bebas Neue"/>
              <a:buNone/>
              <a:defRPr sz="3333">
                <a:latin typeface="Bebas Neue"/>
                <a:ea typeface="Bebas Neue"/>
                <a:cs typeface="Bebas Neue"/>
                <a:sym typeface="Bebas Neue"/>
              </a:defRPr>
            </a:lvl1pPr>
            <a:lvl2pPr lvl="1" algn="ctr" rtl="0">
              <a:lnSpc>
                <a:spcPct val="100000"/>
              </a:lnSpc>
              <a:spcBef>
                <a:spcPts val="0"/>
              </a:spcBef>
              <a:spcAft>
                <a:spcPts val="0"/>
              </a:spcAft>
              <a:buSzPts val="2500"/>
              <a:buFont typeface="Bebas Neue"/>
              <a:buNone/>
              <a:defRPr sz="3333">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3333">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3333">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3333">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3333">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3333">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3333">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3333">
                <a:latin typeface="Bebas Neue"/>
                <a:ea typeface="Bebas Neue"/>
                <a:cs typeface="Bebas Neue"/>
                <a:sym typeface="Bebas Neue"/>
              </a:defRPr>
            </a:lvl9pPr>
          </a:lstStyle>
          <a:p>
            <a:endParaRPr/>
          </a:p>
        </p:txBody>
      </p:sp>
      <p:sp>
        <p:nvSpPr>
          <p:cNvPr id="459" name="Google Shape;459;p13"/>
          <p:cNvSpPr txBox="1">
            <a:spLocks noGrp="1"/>
          </p:cNvSpPr>
          <p:nvPr>
            <p:ph type="subTitle" idx="3"/>
          </p:nvPr>
        </p:nvSpPr>
        <p:spPr>
          <a:xfrm>
            <a:off x="2638576" y="2695933"/>
            <a:ext cx="6914800" cy="85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60" name="Google Shape;460;p13"/>
          <p:cNvSpPr txBox="1">
            <a:spLocks noGrp="1"/>
          </p:cNvSpPr>
          <p:nvPr>
            <p:ph type="subTitle" idx="4"/>
          </p:nvPr>
        </p:nvSpPr>
        <p:spPr>
          <a:xfrm>
            <a:off x="2638576" y="4640367"/>
            <a:ext cx="6914800" cy="85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61" name="Google Shape;461;p13"/>
          <p:cNvSpPr txBox="1">
            <a:spLocks noGrp="1"/>
          </p:cNvSpPr>
          <p:nvPr>
            <p:ph type="title"/>
          </p:nvPr>
        </p:nvSpPr>
        <p:spPr>
          <a:xfrm>
            <a:off x="960000" y="567352"/>
            <a:ext cx="10272000" cy="609600"/>
          </a:xfrm>
          <a:prstGeom prst="rect">
            <a:avLst/>
          </a:prstGeom>
        </p:spPr>
        <p:txBody>
          <a:bodyPr spcFirstLastPara="1" wrap="square" lIns="0" tIns="0" rIns="0" bIns="0"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38541819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header 1">
  <p:cSld name="Section header 1">
    <p:bg>
      <p:bgPr>
        <a:solidFill>
          <a:schemeClr val="dk2"/>
        </a:solidFill>
        <a:effectLst/>
      </p:bgPr>
    </p:bg>
    <p:spTree>
      <p:nvGrpSpPr>
        <p:cNvPr id="1" name="Shape 462"/>
        <p:cNvGrpSpPr/>
        <p:nvPr/>
      </p:nvGrpSpPr>
      <p:grpSpPr>
        <a:xfrm>
          <a:off x="0" y="0"/>
          <a:ext cx="0" cy="0"/>
          <a:chOff x="0" y="0"/>
          <a:chExt cx="0" cy="0"/>
        </a:xfrm>
      </p:grpSpPr>
      <p:grpSp>
        <p:nvGrpSpPr>
          <p:cNvPr id="463" name="Google Shape;463;p14"/>
          <p:cNvGrpSpPr/>
          <p:nvPr/>
        </p:nvGrpSpPr>
        <p:grpSpPr>
          <a:xfrm>
            <a:off x="315600" y="301329"/>
            <a:ext cx="11694697" cy="6286449"/>
            <a:chOff x="236699" y="225996"/>
            <a:chExt cx="8771023" cy="4714837"/>
          </a:xfrm>
        </p:grpSpPr>
        <p:sp>
          <p:nvSpPr>
            <p:cNvPr id="464" name="Google Shape;464;p14"/>
            <p:cNvSpPr/>
            <p:nvPr/>
          </p:nvSpPr>
          <p:spPr>
            <a:xfrm rot="-1800004">
              <a:off x="6800447" y="317444"/>
              <a:ext cx="479301" cy="423823"/>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5" name="Google Shape;465;p14"/>
            <p:cNvSpPr/>
            <p:nvPr/>
          </p:nvSpPr>
          <p:spPr>
            <a:xfrm rot="-1800004">
              <a:off x="8454572" y="4405694"/>
              <a:ext cx="479301" cy="423823"/>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6" name="Google Shape;466;p14"/>
            <p:cNvSpPr/>
            <p:nvPr/>
          </p:nvSpPr>
          <p:spPr>
            <a:xfrm rot="-1800044">
              <a:off x="6367717" y="657642"/>
              <a:ext cx="246220" cy="217720"/>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7" name="Google Shape;467;p14"/>
            <p:cNvSpPr/>
            <p:nvPr/>
          </p:nvSpPr>
          <p:spPr>
            <a:xfrm rot="-1800004">
              <a:off x="310547" y="4425569"/>
              <a:ext cx="479301" cy="423823"/>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8" name="Google Shape;468;p14"/>
            <p:cNvSpPr/>
            <p:nvPr/>
          </p:nvSpPr>
          <p:spPr>
            <a:xfrm rot="-1800044">
              <a:off x="2876767" y="4656267"/>
              <a:ext cx="246220" cy="217720"/>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9" name="Google Shape;469;p14"/>
            <p:cNvSpPr/>
            <p:nvPr/>
          </p:nvSpPr>
          <p:spPr>
            <a:xfrm rot="-1800044">
              <a:off x="555842" y="272967"/>
              <a:ext cx="246220" cy="217720"/>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0" name="Google Shape;470;p14"/>
            <p:cNvSpPr/>
            <p:nvPr/>
          </p:nvSpPr>
          <p:spPr>
            <a:xfrm rot="-1800044">
              <a:off x="6689817" y="4676142"/>
              <a:ext cx="246220" cy="217720"/>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1" name="Google Shape;471;p14"/>
            <p:cNvSpPr/>
            <p:nvPr/>
          </p:nvSpPr>
          <p:spPr>
            <a:xfrm rot="-1799829">
              <a:off x="8699676" y="921210"/>
              <a:ext cx="181730" cy="160695"/>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2" name="Google Shape;472;p14"/>
            <p:cNvSpPr/>
            <p:nvPr/>
          </p:nvSpPr>
          <p:spPr>
            <a:xfrm rot="-1799829">
              <a:off x="3785064" y="462272"/>
              <a:ext cx="181730" cy="160695"/>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473" name="Google Shape;473;p14"/>
          <p:cNvGrpSpPr/>
          <p:nvPr/>
        </p:nvGrpSpPr>
        <p:grpSpPr>
          <a:xfrm>
            <a:off x="-161167" y="-181400"/>
            <a:ext cx="12514400" cy="7220800"/>
            <a:chOff x="-120875" y="-136050"/>
            <a:chExt cx="9385800" cy="5415600"/>
          </a:xfrm>
        </p:grpSpPr>
        <p:cxnSp>
          <p:nvCxnSpPr>
            <p:cNvPr id="474" name="Google Shape;474;p14"/>
            <p:cNvCxnSpPr/>
            <p:nvPr/>
          </p:nvCxnSpPr>
          <p:spPr>
            <a:xfrm>
              <a:off x="41078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475" name="Google Shape;475;p14"/>
            <p:cNvCxnSpPr/>
            <p:nvPr/>
          </p:nvCxnSpPr>
          <p:spPr>
            <a:xfrm>
              <a:off x="84881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476" name="Google Shape;476;p14"/>
            <p:cNvCxnSpPr/>
            <p:nvPr/>
          </p:nvCxnSpPr>
          <p:spPr>
            <a:xfrm>
              <a:off x="128683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477" name="Google Shape;477;p14"/>
            <p:cNvCxnSpPr/>
            <p:nvPr/>
          </p:nvCxnSpPr>
          <p:spPr>
            <a:xfrm>
              <a:off x="172486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478" name="Google Shape;478;p14"/>
            <p:cNvCxnSpPr/>
            <p:nvPr/>
          </p:nvCxnSpPr>
          <p:spPr>
            <a:xfrm>
              <a:off x="216288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479" name="Google Shape;479;p14"/>
            <p:cNvCxnSpPr/>
            <p:nvPr/>
          </p:nvCxnSpPr>
          <p:spPr>
            <a:xfrm>
              <a:off x="260091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480" name="Google Shape;480;p14"/>
            <p:cNvCxnSpPr/>
            <p:nvPr/>
          </p:nvCxnSpPr>
          <p:spPr>
            <a:xfrm>
              <a:off x="303893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481" name="Google Shape;481;p14"/>
            <p:cNvCxnSpPr/>
            <p:nvPr/>
          </p:nvCxnSpPr>
          <p:spPr>
            <a:xfrm>
              <a:off x="347696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482" name="Google Shape;482;p14"/>
            <p:cNvCxnSpPr/>
            <p:nvPr/>
          </p:nvCxnSpPr>
          <p:spPr>
            <a:xfrm>
              <a:off x="391498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483" name="Google Shape;483;p14"/>
            <p:cNvCxnSpPr/>
            <p:nvPr/>
          </p:nvCxnSpPr>
          <p:spPr>
            <a:xfrm>
              <a:off x="435301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484" name="Google Shape;484;p14"/>
            <p:cNvCxnSpPr/>
            <p:nvPr/>
          </p:nvCxnSpPr>
          <p:spPr>
            <a:xfrm>
              <a:off x="479103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485" name="Google Shape;485;p14"/>
            <p:cNvCxnSpPr/>
            <p:nvPr/>
          </p:nvCxnSpPr>
          <p:spPr>
            <a:xfrm>
              <a:off x="522906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486" name="Google Shape;486;p14"/>
            <p:cNvCxnSpPr/>
            <p:nvPr/>
          </p:nvCxnSpPr>
          <p:spPr>
            <a:xfrm>
              <a:off x="566708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487" name="Google Shape;487;p14"/>
            <p:cNvCxnSpPr/>
            <p:nvPr/>
          </p:nvCxnSpPr>
          <p:spPr>
            <a:xfrm>
              <a:off x="610511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488" name="Google Shape;488;p14"/>
            <p:cNvCxnSpPr/>
            <p:nvPr/>
          </p:nvCxnSpPr>
          <p:spPr>
            <a:xfrm>
              <a:off x="654313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489" name="Google Shape;489;p14"/>
            <p:cNvCxnSpPr/>
            <p:nvPr/>
          </p:nvCxnSpPr>
          <p:spPr>
            <a:xfrm>
              <a:off x="698116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490" name="Google Shape;490;p14"/>
            <p:cNvCxnSpPr/>
            <p:nvPr/>
          </p:nvCxnSpPr>
          <p:spPr>
            <a:xfrm>
              <a:off x="741918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491" name="Google Shape;491;p14"/>
            <p:cNvCxnSpPr/>
            <p:nvPr/>
          </p:nvCxnSpPr>
          <p:spPr>
            <a:xfrm>
              <a:off x="785721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492" name="Google Shape;492;p14"/>
            <p:cNvCxnSpPr/>
            <p:nvPr/>
          </p:nvCxnSpPr>
          <p:spPr>
            <a:xfrm>
              <a:off x="829523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493" name="Google Shape;493;p14"/>
            <p:cNvCxnSpPr/>
            <p:nvPr/>
          </p:nvCxnSpPr>
          <p:spPr>
            <a:xfrm>
              <a:off x="873326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494" name="Google Shape;494;p14"/>
            <p:cNvCxnSpPr/>
            <p:nvPr/>
          </p:nvCxnSpPr>
          <p:spPr>
            <a:xfrm>
              <a:off x="4572025" y="-4278075"/>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495" name="Google Shape;495;p14"/>
            <p:cNvCxnSpPr/>
            <p:nvPr/>
          </p:nvCxnSpPr>
          <p:spPr>
            <a:xfrm>
              <a:off x="4572025" y="-3840050"/>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496" name="Google Shape;496;p14"/>
            <p:cNvCxnSpPr/>
            <p:nvPr/>
          </p:nvCxnSpPr>
          <p:spPr>
            <a:xfrm>
              <a:off x="4572025" y="-3402025"/>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497" name="Google Shape;497;p14"/>
            <p:cNvCxnSpPr/>
            <p:nvPr/>
          </p:nvCxnSpPr>
          <p:spPr>
            <a:xfrm>
              <a:off x="4572025" y="-2964000"/>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498" name="Google Shape;498;p14"/>
            <p:cNvCxnSpPr/>
            <p:nvPr/>
          </p:nvCxnSpPr>
          <p:spPr>
            <a:xfrm>
              <a:off x="4572025" y="-2525975"/>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499" name="Google Shape;499;p14"/>
            <p:cNvCxnSpPr/>
            <p:nvPr/>
          </p:nvCxnSpPr>
          <p:spPr>
            <a:xfrm>
              <a:off x="4572025" y="-2087950"/>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500" name="Google Shape;500;p14"/>
            <p:cNvCxnSpPr/>
            <p:nvPr/>
          </p:nvCxnSpPr>
          <p:spPr>
            <a:xfrm>
              <a:off x="4572025" y="-1649925"/>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501" name="Google Shape;501;p14"/>
            <p:cNvCxnSpPr/>
            <p:nvPr/>
          </p:nvCxnSpPr>
          <p:spPr>
            <a:xfrm>
              <a:off x="4572025" y="-1211900"/>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502" name="Google Shape;502;p14"/>
            <p:cNvCxnSpPr/>
            <p:nvPr/>
          </p:nvCxnSpPr>
          <p:spPr>
            <a:xfrm>
              <a:off x="4572025" y="-773875"/>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503" name="Google Shape;503;p14"/>
            <p:cNvCxnSpPr/>
            <p:nvPr/>
          </p:nvCxnSpPr>
          <p:spPr>
            <a:xfrm>
              <a:off x="4572025" y="-335850"/>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504" name="Google Shape;504;p14"/>
            <p:cNvCxnSpPr/>
            <p:nvPr/>
          </p:nvCxnSpPr>
          <p:spPr>
            <a:xfrm>
              <a:off x="4572025" y="102175"/>
              <a:ext cx="0" cy="9385800"/>
            </a:xfrm>
            <a:prstGeom prst="straightConnector1">
              <a:avLst/>
            </a:prstGeom>
            <a:noFill/>
            <a:ln w="19050" cap="flat" cmpd="sng">
              <a:solidFill>
                <a:srgbClr val="EEE3D7"/>
              </a:solidFill>
              <a:prstDash val="solid"/>
              <a:round/>
              <a:headEnd type="none" w="med" len="med"/>
              <a:tailEnd type="none" w="med" len="med"/>
            </a:ln>
          </p:spPr>
        </p:cxnSp>
      </p:grpSp>
      <p:sp>
        <p:nvSpPr>
          <p:cNvPr id="505" name="Google Shape;505;p14"/>
          <p:cNvSpPr txBox="1">
            <a:spLocks noGrp="1"/>
          </p:cNvSpPr>
          <p:nvPr>
            <p:ph type="title"/>
          </p:nvPr>
        </p:nvSpPr>
        <p:spPr>
          <a:xfrm>
            <a:off x="3048000" y="2906167"/>
            <a:ext cx="6096000" cy="1219200"/>
          </a:xfrm>
          <a:prstGeom prst="rect">
            <a:avLst/>
          </a:prstGeom>
        </p:spPr>
        <p:txBody>
          <a:bodyPr spcFirstLastPara="1" wrap="square" lIns="0" tIns="0" rIns="0" bIns="0" anchor="ctr" anchorCtr="0">
            <a:noAutofit/>
          </a:bodyPr>
          <a:lstStyle>
            <a:lvl1pPr lvl="0" algn="ctr" rtl="0">
              <a:spcBef>
                <a:spcPts val="0"/>
              </a:spcBef>
              <a:spcAft>
                <a:spcPts val="0"/>
              </a:spcAft>
              <a:buSzPts val="3600"/>
              <a:buNone/>
              <a:defRPr sz="5333"/>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506" name="Google Shape;506;p14"/>
          <p:cNvSpPr txBox="1">
            <a:spLocks noGrp="1"/>
          </p:cNvSpPr>
          <p:nvPr>
            <p:ph type="title" idx="2" hasCustomPrompt="1"/>
          </p:nvPr>
        </p:nvSpPr>
        <p:spPr>
          <a:xfrm>
            <a:off x="4876800" y="1783767"/>
            <a:ext cx="2438400" cy="1122400"/>
          </a:xfrm>
          <a:prstGeom prst="rect">
            <a:avLst/>
          </a:prstGeom>
        </p:spPr>
        <p:txBody>
          <a:bodyPr spcFirstLastPara="1" wrap="square" lIns="0" tIns="0" rIns="0" bIns="0" anchor="ctr" anchorCtr="0">
            <a:noAutofit/>
          </a:bodyPr>
          <a:lstStyle>
            <a:lvl1pPr lvl="0" algn="ctr" rtl="0">
              <a:spcBef>
                <a:spcPts val="0"/>
              </a:spcBef>
              <a:spcAft>
                <a:spcPts val="0"/>
              </a:spcAft>
              <a:buSzPts val="6000"/>
              <a:buNone/>
              <a:defRPr sz="10666"/>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507" name="Google Shape;507;p14"/>
          <p:cNvSpPr txBox="1">
            <a:spLocks noGrp="1"/>
          </p:cNvSpPr>
          <p:nvPr>
            <p:ph type="subTitle" idx="1"/>
          </p:nvPr>
        </p:nvSpPr>
        <p:spPr>
          <a:xfrm>
            <a:off x="3048000" y="4125367"/>
            <a:ext cx="6096000" cy="85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20997919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Quote">
  <p:cSld name="Quote">
    <p:bg>
      <p:bgPr>
        <a:solidFill>
          <a:schemeClr val="dk2"/>
        </a:solidFill>
        <a:effectLst/>
      </p:bgPr>
    </p:bg>
    <p:spTree>
      <p:nvGrpSpPr>
        <p:cNvPr id="1" name="Shape 571"/>
        <p:cNvGrpSpPr/>
        <p:nvPr/>
      </p:nvGrpSpPr>
      <p:grpSpPr>
        <a:xfrm>
          <a:off x="0" y="0"/>
          <a:ext cx="0" cy="0"/>
          <a:chOff x="0" y="0"/>
          <a:chExt cx="0" cy="0"/>
        </a:xfrm>
      </p:grpSpPr>
      <p:grpSp>
        <p:nvGrpSpPr>
          <p:cNvPr id="572" name="Google Shape;572;p16"/>
          <p:cNvGrpSpPr/>
          <p:nvPr/>
        </p:nvGrpSpPr>
        <p:grpSpPr>
          <a:xfrm>
            <a:off x="315600" y="301329"/>
            <a:ext cx="11694697" cy="6286449"/>
            <a:chOff x="236699" y="225996"/>
            <a:chExt cx="8771023" cy="4714837"/>
          </a:xfrm>
        </p:grpSpPr>
        <p:sp>
          <p:nvSpPr>
            <p:cNvPr id="573" name="Google Shape;573;p16"/>
            <p:cNvSpPr/>
            <p:nvPr/>
          </p:nvSpPr>
          <p:spPr>
            <a:xfrm rot="-1800004">
              <a:off x="6800447" y="317444"/>
              <a:ext cx="479301" cy="423823"/>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4" name="Google Shape;574;p16"/>
            <p:cNvSpPr/>
            <p:nvPr/>
          </p:nvSpPr>
          <p:spPr>
            <a:xfrm rot="-1800004">
              <a:off x="8454572" y="4405694"/>
              <a:ext cx="479301" cy="423823"/>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5" name="Google Shape;575;p16"/>
            <p:cNvSpPr/>
            <p:nvPr/>
          </p:nvSpPr>
          <p:spPr>
            <a:xfrm rot="-1800044">
              <a:off x="6367717" y="657642"/>
              <a:ext cx="246220" cy="217720"/>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6" name="Google Shape;576;p16"/>
            <p:cNvSpPr/>
            <p:nvPr/>
          </p:nvSpPr>
          <p:spPr>
            <a:xfrm rot="-1800004">
              <a:off x="310547" y="4425569"/>
              <a:ext cx="479301" cy="423823"/>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7" name="Google Shape;577;p16"/>
            <p:cNvSpPr/>
            <p:nvPr/>
          </p:nvSpPr>
          <p:spPr>
            <a:xfrm rot="-1800044">
              <a:off x="2876767" y="4656267"/>
              <a:ext cx="246220" cy="217720"/>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8" name="Google Shape;578;p16"/>
            <p:cNvSpPr/>
            <p:nvPr/>
          </p:nvSpPr>
          <p:spPr>
            <a:xfrm rot="-1800044">
              <a:off x="555842" y="272967"/>
              <a:ext cx="246220" cy="217720"/>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9" name="Google Shape;579;p16"/>
            <p:cNvSpPr/>
            <p:nvPr/>
          </p:nvSpPr>
          <p:spPr>
            <a:xfrm rot="-1800044">
              <a:off x="6689817" y="4676142"/>
              <a:ext cx="246220" cy="217720"/>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80" name="Google Shape;580;p16"/>
            <p:cNvSpPr/>
            <p:nvPr/>
          </p:nvSpPr>
          <p:spPr>
            <a:xfrm rot="-1799829">
              <a:off x="8699676" y="921210"/>
              <a:ext cx="181730" cy="160695"/>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81" name="Google Shape;581;p16"/>
            <p:cNvSpPr/>
            <p:nvPr/>
          </p:nvSpPr>
          <p:spPr>
            <a:xfrm rot="-1799829">
              <a:off x="3785064" y="462272"/>
              <a:ext cx="181730" cy="160695"/>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582" name="Google Shape;582;p16"/>
          <p:cNvGrpSpPr/>
          <p:nvPr/>
        </p:nvGrpSpPr>
        <p:grpSpPr>
          <a:xfrm>
            <a:off x="-161167" y="-181400"/>
            <a:ext cx="12514400" cy="7220800"/>
            <a:chOff x="-120875" y="-136050"/>
            <a:chExt cx="9385800" cy="5415600"/>
          </a:xfrm>
        </p:grpSpPr>
        <p:cxnSp>
          <p:nvCxnSpPr>
            <p:cNvPr id="583" name="Google Shape;583;p16"/>
            <p:cNvCxnSpPr/>
            <p:nvPr/>
          </p:nvCxnSpPr>
          <p:spPr>
            <a:xfrm>
              <a:off x="41078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584" name="Google Shape;584;p16"/>
            <p:cNvCxnSpPr/>
            <p:nvPr/>
          </p:nvCxnSpPr>
          <p:spPr>
            <a:xfrm>
              <a:off x="84881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585" name="Google Shape;585;p16"/>
            <p:cNvCxnSpPr/>
            <p:nvPr/>
          </p:nvCxnSpPr>
          <p:spPr>
            <a:xfrm>
              <a:off x="128683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586" name="Google Shape;586;p16"/>
            <p:cNvCxnSpPr/>
            <p:nvPr/>
          </p:nvCxnSpPr>
          <p:spPr>
            <a:xfrm>
              <a:off x="172486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587" name="Google Shape;587;p16"/>
            <p:cNvCxnSpPr/>
            <p:nvPr/>
          </p:nvCxnSpPr>
          <p:spPr>
            <a:xfrm>
              <a:off x="216288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588" name="Google Shape;588;p16"/>
            <p:cNvCxnSpPr/>
            <p:nvPr/>
          </p:nvCxnSpPr>
          <p:spPr>
            <a:xfrm>
              <a:off x="260091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589" name="Google Shape;589;p16"/>
            <p:cNvCxnSpPr/>
            <p:nvPr/>
          </p:nvCxnSpPr>
          <p:spPr>
            <a:xfrm>
              <a:off x="303893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590" name="Google Shape;590;p16"/>
            <p:cNvCxnSpPr/>
            <p:nvPr/>
          </p:nvCxnSpPr>
          <p:spPr>
            <a:xfrm>
              <a:off x="347696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591" name="Google Shape;591;p16"/>
            <p:cNvCxnSpPr/>
            <p:nvPr/>
          </p:nvCxnSpPr>
          <p:spPr>
            <a:xfrm>
              <a:off x="391498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592" name="Google Shape;592;p16"/>
            <p:cNvCxnSpPr/>
            <p:nvPr/>
          </p:nvCxnSpPr>
          <p:spPr>
            <a:xfrm>
              <a:off x="435301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593" name="Google Shape;593;p16"/>
            <p:cNvCxnSpPr/>
            <p:nvPr/>
          </p:nvCxnSpPr>
          <p:spPr>
            <a:xfrm>
              <a:off x="479103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594" name="Google Shape;594;p16"/>
            <p:cNvCxnSpPr/>
            <p:nvPr/>
          </p:nvCxnSpPr>
          <p:spPr>
            <a:xfrm>
              <a:off x="522906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595" name="Google Shape;595;p16"/>
            <p:cNvCxnSpPr/>
            <p:nvPr/>
          </p:nvCxnSpPr>
          <p:spPr>
            <a:xfrm>
              <a:off x="566708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596" name="Google Shape;596;p16"/>
            <p:cNvCxnSpPr/>
            <p:nvPr/>
          </p:nvCxnSpPr>
          <p:spPr>
            <a:xfrm>
              <a:off x="610511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597" name="Google Shape;597;p16"/>
            <p:cNvCxnSpPr/>
            <p:nvPr/>
          </p:nvCxnSpPr>
          <p:spPr>
            <a:xfrm>
              <a:off x="654313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598" name="Google Shape;598;p16"/>
            <p:cNvCxnSpPr/>
            <p:nvPr/>
          </p:nvCxnSpPr>
          <p:spPr>
            <a:xfrm>
              <a:off x="698116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599" name="Google Shape;599;p16"/>
            <p:cNvCxnSpPr/>
            <p:nvPr/>
          </p:nvCxnSpPr>
          <p:spPr>
            <a:xfrm>
              <a:off x="741918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600" name="Google Shape;600;p16"/>
            <p:cNvCxnSpPr/>
            <p:nvPr/>
          </p:nvCxnSpPr>
          <p:spPr>
            <a:xfrm>
              <a:off x="785721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601" name="Google Shape;601;p16"/>
            <p:cNvCxnSpPr/>
            <p:nvPr/>
          </p:nvCxnSpPr>
          <p:spPr>
            <a:xfrm>
              <a:off x="829523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602" name="Google Shape;602;p16"/>
            <p:cNvCxnSpPr/>
            <p:nvPr/>
          </p:nvCxnSpPr>
          <p:spPr>
            <a:xfrm>
              <a:off x="873326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603" name="Google Shape;603;p16"/>
            <p:cNvCxnSpPr/>
            <p:nvPr/>
          </p:nvCxnSpPr>
          <p:spPr>
            <a:xfrm>
              <a:off x="4572025" y="-4278075"/>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604" name="Google Shape;604;p16"/>
            <p:cNvCxnSpPr/>
            <p:nvPr/>
          </p:nvCxnSpPr>
          <p:spPr>
            <a:xfrm>
              <a:off x="4572025" y="-3840050"/>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605" name="Google Shape;605;p16"/>
            <p:cNvCxnSpPr/>
            <p:nvPr/>
          </p:nvCxnSpPr>
          <p:spPr>
            <a:xfrm>
              <a:off x="4572025" y="-3402025"/>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606" name="Google Shape;606;p16"/>
            <p:cNvCxnSpPr/>
            <p:nvPr/>
          </p:nvCxnSpPr>
          <p:spPr>
            <a:xfrm>
              <a:off x="4572025" y="-2964000"/>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607" name="Google Shape;607;p16"/>
            <p:cNvCxnSpPr/>
            <p:nvPr/>
          </p:nvCxnSpPr>
          <p:spPr>
            <a:xfrm>
              <a:off x="4572025" y="-2525975"/>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608" name="Google Shape;608;p16"/>
            <p:cNvCxnSpPr/>
            <p:nvPr/>
          </p:nvCxnSpPr>
          <p:spPr>
            <a:xfrm>
              <a:off x="4572025" y="-2087950"/>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609" name="Google Shape;609;p16"/>
            <p:cNvCxnSpPr/>
            <p:nvPr/>
          </p:nvCxnSpPr>
          <p:spPr>
            <a:xfrm>
              <a:off x="4572025" y="-1649925"/>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610" name="Google Shape;610;p16"/>
            <p:cNvCxnSpPr/>
            <p:nvPr/>
          </p:nvCxnSpPr>
          <p:spPr>
            <a:xfrm>
              <a:off x="4572025" y="-1211900"/>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611" name="Google Shape;611;p16"/>
            <p:cNvCxnSpPr/>
            <p:nvPr/>
          </p:nvCxnSpPr>
          <p:spPr>
            <a:xfrm>
              <a:off x="4572025" y="-773875"/>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612" name="Google Shape;612;p16"/>
            <p:cNvCxnSpPr/>
            <p:nvPr/>
          </p:nvCxnSpPr>
          <p:spPr>
            <a:xfrm>
              <a:off x="4572025" y="-335850"/>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613" name="Google Shape;613;p16"/>
            <p:cNvCxnSpPr/>
            <p:nvPr/>
          </p:nvCxnSpPr>
          <p:spPr>
            <a:xfrm>
              <a:off x="4572025" y="102175"/>
              <a:ext cx="0" cy="9385800"/>
            </a:xfrm>
            <a:prstGeom prst="straightConnector1">
              <a:avLst/>
            </a:prstGeom>
            <a:noFill/>
            <a:ln w="19050" cap="flat" cmpd="sng">
              <a:solidFill>
                <a:srgbClr val="EEE3D7"/>
              </a:solidFill>
              <a:prstDash val="solid"/>
              <a:round/>
              <a:headEnd type="none" w="med" len="med"/>
              <a:tailEnd type="none" w="med" len="med"/>
            </a:ln>
          </p:spPr>
        </p:cxnSp>
      </p:grpSp>
      <p:sp>
        <p:nvSpPr>
          <p:cNvPr id="614" name="Google Shape;614;p16"/>
          <p:cNvSpPr txBox="1">
            <a:spLocks noGrp="1"/>
          </p:cNvSpPr>
          <p:nvPr>
            <p:ph type="title"/>
          </p:nvPr>
        </p:nvSpPr>
        <p:spPr>
          <a:xfrm>
            <a:off x="3053367" y="4523600"/>
            <a:ext cx="6085200" cy="709200"/>
          </a:xfrm>
          <a:prstGeom prst="rect">
            <a:avLst/>
          </a:prstGeom>
        </p:spPr>
        <p:txBody>
          <a:bodyPr spcFirstLastPara="1" wrap="square" lIns="0" tIns="0" rIns="0" bIns="0" anchor="ctr" anchorCtr="0">
            <a:noAutofit/>
          </a:bodyPr>
          <a:lstStyle>
            <a:lvl1pPr lvl="0" algn="r" rtl="0">
              <a:spcBef>
                <a:spcPts val="0"/>
              </a:spcBef>
              <a:spcAft>
                <a:spcPts val="0"/>
              </a:spcAft>
              <a:buSzPts val="3000"/>
              <a:buNone/>
              <a:defRPr sz="4000"/>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endParaRPr/>
          </a:p>
        </p:txBody>
      </p:sp>
      <p:sp>
        <p:nvSpPr>
          <p:cNvPr id="615" name="Google Shape;615;p16"/>
          <p:cNvSpPr txBox="1">
            <a:spLocks noGrp="1"/>
          </p:cNvSpPr>
          <p:nvPr>
            <p:ph type="subTitle" idx="1"/>
          </p:nvPr>
        </p:nvSpPr>
        <p:spPr>
          <a:xfrm>
            <a:off x="1944167" y="1584133"/>
            <a:ext cx="8303600" cy="23204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2500"/>
              <a:buNone/>
              <a:defRPr sz="4000"/>
            </a:lvl1pPr>
            <a:lvl2pPr lvl="1" algn="ctr" rtl="0">
              <a:lnSpc>
                <a:spcPct val="100000"/>
              </a:lnSpc>
              <a:spcBef>
                <a:spcPts val="0"/>
              </a:spcBef>
              <a:spcAft>
                <a:spcPts val="0"/>
              </a:spcAft>
              <a:buSzPts val="2500"/>
              <a:buNone/>
              <a:defRPr sz="3333"/>
            </a:lvl2pPr>
            <a:lvl3pPr lvl="2" algn="ctr" rtl="0">
              <a:lnSpc>
                <a:spcPct val="100000"/>
              </a:lnSpc>
              <a:spcBef>
                <a:spcPts val="0"/>
              </a:spcBef>
              <a:spcAft>
                <a:spcPts val="0"/>
              </a:spcAft>
              <a:buSzPts val="2500"/>
              <a:buNone/>
              <a:defRPr sz="3333"/>
            </a:lvl3pPr>
            <a:lvl4pPr lvl="3" algn="ctr" rtl="0">
              <a:lnSpc>
                <a:spcPct val="100000"/>
              </a:lnSpc>
              <a:spcBef>
                <a:spcPts val="0"/>
              </a:spcBef>
              <a:spcAft>
                <a:spcPts val="0"/>
              </a:spcAft>
              <a:buSzPts val="2500"/>
              <a:buNone/>
              <a:defRPr sz="3333"/>
            </a:lvl4pPr>
            <a:lvl5pPr lvl="4" algn="ctr" rtl="0">
              <a:lnSpc>
                <a:spcPct val="100000"/>
              </a:lnSpc>
              <a:spcBef>
                <a:spcPts val="0"/>
              </a:spcBef>
              <a:spcAft>
                <a:spcPts val="0"/>
              </a:spcAft>
              <a:buSzPts val="2500"/>
              <a:buNone/>
              <a:defRPr sz="3333"/>
            </a:lvl5pPr>
            <a:lvl6pPr lvl="5" algn="ctr" rtl="0">
              <a:lnSpc>
                <a:spcPct val="100000"/>
              </a:lnSpc>
              <a:spcBef>
                <a:spcPts val="0"/>
              </a:spcBef>
              <a:spcAft>
                <a:spcPts val="0"/>
              </a:spcAft>
              <a:buSzPts val="2500"/>
              <a:buNone/>
              <a:defRPr sz="3333"/>
            </a:lvl6pPr>
            <a:lvl7pPr lvl="6" algn="ctr" rtl="0">
              <a:lnSpc>
                <a:spcPct val="100000"/>
              </a:lnSpc>
              <a:spcBef>
                <a:spcPts val="0"/>
              </a:spcBef>
              <a:spcAft>
                <a:spcPts val="0"/>
              </a:spcAft>
              <a:buSzPts val="2500"/>
              <a:buNone/>
              <a:defRPr sz="3333"/>
            </a:lvl7pPr>
            <a:lvl8pPr lvl="7" algn="ctr" rtl="0">
              <a:lnSpc>
                <a:spcPct val="100000"/>
              </a:lnSpc>
              <a:spcBef>
                <a:spcPts val="0"/>
              </a:spcBef>
              <a:spcAft>
                <a:spcPts val="0"/>
              </a:spcAft>
              <a:buSzPts val="2500"/>
              <a:buNone/>
              <a:defRPr sz="3333"/>
            </a:lvl8pPr>
            <a:lvl9pPr lvl="8" algn="ctr" rtl="0">
              <a:lnSpc>
                <a:spcPct val="100000"/>
              </a:lnSpc>
              <a:spcBef>
                <a:spcPts val="0"/>
              </a:spcBef>
              <a:spcAft>
                <a:spcPts val="0"/>
              </a:spcAft>
              <a:buSzPts val="2500"/>
              <a:buNone/>
              <a:defRPr sz="3333"/>
            </a:lvl9pPr>
          </a:lstStyle>
          <a:p>
            <a:endParaRPr/>
          </a:p>
        </p:txBody>
      </p:sp>
    </p:spTree>
    <p:extLst>
      <p:ext uri="{BB962C8B-B14F-4D97-AF65-F5344CB8AC3E}">
        <p14:creationId xmlns:p14="http://schemas.microsoft.com/office/powerpoint/2010/main" val="17103314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hanks">
  <p:cSld name="Thanks">
    <p:bg>
      <p:bgPr>
        <a:solidFill>
          <a:schemeClr val="dk2"/>
        </a:solidFill>
        <a:effectLst/>
      </p:bgPr>
    </p:bg>
    <p:spTree>
      <p:nvGrpSpPr>
        <p:cNvPr id="1" name="Shape 918"/>
        <p:cNvGrpSpPr/>
        <p:nvPr/>
      </p:nvGrpSpPr>
      <p:grpSpPr>
        <a:xfrm>
          <a:off x="0" y="0"/>
          <a:ext cx="0" cy="0"/>
          <a:chOff x="0" y="0"/>
          <a:chExt cx="0" cy="0"/>
        </a:xfrm>
      </p:grpSpPr>
      <p:grpSp>
        <p:nvGrpSpPr>
          <p:cNvPr id="919" name="Google Shape;919;p23"/>
          <p:cNvGrpSpPr/>
          <p:nvPr/>
        </p:nvGrpSpPr>
        <p:grpSpPr>
          <a:xfrm>
            <a:off x="315600" y="301329"/>
            <a:ext cx="11694697" cy="6286449"/>
            <a:chOff x="236699" y="225996"/>
            <a:chExt cx="8771023" cy="4714837"/>
          </a:xfrm>
        </p:grpSpPr>
        <p:sp>
          <p:nvSpPr>
            <p:cNvPr id="920" name="Google Shape;920;p23"/>
            <p:cNvSpPr/>
            <p:nvPr/>
          </p:nvSpPr>
          <p:spPr>
            <a:xfrm rot="-1800004">
              <a:off x="6800447" y="317444"/>
              <a:ext cx="479301" cy="423823"/>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1" name="Google Shape;921;p23"/>
            <p:cNvSpPr/>
            <p:nvPr/>
          </p:nvSpPr>
          <p:spPr>
            <a:xfrm rot="-1800004">
              <a:off x="8454572" y="4405694"/>
              <a:ext cx="479301" cy="423823"/>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2" name="Google Shape;922;p23"/>
            <p:cNvSpPr/>
            <p:nvPr/>
          </p:nvSpPr>
          <p:spPr>
            <a:xfrm rot="-1800044">
              <a:off x="6367717" y="657642"/>
              <a:ext cx="246220" cy="217720"/>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3" name="Google Shape;923;p23"/>
            <p:cNvSpPr/>
            <p:nvPr/>
          </p:nvSpPr>
          <p:spPr>
            <a:xfrm rot="-1800004">
              <a:off x="310547" y="4425569"/>
              <a:ext cx="479301" cy="423823"/>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4" name="Google Shape;924;p23"/>
            <p:cNvSpPr/>
            <p:nvPr/>
          </p:nvSpPr>
          <p:spPr>
            <a:xfrm rot="-1800044">
              <a:off x="2876767" y="4656267"/>
              <a:ext cx="246220" cy="217720"/>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5" name="Google Shape;925;p23"/>
            <p:cNvSpPr/>
            <p:nvPr/>
          </p:nvSpPr>
          <p:spPr>
            <a:xfrm rot="-1800044">
              <a:off x="555842" y="272967"/>
              <a:ext cx="246220" cy="217720"/>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6" name="Google Shape;926;p23"/>
            <p:cNvSpPr/>
            <p:nvPr/>
          </p:nvSpPr>
          <p:spPr>
            <a:xfrm rot="-1800044">
              <a:off x="6689817" y="4676142"/>
              <a:ext cx="246220" cy="217720"/>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7" name="Google Shape;927;p23"/>
            <p:cNvSpPr/>
            <p:nvPr/>
          </p:nvSpPr>
          <p:spPr>
            <a:xfrm rot="-1799829">
              <a:off x="8699676" y="921210"/>
              <a:ext cx="181730" cy="160695"/>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8" name="Google Shape;928;p23"/>
            <p:cNvSpPr/>
            <p:nvPr/>
          </p:nvSpPr>
          <p:spPr>
            <a:xfrm rot="-1799829">
              <a:off x="3785064" y="462272"/>
              <a:ext cx="181730" cy="160695"/>
            </a:xfrm>
            <a:custGeom>
              <a:avLst/>
              <a:gdLst/>
              <a:ahLst/>
              <a:cxnLst/>
              <a:rect l="l" t="t" r="r" b="b"/>
              <a:pathLst>
                <a:path w="9849" h="8709" extrusionOk="0">
                  <a:moveTo>
                    <a:pt x="2919" y="0"/>
                  </a:moveTo>
                  <a:cubicBezTo>
                    <a:pt x="2881" y="0"/>
                    <a:pt x="2843" y="1"/>
                    <a:pt x="2804" y="2"/>
                  </a:cubicBezTo>
                  <a:cubicBezTo>
                    <a:pt x="0" y="101"/>
                    <a:pt x="1082" y="6960"/>
                    <a:pt x="2177" y="8672"/>
                  </a:cubicBezTo>
                  <a:cubicBezTo>
                    <a:pt x="2393" y="8697"/>
                    <a:pt x="2612" y="8709"/>
                    <a:pt x="2833" y="8709"/>
                  </a:cubicBezTo>
                  <a:cubicBezTo>
                    <a:pt x="6161" y="8709"/>
                    <a:pt x="9848" y="5972"/>
                    <a:pt x="9523" y="3735"/>
                  </a:cubicBezTo>
                  <a:cubicBezTo>
                    <a:pt x="9395" y="2853"/>
                    <a:pt x="8782" y="2575"/>
                    <a:pt x="8061" y="2575"/>
                  </a:cubicBezTo>
                  <a:cubicBezTo>
                    <a:pt x="6833" y="2575"/>
                    <a:pt x="5291" y="3381"/>
                    <a:pt x="5291" y="3381"/>
                  </a:cubicBezTo>
                  <a:cubicBezTo>
                    <a:pt x="5291" y="3381"/>
                    <a:pt x="5598" y="0"/>
                    <a:pt x="2919" y="0"/>
                  </a:cubicBezTo>
                  <a:close/>
                </a:path>
              </a:pathLst>
            </a:custGeom>
            <a:solidFill>
              <a:srgbClr val="EEE3D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929" name="Google Shape;929;p23"/>
          <p:cNvGrpSpPr/>
          <p:nvPr/>
        </p:nvGrpSpPr>
        <p:grpSpPr>
          <a:xfrm>
            <a:off x="-161167" y="-181400"/>
            <a:ext cx="12514400" cy="7220800"/>
            <a:chOff x="-120875" y="-136050"/>
            <a:chExt cx="9385800" cy="5415600"/>
          </a:xfrm>
        </p:grpSpPr>
        <p:cxnSp>
          <p:nvCxnSpPr>
            <p:cNvPr id="930" name="Google Shape;930;p23"/>
            <p:cNvCxnSpPr/>
            <p:nvPr/>
          </p:nvCxnSpPr>
          <p:spPr>
            <a:xfrm>
              <a:off x="41078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931" name="Google Shape;931;p23"/>
            <p:cNvCxnSpPr/>
            <p:nvPr/>
          </p:nvCxnSpPr>
          <p:spPr>
            <a:xfrm>
              <a:off x="84881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932" name="Google Shape;932;p23"/>
            <p:cNvCxnSpPr/>
            <p:nvPr/>
          </p:nvCxnSpPr>
          <p:spPr>
            <a:xfrm>
              <a:off x="128683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933" name="Google Shape;933;p23"/>
            <p:cNvCxnSpPr/>
            <p:nvPr/>
          </p:nvCxnSpPr>
          <p:spPr>
            <a:xfrm>
              <a:off x="172486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934" name="Google Shape;934;p23"/>
            <p:cNvCxnSpPr/>
            <p:nvPr/>
          </p:nvCxnSpPr>
          <p:spPr>
            <a:xfrm>
              <a:off x="216288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935" name="Google Shape;935;p23"/>
            <p:cNvCxnSpPr/>
            <p:nvPr/>
          </p:nvCxnSpPr>
          <p:spPr>
            <a:xfrm>
              <a:off x="260091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936" name="Google Shape;936;p23"/>
            <p:cNvCxnSpPr/>
            <p:nvPr/>
          </p:nvCxnSpPr>
          <p:spPr>
            <a:xfrm>
              <a:off x="303893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937" name="Google Shape;937;p23"/>
            <p:cNvCxnSpPr/>
            <p:nvPr/>
          </p:nvCxnSpPr>
          <p:spPr>
            <a:xfrm>
              <a:off x="347696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938" name="Google Shape;938;p23"/>
            <p:cNvCxnSpPr/>
            <p:nvPr/>
          </p:nvCxnSpPr>
          <p:spPr>
            <a:xfrm>
              <a:off x="391498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939" name="Google Shape;939;p23"/>
            <p:cNvCxnSpPr/>
            <p:nvPr/>
          </p:nvCxnSpPr>
          <p:spPr>
            <a:xfrm>
              <a:off x="435301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940" name="Google Shape;940;p23"/>
            <p:cNvCxnSpPr/>
            <p:nvPr/>
          </p:nvCxnSpPr>
          <p:spPr>
            <a:xfrm>
              <a:off x="479103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941" name="Google Shape;941;p23"/>
            <p:cNvCxnSpPr/>
            <p:nvPr/>
          </p:nvCxnSpPr>
          <p:spPr>
            <a:xfrm>
              <a:off x="522906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942" name="Google Shape;942;p23"/>
            <p:cNvCxnSpPr/>
            <p:nvPr/>
          </p:nvCxnSpPr>
          <p:spPr>
            <a:xfrm>
              <a:off x="566708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943" name="Google Shape;943;p23"/>
            <p:cNvCxnSpPr/>
            <p:nvPr/>
          </p:nvCxnSpPr>
          <p:spPr>
            <a:xfrm>
              <a:off x="610511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944" name="Google Shape;944;p23"/>
            <p:cNvCxnSpPr/>
            <p:nvPr/>
          </p:nvCxnSpPr>
          <p:spPr>
            <a:xfrm>
              <a:off x="654313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945" name="Google Shape;945;p23"/>
            <p:cNvCxnSpPr/>
            <p:nvPr/>
          </p:nvCxnSpPr>
          <p:spPr>
            <a:xfrm>
              <a:off x="698116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946" name="Google Shape;946;p23"/>
            <p:cNvCxnSpPr/>
            <p:nvPr/>
          </p:nvCxnSpPr>
          <p:spPr>
            <a:xfrm>
              <a:off x="741918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947" name="Google Shape;947;p23"/>
            <p:cNvCxnSpPr/>
            <p:nvPr/>
          </p:nvCxnSpPr>
          <p:spPr>
            <a:xfrm>
              <a:off x="785721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948" name="Google Shape;948;p23"/>
            <p:cNvCxnSpPr/>
            <p:nvPr/>
          </p:nvCxnSpPr>
          <p:spPr>
            <a:xfrm>
              <a:off x="829523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949" name="Google Shape;949;p23"/>
            <p:cNvCxnSpPr/>
            <p:nvPr/>
          </p:nvCxnSpPr>
          <p:spPr>
            <a:xfrm>
              <a:off x="873326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950" name="Google Shape;950;p23"/>
            <p:cNvCxnSpPr/>
            <p:nvPr/>
          </p:nvCxnSpPr>
          <p:spPr>
            <a:xfrm>
              <a:off x="4572025" y="-4278075"/>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951" name="Google Shape;951;p23"/>
            <p:cNvCxnSpPr/>
            <p:nvPr/>
          </p:nvCxnSpPr>
          <p:spPr>
            <a:xfrm>
              <a:off x="4572025" y="-3840050"/>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952" name="Google Shape;952;p23"/>
            <p:cNvCxnSpPr/>
            <p:nvPr/>
          </p:nvCxnSpPr>
          <p:spPr>
            <a:xfrm>
              <a:off x="4572025" y="-3402025"/>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953" name="Google Shape;953;p23"/>
            <p:cNvCxnSpPr/>
            <p:nvPr/>
          </p:nvCxnSpPr>
          <p:spPr>
            <a:xfrm>
              <a:off x="4572025" y="-2964000"/>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954" name="Google Shape;954;p23"/>
            <p:cNvCxnSpPr/>
            <p:nvPr/>
          </p:nvCxnSpPr>
          <p:spPr>
            <a:xfrm>
              <a:off x="4572025" y="-2525975"/>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955" name="Google Shape;955;p23"/>
            <p:cNvCxnSpPr/>
            <p:nvPr/>
          </p:nvCxnSpPr>
          <p:spPr>
            <a:xfrm>
              <a:off x="4572025" y="-2087950"/>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956" name="Google Shape;956;p23"/>
            <p:cNvCxnSpPr/>
            <p:nvPr/>
          </p:nvCxnSpPr>
          <p:spPr>
            <a:xfrm>
              <a:off x="4572025" y="-1649925"/>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957" name="Google Shape;957;p23"/>
            <p:cNvCxnSpPr/>
            <p:nvPr/>
          </p:nvCxnSpPr>
          <p:spPr>
            <a:xfrm>
              <a:off x="4572025" y="-1211900"/>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958" name="Google Shape;958;p23"/>
            <p:cNvCxnSpPr/>
            <p:nvPr/>
          </p:nvCxnSpPr>
          <p:spPr>
            <a:xfrm>
              <a:off x="4572025" y="-773875"/>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959" name="Google Shape;959;p23"/>
            <p:cNvCxnSpPr/>
            <p:nvPr/>
          </p:nvCxnSpPr>
          <p:spPr>
            <a:xfrm>
              <a:off x="4572025" y="-335850"/>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960" name="Google Shape;960;p23"/>
            <p:cNvCxnSpPr/>
            <p:nvPr/>
          </p:nvCxnSpPr>
          <p:spPr>
            <a:xfrm>
              <a:off x="4572025" y="102175"/>
              <a:ext cx="0" cy="9385800"/>
            </a:xfrm>
            <a:prstGeom prst="straightConnector1">
              <a:avLst/>
            </a:prstGeom>
            <a:noFill/>
            <a:ln w="19050" cap="flat" cmpd="sng">
              <a:solidFill>
                <a:srgbClr val="EEE3D7"/>
              </a:solidFill>
              <a:prstDash val="solid"/>
              <a:round/>
              <a:headEnd type="none" w="med" len="med"/>
              <a:tailEnd type="none" w="med" len="med"/>
            </a:ln>
          </p:spPr>
        </p:cxnSp>
      </p:grpSp>
      <p:sp>
        <p:nvSpPr>
          <p:cNvPr id="961" name="Google Shape;961;p23"/>
          <p:cNvSpPr txBox="1">
            <a:spLocks noGrp="1"/>
          </p:cNvSpPr>
          <p:nvPr>
            <p:ph type="ctrTitle"/>
          </p:nvPr>
        </p:nvSpPr>
        <p:spPr>
          <a:xfrm>
            <a:off x="3239933" y="720000"/>
            <a:ext cx="5712000" cy="1330400"/>
          </a:xfrm>
          <a:prstGeom prst="rect">
            <a:avLst/>
          </a:prstGeom>
        </p:spPr>
        <p:txBody>
          <a:bodyPr spcFirstLastPara="1" wrap="square" lIns="0" tIns="0" rIns="0" bIns="0" anchor="ctr" anchorCtr="0">
            <a:noAutofit/>
          </a:bodyPr>
          <a:lstStyle>
            <a:lvl1pPr lvl="0" algn="ctr" rtl="0">
              <a:spcBef>
                <a:spcPts val="0"/>
              </a:spcBef>
              <a:spcAft>
                <a:spcPts val="0"/>
              </a:spcAft>
              <a:buSzPts val="5200"/>
              <a:buNone/>
              <a:defRPr sz="10666"/>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962" name="Google Shape;962;p23"/>
          <p:cNvSpPr txBox="1">
            <a:spLocks noGrp="1"/>
          </p:cNvSpPr>
          <p:nvPr>
            <p:ph type="subTitle" idx="1"/>
          </p:nvPr>
        </p:nvSpPr>
        <p:spPr>
          <a:xfrm>
            <a:off x="3233433" y="2050400"/>
            <a:ext cx="5725200" cy="170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963" name="Google Shape;963;p23"/>
          <p:cNvSpPr txBox="1"/>
          <p:nvPr/>
        </p:nvSpPr>
        <p:spPr>
          <a:xfrm>
            <a:off x="3296500" y="5162800"/>
            <a:ext cx="5598800" cy="487600"/>
          </a:xfrm>
          <a:prstGeom prst="rect">
            <a:avLst/>
          </a:prstGeom>
          <a:noFill/>
          <a:ln>
            <a:noFill/>
          </a:ln>
        </p:spPr>
        <p:txBody>
          <a:bodyPr spcFirstLastPara="1" wrap="square" lIns="0" tIns="0" rIns="0" bIns="0" anchor="ctr" anchorCtr="0">
            <a:noAutofit/>
          </a:bodyPr>
          <a:lstStyle/>
          <a:p>
            <a:pPr algn="ctr">
              <a:spcBef>
                <a:spcPts val="400"/>
              </a:spcBef>
              <a:buClr>
                <a:srgbClr val="000000"/>
              </a:buClr>
              <a:buFont typeface="Arial"/>
              <a:buNone/>
            </a:pPr>
            <a:r>
              <a:rPr lang="en" sz="1467" kern="0">
                <a:solidFill>
                  <a:srgbClr val="4D2C69"/>
                </a:solidFill>
                <a:latin typeface="Anaheim"/>
                <a:ea typeface="Anaheim"/>
                <a:cs typeface="Anaheim"/>
                <a:sym typeface="Anaheim"/>
              </a:rPr>
              <a:t>CREDITS: This presentation template was created by </a:t>
            </a:r>
            <a:r>
              <a:rPr lang="en" sz="1467" b="1" kern="0">
                <a:solidFill>
                  <a:srgbClr val="4D2C69"/>
                </a:solidFill>
                <a:uFill>
                  <a:noFill/>
                </a:uFill>
                <a:latin typeface="Anaheim"/>
                <a:ea typeface="Anaheim"/>
                <a:cs typeface="Anaheim"/>
                <a:sym typeface="Anaheim"/>
                <a:hlinkClick r:id="rId2">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Slidesgo</a:t>
            </a:r>
            <a:r>
              <a:rPr lang="en" sz="1467" kern="0">
                <a:solidFill>
                  <a:srgbClr val="4D2C69"/>
                </a:solidFill>
                <a:latin typeface="Anaheim"/>
                <a:ea typeface="Anaheim"/>
                <a:cs typeface="Anaheim"/>
                <a:sym typeface="Anaheim"/>
              </a:rPr>
              <a:t>, including icons by </a:t>
            </a:r>
            <a:r>
              <a:rPr lang="en" sz="1467" b="1" kern="0">
                <a:solidFill>
                  <a:srgbClr val="4D2C69"/>
                </a:solidFill>
                <a:uFill>
                  <a:noFill/>
                </a:uFill>
                <a:latin typeface="Anaheim"/>
                <a:ea typeface="Anaheim"/>
                <a:cs typeface="Anaheim"/>
                <a:sym typeface="Anaheim"/>
                <a:hlinkClick r:id="rId3">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Flaticon</a:t>
            </a:r>
            <a:r>
              <a:rPr lang="en" sz="1467" kern="0">
                <a:solidFill>
                  <a:srgbClr val="4D2C69"/>
                </a:solidFill>
                <a:latin typeface="Anaheim"/>
                <a:ea typeface="Anaheim"/>
                <a:cs typeface="Anaheim"/>
                <a:sym typeface="Anaheim"/>
              </a:rPr>
              <a:t>, and infographics &amp; images by </a:t>
            </a:r>
            <a:r>
              <a:rPr lang="en" sz="1467" b="1" kern="0">
                <a:solidFill>
                  <a:srgbClr val="4D2C69"/>
                </a:solidFill>
                <a:uFill>
                  <a:noFill/>
                </a:uFill>
                <a:latin typeface="Anaheim"/>
                <a:ea typeface="Anaheim"/>
                <a:cs typeface="Anaheim"/>
                <a:sym typeface="Anaheim"/>
                <a:hlinkClick r:id="rId4">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Freepik</a:t>
            </a:r>
            <a:endParaRPr sz="1467" b="1" kern="0">
              <a:solidFill>
                <a:srgbClr val="4D2C69"/>
              </a:solidFill>
              <a:latin typeface="Anaheim"/>
              <a:ea typeface="Anaheim"/>
              <a:cs typeface="Anaheim"/>
              <a:sym typeface="Anaheim"/>
            </a:endParaRPr>
          </a:p>
        </p:txBody>
      </p:sp>
    </p:spTree>
    <p:extLst>
      <p:ext uri="{BB962C8B-B14F-4D97-AF65-F5344CB8AC3E}">
        <p14:creationId xmlns:p14="http://schemas.microsoft.com/office/powerpoint/2010/main" val="23702502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700A0F6-F08E-4439-86D9-8E90B03F5B66}"/>
              </a:ext>
            </a:extLst>
          </p:cNvPr>
          <p:cNvSpPr>
            <a:spLocks noGrp="1"/>
          </p:cNvSpPr>
          <p:nvPr>
            <p:ph type="title"/>
          </p:nvPr>
        </p:nvSpPr>
        <p:spPr/>
        <p:txBody>
          <a:bodyPr/>
          <a:lstStyle/>
          <a:p>
            <a:r>
              <a:rPr lang="en-US"/>
              <a:t>Click to edit Master title style</a:t>
            </a:r>
            <a:endParaRPr lang="en-SG"/>
          </a:p>
        </p:txBody>
      </p:sp>
      <p:sp>
        <p:nvSpPr>
          <p:cNvPr id="3" name="Content Placeholder 2">
            <a:extLst>
              <a:ext uri="{FF2B5EF4-FFF2-40B4-BE49-F238E27FC236}">
                <a16:creationId xmlns:a16="http://schemas.microsoft.com/office/drawing/2014/main" xmlns="" id="{A26DC91E-B944-42A9-9F84-F48479CFE30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Date Placeholder 3">
            <a:extLst>
              <a:ext uri="{FF2B5EF4-FFF2-40B4-BE49-F238E27FC236}">
                <a16:creationId xmlns:a16="http://schemas.microsoft.com/office/drawing/2014/main" xmlns="" id="{FBC5E3CC-2DA8-4A2A-8A1C-094DBA613418}"/>
              </a:ext>
            </a:extLst>
          </p:cNvPr>
          <p:cNvSpPr>
            <a:spLocks noGrp="1"/>
          </p:cNvSpPr>
          <p:nvPr>
            <p:ph type="dt" sz="half" idx="10"/>
          </p:nvPr>
        </p:nvSpPr>
        <p:spPr/>
        <p:txBody>
          <a:bodyPr/>
          <a:lstStyle/>
          <a:p>
            <a:fld id="{DC39C81C-C8D4-4FD3-AE20-D8982E16F603}" type="datetimeFigureOut">
              <a:rPr lang="en-SG" smtClean="0"/>
              <a:t>19/7/2022</a:t>
            </a:fld>
            <a:endParaRPr lang="en-SG"/>
          </a:p>
        </p:txBody>
      </p:sp>
      <p:sp>
        <p:nvSpPr>
          <p:cNvPr id="5" name="Footer Placeholder 4">
            <a:extLst>
              <a:ext uri="{FF2B5EF4-FFF2-40B4-BE49-F238E27FC236}">
                <a16:creationId xmlns:a16="http://schemas.microsoft.com/office/drawing/2014/main" xmlns="" id="{0ABCC0AC-0A06-400C-99D9-1E2C71FC2B1B}"/>
              </a:ext>
            </a:extLst>
          </p:cNvPr>
          <p:cNvSpPr>
            <a:spLocks noGrp="1"/>
          </p:cNvSpPr>
          <p:nvPr>
            <p:ph type="ftr" sz="quarter" idx="11"/>
          </p:nvPr>
        </p:nvSpPr>
        <p:spPr/>
        <p:txBody>
          <a:bodyPr/>
          <a:lstStyle/>
          <a:p>
            <a:endParaRPr lang="en-SG"/>
          </a:p>
        </p:txBody>
      </p:sp>
      <p:sp>
        <p:nvSpPr>
          <p:cNvPr id="6" name="Slide Number Placeholder 5">
            <a:extLst>
              <a:ext uri="{FF2B5EF4-FFF2-40B4-BE49-F238E27FC236}">
                <a16:creationId xmlns:a16="http://schemas.microsoft.com/office/drawing/2014/main" xmlns="" id="{1F2E9E6C-662A-4A0C-9019-2535C75A5FA5}"/>
              </a:ext>
            </a:extLst>
          </p:cNvPr>
          <p:cNvSpPr>
            <a:spLocks noGrp="1"/>
          </p:cNvSpPr>
          <p:nvPr>
            <p:ph type="sldNum" sz="quarter" idx="12"/>
          </p:nvPr>
        </p:nvSpPr>
        <p:spPr/>
        <p:txBody>
          <a:bodyPr/>
          <a:lstStyle/>
          <a:p>
            <a:fld id="{29928FF0-2509-4E5B-8B02-0E0F106380D5}" type="slidenum">
              <a:rPr lang="en-SG" smtClean="0"/>
              <a:t>‹#›</a:t>
            </a:fld>
            <a:endParaRPr lang="en-SG"/>
          </a:p>
        </p:txBody>
      </p:sp>
    </p:spTree>
    <p:extLst>
      <p:ext uri="{BB962C8B-B14F-4D97-AF65-F5344CB8AC3E}">
        <p14:creationId xmlns:p14="http://schemas.microsoft.com/office/powerpoint/2010/main" val="29401601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ackground">
  <p:cSld name="Background">
    <p:bg>
      <p:bgPr>
        <a:solidFill>
          <a:schemeClr val="dk2"/>
        </a:solidFill>
        <a:effectLst/>
      </p:bgPr>
    </p:bg>
    <p:spTree>
      <p:nvGrpSpPr>
        <p:cNvPr id="1" name="Shape 964"/>
        <p:cNvGrpSpPr/>
        <p:nvPr/>
      </p:nvGrpSpPr>
      <p:grpSpPr>
        <a:xfrm>
          <a:off x="0" y="0"/>
          <a:ext cx="0" cy="0"/>
          <a:chOff x="0" y="0"/>
          <a:chExt cx="0" cy="0"/>
        </a:xfrm>
      </p:grpSpPr>
      <p:grpSp>
        <p:nvGrpSpPr>
          <p:cNvPr id="965" name="Google Shape;965;p24"/>
          <p:cNvGrpSpPr/>
          <p:nvPr/>
        </p:nvGrpSpPr>
        <p:grpSpPr>
          <a:xfrm>
            <a:off x="-161167" y="-181400"/>
            <a:ext cx="12514400" cy="7220800"/>
            <a:chOff x="-120875" y="-136050"/>
            <a:chExt cx="9385800" cy="5415600"/>
          </a:xfrm>
        </p:grpSpPr>
        <p:cxnSp>
          <p:nvCxnSpPr>
            <p:cNvPr id="966" name="Google Shape;966;p24"/>
            <p:cNvCxnSpPr/>
            <p:nvPr/>
          </p:nvCxnSpPr>
          <p:spPr>
            <a:xfrm>
              <a:off x="41078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967" name="Google Shape;967;p24"/>
            <p:cNvCxnSpPr/>
            <p:nvPr/>
          </p:nvCxnSpPr>
          <p:spPr>
            <a:xfrm>
              <a:off x="84881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968" name="Google Shape;968;p24"/>
            <p:cNvCxnSpPr/>
            <p:nvPr/>
          </p:nvCxnSpPr>
          <p:spPr>
            <a:xfrm>
              <a:off x="128683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969" name="Google Shape;969;p24"/>
            <p:cNvCxnSpPr/>
            <p:nvPr/>
          </p:nvCxnSpPr>
          <p:spPr>
            <a:xfrm>
              <a:off x="172486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970" name="Google Shape;970;p24"/>
            <p:cNvCxnSpPr/>
            <p:nvPr/>
          </p:nvCxnSpPr>
          <p:spPr>
            <a:xfrm>
              <a:off x="216288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971" name="Google Shape;971;p24"/>
            <p:cNvCxnSpPr/>
            <p:nvPr/>
          </p:nvCxnSpPr>
          <p:spPr>
            <a:xfrm>
              <a:off x="260091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972" name="Google Shape;972;p24"/>
            <p:cNvCxnSpPr/>
            <p:nvPr/>
          </p:nvCxnSpPr>
          <p:spPr>
            <a:xfrm>
              <a:off x="303893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973" name="Google Shape;973;p24"/>
            <p:cNvCxnSpPr/>
            <p:nvPr/>
          </p:nvCxnSpPr>
          <p:spPr>
            <a:xfrm>
              <a:off x="347696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974" name="Google Shape;974;p24"/>
            <p:cNvCxnSpPr/>
            <p:nvPr/>
          </p:nvCxnSpPr>
          <p:spPr>
            <a:xfrm>
              <a:off x="391498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975" name="Google Shape;975;p24"/>
            <p:cNvCxnSpPr/>
            <p:nvPr/>
          </p:nvCxnSpPr>
          <p:spPr>
            <a:xfrm>
              <a:off x="435301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976" name="Google Shape;976;p24"/>
            <p:cNvCxnSpPr/>
            <p:nvPr/>
          </p:nvCxnSpPr>
          <p:spPr>
            <a:xfrm>
              <a:off x="479103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977" name="Google Shape;977;p24"/>
            <p:cNvCxnSpPr/>
            <p:nvPr/>
          </p:nvCxnSpPr>
          <p:spPr>
            <a:xfrm>
              <a:off x="522906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978" name="Google Shape;978;p24"/>
            <p:cNvCxnSpPr/>
            <p:nvPr/>
          </p:nvCxnSpPr>
          <p:spPr>
            <a:xfrm>
              <a:off x="566708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979" name="Google Shape;979;p24"/>
            <p:cNvCxnSpPr/>
            <p:nvPr/>
          </p:nvCxnSpPr>
          <p:spPr>
            <a:xfrm>
              <a:off x="610511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980" name="Google Shape;980;p24"/>
            <p:cNvCxnSpPr/>
            <p:nvPr/>
          </p:nvCxnSpPr>
          <p:spPr>
            <a:xfrm>
              <a:off x="654313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981" name="Google Shape;981;p24"/>
            <p:cNvCxnSpPr/>
            <p:nvPr/>
          </p:nvCxnSpPr>
          <p:spPr>
            <a:xfrm>
              <a:off x="698116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982" name="Google Shape;982;p24"/>
            <p:cNvCxnSpPr/>
            <p:nvPr/>
          </p:nvCxnSpPr>
          <p:spPr>
            <a:xfrm>
              <a:off x="741918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983" name="Google Shape;983;p24"/>
            <p:cNvCxnSpPr/>
            <p:nvPr/>
          </p:nvCxnSpPr>
          <p:spPr>
            <a:xfrm>
              <a:off x="785721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984" name="Google Shape;984;p24"/>
            <p:cNvCxnSpPr/>
            <p:nvPr/>
          </p:nvCxnSpPr>
          <p:spPr>
            <a:xfrm>
              <a:off x="8295238"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985" name="Google Shape;985;p24"/>
            <p:cNvCxnSpPr/>
            <p:nvPr/>
          </p:nvCxnSpPr>
          <p:spPr>
            <a:xfrm>
              <a:off x="8733263" y="-136050"/>
              <a:ext cx="0" cy="5415600"/>
            </a:xfrm>
            <a:prstGeom prst="straightConnector1">
              <a:avLst/>
            </a:prstGeom>
            <a:noFill/>
            <a:ln w="19050" cap="flat" cmpd="sng">
              <a:solidFill>
                <a:srgbClr val="EEE3D7"/>
              </a:solidFill>
              <a:prstDash val="solid"/>
              <a:round/>
              <a:headEnd type="none" w="med" len="med"/>
              <a:tailEnd type="none" w="med" len="med"/>
            </a:ln>
          </p:spPr>
        </p:cxnSp>
        <p:cxnSp>
          <p:nvCxnSpPr>
            <p:cNvPr id="986" name="Google Shape;986;p24"/>
            <p:cNvCxnSpPr/>
            <p:nvPr/>
          </p:nvCxnSpPr>
          <p:spPr>
            <a:xfrm>
              <a:off x="4572025" y="-4278075"/>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987" name="Google Shape;987;p24"/>
            <p:cNvCxnSpPr/>
            <p:nvPr/>
          </p:nvCxnSpPr>
          <p:spPr>
            <a:xfrm>
              <a:off x="4572025" y="-3840050"/>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988" name="Google Shape;988;p24"/>
            <p:cNvCxnSpPr/>
            <p:nvPr/>
          </p:nvCxnSpPr>
          <p:spPr>
            <a:xfrm>
              <a:off x="4572025" y="-3402025"/>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989" name="Google Shape;989;p24"/>
            <p:cNvCxnSpPr/>
            <p:nvPr/>
          </p:nvCxnSpPr>
          <p:spPr>
            <a:xfrm>
              <a:off x="4572025" y="-2964000"/>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990" name="Google Shape;990;p24"/>
            <p:cNvCxnSpPr/>
            <p:nvPr/>
          </p:nvCxnSpPr>
          <p:spPr>
            <a:xfrm>
              <a:off x="4572025" y="-2525975"/>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991" name="Google Shape;991;p24"/>
            <p:cNvCxnSpPr/>
            <p:nvPr/>
          </p:nvCxnSpPr>
          <p:spPr>
            <a:xfrm>
              <a:off x="4572025" y="-2087950"/>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992" name="Google Shape;992;p24"/>
            <p:cNvCxnSpPr/>
            <p:nvPr/>
          </p:nvCxnSpPr>
          <p:spPr>
            <a:xfrm>
              <a:off x="4572025" y="-1649925"/>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993" name="Google Shape;993;p24"/>
            <p:cNvCxnSpPr/>
            <p:nvPr/>
          </p:nvCxnSpPr>
          <p:spPr>
            <a:xfrm>
              <a:off x="4572025" y="-1211900"/>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994" name="Google Shape;994;p24"/>
            <p:cNvCxnSpPr/>
            <p:nvPr/>
          </p:nvCxnSpPr>
          <p:spPr>
            <a:xfrm>
              <a:off x="4572025" y="-773875"/>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995" name="Google Shape;995;p24"/>
            <p:cNvCxnSpPr/>
            <p:nvPr/>
          </p:nvCxnSpPr>
          <p:spPr>
            <a:xfrm>
              <a:off x="4572025" y="-335850"/>
              <a:ext cx="0" cy="9385800"/>
            </a:xfrm>
            <a:prstGeom prst="straightConnector1">
              <a:avLst/>
            </a:prstGeom>
            <a:noFill/>
            <a:ln w="19050" cap="flat" cmpd="sng">
              <a:solidFill>
                <a:srgbClr val="EEE3D7"/>
              </a:solidFill>
              <a:prstDash val="solid"/>
              <a:round/>
              <a:headEnd type="none" w="med" len="med"/>
              <a:tailEnd type="none" w="med" len="med"/>
            </a:ln>
          </p:spPr>
        </p:cxnSp>
        <p:cxnSp>
          <p:nvCxnSpPr>
            <p:cNvPr id="996" name="Google Shape;996;p24"/>
            <p:cNvCxnSpPr/>
            <p:nvPr/>
          </p:nvCxnSpPr>
          <p:spPr>
            <a:xfrm>
              <a:off x="4572025" y="102175"/>
              <a:ext cx="0" cy="9385800"/>
            </a:xfrm>
            <a:prstGeom prst="straightConnector1">
              <a:avLst/>
            </a:prstGeom>
            <a:noFill/>
            <a:ln w="19050" cap="flat" cmpd="sng">
              <a:solidFill>
                <a:srgbClr val="EEE3D7"/>
              </a:solidFill>
              <a:prstDash val="solid"/>
              <a:round/>
              <a:headEnd type="none" w="med" len="med"/>
              <a:tailEnd type="none" w="med" len="med"/>
            </a:ln>
          </p:spPr>
        </p:cxnSp>
      </p:grpSp>
    </p:spTree>
    <p:extLst>
      <p:ext uri="{BB962C8B-B14F-4D97-AF65-F5344CB8AC3E}">
        <p14:creationId xmlns:p14="http://schemas.microsoft.com/office/powerpoint/2010/main" val="20528490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EA15578-682B-4A01-9638-014C16DE11E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65AAC1EE-97A3-4603-AA67-B9B86F55FF89}"/>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9770C8B9-3AC5-46CF-A12A-6DF4288A12B1}"/>
              </a:ext>
            </a:extLst>
          </p:cNvPr>
          <p:cNvSpPr>
            <a:spLocks noGrp="1"/>
          </p:cNvSpPr>
          <p:nvPr>
            <p:ph type="dt" sz="half" idx="10"/>
          </p:nvPr>
        </p:nvSpPr>
        <p:spPr/>
        <p:txBody>
          <a:bodyPr/>
          <a:lstStyle/>
          <a:p>
            <a:pPr defTabSz="914377"/>
            <a:fld id="{2B8C012C-B1B7-47F6-B168-A941E97A73A9}" type="datetimeFigureOut">
              <a:rPr lang="en-US" smtClean="0">
                <a:solidFill>
                  <a:prstClr val="black">
                    <a:tint val="75000"/>
                  </a:prstClr>
                </a:solidFill>
              </a:rPr>
              <a:pPr defTabSz="914377"/>
              <a:t>7/19/2022</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F98CA0AF-530D-4EBD-B965-8B94F5F1B290}"/>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2C359C82-3A0F-48FF-926E-5D04481A0D9D}"/>
              </a:ext>
            </a:extLst>
          </p:cNvPr>
          <p:cNvSpPr>
            <a:spLocks noGrp="1"/>
          </p:cNvSpPr>
          <p:nvPr>
            <p:ph type="sldNum" sz="quarter" idx="12"/>
          </p:nvPr>
        </p:nvSpPr>
        <p:spPr/>
        <p:txBody>
          <a:bodyPr/>
          <a:lstStyle/>
          <a:p>
            <a:pPr defTabSz="914377"/>
            <a:fld id="{91EC7793-07B9-4429-92E8-8730EA770269}"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27872603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CD41855-5658-46FC-B1E4-D8A33D0404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91E48DD4-982E-4DF5-83BC-71D4D6BCEB6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F8C6D471-1D4A-4A93-8DC4-6EC44FFF715C}"/>
              </a:ext>
            </a:extLst>
          </p:cNvPr>
          <p:cNvSpPr>
            <a:spLocks noGrp="1"/>
          </p:cNvSpPr>
          <p:nvPr>
            <p:ph type="dt" sz="half" idx="10"/>
          </p:nvPr>
        </p:nvSpPr>
        <p:spPr/>
        <p:txBody>
          <a:bodyPr/>
          <a:lstStyle/>
          <a:p>
            <a:pPr defTabSz="914377"/>
            <a:fld id="{2B8C012C-B1B7-47F6-B168-A941E97A73A9}" type="datetimeFigureOut">
              <a:rPr lang="en-US" smtClean="0">
                <a:solidFill>
                  <a:prstClr val="black">
                    <a:tint val="75000"/>
                  </a:prstClr>
                </a:solidFill>
              </a:rPr>
              <a:pPr defTabSz="914377"/>
              <a:t>7/19/2022</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A8EF56D3-DE4D-452A-8EDB-00A20AD17846}"/>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2F3EE1EB-0B3D-4FD7-B6AB-2BD17542B6F9}"/>
              </a:ext>
            </a:extLst>
          </p:cNvPr>
          <p:cNvSpPr>
            <a:spLocks noGrp="1"/>
          </p:cNvSpPr>
          <p:nvPr>
            <p:ph type="sldNum" sz="quarter" idx="12"/>
          </p:nvPr>
        </p:nvSpPr>
        <p:spPr/>
        <p:txBody>
          <a:bodyPr/>
          <a:lstStyle/>
          <a:p>
            <a:pPr defTabSz="914377"/>
            <a:fld id="{91EC7793-07B9-4429-92E8-8730EA770269}"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9753987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0AAF01F-173B-42F4-B79E-090D56ACB129}"/>
              </a:ext>
            </a:extLst>
          </p:cNvPr>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7FF68C77-CBFA-461F-A51E-325EB95509C8}"/>
              </a:ext>
            </a:extLst>
          </p:cNvPr>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B91E92DB-083F-452B-B9A8-07F35FD158ED}"/>
              </a:ext>
            </a:extLst>
          </p:cNvPr>
          <p:cNvSpPr>
            <a:spLocks noGrp="1"/>
          </p:cNvSpPr>
          <p:nvPr>
            <p:ph type="dt" sz="half" idx="10"/>
          </p:nvPr>
        </p:nvSpPr>
        <p:spPr/>
        <p:txBody>
          <a:bodyPr/>
          <a:lstStyle/>
          <a:p>
            <a:pPr defTabSz="914377"/>
            <a:fld id="{2B8C012C-B1B7-47F6-B168-A941E97A73A9}" type="datetimeFigureOut">
              <a:rPr lang="en-US" smtClean="0">
                <a:solidFill>
                  <a:prstClr val="black">
                    <a:tint val="75000"/>
                  </a:prstClr>
                </a:solidFill>
              </a:rPr>
              <a:pPr defTabSz="914377"/>
              <a:t>7/19/2022</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30284B60-C1EA-4B69-AA90-8F1E5FB94ED8}"/>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EF62BA63-766D-48C7-962C-260FED02AE2A}"/>
              </a:ext>
            </a:extLst>
          </p:cNvPr>
          <p:cNvSpPr>
            <a:spLocks noGrp="1"/>
          </p:cNvSpPr>
          <p:nvPr>
            <p:ph type="sldNum" sz="quarter" idx="12"/>
          </p:nvPr>
        </p:nvSpPr>
        <p:spPr/>
        <p:txBody>
          <a:bodyPr/>
          <a:lstStyle/>
          <a:p>
            <a:pPr defTabSz="914377"/>
            <a:fld id="{91EC7793-07B9-4429-92E8-8730EA770269}"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8231030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A4F6C79-9DB9-41C2-AB7F-EE2DBD4CB5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50B300A1-412B-4D8E-A682-9491921A938C}"/>
              </a:ext>
            </a:extLst>
          </p:cNvPr>
          <p:cNvSpPr>
            <a:spLocks noGrp="1"/>
          </p:cNvSpPr>
          <p:nvPr>
            <p:ph sz="half" idx="1"/>
          </p:nvPr>
        </p:nvSpPr>
        <p:spPr>
          <a:xfrm>
            <a:off x="838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12449AE0-B2AB-4AC5-AD17-D5485CF0B2AA}"/>
              </a:ext>
            </a:extLst>
          </p:cNvPr>
          <p:cNvSpPr>
            <a:spLocks noGrp="1"/>
          </p:cNvSpPr>
          <p:nvPr>
            <p:ph sz="half" idx="2"/>
          </p:nvPr>
        </p:nvSpPr>
        <p:spPr>
          <a:xfrm>
            <a:off x="6172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BD4E3E69-8221-46DF-8417-9117474D9337}"/>
              </a:ext>
            </a:extLst>
          </p:cNvPr>
          <p:cNvSpPr>
            <a:spLocks noGrp="1"/>
          </p:cNvSpPr>
          <p:nvPr>
            <p:ph type="dt" sz="half" idx="10"/>
          </p:nvPr>
        </p:nvSpPr>
        <p:spPr/>
        <p:txBody>
          <a:bodyPr/>
          <a:lstStyle/>
          <a:p>
            <a:pPr defTabSz="914377"/>
            <a:fld id="{2B8C012C-B1B7-47F6-B168-A941E97A73A9}" type="datetimeFigureOut">
              <a:rPr lang="en-US" smtClean="0">
                <a:solidFill>
                  <a:prstClr val="black">
                    <a:tint val="75000"/>
                  </a:prstClr>
                </a:solidFill>
              </a:rPr>
              <a:pPr defTabSz="914377"/>
              <a:t>7/19/2022</a:t>
            </a:fld>
            <a:endParaRPr lang="en-US">
              <a:solidFill>
                <a:prstClr val="black">
                  <a:tint val="75000"/>
                </a:prstClr>
              </a:solidFill>
            </a:endParaRPr>
          </a:p>
        </p:txBody>
      </p:sp>
      <p:sp>
        <p:nvSpPr>
          <p:cNvPr id="6" name="Footer Placeholder 5">
            <a:extLst>
              <a:ext uri="{FF2B5EF4-FFF2-40B4-BE49-F238E27FC236}">
                <a16:creationId xmlns="" xmlns:a16="http://schemas.microsoft.com/office/drawing/2014/main" id="{AC0CA87B-A6B0-4084-8ABD-22FC70DE9286}"/>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7" name="Slide Number Placeholder 6">
            <a:extLst>
              <a:ext uri="{FF2B5EF4-FFF2-40B4-BE49-F238E27FC236}">
                <a16:creationId xmlns="" xmlns:a16="http://schemas.microsoft.com/office/drawing/2014/main" id="{059FFCA0-2136-413A-9FC4-8666492A9DFA}"/>
              </a:ext>
            </a:extLst>
          </p:cNvPr>
          <p:cNvSpPr>
            <a:spLocks noGrp="1"/>
          </p:cNvSpPr>
          <p:nvPr>
            <p:ph type="sldNum" sz="quarter" idx="12"/>
          </p:nvPr>
        </p:nvSpPr>
        <p:spPr/>
        <p:txBody>
          <a:bodyPr/>
          <a:lstStyle/>
          <a:p>
            <a:pPr defTabSz="914377"/>
            <a:fld id="{91EC7793-07B9-4429-92E8-8730EA770269}"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26896847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BCC1165-B1EA-4947-A1FB-D9CF6BE2F7B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D6949C6E-764C-4F36-94CB-FE2A2DF8CB5A}"/>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a:extLst>
              <a:ext uri="{FF2B5EF4-FFF2-40B4-BE49-F238E27FC236}">
                <a16:creationId xmlns="" xmlns:a16="http://schemas.microsoft.com/office/drawing/2014/main" id="{9A9B79E8-DF7C-4EBB-9F3B-6BE1496FD9D6}"/>
              </a:ext>
            </a:extLst>
          </p:cNvPr>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A42F9A33-7E46-4A42-A0A4-E18DB17B89B9}"/>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468AAA32-05F2-47FB-B9B2-30397B27C752}"/>
              </a:ext>
            </a:extLst>
          </p:cNvPr>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D50AE778-A2FD-4AD5-B23E-61A0D2506CB5}"/>
              </a:ext>
            </a:extLst>
          </p:cNvPr>
          <p:cNvSpPr>
            <a:spLocks noGrp="1"/>
          </p:cNvSpPr>
          <p:nvPr>
            <p:ph type="dt" sz="half" idx="10"/>
          </p:nvPr>
        </p:nvSpPr>
        <p:spPr/>
        <p:txBody>
          <a:bodyPr/>
          <a:lstStyle/>
          <a:p>
            <a:pPr defTabSz="914377"/>
            <a:fld id="{2B8C012C-B1B7-47F6-B168-A941E97A73A9}" type="datetimeFigureOut">
              <a:rPr lang="en-US" smtClean="0">
                <a:solidFill>
                  <a:prstClr val="black">
                    <a:tint val="75000"/>
                  </a:prstClr>
                </a:solidFill>
              </a:rPr>
              <a:pPr defTabSz="914377"/>
              <a:t>7/19/2022</a:t>
            </a:fld>
            <a:endParaRPr lang="en-US">
              <a:solidFill>
                <a:prstClr val="black">
                  <a:tint val="75000"/>
                </a:prstClr>
              </a:solidFill>
            </a:endParaRPr>
          </a:p>
        </p:txBody>
      </p:sp>
      <p:sp>
        <p:nvSpPr>
          <p:cNvPr id="8" name="Footer Placeholder 7">
            <a:extLst>
              <a:ext uri="{FF2B5EF4-FFF2-40B4-BE49-F238E27FC236}">
                <a16:creationId xmlns="" xmlns:a16="http://schemas.microsoft.com/office/drawing/2014/main" id="{DAF383F0-95C5-45CA-90E7-CB2237487A13}"/>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9" name="Slide Number Placeholder 8">
            <a:extLst>
              <a:ext uri="{FF2B5EF4-FFF2-40B4-BE49-F238E27FC236}">
                <a16:creationId xmlns="" xmlns:a16="http://schemas.microsoft.com/office/drawing/2014/main" id="{F417D151-FD6A-419A-A7B0-CA8BE2A25AE0}"/>
              </a:ext>
            </a:extLst>
          </p:cNvPr>
          <p:cNvSpPr>
            <a:spLocks noGrp="1"/>
          </p:cNvSpPr>
          <p:nvPr>
            <p:ph type="sldNum" sz="quarter" idx="12"/>
          </p:nvPr>
        </p:nvSpPr>
        <p:spPr/>
        <p:txBody>
          <a:bodyPr/>
          <a:lstStyle/>
          <a:p>
            <a:pPr defTabSz="914377"/>
            <a:fld id="{91EC7793-07B9-4429-92E8-8730EA770269}"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28120649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45CD961-234E-4CF8-B0EF-237952B8259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3A917F9D-08A6-466A-864D-D2F376CC9B1C}"/>
              </a:ext>
            </a:extLst>
          </p:cNvPr>
          <p:cNvSpPr>
            <a:spLocks noGrp="1"/>
          </p:cNvSpPr>
          <p:nvPr>
            <p:ph type="dt" sz="half" idx="10"/>
          </p:nvPr>
        </p:nvSpPr>
        <p:spPr/>
        <p:txBody>
          <a:bodyPr/>
          <a:lstStyle/>
          <a:p>
            <a:pPr defTabSz="914377"/>
            <a:fld id="{2B8C012C-B1B7-47F6-B168-A941E97A73A9}" type="datetimeFigureOut">
              <a:rPr lang="en-US" smtClean="0">
                <a:solidFill>
                  <a:prstClr val="black">
                    <a:tint val="75000"/>
                  </a:prstClr>
                </a:solidFill>
              </a:rPr>
              <a:pPr defTabSz="914377"/>
              <a:t>7/19/2022</a:t>
            </a:fld>
            <a:endParaRPr lang="en-US">
              <a:solidFill>
                <a:prstClr val="black">
                  <a:tint val="75000"/>
                </a:prstClr>
              </a:solidFill>
            </a:endParaRPr>
          </a:p>
        </p:txBody>
      </p:sp>
      <p:sp>
        <p:nvSpPr>
          <p:cNvPr id="4" name="Footer Placeholder 3">
            <a:extLst>
              <a:ext uri="{FF2B5EF4-FFF2-40B4-BE49-F238E27FC236}">
                <a16:creationId xmlns="" xmlns:a16="http://schemas.microsoft.com/office/drawing/2014/main" id="{4EDF56FB-BF1A-451B-AFCC-8E5E82A91CFB}"/>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5" name="Slide Number Placeholder 4">
            <a:extLst>
              <a:ext uri="{FF2B5EF4-FFF2-40B4-BE49-F238E27FC236}">
                <a16:creationId xmlns="" xmlns:a16="http://schemas.microsoft.com/office/drawing/2014/main" id="{F85A4458-ED35-410C-9316-3AE12AF06960}"/>
              </a:ext>
            </a:extLst>
          </p:cNvPr>
          <p:cNvSpPr>
            <a:spLocks noGrp="1"/>
          </p:cNvSpPr>
          <p:nvPr>
            <p:ph type="sldNum" sz="quarter" idx="12"/>
          </p:nvPr>
        </p:nvSpPr>
        <p:spPr/>
        <p:txBody>
          <a:bodyPr/>
          <a:lstStyle/>
          <a:p>
            <a:pPr defTabSz="914377"/>
            <a:fld id="{91EC7793-07B9-4429-92E8-8730EA770269}"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10951285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B26121E3-1542-49D2-AFE7-215B078A3D88}"/>
              </a:ext>
            </a:extLst>
          </p:cNvPr>
          <p:cNvSpPr>
            <a:spLocks noGrp="1"/>
          </p:cNvSpPr>
          <p:nvPr>
            <p:ph type="dt" sz="half" idx="10"/>
          </p:nvPr>
        </p:nvSpPr>
        <p:spPr/>
        <p:txBody>
          <a:bodyPr/>
          <a:lstStyle/>
          <a:p>
            <a:pPr defTabSz="914377"/>
            <a:fld id="{2B8C012C-B1B7-47F6-B168-A941E97A73A9}" type="datetimeFigureOut">
              <a:rPr lang="en-US" smtClean="0">
                <a:solidFill>
                  <a:prstClr val="black">
                    <a:tint val="75000"/>
                  </a:prstClr>
                </a:solidFill>
              </a:rPr>
              <a:pPr defTabSz="914377"/>
              <a:t>7/19/2022</a:t>
            </a:fld>
            <a:endParaRPr lang="en-US">
              <a:solidFill>
                <a:prstClr val="black">
                  <a:tint val="75000"/>
                </a:prstClr>
              </a:solidFill>
            </a:endParaRPr>
          </a:p>
        </p:txBody>
      </p:sp>
      <p:sp>
        <p:nvSpPr>
          <p:cNvPr id="3" name="Footer Placeholder 2">
            <a:extLst>
              <a:ext uri="{FF2B5EF4-FFF2-40B4-BE49-F238E27FC236}">
                <a16:creationId xmlns="" xmlns:a16="http://schemas.microsoft.com/office/drawing/2014/main" id="{4DB79D1B-E5A5-4FF6-B1AF-3C1CE82BE966}"/>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4" name="Slide Number Placeholder 3">
            <a:extLst>
              <a:ext uri="{FF2B5EF4-FFF2-40B4-BE49-F238E27FC236}">
                <a16:creationId xmlns="" xmlns:a16="http://schemas.microsoft.com/office/drawing/2014/main" id="{ACA32E8B-A5B1-45B5-9A9F-B5EF9E6E9FE5}"/>
              </a:ext>
            </a:extLst>
          </p:cNvPr>
          <p:cNvSpPr>
            <a:spLocks noGrp="1"/>
          </p:cNvSpPr>
          <p:nvPr>
            <p:ph type="sldNum" sz="quarter" idx="12"/>
          </p:nvPr>
        </p:nvSpPr>
        <p:spPr/>
        <p:txBody>
          <a:bodyPr/>
          <a:lstStyle/>
          <a:p>
            <a:pPr defTabSz="914377"/>
            <a:fld id="{91EC7793-07B9-4429-92E8-8730EA770269}"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10393937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F34EF36-1426-4285-828F-C8CFBFE984E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AD2C0F19-B360-4B7D-8B84-54564343E2E8}"/>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1161CC49-77D0-4E31-A9D2-D30F8EDAEAD1}"/>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22AB92D8-AB77-44F5-B9DD-F7A3C2F6314E}"/>
              </a:ext>
            </a:extLst>
          </p:cNvPr>
          <p:cNvSpPr>
            <a:spLocks noGrp="1"/>
          </p:cNvSpPr>
          <p:nvPr>
            <p:ph type="dt" sz="half" idx="10"/>
          </p:nvPr>
        </p:nvSpPr>
        <p:spPr/>
        <p:txBody>
          <a:bodyPr/>
          <a:lstStyle/>
          <a:p>
            <a:pPr defTabSz="914377"/>
            <a:fld id="{2B8C012C-B1B7-47F6-B168-A941E97A73A9}" type="datetimeFigureOut">
              <a:rPr lang="en-US" smtClean="0">
                <a:solidFill>
                  <a:prstClr val="black">
                    <a:tint val="75000"/>
                  </a:prstClr>
                </a:solidFill>
              </a:rPr>
              <a:pPr defTabSz="914377"/>
              <a:t>7/19/2022</a:t>
            </a:fld>
            <a:endParaRPr lang="en-US">
              <a:solidFill>
                <a:prstClr val="black">
                  <a:tint val="75000"/>
                </a:prstClr>
              </a:solidFill>
            </a:endParaRPr>
          </a:p>
        </p:txBody>
      </p:sp>
      <p:sp>
        <p:nvSpPr>
          <p:cNvPr id="6" name="Footer Placeholder 5">
            <a:extLst>
              <a:ext uri="{FF2B5EF4-FFF2-40B4-BE49-F238E27FC236}">
                <a16:creationId xmlns="" xmlns:a16="http://schemas.microsoft.com/office/drawing/2014/main" id="{DF0A841E-88D4-4D0A-97C4-E4897B6185EF}"/>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7" name="Slide Number Placeholder 6">
            <a:extLst>
              <a:ext uri="{FF2B5EF4-FFF2-40B4-BE49-F238E27FC236}">
                <a16:creationId xmlns="" xmlns:a16="http://schemas.microsoft.com/office/drawing/2014/main" id="{8454F814-BBE2-4CE3-B3C8-C4A938E78189}"/>
              </a:ext>
            </a:extLst>
          </p:cNvPr>
          <p:cNvSpPr>
            <a:spLocks noGrp="1"/>
          </p:cNvSpPr>
          <p:nvPr>
            <p:ph type="sldNum" sz="quarter" idx="12"/>
          </p:nvPr>
        </p:nvSpPr>
        <p:spPr/>
        <p:txBody>
          <a:bodyPr/>
          <a:lstStyle/>
          <a:p>
            <a:pPr defTabSz="914377"/>
            <a:fld id="{91EC7793-07B9-4429-92E8-8730EA770269}"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13346288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4E247E2-3FF2-44B7-B10F-3C06FDF7CF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EC9E9FEF-3FB3-4E4C-A935-958BA93288C4}"/>
              </a:ext>
            </a:extLst>
          </p:cNvPr>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a:extLst>
              <a:ext uri="{FF2B5EF4-FFF2-40B4-BE49-F238E27FC236}">
                <a16:creationId xmlns="" xmlns:a16="http://schemas.microsoft.com/office/drawing/2014/main" id="{19F12C7B-8B90-4958-A986-27D36990BDAA}"/>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494EFE80-B253-4A84-BE72-FE1337473454}"/>
              </a:ext>
            </a:extLst>
          </p:cNvPr>
          <p:cNvSpPr>
            <a:spLocks noGrp="1"/>
          </p:cNvSpPr>
          <p:nvPr>
            <p:ph type="dt" sz="half" idx="10"/>
          </p:nvPr>
        </p:nvSpPr>
        <p:spPr/>
        <p:txBody>
          <a:bodyPr/>
          <a:lstStyle/>
          <a:p>
            <a:pPr defTabSz="914377"/>
            <a:fld id="{2B8C012C-B1B7-47F6-B168-A941E97A73A9}" type="datetimeFigureOut">
              <a:rPr lang="en-US" smtClean="0">
                <a:solidFill>
                  <a:prstClr val="black">
                    <a:tint val="75000"/>
                  </a:prstClr>
                </a:solidFill>
              </a:rPr>
              <a:pPr defTabSz="914377"/>
              <a:t>7/19/2022</a:t>
            </a:fld>
            <a:endParaRPr lang="en-US">
              <a:solidFill>
                <a:prstClr val="black">
                  <a:tint val="75000"/>
                </a:prstClr>
              </a:solidFill>
            </a:endParaRPr>
          </a:p>
        </p:txBody>
      </p:sp>
      <p:sp>
        <p:nvSpPr>
          <p:cNvPr id="6" name="Footer Placeholder 5">
            <a:extLst>
              <a:ext uri="{FF2B5EF4-FFF2-40B4-BE49-F238E27FC236}">
                <a16:creationId xmlns="" xmlns:a16="http://schemas.microsoft.com/office/drawing/2014/main" id="{5A70AA07-12BD-4E8C-B324-9F0CBE23C2B3}"/>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7" name="Slide Number Placeholder 6">
            <a:extLst>
              <a:ext uri="{FF2B5EF4-FFF2-40B4-BE49-F238E27FC236}">
                <a16:creationId xmlns="" xmlns:a16="http://schemas.microsoft.com/office/drawing/2014/main" id="{A5AF4ED2-925B-495F-9A04-20C40D1E41A5}"/>
              </a:ext>
            </a:extLst>
          </p:cNvPr>
          <p:cNvSpPr>
            <a:spLocks noGrp="1"/>
          </p:cNvSpPr>
          <p:nvPr>
            <p:ph type="sldNum" sz="quarter" idx="12"/>
          </p:nvPr>
        </p:nvSpPr>
        <p:spPr/>
        <p:txBody>
          <a:bodyPr/>
          <a:lstStyle/>
          <a:p>
            <a:pPr defTabSz="914377"/>
            <a:fld id="{91EC7793-07B9-4429-92E8-8730EA770269}"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7178027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DDB47E5-118D-429C-94D5-213AE552DE1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SG"/>
          </a:p>
        </p:txBody>
      </p:sp>
      <p:sp>
        <p:nvSpPr>
          <p:cNvPr id="3" name="Text Placeholder 2">
            <a:extLst>
              <a:ext uri="{FF2B5EF4-FFF2-40B4-BE49-F238E27FC236}">
                <a16:creationId xmlns:a16="http://schemas.microsoft.com/office/drawing/2014/main" xmlns="" id="{5455A152-EB51-48BB-884B-CB65F10373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B7699DBF-2B30-4C37-88C9-D4E48018B6AC}"/>
              </a:ext>
            </a:extLst>
          </p:cNvPr>
          <p:cNvSpPr>
            <a:spLocks noGrp="1"/>
          </p:cNvSpPr>
          <p:nvPr>
            <p:ph type="dt" sz="half" idx="10"/>
          </p:nvPr>
        </p:nvSpPr>
        <p:spPr/>
        <p:txBody>
          <a:bodyPr/>
          <a:lstStyle/>
          <a:p>
            <a:fld id="{DC39C81C-C8D4-4FD3-AE20-D8982E16F603}" type="datetimeFigureOut">
              <a:rPr lang="en-SG" smtClean="0"/>
              <a:t>19/7/2022</a:t>
            </a:fld>
            <a:endParaRPr lang="en-SG"/>
          </a:p>
        </p:txBody>
      </p:sp>
      <p:sp>
        <p:nvSpPr>
          <p:cNvPr id="5" name="Footer Placeholder 4">
            <a:extLst>
              <a:ext uri="{FF2B5EF4-FFF2-40B4-BE49-F238E27FC236}">
                <a16:creationId xmlns:a16="http://schemas.microsoft.com/office/drawing/2014/main" xmlns="" id="{349DE12F-C914-4387-ACD4-D9920B14A826}"/>
              </a:ext>
            </a:extLst>
          </p:cNvPr>
          <p:cNvSpPr>
            <a:spLocks noGrp="1"/>
          </p:cNvSpPr>
          <p:nvPr>
            <p:ph type="ftr" sz="quarter" idx="11"/>
          </p:nvPr>
        </p:nvSpPr>
        <p:spPr/>
        <p:txBody>
          <a:bodyPr/>
          <a:lstStyle/>
          <a:p>
            <a:endParaRPr lang="en-SG"/>
          </a:p>
        </p:txBody>
      </p:sp>
      <p:sp>
        <p:nvSpPr>
          <p:cNvPr id="6" name="Slide Number Placeholder 5">
            <a:extLst>
              <a:ext uri="{FF2B5EF4-FFF2-40B4-BE49-F238E27FC236}">
                <a16:creationId xmlns:a16="http://schemas.microsoft.com/office/drawing/2014/main" xmlns="" id="{5B1E8B64-1327-405C-9C03-44CB3ABEE4ED}"/>
              </a:ext>
            </a:extLst>
          </p:cNvPr>
          <p:cNvSpPr>
            <a:spLocks noGrp="1"/>
          </p:cNvSpPr>
          <p:nvPr>
            <p:ph type="sldNum" sz="quarter" idx="12"/>
          </p:nvPr>
        </p:nvSpPr>
        <p:spPr/>
        <p:txBody>
          <a:bodyPr/>
          <a:lstStyle/>
          <a:p>
            <a:fld id="{29928FF0-2509-4E5B-8B02-0E0F106380D5}" type="slidenum">
              <a:rPr lang="en-SG" smtClean="0"/>
              <a:t>‹#›</a:t>
            </a:fld>
            <a:endParaRPr lang="en-SG"/>
          </a:p>
        </p:txBody>
      </p:sp>
    </p:spTree>
    <p:extLst>
      <p:ext uri="{BB962C8B-B14F-4D97-AF65-F5344CB8AC3E}">
        <p14:creationId xmlns:p14="http://schemas.microsoft.com/office/powerpoint/2010/main" val="28128991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1E5AAED-E4CB-438E-BAE6-D874C01F596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0DCA6078-7021-47C7-8ADD-30EB0D4D7E2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FF7DC22C-267E-4ADC-AF05-BEB721900345}"/>
              </a:ext>
            </a:extLst>
          </p:cNvPr>
          <p:cNvSpPr>
            <a:spLocks noGrp="1"/>
          </p:cNvSpPr>
          <p:nvPr>
            <p:ph type="dt" sz="half" idx="10"/>
          </p:nvPr>
        </p:nvSpPr>
        <p:spPr/>
        <p:txBody>
          <a:bodyPr/>
          <a:lstStyle/>
          <a:p>
            <a:pPr defTabSz="914377"/>
            <a:fld id="{2B8C012C-B1B7-47F6-B168-A941E97A73A9}" type="datetimeFigureOut">
              <a:rPr lang="en-US" smtClean="0">
                <a:solidFill>
                  <a:prstClr val="black">
                    <a:tint val="75000"/>
                  </a:prstClr>
                </a:solidFill>
              </a:rPr>
              <a:pPr defTabSz="914377"/>
              <a:t>7/19/2022</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DAACB2E6-036D-489B-AF95-7F191F409427}"/>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986DBCEB-45FD-4CA2-89E1-0743C2C24118}"/>
              </a:ext>
            </a:extLst>
          </p:cNvPr>
          <p:cNvSpPr>
            <a:spLocks noGrp="1"/>
          </p:cNvSpPr>
          <p:nvPr>
            <p:ph type="sldNum" sz="quarter" idx="12"/>
          </p:nvPr>
        </p:nvSpPr>
        <p:spPr/>
        <p:txBody>
          <a:bodyPr/>
          <a:lstStyle/>
          <a:p>
            <a:pPr defTabSz="914377"/>
            <a:fld id="{91EC7793-07B9-4429-92E8-8730EA770269}"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33501480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76BF1447-7437-45B5-955F-F450CFC6FBBF}"/>
              </a:ext>
            </a:extLst>
          </p:cNvPr>
          <p:cNvSpPr>
            <a:spLocks noGrp="1"/>
          </p:cNvSpPr>
          <p:nvPr>
            <p:ph type="title" orient="vert"/>
          </p:nvPr>
        </p:nvSpPr>
        <p:spPr>
          <a:xfrm>
            <a:off x="8724901" y="365126"/>
            <a:ext cx="2628900" cy="5811839"/>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E2DF0BE9-59DA-4877-8D0D-735633F5CFFB}"/>
              </a:ext>
            </a:extLst>
          </p:cNvPr>
          <p:cNvSpPr>
            <a:spLocks noGrp="1"/>
          </p:cNvSpPr>
          <p:nvPr>
            <p:ph type="body" orient="vert" idx="1"/>
          </p:nvPr>
        </p:nvSpPr>
        <p:spPr>
          <a:xfrm>
            <a:off x="838201" y="365126"/>
            <a:ext cx="7734300" cy="581183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2E9A8181-2D82-4E5A-A55B-C3850F308871}"/>
              </a:ext>
            </a:extLst>
          </p:cNvPr>
          <p:cNvSpPr>
            <a:spLocks noGrp="1"/>
          </p:cNvSpPr>
          <p:nvPr>
            <p:ph type="dt" sz="half" idx="10"/>
          </p:nvPr>
        </p:nvSpPr>
        <p:spPr/>
        <p:txBody>
          <a:bodyPr/>
          <a:lstStyle/>
          <a:p>
            <a:pPr defTabSz="914377"/>
            <a:fld id="{2B8C012C-B1B7-47F6-B168-A941E97A73A9}" type="datetimeFigureOut">
              <a:rPr lang="en-US" smtClean="0">
                <a:solidFill>
                  <a:prstClr val="black">
                    <a:tint val="75000"/>
                  </a:prstClr>
                </a:solidFill>
              </a:rPr>
              <a:pPr defTabSz="914377"/>
              <a:t>7/19/2022</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E06443D1-9D50-4347-8EF4-C71123BDF442}"/>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AA7B7A19-FC92-4734-BBA7-FBC0512D2753}"/>
              </a:ext>
            </a:extLst>
          </p:cNvPr>
          <p:cNvSpPr>
            <a:spLocks noGrp="1"/>
          </p:cNvSpPr>
          <p:nvPr>
            <p:ph type="sldNum" sz="quarter" idx="12"/>
          </p:nvPr>
        </p:nvSpPr>
        <p:spPr/>
        <p:txBody>
          <a:bodyPr/>
          <a:lstStyle/>
          <a:p>
            <a:pPr defTabSz="914377"/>
            <a:fld id="{91EC7793-07B9-4429-92E8-8730EA770269}"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18679463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EA15578-682B-4A01-9638-014C16DE11E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65AAC1EE-97A3-4603-AA67-B9B86F55FF89}"/>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9770C8B9-3AC5-46CF-A12A-6DF4288A12B1}"/>
              </a:ext>
            </a:extLst>
          </p:cNvPr>
          <p:cNvSpPr>
            <a:spLocks noGrp="1"/>
          </p:cNvSpPr>
          <p:nvPr>
            <p:ph type="dt" sz="half" idx="10"/>
          </p:nvPr>
        </p:nvSpPr>
        <p:spPr/>
        <p:txBody>
          <a:bodyPr/>
          <a:lstStyle/>
          <a:p>
            <a:pPr defTabSz="914377"/>
            <a:fld id="{2B8C012C-B1B7-47F6-B168-A941E97A73A9}" type="datetimeFigureOut">
              <a:rPr lang="en-US" smtClean="0">
                <a:solidFill>
                  <a:prstClr val="black">
                    <a:tint val="75000"/>
                  </a:prstClr>
                </a:solidFill>
              </a:rPr>
              <a:pPr defTabSz="914377"/>
              <a:t>7/19/2022</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F98CA0AF-530D-4EBD-B965-8B94F5F1B290}"/>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2C359C82-3A0F-48FF-926E-5D04481A0D9D}"/>
              </a:ext>
            </a:extLst>
          </p:cNvPr>
          <p:cNvSpPr>
            <a:spLocks noGrp="1"/>
          </p:cNvSpPr>
          <p:nvPr>
            <p:ph type="sldNum" sz="quarter" idx="12"/>
          </p:nvPr>
        </p:nvSpPr>
        <p:spPr/>
        <p:txBody>
          <a:bodyPr/>
          <a:lstStyle/>
          <a:p>
            <a:pPr defTabSz="914377"/>
            <a:fld id="{91EC7793-07B9-4429-92E8-8730EA770269}"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134667980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CD41855-5658-46FC-B1E4-D8A33D0404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91E48DD4-982E-4DF5-83BC-71D4D6BCEB6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F8C6D471-1D4A-4A93-8DC4-6EC44FFF715C}"/>
              </a:ext>
            </a:extLst>
          </p:cNvPr>
          <p:cNvSpPr>
            <a:spLocks noGrp="1"/>
          </p:cNvSpPr>
          <p:nvPr>
            <p:ph type="dt" sz="half" idx="10"/>
          </p:nvPr>
        </p:nvSpPr>
        <p:spPr/>
        <p:txBody>
          <a:bodyPr/>
          <a:lstStyle/>
          <a:p>
            <a:pPr defTabSz="914377"/>
            <a:fld id="{2B8C012C-B1B7-47F6-B168-A941E97A73A9}" type="datetimeFigureOut">
              <a:rPr lang="en-US" smtClean="0">
                <a:solidFill>
                  <a:prstClr val="black">
                    <a:tint val="75000"/>
                  </a:prstClr>
                </a:solidFill>
              </a:rPr>
              <a:pPr defTabSz="914377"/>
              <a:t>7/19/2022</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A8EF56D3-DE4D-452A-8EDB-00A20AD17846}"/>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2F3EE1EB-0B3D-4FD7-B6AB-2BD17542B6F9}"/>
              </a:ext>
            </a:extLst>
          </p:cNvPr>
          <p:cNvSpPr>
            <a:spLocks noGrp="1"/>
          </p:cNvSpPr>
          <p:nvPr>
            <p:ph type="sldNum" sz="quarter" idx="12"/>
          </p:nvPr>
        </p:nvSpPr>
        <p:spPr/>
        <p:txBody>
          <a:bodyPr/>
          <a:lstStyle/>
          <a:p>
            <a:pPr defTabSz="914377"/>
            <a:fld id="{91EC7793-07B9-4429-92E8-8730EA770269}"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49980844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0AAF01F-173B-42F4-B79E-090D56ACB129}"/>
              </a:ext>
            </a:extLst>
          </p:cNvPr>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7FF68C77-CBFA-461F-A51E-325EB95509C8}"/>
              </a:ext>
            </a:extLst>
          </p:cNvPr>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B91E92DB-083F-452B-B9A8-07F35FD158ED}"/>
              </a:ext>
            </a:extLst>
          </p:cNvPr>
          <p:cNvSpPr>
            <a:spLocks noGrp="1"/>
          </p:cNvSpPr>
          <p:nvPr>
            <p:ph type="dt" sz="half" idx="10"/>
          </p:nvPr>
        </p:nvSpPr>
        <p:spPr/>
        <p:txBody>
          <a:bodyPr/>
          <a:lstStyle/>
          <a:p>
            <a:pPr defTabSz="914377"/>
            <a:fld id="{2B8C012C-B1B7-47F6-B168-A941E97A73A9}" type="datetimeFigureOut">
              <a:rPr lang="en-US" smtClean="0">
                <a:solidFill>
                  <a:prstClr val="black">
                    <a:tint val="75000"/>
                  </a:prstClr>
                </a:solidFill>
              </a:rPr>
              <a:pPr defTabSz="914377"/>
              <a:t>7/19/2022</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30284B60-C1EA-4B69-AA90-8F1E5FB94ED8}"/>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EF62BA63-766D-48C7-962C-260FED02AE2A}"/>
              </a:ext>
            </a:extLst>
          </p:cNvPr>
          <p:cNvSpPr>
            <a:spLocks noGrp="1"/>
          </p:cNvSpPr>
          <p:nvPr>
            <p:ph type="sldNum" sz="quarter" idx="12"/>
          </p:nvPr>
        </p:nvSpPr>
        <p:spPr/>
        <p:txBody>
          <a:bodyPr/>
          <a:lstStyle/>
          <a:p>
            <a:pPr defTabSz="914377"/>
            <a:fld id="{91EC7793-07B9-4429-92E8-8730EA770269}"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38963354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A4F6C79-9DB9-41C2-AB7F-EE2DBD4CB5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50B300A1-412B-4D8E-A682-9491921A938C}"/>
              </a:ext>
            </a:extLst>
          </p:cNvPr>
          <p:cNvSpPr>
            <a:spLocks noGrp="1"/>
          </p:cNvSpPr>
          <p:nvPr>
            <p:ph sz="half" idx="1"/>
          </p:nvPr>
        </p:nvSpPr>
        <p:spPr>
          <a:xfrm>
            <a:off x="838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12449AE0-B2AB-4AC5-AD17-D5485CF0B2AA}"/>
              </a:ext>
            </a:extLst>
          </p:cNvPr>
          <p:cNvSpPr>
            <a:spLocks noGrp="1"/>
          </p:cNvSpPr>
          <p:nvPr>
            <p:ph sz="half" idx="2"/>
          </p:nvPr>
        </p:nvSpPr>
        <p:spPr>
          <a:xfrm>
            <a:off x="6172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BD4E3E69-8221-46DF-8417-9117474D9337}"/>
              </a:ext>
            </a:extLst>
          </p:cNvPr>
          <p:cNvSpPr>
            <a:spLocks noGrp="1"/>
          </p:cNvSpPr>
          <p:nvPr>
            <p:ph type="dt" sz="half" idx="10"/>
          </p:nvPr>
        </p:nvSpPr>
        <p:spPr/>
        <p:txBody>
          <a:bodyPr/>
          <a:lstStyle/>
          <a:p>
            <a:pPr defTabSz="914377"/>
            <a:fld id="{2B8C012C-B1B7-47F6-B168-A941E97A73A9}" type="datetimeFigureOut">
              <a:rPr lang="en-US" smtClean="0">
                <a:solidFill>
                  <a:prstClr val="black">
                    <a:tint val="75000"/>
                  </a:prstClr>
                </a:solidFill>
              </a:rPr>
              <a:pPr defTabSz="914377"/>
              <a:t>7/19/2022</a:t>
            </a:fld>
            <a:endParaRPr lang="en-US">
              <a:solidFill>
                <a:prstClr val="black">
                  <a:tint val="75000"/>
                </a:prstClr>
              </a:solidFill>
            </a:endParaRPr>
          </a:p>
        </p:txBody>
      </p:sp>
      <p:sp>
        <p:nvSpPr>
          <p:cNvPr id="6" name="Footer Placeholder 5">
            <a:extLst>
              <a:ext uri="{FF2B5EF4-FFF2-40B4-BE49-F238E27FC236}">
                <a16:creationId xmlns="" xmlns:a16="http://schemas.microsoft.com/office/drawing/2014/main" id="{AC0CA87B-A6B0-4084-8ABD-22FC70DE9286}"/>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7" name="Slide Number Placeholder 6">
            <a:extLst>
              <a:ext uri="{FF2B5EF4-FFF2-40B4-BE49-F238E27FC236}">
                <a16:creationId xmlns="" xmlns:a16="http://schemas.microsoft.com/office/drawing/2014/main" id="{059FFCA0-2136-413A-9FC4-8666492A9DFA}"/>
              </a:ext>
            </a:extLst>
          </p:cNvPr>
          <p:cNvSpPr>
            <a:spLocks noGrp="1"/>
          </p:cNvSpPr>
          <p:nvPr>
            <p:ph type="sldNum" sz="quarter" idx="12"/>
          </p:nvPr>
        </p:nvSpPr>
        <p:spPr/>
        <p:txBody>
          <a:bodyPr/>
          <a:lstStyle/>
          <a:p>
            <a:pPr defTabSz="914377"/>
            <a:fld id="{91EC7793-07B9-4429-92E8-8730EA770269}"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290471991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BCC1165-B1EA-4947-A1FB-D9CF6BE2F7B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D6949C6E-764C-4F36-94CB-FE2A2DF8CB5A}"/>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a:extLst>
              <a:ext uri="{FF2B5EF4-FFF2-40B4-BE49-F238E27FC236}">
                <a16:creationId xmlns="" xmlns:a16="http://schemas.microsoft.com/office/drawing/2014/main" id="{9A9B79E8-DF7C-4EBB-9F3B-6BE1496FD9D6}"/>
              </a:ext>
            </a:extLst>
          </p:cNvPr>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A42F9A33-7E46-4A42-A0A4-E18DB17B89B9}"/>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468AAA32-05F2-47FB-B9B2-30397B27C752}"/>
              </a:ext>
            </a:extLst>
          </p:cNvPr>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D50AE778-A2FD-4AD5-B23E-61A0D2506CB5}"/>
              </a:ext>
            </a:extLst>
          </p:cNvPr>
          <p:cNvSpPr>
            <a:spLocks noGrp="1"/>
          </p:cNvSpPr>
          <p:nvPr>
            <p:ph type="dt" sz="half" idx="10"/>
          </p:nvPr>
        </p:nvSpPr>
        <p:spPr/>
        <p:txBody>
          <a:bodyPr/>
          <a:lstStyle/>
          <a:p>
            <a:pPr defTabSz="914377"/>
            <a:fld id="{2B8C012C-B1B7-47F6-B168-A941E97A73A9}" type="datetimeFigureOut">
              <a:rPr lang="en-US" smtClean="0">
                <a:solidFill>
                  <a:prstClr val="black">
                    <a:tint val="75000"/>
                  </a:prstClr>
                </a:solidFill>
              </a:rPr>
              <a:pPr defTabSz="914377"/>
              <a:t>7/19/2022</a:t>
            </a:fld>
            <a:endParaRPr lang="en-US">
              <a:solidFill>
                <a:prstClr val="black">
                  <a:tint val="75000"/>
                </a:prstClr>
              </a:solidFill>
            </a:endParaRPr>
          </a:p>
        </p:txBody>
      </p:sp>
      <p:sp>
        <p:nvSpPr>
          <p:cNvPr id="8" name="Footer Placeholder 7">
            <a:extLst>
              <a:ext uri="{FF2B5EF4-FFF2-40B4-BE49-F238E27FC236}">
                <a16:creationId xmlns="" xmlns:a16="http://schemas.microsoft.com/office/drawing/2014/main" id="{DAF383F0-95C5-45CA-90E7-CB2237487A13}"/>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9" name="Slide Number Placeholder 8">
            <a:extLst>
              <a:ext uri="{FF2B5EF4-FFF2-40B4-BE49-F238E27FC236}">
                <a16:creationId xmlns="" xmlns:a16="http://schemas.microsoft.com/office/drawing/2014/main" id="{F417D151-FD6A-419A-A7B0-CA8BE2A25AE0}"/>
              </a:ext>
            </a:extLst>
          </p:cNvPr>
          <p:cNvSpPr>
            <a:spLocks noGrp="1"/>
          </p:cNvSpPr>
          <p:nvPr>
            <p:ph type="sldNum" sz="quarter" idx="12"/>
          </p:nvPr>
        </p:nvSpPr>
        <p:spPr/>
        <p:txBody>
          <a:bodyPr/>
          <a:lstStyle/>
          <a:p>
            <a:pPr defTabSz="914377"/>
            <a:fld id="{91EC7793-07B9-4429-92E8-8730EA770269}"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286320061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45CD961-234E-4CF8-B0EF-237952B8259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3A917F9D-08A6-466A-864D-D2F376CC9B1C}"/>
              </a:ext>
            </a:extLst>
          </p:cNvPr>
          <p:cNvSpPr>
            <a:spLocks noGrp="1"/>
          </p:cNvSpPr>
          <p:nvPr>
            <p:ph type="dt" sz="half" idx="10"/>
          </p:nvPr>
        </p:nvSpPr>
        <p:spPr/>
        <p:txBody>
          <a:bodyPr/>
          <a:lstStyle/>
          <a:p>
            <a:pPr defTabSz="914377"/>
            <a:fld id="{2B8C012C-B1B7-47F6-B168-A941E97A73A9}" type="datetimeFigureOut">
              <a:rPr lang="en-US" smtClean="0">
                <a:solidFill>
                  <a:prstClr val="black">
                    <a:tint val="75000"/>
                  </a:prstClr>
                </a:solidFill>
              </a:rPr>
              <a:pPr defTabSz="914377"/>
              <a:t>7/19/2022</a:t>
            </a:fld>
            <a:endParaRPr lang="en-US">
              <a:solidFill>
                <a:prstClr val="black">
                  <a:tint val="75000"/>
                </a:prstClr>
              </a:solidFill>
            </a:endParaRPr>
          </a:p>
        </p:txBody>
      </p:sp>
      <p:sp>
        <p:nvSpPr>
          <p:cNvPr id="4" name="Footer Placeholder 3">
            <a:extLst>
              <a:ext uri="{FF2B5EF4-FFF2-40B4-BE49-F238E27FC236}">
                <a16:creationId xmlns="" xmlns:a16="http://schemas.microsoft.com/office/drawing/2014/main" id="{4EDF56FB-BF1A-451B-AFCC-8E5E82A91CFB}"/>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5" name="Slide Number Placeholder 4">
            <a:extLst>
              <a:ext uri="{FF2B5EF4-FFF2-40B4-BE49-F238E27FC236}">
                <a16:creationId xmlns="" xmlns:a16="http://schemas.microsoft.com/office/drawing/2014/main" id="{F85A4458-ED35-410C-9316-3AE12AF06960}"/>
              </a:ext>
            </a:extLst>
          </p:cNvPr>
          <p:cNvSpPr>
            <a:spLocks noGrp="1"/>
          </p:cNvSpPr>
          <p:nvPr>
            <p:ph type="sldNum" sz="quarter" idx="12"/>
          </p:nvPr>
        </p:nvSpPr>
        <p:spPr/>
        <p:txBody>
          <a:bodyPr/>
          <a:lstStyle/>
          <a:p>
            <a:pPr defTabSz="914377"/>
            <a:fld id="{91EC7793-07B9-4429-92E8-8730EA770269}"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186565169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B26121E3-1542-49D2-AFE7-215B078A3D88}"/>
              </a:ext>
            </a:extLst>
          </p:cNvPr>
          <p:cNvSpPr>
            <a:spLocks noGrp="1"/>
          </p:cNvSpPr>
          <p:nvPr>
            <p:ph type="dt" sz="half" idx="10"/>
          </p:nvPr>
        </p:nvSpPr>
        <p:spPr/>
        <p:txBody>
          <a:bodyPr/>
          <a:lstStyle/>
          <a:p>
            <a:pPr defTabSz="914377"/>
            <a:fld id="{2B8C012C-B1B7-47F6-B168-A941E97A73A9}" type="datetimeFigureOut">
              <a:rPr lang="en-US" smtClean="0">
                <a:solidFill>
                  <a:prstClr val="black">
                    <a:tint val="75000"/>
                  </a:prstClr>
                </a:solidFill>
              </a:rPr>
              <a:pPr defTabSz="914377"/>
              <a:t>7/19/2022</a:t>
            </a:fld>
            <a:endParaRPr lang="en-US">
              <a:solidFill>
                <a:prstClr val="black">
                  <a:tint val="75000"/>
                </a:prstClr>
              </a:solidFill>
            </a:endParaRPr>
          </a:p>
        </p:txBody>
      </p:sp>
      <p:sp>
        <p:nvSpPr>
          <p:cNvPr id="3" name="Footer Placeholder 2">
            <a:extLst>
              <a:ext uri="{FF2B5EF4-FFF2-40B4-BE49-F238E27FC236}">
                <a16:creationId xmlns="" xmlns:a16="http://schemas.microsoft.com/office/drawing/2014/main" id="{4DB79D1B-E5A5-4FF6-B1AF-3C1CE82BE966}"/>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4" name="Slide Number Placeholder 3">
            <a:extLst>
              <a:ext uri="{FF2B5EF4-FFF2-40B4-BE49-F238E27FC236}">
                <a16:creationId xmlns="" xmlns:a16="http://schemas.microsoft.com/office/drawing/2014/main" id="{ACA32E8B-A5B1-45B5-9A9F-B5EF9E6E9FE5}"/>
              </a:ext>
            </a:extLst>
          </p:cNvPr>
          <p:cNvSpPr>
            <a:spLocks noGrp="1"/>
          </p:cNvSpPr>
          <p:nvPr>
            <p:ph type="sldNum" sz="quarter" idx="12"/>
          </p:nvPr>
        </p:nvSpPr>
        <p:spPr/>
        <p:txBody>
          <a:bodyPr/>
          <a:lstStyle/>
          <a:p>
            <a:pPr defTabSz="914377"/>
            <a:fld id="{91EC7793-07B9-4429-92E8-8730EA770269}"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213539404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F34EF36-1426-4285-828F-C8CFBFE984E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AD2C0F19-B360-4B7D-8B84-54564343E2E8}"/>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1161CC49-77D0-4E31-A9D2-D30F8EDAEAD1}"/>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22AB92D8-AB77-44F5-B9DD-F7A3C2F6314E}"/>
              </a:ext>
            </a:extLst>
          </p:cNvPr>
          <p:cNvSpPr>
            <a:spLocks noGrp="1"/>
          </p:cNvSpPr>
          <p:nvPr>
            <p:ph type="dt" sz="half" idx="10"/>
          </p:nvPr>
        </p:nvSpPr>
        <p:spPr/>
        <p:txBody>
          <a:bodyPr/>
          <a:lstStyle/>
          <a:p>
            <a:pPr defTabSz="914377"/>
            <a:fld id="{2B8C012C-B1B7-47F6-B168-A941E97A73A9}" type="datetimeFigureOut">
              <a:rPr lang="en-US" smtClean="0">
                <a:solidFill>
                  <a:prstClr val="black">
                    <a:tint val="75000"/>
                  </a:prstClr>
                </a:solidFill>
              </a:rPr>
              <a:pPr defTabSz="914377"/>
              <a:t>7/19/2022</a:t>
            </a:fld>
            <a:endParaRPr lang="en-US">
              <a:solidFill>
                <a:prstClr val="black">
                  <a:tint val="75000"/>
                </a:prstClr>
              </a:solidFill>
            </a:endParaRPr>
          </a:p>
        </p:txBody>
      </p:sp>
      <p:sp>
        <p:nvSpPr>
          <p:cNvPr id="6" name="Footer Placeholder 5">
            <a:extLst>
              <a:ext uri="{FF2B5EF4-FFF2-40B4-BE49-F238E27FC236}">
                <a16:creationId xmlns="" xmlns:a16="http://schemas.microsoft.com/office/drawing/2014/main" id="{DF0A841E-88D4-4D0A-97C4-E4897B6185EF}"/>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7" name="Slide Number Placeholder 6">
            <a:extLst>
              <a:ext uri="{FF2B5EF4-FFF2-40B4-BE49-F238E27FC236}">
                <a16:creationId xmlns="" xmlns:a16="http://schemas.microsoft.com/office/drawing/2014/main" id="{8454F814-BBE2-4CE3-B3C8-C4A938E78189}"/>
              </a:ext>
            </a:extLst>
          </p:cNvPr>
          <p:cNvSpPr>
            <a:spLocks noGrp="1"/>
          </p:cNvSpPr>
          <p:nvPr>
            <p:ph type="sldNum" sz="quarter" idx="12"/>
          </p:nvPr>
        </p:nvSpPr>
        <p:spPr/>
        <p:txBody>
          <a:bodyPr/>
          <a:lstStyle/>
          <a:p>
            <a:pPr defTabSz="914377"/>
            <a:fld id="{91EC7793-07B9-4429-92E8-8730EA770269}"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6793504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EAD77D9-FA96-4CE3-9CEB-3978380EB5E2}"/>
              </a:ext>
            </a:extLst>
          </p:cNvPr>
          <p:cNvSpPr>
            <a:spLocks noGrp="1"/>
          </p:cNvSpPr>
          <p:nvPr>
            <p:ph type="title"/>
          </p:nvPr>
        </p:nvSpPr>
        <p:spPr/>
        <p:txBody>
          <a:bodyPr/>
          <a:lstStyle/>
          <a:p>
            <a:r>
              <a:rPr lang="en-US"/>
              <a:t>Click to edit Master title style</a:t>
            </a:r>
            <a:endParaRPr lang="en-SG"/>
          </a:p>
        </p:txBody>
      </p:sp>
      <p:sp>
        <p:nvSpPr>
          <p:cNvPr id="3" name="Content Placeholder 2">
            <a:extLst>
              <a:ext uri="{FF2B5EF4-FFF2-40B4-BE49-F238E27FC236}">
                <a16:creationId xmlns:a16="http://schemas.microsoft.com/office/drawing/2014/main" xmlns="" id="{F3DE2FB9-384B-45E8-A747-E4645CE0333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Content Placeholder 3">
            <a:extLst>
              <a:ext uri="{FF2B5EF4-FFF2-40B4-BE49-F238E27FC236}">
                <a16:creationId xmlns:a16="http://schemas.microsoft.com/office/drawing/2014/main" xmlns="" id="{E966ABA8-0592-48F9-92C3-4F8002BA181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5" name="Date Placeholder 4">
            <a:extLst>
              <a:ext uri="{FF2B5EF4-FFF2-40B4-BE49-F238E27FC236}">
                <a16:creationId xmlns:a16="http://schemas.microsoft.com/office/drawing/2014/main" xmlns="" id="{DE200410-EA30-4026-979D-AEAD759732F2}"/>
              </a:ext>
            </a:extLst>
          </p:cNvPr>
          <p:cNvSpPr>
            <a:spLocks noGrp="1"/>
          </p:cNvSpPr>
          <p:nvPr>
            <p:ph type="dt" sz="half" idx="10"/>
          </p:nvPr>
        </p:nvSpPr>
        <p:spPr/>
        <p:txBody>
          <a:bodyPr/>
          <a:lstStyle/>
          <a:p>
            <a:fld id="{DC39C81C-C8D4-4FD3-AE20-D8982E16F603}" type="datetimeFigureOut">
              <a:rPr lang="en-SG" smtClean="0"/>
              <a:t>19/7/2022</a:t>
            </a:fld>
            <a:endParaRPr lang="en-SG"/>
          </a:p>
        </p:txBody>
      </p:sp>
      <p:sp>
        <p:nvSpPr>
          <p:cNvPr id="6" name="Footer Placeholder 5">
            <a:extLst>
              <a:ext uri="{FF2B5EF4-FFF2-40B4-BE49-F238E27FC236}">
                <a16:creationId xmlns:a16="http://schemas.microsoft.com/office/drawing/2014/main" xmlns="" id="{7B199905-056A-402C-9A9B-A12E5B65178D}"/>
              </a:ext>
            </a:extLst>
          </p:cNvPr>
          <p:cNvSpPr>
            <a:spLocks noGrp="1"/>
          </p:cNvSpPr>
          <p:nvPr>
            <p:ph type="ftr" sz="quarter" idx="11"/>
          </p:nvPr>
        </p:nvSpPr>
        <p:spPr/>
        <p:txBody>
          <a:bodyPr/>
          <a:lstStyle/>
          <a:p>
            <a:endParaRPr lang="en-SG"/>
          </a:p>
        </p:txBody>
      </p:sp>
      <p:sp>
        <p:nvSpPr>
          <p:cNvPr id="7" name="Slide Number Placeholder 6">
            <a:extLst>
              <a:ext uri="{FF2B5EF4-FFF2-40B4-BE49-F238E27FC236}">
                <a16:creationId xmlns:a16="http://schemas.microsoft.com/office/drawing/2014/main" xmlns="" id="{DDBC7640-5800-49A7-A3E2-C8BE09F4EF1F}"/>
              </a:ext>
            </a:extLst>
          </p:cNvPr>
          <p:cNvSpPr>
            <a:spLocks noGrp="1"/>
          </p:cNvSpPr>
          <p:nvPr>
            <p:ph type="sldNum" sz="quarter" idx="12"/>
          </p:nvPr>
        </p:nvSpPr>
        <p:spPr/>
        <p:txBody>
          <a:bodyPr/>
          <a:lstStyle/>
          <a:p>
            <a:fld id="{29928FF0-2509-4E5B-8B02-0E0F106380D5}" type="slidenum">
              <a:rPr lang="en-SG" smtClean="0"/>
              <a:t>‹#›</a:t>
            </a:fld>
            <a:endParaRPr lang="en-SG"/>
          </a:p>
        </p:txBody>
      </p:sp>
    </p:spTree>
    <p:extLst>
      <p:ext uri="{BB962C8B-B14F-4D97-AF65-F5344CB8AC3E}">
        <p14:creationId xmlns:p14="http://schemas.microsoft.com/office/powerpoint/2010/main" val="169324720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4E247E2-3FF2-44B7-B10F-3C06FDF7CF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EC9E9FEF-3FB3-4E4C-A935-958BA93288C4}"/>
              </a:ext>
            </a:extLst>
          </p:cNvPr>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a:extLst>
              <a:ext uri="{FF2B5EF4-FFF2-40B4-BE49-F238E27FC236}">
                <a16:creationId xmlns="" xmlns:a16="http://schemas.microsoft.com/office/drawing/2014/main" id="{19F12C7B-8B90-4958-A986-27D36990BDAA}"/>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494EFE80-B253-4A84-BE72-FE1337473454}"/>
              </a:ext>
            </a:extLst>
          </p:cNvPr>
          <p:cNvSpPr>
            <a:spLocks noGrp="1"/>
          </p:cNvSpPr>
          <p:nvPr>
            <p:ph type="dt" sz="half" idx="10"/>
          </p:nvPr>
        </p:nvSpPr>
        <p:spPr/>
        <p:txBody>
          <a:bodyPr/>
          <a:lstStyle/>
          <a:p>
            <a:pPr defTabSz="914377"/>
            <a:fld id="{2B8C012C-B1B7-47F6-B168-A941E97A73A9}" type="datetimeFigureOut">
              <a:rPr lang="en-US" smtClean="0">
                <a:solidFill>
                  <a:prstClr val="black">
                    <a:tint val="75000"/>
                  </a:prstClr>
                </a:solidFill>
              </a:rPr>
              <a:pPr defTabSz="914377"/>
              <a:t>7/19/2022</a:t>
            </a:fld>
            <a:endParaRPr lang="en-US">
              <a:solidFill>
                <a:prstClr val="black">
                  <a:tint val="75000"/>
                </a:prstClr>
              </a:solidFill>
            </a:endParaRPr>
          </a:p>
        </p:txBody>
      </p:sp>
      <p:sp>
        <p:nvSpPr>
          <p:cNvPr id="6" name="Footer Placeholder 5">
            <a:extLst>
              <a:ext uri="{FF2B5EF4-FFF2-40B4-BE49-F238E27FC236}">
                <a16:creationId xmlns="" xmlns:a16="http://schemas.microsoft.com/office/drawing/2014/main" id="{5A70AA07-12BD-4E8C-B324-9F0CBE23C2B3}"/>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7" name="Slide Number Placeholder 6">
            <a:extLst>
              <a:ext uri="{FF2B5EF4-FFF2-40B4-BE49-F238E27FC236}">
                <a16:creationId xmlns="" xmlns:a16="http://schemas.microsoft.com/office/drawing/2014/main" id="{A5AF4ED2-925B-495F-9A04-20C40D1E41A5}"/>
              </a:ext>
            </a:extLst>
          </p:cNvPr>
          <p:cNvSpPr>
            <a:spLocks noGrp="1"/>
          </p:cNvSpPr>
          <p:nvPr>
            <p:ph type="sldNum" sz="quarter" idx="12"/>
          </p:nvPr>
        </p:nvSpPr>
        <p:spPr/>
        <p:txBody>
          <a:bodyPr/>
          <a:lstStyle/>
          <a:p>
            <a:pPr defTabSz="914377"/>
            <a:fld id="{91EC7793-07B9-4429-92E8-8730EA770269}"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420353318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1E5AAED-E4CB-438E-BAE6-D874C01F596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0DCA6078-7021-47C7-8ADD-30EB0D4D7E2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FF7DC22C-267E-4ADC-AF05-BEB721900345}"/>
              </a:ext>
            </a:extLst>
          </p:cNvPr>
          <p:cNvSpPr>
            <a:spLocks noGrp="1"/>
          </p:cNvSpPr>
          <p:nvPr>
            <p:ph type="dt" sz="half" idx="10"/>
          </p:nvPr>
        </p:nvSpPr>
        <p:spPr/>
        <p:txBody>
          <a:bodyPr/>
          <a:lstStyle/>
          <a:p>
            <a:pPr defTabSz="914377"/>
            <a:fld id="{2B8C012C-B1B7-47F6-B168-A941E97A73A9}" type="datetimeFigureOut">
              <a:rPr lang="en-US" smtClean="0">
                <a:solidFill>
                  <a:prstClr val="black">
                    <a:tint val="75000"/>
                  </a:prstClr>
                </a:solidFill>
              </a:rPr>
              <a:pPr defTabSz="914377"/>
              <a:t>7/19/2022</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DAACB2E6-036D-489B-AF95-7F191F409427}"/>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986DBCEB-45FD-4CA2-89E1-0743C2C24118}"/>
              </a:ext>
            </a:extLst>
          </p:cNvPr>
          <p:cNvSpPr>
            <a:spLocks noGrp="1"/>
          </p:cNvSpPr>
          <p:nvPr>
            <p:ph type="sldNum" sz="quarter" idx="12"/>
          </p:nvPr>
        </p:nvSpPr>
        <p:spPr/>
        <p:txBody>
          <a:bodyPr/>
          <a:lstStyle/>
          <a:p>
            <a:pPr defTabSz="914377"/>
            <a:fld id="{91EC7793-07B9-4429-92E8-8730EA770269}"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175307868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76BF1447-7437-45B5-955F-F450CFC6FBBF}"/>
              </a:ext>
            </a:extLst>
          </p:cNvPr>
          <p:cNvSpPr>
            <a:spLocks noGrp="1"/>
          </p:cNvSpPr>
          <p:nvPr>
            <p:ph type="title" orient="vert"/>
          </p:nvPr>
        </p:nvSpPr>
        <p:spPr>
          <a:xfrm>
            <a:off x="8724901" y="365126"/>
            <a:ext cx="2628900" cy="5811839"/>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E2DF0BE9-59DA-4877-8D0D-735633F5CFFB}"/>
              </a:ext>
            </a:extLst>
          </p:cNvPr>
          <p:cNvSpPr>
            <a:spLocks noGrp="1"/>
          </p:cNvSpPr>
          <p:nvPr>
            <p:ph type="body" orient="vert" idx="1"/>
          </p:nvPr>
        </p:nvSpPr>
        <p:spPr>
          <a:xfrm>
            <a:off x="838201" y="365126"/>
            <a:ext cx="7734300" cy="581183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2E9A8181-2D82-4E5A-A55B-C3850F308871}"/>
              </a:ext>
            </a:extLst>
          </p:cNvPr>
          <p:cNvSpPr>
            <a:spLocks noGrp="1"/>
          </p:cNvSpPr>
          <p:nvPr>
            <p:ph type="dt" sz="half" idx="10"/>
          </p:nvPr>
        </p:nvSpPr>
        <p:spPr/>
        <p:txBody>
          <a:bodyPr/>
          <a:lstStyle/>
          <a:p>
            <a:pPr defTabSz="914377"/>
            <a:fld id="{2B8C012C-B1B7-47F6-B168-A941E97A73A9}" type="datetimeFigureOut">
              <a:rPr lang="en-US" smtClean="0">
                <a:solidFill>
                  <a:prstClr val="black">
                    <a:tint val="75000"/>
                  </a:prstClr>
                </a:solidFill>
              </a:rPr>
              <a:pPr defTabSz="914377"/>
              <a:t>7/19/2022</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E06443D1-9D50-4347-8EF4-C71123BDF442}"/>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AA7B7A19-FC92-4734-BBA7-FBC0512D2753}"/>
              </a:ext>
            </a:extLst>
          </p:cNvPr>
          <p:cNvSpPr>
            <a:spLocks noGrp="1"/>
          </p:cNvSpPr>
          <p:nvPr>
            <p:ph type="sldNum" sz="quarter" idx="12"/>
          </p:nvPr>
        </p:nvSpPr>
        <p:spPr/>
        <p:txBody>
          <a:bodyPr/>
          <a:lstStyle/>
          <a:p>
            <a:pPr defTabSz="914377"/>
            <a:fld id="{91EC7793-07B9-4429-92E8-8730EA770269}"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56884611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EA15578-682B-4A01-9638-014C16DE11E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65AAC1EE-97A3-4603-AA67-B9B86F55FF89}"/>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9770C8B9-3AC5-46CF-A12A-6DF4288A12B1}"/>
              </a:ext>
            </a:extLst>
          </p:cNvPr>
          <p:cNvSpPr>
            <a:spLocks noGrp="1"/>
          </p:cNvSpPr>
          <p:nvPr>
            <p:ph type="dt" sz="half" idx="10"/>
          </p:nvPr>
        </p:nvSpPr>
        <p:spPr/>
        <p:txBody>
          <a:bodyPr/>
          <a:lstStyle/>
          <a:p>
            <a:pPr defTabSz="914377"/>
            <a:fld id="{2B8C012C-B1B7-47F6-B168-A941E97A73A9}" type="datetimeFigureOut">
              <a:rPr lang="en-US" smtClean="0">
                <a:solidFill>
                  <a:prstClr val="black">
                    <a:tint val="75000"/>
                  </a:prstClr>
                </a:solidFill>
              </a:rPr>
              <a:pPr defTabSz="914377"/>
              <a:t>7/19/2022</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F98CA0AF-530D-4EBD-B965-8B94F5F1B290}"/>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2C359C82-3A0F-48FF-926E-5D04481A0D9D}"/>
              </a:ext>
            </a:extLst>
          </p:cNvPr>
          <p:cNvSpPr>
            <a:spLocks noGrp="1"/>
          </p:cNvSpPr>
          <p:nvPr>
            <p:ph type="sldNum" sz="quarter" idx="12"/>
          </p:nvPr>
        </p:nvSpPr>
        <p:spPr/>
        <p:txBody>
          <a:bodyPr/>
          <a:lstStyle/>
          <a:p>
            <a:pPr defTabSz="914377"/>
            <a:fld id="{91EC7793-07B9-4429-92E8-8730EA770269}"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162093598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CD41855-5658-46FC-B1E4-D8A33D0404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91E48DD4-982E-4DF5-83BC-71D4D6BCEB6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F8C6D471-1D4A-4A93-8DC4-6EC44FFF715C}"/>
              </a:ext>
            </a:extLst>
          </p:cNvPr>
          <p:cNvSpPr>
            <a:spLocks noGrp="1"/>
          </p:cNvSpPr>
          <p:nvPr>
            <p:ph type="dt" sz="half" idx="10"/>
          </p:nvPr>
        </p:nvSpPr>
        <p:spPr/>
        <p:txBody>
          <a:bodyPr/>
          <a:lstStyle/>
          <a:p>
            <a:pPr defTabSz="914377"/>
            <a:fld id="{2B8C012C-B1B7-47F6-B168-A941E97A73A9}" type="datetimeFigureOut">
              <a:rPr lang="en-US" smtClean="0">
                <a:solidFill>
                  <a:prstClr val="black">
                    <a:tint val="75000"/>
                  </a:prstClr>
                </a:solidFill>
              </a:rPr>
              <a:pPr defTabSz="914377"/>
              <a:t>7/19/2022</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A8EF56D3-DE4D-452A-8EDB-00A20AD17846}"/>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2F3EE1EB-0B3D-4FD7-B6AB-2BD17542B6F9}"/>
              </a:ext>
            </a:extLst>
          </p:cNvPr>
          <p:cNvSpPr>
            <a:spLocks noGrp="1"/>
          </p:cNvSpPr>
          <p:nvPr>
            <p:ph type="sldNum" sz="quarter" idx="12"/>
          </p:nvPr>
        </p:nvSpPr>
        <p:spPr/>
        <p:txBody>
          <a:bodyPr/>
          <a:lstStyle/>
          <a:p>
            <a:pPr defTabSz="914377"/>
            <a:fld id="{91EC7793-07B9-4429-92E8-8730EA770269}"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30332701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0AAF01F-173B-42F4-B79E-090D56ACB129}"/>
              </a:ext>
            </a:extLst>
          </p:cNvPr>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7FF68C77-CBFA-461F-A51E-325EB95509C8}"/>
              </a:ext>
            </a:extLst>
          </p:cNvPr>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B91E92DB-083F-452B-B9A8-07F35FD158ED}"/>
              </a:ext>
            </a:extLst>
          </p:cNvPr>
          <p:cNvSpPr>
            <a:spLocks noGrp="1"/>
          </p:cNvSpPr>
          <p:nvPr>
            <p:ph type="dt" sz="half" idx="10"/>
          </p:nvPr>
        </p:nvSpPr>
        <p:spPr/>
        <p:txBody>
          <a:bodyPr/>
          <a:lstStyle/>
          <a:p>
            <a:pPr defTabSz="914377"/>
            <a:fld id="{2B8C012C-B1B7-47F6-B168-A941E97A73A9}" type="datetimeFigureOut">
              <a:rPr lang="en-US" smtClean="0">
                <a:solidFill>
                  <a:prstClr val="black">
                    <a:tint val="75000"/>
                  </a:prstClr>
                </a:solidFill>
              </a:rPr>
              <a:pPr defTabSz="914377"/>
              <a:t>7/19/2022</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30284B60-C1EA-4B69-AA90-8F1E5FB94ED8}"/>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EF62BA63-766D-48C7-962C-260FED02AE2A}"/>
              </a:ext>
            </a:extLst>
          </p:cNvPr>
          <p:cNvSpPr>
            <a:spLocks noGrp="1"/>
          </p:cNvSpPr>
          <p:nvPr>
            <p:ph type="sldNum" sz="quarter" idx="12"/>
          </p:nvPr>
        </p:nvSpPr>
        <p:spPr/>
        <p:txBody>
          <a:bodyPr/>
          <a:lstStyle/>
          <a:p>
            <a:pPr defTabSz="914377"/>
            <a:fld id="{91EC7793-07B9-4429-92E8-8730EA770269}"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134202994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A4F6C79-9DB9-41C2-AB7F-EE2DBD4CB5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50B300A1-412B-4D8E-A682-9491921A938C}"/>
              </a:ext>
            </a:extLst>
          </p:cNvPr>
          <p:cNvSpPr>
            <a:spLocks noGrp="1"/>
          </p:cNvSpPr>
          <p:nvPr>
            <p:ph sz="half" idx="1"/>
          </p:nvPr>
        </p:nvSpPr>
        <p:spPr>
          <a:xfrm>
            <a:off x="838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12449AE0-B2AB-4AC5-AD17-D5485CF0B2AA}"/>
              </a:ext>
            </a:extLst>
          </p:cNvPr>
          <p:cNvSpPr>
            <a:spLocks noGrp="1"/>
          </p:cNvSpPr>
          <p:nvPr>
            <p:ph sz="half" idx="2"/>
          </p:nvPr>
        </p:nvSpPr>
        <p:spPr>
          <a:xfrm>
            <a:off x="6172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BD4E3E69-8221-46DF-8417-9117474D9337}"/>
              </a:ext>
            </a:extLst>
          </p:cNvPr>
          <p:cNvSpPr>
            <a:spLocks noGrp="1"/>
          </p:cNvSpPr>
          <p:nvPr>
            <p:ph type="dt" sz="half" idx="10"/>
          </p:nvPr>
        </p:nvSpPr>
        <p:spPr/>
        <p:txBody>
          <a:bodyPr/>
          <a:lstStyle/>
          <a:p>
            <a:pPr defTabSz="914377"/>
            <a:fld id="{2B8C012C-B1B7-47F6-B168-A941E97A73A9}" type="datetimeFigureOut">
              <a:rPr lang="en-US" smtClean="0">
                <a:solidFill>
                  <a:prstClr val="black">
                    <a:tint val="75000"/>
                  </a:prstClr>
                </a:solidFill>
              </a:rPr>
              <a:pPr defTabSz="914377"/>
              <a:t>7/19/2022</a:t>
            </a:fld>
            <a:endParaRPr lang="en-US">
              <a:solidFill>
                <a:prstClr val="black">
                  <a:tint val="75000"/>
                </a:prstClr>
              </a:solidFill>
            </a:endParaRPr>
          </a:p>
        </p:txBody>
      </p:sp>
      <p:sp>
        <p:nvSpPr>
          <p:cNvPr id="6" name="Footer Placeholder 5">
            <a:extLst>
              <a:ext uri="{FF2B5EF4-FFF2-40B4-BE49-F238E27FC236}">
                <a16:creationId xmlns="" xmlns:a16="http://schemas.microsoft.com/office/drawing/2014/main" id="{AC0CA87B-A6B0-4084-8ABD-22FC70DE9286}"/>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7" name="Slide Number Placeholder 6">
            <a:extLst>
              <a:ext uri="{FF2B5EF4-FFF2-40B4-BE49-F238E27FC236}">
                <a16:creationId xmlns="" xmlns:a16="http://schemas.microsoft.com/office/drawing/2014/main" id="{059FFCA0-2136-413A-9FC4-8666492A9DFA}"/>
              </a:ext>
            </a:extLst>
          </p:cNvPr>
          <p:cNvSpPr>
            <a:spLocks noGrp="1"/>
          </p:cNvSpPr>
          <p:nvPr>
            <p:ph type="sldNum" sz="quarter" idx="12"/>
          </p:nvPr>
        </p:nvSpPr>
        <p:spPr/>
        <p:txBody>
          <a:bodyPr/>
          <a:lstStyle/>
          <a:p>
            <a:pPr defTabSz="914377"/>
            <a:fld id="{91EC7793-07B9-4429-92E8-8730EA770269}"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393144590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BCC1165-B1EA-4947-A1FB-D9CF6BE2F7B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D6949C6E-764C-4F36-94CB-FE2A2DF8CB5A}"/>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a:extLst>
              <a:ext uri="{FF2B5EF4-FFF2-40B4-BE49-F238E27FC236}">
                <a16:creationId xmlns="" xmlns:a16="http://schemas.microsoft.com/office/drawing/2014/main" id="{9A9B79E8-DF7C-4EBB-9F3B-6BE1496FD9D6}"/>
              </a:ext>
            </a:extLst>
          </p:cNvPr>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A42F9A33-7E46-4A42-A0A4-E18DB17B89B9}"/>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468AAA32-05F2-47FB-B9B2-30397B27C752}"/>
              </a:ext>
            </a:extLst>
          </p:cNvPr>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D50AE778-A2FD-4AD5-B23E-61A0D2506CB5}"/>
              </a:ext>
            </a:extLst>
          </p:cNvPr>
          <p:cNvSpPr>
            <a:spLocks noGrp="1"/>
          </p:cNvSpPr>
          <p:nvPr>
            <p:ph type="dt" sz="half" idx="10"/>
          </p:nvPr>
        </p:nvSpPr>
        <p:spPr/>
        <p:txBody>
          <a:bodyPr/>
          <a:lstStyle/>
          <a:p>
            <a:pPr defTabSz="914377"/>
            <a:fld id="{2B8C012C-B1B7-47F6-B168-A941E97A73A9}" type="datetimeFigureOut">
              <a:rPr lang="en-US" smtClean="0">
                <a:solidFill>
                  <a:prstClr val="black">
                    <a:tint val="75000"/>
                  </a:prstClr>
                </a:solidFill>
              </a:rPr>
              <a:pPr defTabSz="914377"/>
              <a:t>7/19/2022</a:t>
            </a:fld>
            <a:endParaRPr lang="en-US">
              <a:solidFill>
                <a:prstClr val="black">
                  <a:tint val="75000"/>
                </a:prstClr>
              </a:solidFill>
            </a:endParaRPr>
          </a:p>
        </p:txBody>
      </p:sp>
      <p:sp>
        <p:nvSpPr>
          <p:cNvPr id="8" name="Footer Placeholder 7">
            <a:extLst>
              <a:ext uri="{FF2B5EF4-FFF2-40B4-BE49-F238E27FC236}">
                <a16:creationId xmlns="" xmlns:a16="http://schemas.microsoft.com/office/drawing/2014/main" id="{DAF383F0-95C5-45CA-90E7-CB2237487A13}"/>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9" name="Slide Number Placeholder 8">
            <a:extLst>
              <a:ext uri="{FF2B5EF4-FFF2-40B4-BE49-F238E27FC236}">
                <a16:creationId xmlns="" xmlns:a16="http://schemas.microsoft.com/office/drawing/2014/main" id="{F417D151-FD6A-419A-A7B0-CA8BE2A25AE0}"/>
              </a:ext>
            </a:extLst>
          </p:cNvPr>
          <p:cNvSpPr>
            <a:spLocks noGrp="1"/>
          </p:cNvSpPr>
          <p:nvPr>
            <p:ph type="sldNum" sz="quarter" idx="12"/>
          </p:nvPr>
        </p:nvSpPr>
        <p:spPr/>
        <p:txBody>
          <a:bodyPr/>
          <a:lstStyle/>
          <a:p>
            <a:pPr defTabSz="914377"/>
            <a:fld id="{91EC7793-07B9-4429-92E8-8730EA770269}"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181833710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45CD961-234E-4CF8-B0EF-237952B8259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3A917F9D-08A6-466A-864D-D2F376CC9B1C}"/>
              </a:ext>
            </a:extLst>
          </p:cNvPr>
          <p:cNvSpPr>
            <a:spLocks noGrp="1"/>
          </p:cNvSpPr>
          <p:nvPr>
            <p:ph type="dt" sz="half" idx="10"/>
          </p:nvPr>
        </p:nvSpPr>
        <p:spPr/>
        <p:txBody>
          <a:bodyPr/>
          <a:lstStyle/>
          <a:p>
            <a:pPr defTabSz="914377"/>
            <a:fld id="{2B8C012C-B1B7-47F6-B168-A941E97A73A9}" type="datetimeFigureOut">
              <a:rPr lang="en-US" smtClean="0">
                <a:solidFill>
                  <a:prstClr val="black">
                    <a:tint val="75000"/>
                  </a:prstClr>
                </a:solidFill>
              </a:rPr>
              <a:pPr defTabSz="914377"/>
              <a:t>7/19/2022</a:t>
            </a:fld>
            <a:endParaRPr lang="en-US">
              <a:solidFill>
                <a:prstClr val="black">
                  <a:tint val="75000"/>
                </a:prstClr>
              </a:solidFill>
            </a:endParaRPr>
          </a:p>
        </p:txBody>
      </p:sp>
      <p:sp>
        <p:nvSpPr>
          <p:cNvPr id="4" name="Footer Placeholder 3">
            <a:extLst>
              <a:ext uri="{FF2B5EF4-FFF2-40B4-BE49-F238E27FC236}">
                <a16:creationId xmlns="" xmlns:a16="http://schemas.microsoft.com/office/drawing/2014/main" id="{4EDF56FB-BF1A-451B-AFCC-8E5E82A91CFB}"/>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5" name="Slide Number Placeholder 4">
            <a:extLst>
              <a:ext uri="{FF2B5EF4-FFF2-40B4-BE49-F238E27FC236}">
                <a16:creationId xmlns="" xmlns:a16="http://schemas.microsoft.com/office/drawing/2014/main" id="{F85A4458-ED35-410C-9316-3AE12AF06960}"/>
              </a:ext>
            </a:extLst>
          </p:cNvPr>
          <p:cNvSpPr>
            <a:spLocks noGrp="1"/>
          </p:cNvSpPr>
          <p:nvPr>
            <p:ph type="sldNum" sz="quarter" idx="12"/>
          </p:nvPr>
        </p:nvSpPr>
        <p:spPr/>
        <p:txBody>
          <a:bodyPr/>
          <a:lstStyle/>
          <a:p>
            <a:pPr defTabSz="914377"/>
            <a:fld id="{91EC7793-07B9-4429-92E8-8730EA770269}"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426527030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B26121E3-1542-49D2-AFE7-215B078A3D88}"/>
              </a:ext>
            </a:extLst>
          </p:cNvPr>
          <p:cNvSpPr>
            <a:spLocks noGrp="1"/>
          </p:cNvSpPr>
          <p:nvPr>
            <p:ph type="dt" sz="half" idx="10"/>
          </p:nvPr>
        </p:nvSpPr>
        <p:spPr/>
        <p:txBody>
          <a:bodyPr/>
          <a:lstStyle/>
          <a:p>
            <a:pPr defTabSz="914377"/>
            <a:fld id="{2B8C012C-B1B7-47F6-B168-A941E97A73A9}" type="datetimeFigureOut">
              <a:rPr lang="en-US" smtClean="0">
                <a:solidFill>
                  <a:prstClr val="black">
                    <a:tint val="75000"/>
                  </a:prstClr>
                </a:solidFill>
              </a:rPr>
              <a:pPr defTabSz="914377"/>
              <a:t>7/19/2022</a:t>
            </a:fld>
            <a:endParaRPr lang="en-US">
              <a:solidFill>
                <a:prstClr val="black">
                  <a:tint val="75000"/>
                </a:prstClr>
              </a:solidFill>
            </a:endParaRPr>
          </a:p>
        </p:txBody>
      </p:sp>
      <p:sp>
        <p:nvSpPr>
          <p:cNvPr id="3" name="Footer Placeholder 2">
            <a:extLst>
              <a:ext uri="{FF2B5EF4-FFF2-40B4-BE49-F238E27FC236}">
                <a16:creationId xmlns="" xmlns:a16="http://schemas.microsoft.com/office/drawing/2014/main" id="{4DB79D1B-E5A5-4FF6-B1AF-3C1CE82BE966}"/>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4" name="Slide Number Placeholder 3">
            <a:extLst>
              <a:ext uri="{FF2B5EF4-FFF2-40B4-BE49-F238E27FC236}">
                <a16:creationId xmlns="" xmlns:a16="http://schemas.microsoft.com/office/drawing/2014/main" id="{ACA32E8B-A5B1-45B5-9A9F-B5EF9E6E9FE5}"/>
              </a:ext>
            </a:extLst>
          </p:cNvPr>
          <p:cNvSpPr>
            <a:spLocks noGrp="1"/>
          </p:cNvSpPr>
          <p:nvPr>
            <p:ph type="sldNum" sz="quarter" idx="12"/>
          </p:nvPr>
        </p:nvSpPr>
        <p:spPr/>
        <p:txBody>
          <a:bodyPr/>
          <a:lstStyle/>
          <a:p>
            <a:pPr defTabSz="914377"/>
            <a:fld id="{91EC7793-07B9-4429-92E8-8730EA770269}"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2199617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68A5104-CDB6-4E6E-8685-11BA02ECD68A}"/>
              </a:ext>
            </a:extLst>
          </p:cNvPr>
          <p:cNvSpPr>
            <a:spLocks noGrp="1"/>
          </p:cNvSpPr>
          <p:nvPr>
            <p:ph type="title"/>
          </p:nvPr>
        </p:nvSpPr>
        <p:spPr>
          <a:xfrm>
            <a:off x="839788" y="365125"/>
            <a:ext cx="10515600" cy="1325563"/>
          </a:xfrm>
        </p:spPr>
        <p:txBody>
          <a:bodyPr/>
          <a:lstStyle/>
          <a:p>
            <a:r>
              <a:rPr lang="en-US"/>
              <a:t>Click to edit Master title style</a:t>
            </a:r>
            <a:endParaRPr lang="en-SG"/>
          </a:p>
        </p:txBody>
      </p:sp>
      <p:sp>
        <p:nvSpPr>
          <p:cNvPr id="3" name="Text Placeholder 2">
            <a:extLst>
              <a:ext uri="{FF2B5EF4-FFF2-40B4-BE49-F238E27FC236}">
                <a16:creationId xmlns:a16="http://schemas.microsoft.com/office/drawing/2014/main" xmlns="" id="{EB85CA8C-13A0-47C5-8C73-46C64499634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A6EE1E92-2523-439E-BFF0-58745E60892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5" name="Text Placeholder 4">
            <a:extLst>
              <a:ext uri="{FF2B5EF4-FFF2-40B4-BE49-F238E27FC236}">
                <a16:creationId xmlns:a16="http://schemas.microsoft.com/office/drawing/2014/main" xmlns="" id="{36171AF0-7BA6-4005-86DA-2606B208FD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BDC51312-0B85-431A-AD99-7038EB728B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7" name="Date Placeholder 6">
            <a:extLst>
              <a:ext uri="{FF2B5EF4-FFF2-40B4-BE49-F238E27FC236}">
                <a16:creationId xmlns:a16="http://schemas.microsoft.com/office/drawing/2014/main" xmlns="" id="{E2C286F0-5DDB-4D83-A61C-F7AE70B1E418}"/>
              </a:ext>
            </a:extLst>
          </p:cNvPr>
          <p:cNvSpPr>
            <a:spLocks noGrp="1"/>
          </p:cNvSpPr>
          <p:nvPr>
            <p:ph type="dt" sz="half" idx="10"/>
          </p:nvPr>
        </p:nvSpPr>
        <p:spPr/>
        <p:txBody>
          <a:bodyPr/>
          <a:lstStyle/>
          <a:p>
            <a:fld id="{DC39C81C-C8D4-4FD3-AE20-D8982E16F603}" type="datetimeFigureOut">
              <a:rPr lang="en-SG" smtClean="0"/>
              <a:t>19/7/2022</a:t>
            </a:fld>
            <a:endParaRPr lang="en-SG"/>
          </a:p>
        </p:txBody>
      </p:sp>
      <p:sp>
        <p:nvSpPr>
          <p:cNvPr id="8" name="Footer Placeholder 7">
            <a:extLst>
              <a:ext uri="{FF2B5EF4-FFF2-40B4-BE49-F238E27FC236}">
                <a16:creationId xmlns:a16="http://schemas.microsoft.com/office/drawing/2014/main" xmlns="" id="{A345AB91-48C8-46B7-A3CD-D5873C2785F7}"/>
              </a:ext>
            </a:extLst>
          </p:cNvPr>
          <p:cNvSpPr>
            <a:spLocks noGrp="1"/>
          </p:cNvSpPr>
          <p:nvPr>
            <p:ph type="ftr" sz="quarter" idx="11"/>
          </p:nvPr>
        </p:nvSpPr>
        <p:spPr/>
        <p:txBody>
          <a:bodyPr/>
          <a:lstStyle/>
          <a:p>
            <a:endParaRPr lang="en-SG"/>
          </a:p>
        </p:txBody>
      </p:sp>
      <p:sp>
        <p:nvSpPr>
          <p:cNvPr id="9" name="Slide Number Placeholder 8">
            <a:extLst>
              <a:ext uri="{FF2B5EF4-FFF2-40B4-BE49-F238E27FC236}">
                <a16:creationId xmlns:a16="http://schemas.microsoft.com/office/drawing/2014/main" xmlns="" id="{E9012264-FA59-4024-9987-A56685395748}"/>
              </a:ext>
            </a:extLst>
          </p:cNvPr>
          <p:cNvSpPr>
            <a:spLocks noGrp="1"/>
          </p:cNvSpPr>
          <p:nvPr>
            <p:ph type="sldNum" sz="quarter" idx="12"/>
          </p:nvPr>
        </p:nvSpPr>
        <p:spPr/>
        <p:txBody>
          <a:bodyPr/>
          <a:lstStyle/>
          <a:p>
            <a:fld id="{29928FF0-2509-4E5B-8B02-0E0F106380D5}" type="slidenum">
              <a:rPr lang="en-SG" smtClean="0"/>
              <a:t>‹#›</a:t>
            </a:fld>
            <a:endParaRPr lang="en-SG"/>
          </a:p>
        </p:txBody>
      </p:sp>
    </p:spTree>
    <p:extLst>
      <p:ext uri="{BB962C8B-B14F-4D97-AF65-F5344CB8AC3E}">
        <p14:creationId xmlns:p14="http://schemas.microsoft.com/office/powerpoint/2010/main" val="76872871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F34EF36-1426-4285-828F-C8CFBFE984E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AD2C0F19-B360-4B7D-8B84-54564343E2E8}"/>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1161CC49-77D0-4E31-A9D2-D30F8EDAEAD1}"/>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22AB92D8-AB77-44F5-B9DD-F7A3C2F6314E}"/>
              </a:ext>
            </a:extLst>
          </p:cNvPr>
          <p:cNvSpPr>
            <a:spLocks noGrp="1"/>
          </p:cNvSpPr>
          <p:nvPr>
            <p:ph type="dt" sz="half" idx="10"/>
          </p:nvPr>
        </p:nvSpPr>
        <p:spPr/>
        <p:txBody>
          <a:bodyPr/>
          <a:lstStyle/>
          <a:p>
            <a:pPr defTabSz="914377"/>
            <a:fld id="{2B8C012C-B1B7-47F6-B168-A941E97A73A9}" type="datetimeFigureOut">
              <a:rPr lang="en-US" smtClean="0">
                <a:solidFill>
                  <a:prstClr val="black">
                    <a:tint val="75000"/>
                  </a:prstClr>
                </a:solidFill>
              </a:rPr>
              <a:pPr defTabSz="914377"/>
              <a:t>7/19/2022</a:t>
            </a:fld>
            <a:endParaRPr lang="en-US">
              <a:solidFill>
                <a:prstClr val="black">
                  <a:tint val="75000"/>
                </a:prstClr>
              </a:solidFill>
            </a:endParaRPr>
          </a:p>
        </p:txBody>
      </p:sp>
      <p:sp>
        <p:nvSpPr>
          <p:cNvPr id="6" name="Footer Placeholder 5">
            <a:extLst>
              <a:ext uri="{FF2B5EF4-FFF2-40B4-BE49-F238E27FC236}">
                <a16:creationId xmlns="" xmlns:a16="http://schemas.microsoft.com/office/drawing/2014/main" id="{DF0A841E-88D4-4D0A-97C4-E4897B6185EF}"/>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7" name="Slide Number Placeholder 6">
            <a:extLst>
              <a:ext uri="{FF2B5EF4-FFF2-40B4-BE49-F238E27FC236}">
                <a16:creationId xmlns="" xmlns:a16="http://schemas.microsoft.com/office/drawing/2014/main" id="{8454F814-BBE2-4CE3-B3C8-C4A938E78189}"/>
              </a:ext>
            </a:extLst>
          </p:cNvPr>
          <p:cNvSpPr>
            <a:spLocks noGrp="1"/>
          </p:cNvSpPr>
          <p:nvPr>
            <p:ph type="sldNum" sz="quarter" idx="12"/>
          </p:nvPr>
        </p:nvSpPr>
        <p:spPr/>
        <p:txBody>
          <a:bodyPr/>
          <a:lstStyle/>
          <a:p>
            <a:pPr defTabSz="914377"/>
            <a:fld id="{91EC7793-07B9-4429-92E8-8730EA770269}"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421607216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4E247E2-3FF2-44B7-B10F-3C06FDF7CF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EC9E9FEF-3FB3-4E4C-A935-958BA93288C4}"/>
              </a:ext>
            </a:extLst>
          </p:cNvPr>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a:extLst>
              <a:ext uri="{FF2B5EF4-FFF2-40B4-BE49-F238E27FC236}">
                <a16:creationId xmlns="" xmlns:a16="http://schemas.microsoft.com/office/drawing/2014/main" id="{19F12C7B-8B90-4958-A986-27D36990BDAA}"/>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494EFE80-B253-4A84-BE72-FE1337473454}"/>
              </a:ext>
            </a:extLst>
          </p:cNvPr>
          <p:cNvSpPr>
            <a:spLocks noGrp="1"/>
          </p:cNvSpPr>
          <p:nvPr>
            <p:ph type="dt" sz="half" idx="10"/>
          </p:nvPr>
        </p:nvSpPr>
        <p:spPr/>
        <p:txBody>
          <a:bodyPr/>
          <a:lstStyle/>
          <a:p>
            <a:pPr defTabSz="914377"/>
            <a:fld id="{2B8C012C-B1B7-47F6-B168-A941E97A73A9}" type="datetimeFigureOut">
              <a:rPr lang="en-US" smtClean="0">
                <a:solidFill>
                  <a:prstClr val="black">
                    <a:tint val="75000"/>
                  </a:prstClr>
                </a:solidFill>
              </a:rPr>
              <a:pPr defTabSz="914377"/>
              <a:t>7/19/2022</a:t>
            </a:fld>
            <a:endParaRPr lang="en-US">
              <a:solidFill>
                <a:prstClr val="black">
                  <a:tint val="75000"/>
                </a:prstClr>
              </a:solidFill>
            </a:endParaRPr>
          </a:p>
        </p:txBody>
      </p:sp>
      <p:sp>
        <p:nvSpPr>
          <p:cNvPr id="6" name="Footer Placeholder 5">
            <a:extLst>
              <a:ext uri="{FF2B5EF4-FFF2-40B4-BE49-F238E27FC236}">
                <a16:creationId xmlns="" xmlns:a16="http://schemas.microsoft.com/office/drawing/2014/main" id="{5A70AA07-12BD-4E8C-B324-9F0CBE23C2B3}"/>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7" name="Slide Number Placeholder 6">
            <a:extLst>
              <a:ext uri="{FF2B5EF4-FFF2-40B4-BE49-F238E27FC236}">
                <a16:creationId xmlns="" xmlns:a16="http://schemas.microsoft.com/office/drawing/2014/main" id="{A5AF4ED2-925B-495F-9A04-20C40D1E41A5}"/>
              </a:ext>
            </a:extLst>
          </p:cNvPr>
          <p:cNvSpPr>
            <a:spLocks noGrp="1"/>
          </p:cNvSpPr>
          <p:nvPr>
            <p:ph type="sldNum" sz="quarter" idx="12"/>
          </p:nvPr>
        </p:nvSpPr>
        <p:spPr/>
        <p:txBody>
          <a:bodyPr/>
          <a:lstStyle/>
          <a:p>
            <a:pPr defTabSz="914377"/>
            <a:fld id="{91EC7793-07B9-4429-92E8-8730EA770269}"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340138285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1E5AAED-E4CB-438E-BAE6-D874C01F596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0DCA6078-7021-47C7-8ADD-30EB0D4D7E2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FF7DC22C-267E-4ADC-AF05-BEB721900345}"/>
              </a:ext>
            </a:extLst>
          </p:cNvPr>
          <p:cNvSpPr>
            <a:spLocks noGrp="1"/>
          </p:cNvSpPr>
          <p:nvPr>
            <p:ph type="dt" sz="half" idx="10"/>
          </p:nvPr>
        </p:nvSpPr>
        <p:spPr/>
        <p:txBody>
          <a:bodyPr/>
          <a:lstStyle/>
          <a:p>
            <a:pPr defTabSz="914377"/>
            <a:fld id="{2B8C012C-B1B7-47F6-B168-A941E97A73A9}" type="datetimeFigureOut">
              <a:rPr lang="en-US" smtClean="0">
                <a:solidFill>
                  <a:prstClr val="black">
                    <a:tint val="75000"/>
                  </a:prstClr>
                </a:solidFill>
              </a:rPr>
              <a:pPr defTabSz="914377"/>
              <a:t>7/19/2022</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DAACB2E6-036D-489B-AF95-7F191F409427}"/>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986DBCEB-45FD-4CA2-89E1-0743C2C24118}"/>
              </a:ext>
            </a:extLst>
          </p:cNvPr>
          <p:cNvSpPr>
            <a:spLocks noGrp="1"/>
          </p:cNvSpPr>
          <p:nvPr>
            <p:ph type="sldNum" sz="quarter" idx="12"/>
          </p:nvPr>
        </p:nvSpPr>
        <p:spPr/>
        <p:txBody>
          <a:bodyPr/>
          <a:lstStyle/>
          <a:p>
            <a:pPr defTabSz="914377"/>
            <a:fld id="{91EC7793-07B9-4429-92E8-8730EA770269}"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48926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76BF1447-7437-45B5-955F-F450CFC6FBBF}"/>
              </a:ext>
            </a:extLst>
          </p:cNvPr>
          <p:cNvSpPr>
            <a:spLocks noGrp="1"/>
          </p:cNvSpPr>
          <p:nvPr>
            <p:ph type="title" orient="vert"/>
          </p:nvPr>
        </p:nvSpPr>
        <p:spPr>
          <a:xfrm>
            <a:off x="8724901" y="365126"/>
            <a:ext cx="2628900" cy="5811839"/>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E2DF0BE9-59DA-4877-8D0D-735633F5CFFB}"/>
              </a:ext>
            </a:extLst>
          </p:cNvPr>
          <p:cNvSpPr>
            <a:spLocks noGrp="1"/>
          </p:cNvSpPr>
          <p:nvPr>
            <p:ph type="body" orient="vert" idx="1"/>
          </p:nvPr>
        </p:nvSpPr>
        <p:spPr>
          <a:xfrm>
            <a:off x="838201" y="365126"/>
            <a:ext cx="7734300" cy="581183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2E9A8181-2D82-4E5A-A55B-C3850F308871}"/>
              </a:ext>
            </a:extLst>
          </p:cNvPr>
          <p:cNvSpPr>
            <a:spLocks noGrp="1"/>
          </p:cNvSpPr>
          <p:nvPr>
            <p:ph type="dt" sz="half" idx="10"/>
          </p:nvPr>
        </p:nvSpPr>
        <p:spPr/>
        <p:txBody>
          <a:bodyPr/>
          <a:lstStyle/>
          <a:p>
            <a:pPr defTabSz="914377"/>
            <a:fld id="{2B8C012C-B1B7-47F6-B168-A941E97A73A9}" type="datetimeFigureOut">
              <a:rPr lang="en-US" smtClean="0">
                <a:solidFill>
                  <a:prstClr val="black">
                    <a:tint val="75000"/>
                  </a:prstClr>
                </a:solidFill>
              </a:rPr>
              <a:pPr defTabSz="914377"/>
              <a:t>7/19/2022</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E06443D1-9D50-4347-8EF4-C71123BDF442}"/>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AA7B7A19-FC92-4734-BBA7-FBC0512D2753}"/>
              </a:ext>
            </a:extLst>
          </p:cNvPr>
          <p:cNvSpPr>
            <a:spLocks noGrp="1"/>
          </p:cNvSpPr>
          <p:nvPr>
            <p:ph type="sldNum" sz="quarter" idx="12"/>
          </p:nvPr>
        </p:nvSpPr>
        <p:spPr/>
        <p:txBody>
          <a:bodyPr/>
          <a:lstStyle/>
          <a:p>
            <a:pPr defTabSz="914377"/>
            <a:fld id="{91EC7793-07B9-4429-92E8-8730EA770269}"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32821911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EA15578-682B-4A01-9638-014C16DE11E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65AAC1EE-97A3-4603-AA67-B9B86F55FF89}"/>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9770C8B9-3AC5-46CF-A12A-6DF4288A12B1}"/>
              </a:ext>
            </a:extLst>
          </p:cNvPr>
          <p:cNvSpPr>
            <a:spLocks noGrp="1"/>
          </p:cNvSpPr>
          <p:nvPr>
            <p:ph type="dt" sz="half" idx="10"/>
          </p:nvPr>
        </p:nvSpPr>
        <p:spPr/>
        <p:txBody>
          <a:bodyPr/>
          <a:lstStyle/>
          <a:p>
            <a:pPr defTabSz="914377"/>
            <a:fld id="{2B8C012C-B1B7-47F6-B168-A941E97A73A9}" type="datetimeFigureOut">
              <a:rPr lang="en-US" smtClean="0">
                <a:solidFill>
                  <a:prstClr val="black">
                    <a:tint val="75000"/>
                  </a:prstClr>
                </a:solidFill>
              </a:rPr>
              <a:pPr defTabSz="914377"/>
              <a:t>7/19/2022</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F98CA0AF-530D-4EBD-B965-8B94F5F1B290}"/>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2C359C82-3A0F-48FF-926E-5D04481A0D9D}"/>
              </a:ext>
            </a:extLst>
          </p:cNvPr>
          <p:cNvSpPr>
            <a:spLocks noGrp="1"/>
          </p:cNvSpPr>
          <p:nvPr>
            <p:ph type="sldNum" sz="quarter" idx="12"/>
          </p:nvPr>
        </p:nvSpPr>
        <p:spPr/>
        <p:txBody>
          <a:bodyPr/>
          <a:lstStyle/>
          <a:p>
            <a:pPr defTabSz="914377"/>
            <a:fld id="{91EC7793-07B9-4429-92E8-8730EA770269}"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98234523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CD41855-5658-46FC-B1E4-D8A33D0404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91E48DD4-982E-4DF5-83BC-71D4D6BCEB6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F8C6D471-1D4A-4A93-8DC4-6EC44FFF715C}"/>
              </a:ext>
            </a:extLst>
          </p:cNvPr>
          <p:cNvSpPr>
            <a:spLocks noGrp="1"/>
          </p:cNvSpPr>
          <p:nvPr>
            <p:ph type="dt" sz="half" idx="10"/>
          </p:nvPr>
        </p:nvSpPr>
        <p:spPr/>
        <p:txBody>
          <a:bodyPr/>
          <a:lstStyle/>
          <a:p>
            <a:pPr defTabSz="914377"/>
            <a:fld id="{2B8C012C-B1B7-47F6-B168-A941E97A73A9}" type="datetimeFigureOut">
              <a:rPr lang="en-US" smtClean="0">
                <a:solidFill>
                  <a:prstClr val="black">
                    <a:tint val="75000"/>
                  </a:prstClr>
                </a:solidFill>
              </a:rPr>
              <a:pPr defTabSz="914377"/>
              <a:t>7/19/2022</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A8EF56D3-DE4D-452A-8EDB-00A20AD17846}"/>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2F3EE1EB-0B3D-4FD7-B6AB-2BD17542B6F9}"/>
              </a:ext>
            </a:extLst>
          </p:cNvPr>
          <p:cNvSpPr>
            <a:spLocks noGrp="1"/>
          </p:cNvSpPr>
          <p:nvPr>
            <p:ph type="sldNum" sz="quarter" idx="12"/>
          </p:nvPr>
        </p:nvSpPr>
        <p:spPr/>
        <p:txBody>
          <a:bodyPr/>
          <a:lstStyle/>
          <a:p>
            <a:pPr defTabSz="914377"/>
            <a:fld id="{91EC7793-07B9-4429-92E8-8730EA770269}"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162843389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0AAF01F-173B-42F4-B79E-090D56ACB129}"/>
              </a:ext>
            </a:extLst>
          </p:cNvPr>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7FF68C77-CBFA-461F-A51E-325EB95509C8}"/>
              </a:ext>
            </a:extLst>
          </p:cNvPr>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B91E92DB-083F-452B-B9A8-07F35FD158ED}"/>
              </a:ext>
            </a:extLst>
          </p:cNvPr>
          <p:cNvSpPr>
            <a:spLocks noGrp="1"/>
          </p:cNvSpPr>
          <p:nvPr>
            <p:ph type="dt" sz="half" idx="10"/>
          </p:nvPr>
        </p:nvSpPr>
        <p:spPr/>
        <p:txBody>
          <a:bodyPr/>
          <a:lstStyle/>
          <a:p>
            <a:pPr defTabSz="914377"/>
            <a:fld id="{2B8C012C-B1B7-47F6-B168-A941E97A73A9}" type="datetimeFigureOut">
              <a:rPr lang="en-US" smtClean="0">
                <a:solidFill>
                  <a:prstClr val="black">
                    <a:tint val="75000"/>
                  </a:prstClr>
                </a:solidFill>
              </a:rPr>
              <a:pPr defTabSz="914377"/>
              <a:t>7/19/2022</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30284B60-C1EA-4B69-AA90-8F1E5FB94ED8}"/>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EF62BA63-766D-48C7-962C-260FED02AE2A}"/>
              </a:ext>
            </a:extLst>
          </p:cNvPr>
          <p:cNvSpPr>
            <a:spLocks noGrp="1"/>
          </p:cNvSpPr>
          <p:nvPr>
            <p:ph type="sldNum" sz="quarter" idx="12"/>
          </p:nvPr>
        </p:nvSpPr>
        <p:spPr/>
        <p:txBody>
          <a:bodyPr/>
          <a:lstStyle/>
          <a:p>
            <a:pPr defTabSz="914377"/>
            <a:fld id="{91EC7793-07B9-4429-92E8-8730EA770269}"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410549946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A4F6C79-9DB9-41C2-AB7F-EE2DBD4CB5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50B300A1-412B-4D8E-A682-9491921A938C}"/>
              </a:ext>
            </a:extLst>
          </p:cNvPr>
          <p:cNvSpPr>
            <a:spLocks noGrp="1"/>
          </p:cNvSpPr>
          <p:nvPr>
            <p:ph sz="half" idx="1"/>
          </p:nvPr>
        </p:nvSpPr>
        <p:spPr>
          <a:xfrm>
            <a:off x="838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12449AE0-B2AB-4AC5-AD17-D5485CF0B2AA}"/>
              </a:ext>
            </a:extLst>
          </p:cNvPr>
          <p:cNvSpPr>
            <a:spLocks noGrp="1"/>
          </p:cNvSpPr>
          <p:nvPr>
            <p:ph sz="half" idx="2"/>
          </p:nvPr>
        </p:nvSpPr>
        <p:spPr>
          <a:xfrm>
            <a:off x="6172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BD4E3E69-8221-46DF-8417-9117474D9337}"/>
              </a:ext>
            </a:extLst>
          </p:cNvPr>
          <p:cNvSpPr>
            <a:spLocks noGrp="1"/>
          </p:cNvSpPr>
          <p:nvPr>
            <p:ph type="dt" sz="half" idx="10"/>
          </p:nvPr>
        </p:nvSpPr>
        <p:spPr/>
        <p:txBody>
          <a:bodyPr/>
          <a:lstStyle/>
          <a:p>
            <a:pPr defTabSz="914377"/>
            <a:fld id="{2B8C012C-B1B7-47F6-B168-A941E97A73A9}" type="datetimeFigureOut">
              <a:rPr lang="en-US" smtClean="0">
                <a:solidFill>
                  <a:prstClr val="black">
                    <a:tint val="75000"/>
                  </a:prstClr>
                </a:solidFill>
              </a:rPr>
              <a:pPr defTabSz="914377"/>
              <a:t>7/19/2022</a:t>
            </a:fld>
            <a:endParaRPr lang="en-US">
              <a:solidFill>
                <a:prstClr val="black">
                  <a:tint val="75000"/>
                </a:prstClr>
              </a:solidFill>
            </a:endParaRPr>
          </a:p>
        </p:txBody>
      </p:sp>
      <p:sp>
        <p:nvSpPr>
          <p:cNvPr id="6" name="Footer Placeholder 5">
            <a:extLst>
              <a:ext uri="{FF2B5EF4-FFF2-40B4-BE49-F238E27FC236}">
                <a16:creationId xmlns="" xmlns:a16="http://schemas.microsoft.com/office/drawing/2014/main" id="{AC0CA87B-A6B0-4084-8ABD-22FC70DE9286}"/>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7" name="Slide Number Placeholder 6">
            <a:extLst>
              <a:ext uri="{FF2B5EF4-FFF2-40B4-BE49-F238E27FC236}">
                <a16:creationId xmlns="" xmlns:a16="http://schemas.microsoft.com/office/drawing/2014/main" id="{059FFCA0-2136-413A-9FC4-8666492A9DFA}"/>
              </a:ext>
            </a:extLst>
          </p:cNvPr>
          <p:cNvSpPr>
            <a:spLocks noGrp="1"/>
          </p:cNvSpPr>
          <p:nvPr>
            <p:ph type="sldNum" sz="quarter" idx="12"/>
          </p:nvPr>
        </p:nvSpPr>
        <p:spPr/>
        <p:txBody>
          <a:bodyPr/>
          <a:lstStyle/>
          <a:p>
            <a:pPr defTabSz="914377"/>
            <a:fld id="{91EC7793-07B9-4429-92E8-8730EA770269}"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11745194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BCC1165-B1EA-4947-A1FB-D9CF6BE2F7B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D6949C6E-764C-4F36-94CB-FE2A2DF8CB5A}"/>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a:extLst>
              <a:ext uri="{FF2B5EF4-FFF2-40B4-BE49-F238E27FC236}">
                <a16:creationId xmlns="" xmlns:a16="http://schemas.microsoft.com/office/drawing/2014/main" id="{9A9B79E8-DF7C-4EBB-9F3B-6BE1496FD9D6}"/>
              </a:ext>
            </a:extLst>
          </p:cNvPr>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A42F9A33-7E46-4A42-A0A4-E18DB17B89B9}"/>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468AAA32-05F2-47FB-B9B2-30397B27C752}"/>
              </a:ext>
            </a:extLst>
          </p:cNvPr>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D50AE778-A2FD-4AD5-B23E-61A0D2506CB5}"/>
              </a:ext>
            </a:extLst>
          </p:cNvPr>
          <p:cNvSpPr>
            <a:spLocks noGrp="1"/>
          </p:cNvSpPr>
          <p:nvPr>
            <p:ph type="dt" sz="half" idx="10"/>
          </p:nvPr>
        </p:nvSpPr>
        <p:spPr/>
        <p:txBody>
          <a:bodyPr/>
          <a:lstStyle/>
          <a:p>
            <a:pPr defTabSz="914377"/>
            <a:fld id="{2B8C012C-B1B7-47F6-B168-A941E97A73A9}" type="datetimeFigureOut">
              <a:rPr lang="en-US" smtClean="0">
                <a:solidFill>
                  <a:prstClr val="black">
                    <a:tint val="75000"/>
                  </a:prstClr>
                </a:solidFill>
              </a:rPr>
              <a:pPr defTabSz="914377"/>
              <a:t>7/19/2022</a:t>
            </a:fld>
            <a:endParaRPr lang="en-US">
              <a:solidFill>
                <a:prstClr val="black">
                  <a:tint val="75000"/>
                </a:prstClr>
              </a:solidFill>
            </a:endParaRPr>
          </a:p>
        </p:txBody>
      </p:sp>
      <p:sp>
        <p:nvSpPr>
          <p:cNvPr id="8" name="Footer Placeholder 7">
            <a:extLst>
              <a:ext uri="{FF2B5EF4-FFF2-40B4-BE49-F238E27FC236}">
                <a16:creationId xmlns="" xmlns:a16="http://schemas.microsoft.com/office/drawing/2014/main" id="{DAF383F0-95C5-45CA-90E7-CB2237487A13}"/>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9" name="Slide Number Placeholder 8">
            <a:extLst>
              <a:ext uri="{FF2B5EF4-FFF2-40B4-BE49-F238E27FC236}">
                <a16:creationId xmlns="" xmlns:a16="http://schemas.microsoft.com/office/drawing/2014/main" id="{F417D151-FD6A-419A-A7B0-CA8BE2A25AE0}"/>
              </a:ext>
            </a:extLst>
          </p:cNvPr>
          <p:cNvSpPr>
            <a:spLocks noGrp="1"/>
          </p:cNvSpPr>
          <p:nvPr>
            <p:ph type="sldNum" sz="quarter" idx="12"/>
          </p:nvPr>
        </p:nvSpPr>
        <p:spPr/>
        <p:txBody>
          <a:bodyPr/>
          <a:lstStyle/>
          <a:p>
            <a:pPr defTabSz="914377"/>
            <a:fld id="{91EC7793-07B9-4429-92E8-8730EA770269}"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126774160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45CD961-234E-4CF8-B0EF-237952B8259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3A917F9D-08A6-466A-864D-D2F376CC9B1C}"/>
              </a:ext>
            </a:extLst>
          </p:cNvPr>
          <p:cNvSpPr>
            <a:spLocks noGrp="1"/>
          </p:cNvSpPr>
          <p:nvPr>
            <p:ph type="dt" sz="half" idx="10"/>
          </p:nvPr>
        </p:nvSpPr>
        <p:spPr/>
        <p:txBody>
          <a:bodyPr/>
          <a:lstStyle/>
          <a:p>
            <a:pPr defTabSz="914377"/>
            <a:fld id="{2B8C012C-B1B7-47F6-B168-A941E97A73A9}" type="datetimeFigureOut">
              <a:rPr lang="en-US" smtClean="0">
                <a:solidFill>
                  <a:prstClr val="black">
                    <a:tint val="75000"/>
                  </a:prstClr>
                </a:solidFill>
              </a:rPr>
              <a:pPr defTabSz="914377"/>
              <a:t>7/19/2022</a:t>
            </a:fld>
            <a:endParaRPr lang="en-US">
              <a:solidFill>
                <a:prstClr val="black">
                  <a:tint val="75000"/>
                </a:prstClr>
              </a:solidFill>
            </a:endParaRPr>
          </a:p>
        </p:txBody>
      </p:sp>
      <p:sp>
        <p:nvSpPr>
          <p:cNvPr id="4" name="Footer Placeholder 3">
            <a:extLst>
              <a:ext uri="{FF2B5EF4-FFF2-40B4-BE49-F238E27FC236}">
                <a16:creationId xmlns="" xmlns:a16="http://schemas.microsoft.com/office/drawing/2014/main" id="{4EDF56FB-BF1A-451B-AFCC-8E5E82A91CFB}"/>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5" name="Slide Number Placeholder 4">
            <a:extLst>
              <a:ext uri="{FF2B5EF4-FFF2-40B4-BE49-F238E27FC236}">
                <a16:creationId xmlns="" xmlns:a16="http://schemas.microsoft.com/office/drawing/2014/main" id="{F85A4458-ED35-410C-9316-3AE12AF06960}"/>
              </a:ext>
            </a:extLst>
          </p:cNvPr>
          <p:cNvSpPr>
            <a:spLocks noGrp="1"/>
          </p:cNvSpPr>
          <p:nvPr>
            <p:ph type="sldNum" sz="quarter" idx="12"/>
          </p:nvPr>
        </p:nvSpPr>
        <p:spPr/>
        <p:txBody>
          <a:bodyPr/>
          <a:lstStyle/>
          <a:p>
            <a:pPr defTabSz="914377"/>
            <a:fld id="{91EC7793-07B9-4429-92E8-8730EA770269}"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29158568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47DA8D-1982-4269-866B-36E0DAC1A0D5}"/>
              </a:ext>
            </a:extLst>
          </p:cNvPr>
          <p:cNvSpPr>
            <a:spLocks noGrp="1"/>
          </p:cNvSpPr>
          <p:nvPr>
            <p:ph type="title"/>
          </p:nvPr>
        </p:nvSpPr>
        <p:spPr/>
        <p:txBody>
          <a:bodyPr/>
          <a:lstStyle/>
          <a:p>
            <a:r>
              <a:rPr lang="en-US"/>
              <a:t>Click to edit Master title style</a:t>
            </a:r>
            <a:endParaRPr lang="en-SG"/>
          </a:p>
        </p:txBody>
      </p:sp>
      <p:sp>
        <p:nvSpPr>
          <p:cNvPr id="3" name="Date Placeholder 2">
            <a:extLst>
              <a:ext uri="{FF2B5EF4-FFF2-40B4-BE49-F238E27FC236}">
                <a16:creationId xmlns:a16="http://schemas.microsoft.com/office/drawing/2014/main" xmlns="" id="{1BEF46EB-29DB-4953-84C7-84A80B6189F9}"/>
              </a:ext>
            </a:extLst>
          </p:cNvPr>
          <p:cNvSpPr>
            <a:spLocks noGrp="1"/>
          </p:cNvSpPr>
          <p:nvPr>
            <p:ph type="dt" sz="half" idx="10"/>
          </p:nvPr>
        </p:nvSpPr>
        <p:spPr/>
        <p:txBody>
          <a:bodyPr/>
          <a:lstStyle/>
          <a:p>
            <a:fld id="{DC39C81C-C8D4-4FD3-AE20-D8982E16F603}" type="datetimeFigureOut">
              <a:rPr lang="en-SG" smtClean="0"/>
              <a:t>19/7/2022</a:t>
            </a:fld>
            <a:endParaRPr lang="en-SG"/>
          </a:p>
        </p:txBody>
      </p:sp>
      <p:sp>
        <p:nvSpPr>
          <p:cNvPr id="4" name="Footer Placeholder 3">
            <a:extLst>
              <a:ext uri="{FF2B5EF4-FFF2-40B4-BE49-F238E27FC236}">
                <a16:creationId xmlns:a16="http://schemas.microsoft.com/office/drawing/2014/main" xmlns="" id="{526C239B-1671-484B-9F10-B8F6CA6EE2D2}"/>
              </a:ext>
            </a:extLst>
          </p:cNvPr>
          <p:cNvSpPr>
            <a:spLocks noGrp="1"/>
          </p:cNvSpPr>
          <p:nvPr>
            <p:ph type="ftr" sz="quarter" idx="11"/>
          </p:nvPr>
        </p:nvSpPr>
        <p:spPr/>
        <p:txBody>
          <a:bodyPr/>
          <a:lstStyle/>
          <a:p>
            <a:endParaRPr lang="en-SG"/>
          </a:p>
        </p:txBody>
      </p:sp>
      <p:sp>
        <p:nvSpPr>
          <p:cNvPr id="5" name="Slide Number Placeholder 4">
            <a:extLst>
              <a:ext uri="{FF2B5EF4-FFF2-40B4-BE49-F238E27FC236}">
                <a16:creationId xmlns:a16="http://schemas.microsoft.com/office/drawing/2014/main" xmlns="" id="{5171040B-8ADE-49C2-A0BA-9EF4C08480D9}"/>
              </a:ext>
            </a:extLst>
          </p:cNvPr>
          <p:cNvSpPr>
            <a:spLocks noGrp="1"/>
          </p:cNvSpPr>
          <p:nvPr>
            <p:ph type="sldNum" sz="quarter" idx="12"/>
          </p:nvPr>
        </p:nvSpPr>
        <p:spPr/>
        <p:txBody>
          <a:bodyPr/>
          <a:lstStyle/>
          <a:p>
            <a:fld id="{29928FF0-2509-4E5B-8B02-0E0F106380D5}" type="slidenum">
              <a:rPr lang="en-SG" smtClean="0"/>
              <a:t>‹#›</a:t>
            </a:fld>
            <a:endParaRPr lang="en-SG"/>
          </a:p>
        </p:txBody>
      </p:sp>
    </p:spTree>
    <p:extLst>
      <p:ext uri="{BB962C8B-B14F-4D97-AF65-F5344CB8AC3E}">
        <p14:creationId xmlns:p14="http://schemas.microsoft.com/office/powerpoint/2010/main" val="337083466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B26121E3-1542-49D2-AFE7-215B078A3D88}"/>
              </a:ext>
            </a:extLst>
          </p:cNvPr>
          <p:cNvSpPr>
            <a:spLocks noGrp="1"/>
          </p:cNvSpPr>
          <p:nvPr>
            <p:ph type="dt" sz="half" idx="10"/>
          </p:nvPr>
        </p:nvSpPr>
        <p:spPr/>
        <p:txBody>
          <a:bodyPr/>
          <a:lstStyle/>
          <a:p>
            <a:pPr defTabSz="914377"/>
            <a:fld id="{2B8C012C-B1B7-47F6-B168-A941E97A73A9}" type="datetimeFigureOut">
              <a:rPr lang="en-US" smtClean="0">
                <a:solidFill>
                  <a:prstClr val="black">
                    <a:tint val="75000"/>
                  </a:prstClr>
                </a:solidFill>
              </a:rPr>
              <a:pPr defTabSz="914377"/>
              <a:t>7/19/2022</a:t>
            </a:fld>
            <a:endParaRPr lang="en-US">
              <a:solidFill>
                <a:prstClr val="black">
                  <a:tint val="75000"/>
                </a:prstClr>
              </a:solidFill>
            </a:endParaRPr>
          </a:p>
        </p:txBody>
      </p:sp>
      <p:sp>
        <p:nvSpPr>
          <p:cNvPr id="3" name="Footer Placeholder 2">
            <a:extLst>
              <a:ext uri="{FF2B5EF4-FFF2-40B4-BE49-F238E27FC236}">
                <a16:creationId xmlns="" xmlns:a16="http://schemas.microsoft.com/office/drawing/2014/main" id="{4DB79D1B-E5A5-4FF6-B1AF-3C1CE82BE966}"/>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4" name="Slide Number Placeholder 3">
            <a:extLst>
              <a:ext uri="{FF2B5EF4-FFF2-40B4-BE49-F238E27FC236}">
                <a16:creationId xmlns="" xmlns:a16="http://schemas.microsoft.com/office/drawing/2014/main" id="{ACA32E8B-A5B1-45B5-9A9F-B5EF9E6E9FE5}"/>
              </a:ext>
            </a:extLst>
          </p:cNvPr>
          <p:cNvSpPr>
            <a:spLocks noGrp="1"/>
          </p:cNvSpPr>
          <p:nvPr>
            <p:ph type="sldNum" sz="quarter" idx="12"/>
          </p:nvPr>
        </p:nvSpPr>
        <p:spPr/>
        <p:txBody>
          <a:bodyPr/>
          <a:lstStyle/>
          <a:p>
            <a:pPr defTabSz="914377"/>
            <a:fld id="{91EC7793-07B9-4429-92E8-8730EA770269}"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198892174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F34EF36-1426-4285-828F-C8CFBFE984E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AD2C0F19-B360-4B7D-8B84-54564343E2E8}"/>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1161CC49-77D0-4E31-A9D2-D30F8EDAEAD1}"/>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22AB92D8-AB77-44F5-B9DD-F7A3C2F6314E}"/>
              </a:ext>
            </a:extLst>
          </p:cNvPr>
          <p:cNvSpPr>
            <a:spLocks noGrp="1"/>
          </p:cNvSpPr>
          <p:nvPr>
            <p:ph type="dt" sz="half" idx="10"/>
          </p:nvPr>
        </p:nvSpPr>
        <p:spPr/>
        <p:txBody>
          <a:bodyPr/>
          <a:lstStyle/>
          <a:p>
            <a:pPr defTabSz="914377"/>
            <a:fld id="{2B8C012C-B1B7-47F6-B168-A941E97A73A9}" type="datetimeFigureOut">
              <a:rPr lang="en-US" smtClean="0">
                <a:solidFill>
                  <a:prstClr val="black">
                    <a:tint val="75000"/>
                  </a:prstClr>
                </a:solidFill>
              </a:rPr>
              <a:pPr defTabSz="914377"/>
              <a:t>7/19/2022</a:t>
            </a:fld>
            <a:endParaRPr lang="en-US">
              <a:solidFill>
                <a:prstClr val="black">
                  <a:tint val="75000"/>
                </a:prstClr>
              </a:solidFill>
            </a:endParaRPr>
          </a:p>
        </p:txBody>
      </p:sp>
      <p:sp>
        <p:nvSpPr>
          <p:cNvPr id="6" name="Footer Placeholder 5">
            <a:extLst>
              <a:ext uri="{FF2B5EF4-FFF2-40B4-BE49-F238E27FC236}">
                <a16:creationId xmlns="" xmlns:a16="http://schemas.microsoft.com/office/drawing/2014/main" id="{DF0A841E-88D4-4D0A-97C4-E4897B6185EF}"/>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7" name="Slide Number Placeholder 6">
            <a:extLst>
              <a:ext uri="{FF2B5EF4-FFF2-40B4-BE49-F238E27FC236}">
                <a16:creationId xmlns="" xmlns:a16="http://schemas.microsoft.com/office/drawing/2014/main" id="{8454F814-BBE2-4CE3-B3C8-C4A938E78189}"/>
              </a:ext>
            </a:extLst>
          </p:cNvPr>
          <p:cNvSpPr>
            <a:spLocks noGrp="1"/>
          </p:cNvSpPr>
          <p:nvPr>
            <p:ph type="sldNum" sz="quarter" idx="12"/>
          </p:nvPr>
        </p:nvSpPr>
        <p:spPr/>
        <p:txBody>
          <a:bodyPr/>
          <a:lstStyle/>
          <a:p>
            <a:pPr defTabSz="914377"/>
            <a:fld id="{91EC7793-07B9-4429-92E8-8730EA770269}"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232188003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4E247E2-3FF2-44B7-B10F-3C06FDF7CF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EC9E9FEF-3FB3-4E4C-A935-958BA93288C4}"/>
              </a:ext>
            </a:extLst>
          </p:cNvPr>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a:extLst>
              <a:ext uri="{FF2B5EF4-FFF2-40B4-BE49-F238E27FC236}">
                <a16:creationId xmlns="" xmlns:a16="http://schemas.microsoft.com/office/drawing/2014/main" id="{19F12C7B-8B90-4958-A986-27D36990BDAA}"/>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494EFE80-B253-4A84-BE72-FE1337473454}"/>
              </a:ext>
            </a:extLst>
          </p:cNvPr>
          <p:cNvSpPr>
            <a:spLocks noGrp="1"/>
          </p:cNvSpPr>
          <p:nvPr>
            <p:ph type="dt" sz="half" idx="10"/>
          </p:nvPr>
        </p:nvSpPr>
        <p:spPr/>
        <p:txBody>
          <a:bodyPr/>
          <a:lstStyle/>
          <a:p>
            <a:pPr defTabSz="914377"/>
            <a:fld id="{2B8C012C-B1B7-47F6-B168-A941E97A73A9}" type="datetimeFigureOut">
              <a:rPr lang="en-US" smtClean="0">
                <a:solidFill>
                  <a:prstClr val="black">
                    <a:tint val="75000"/>
                  </a:prstClr>
                </a:solidFill>
              </a:rPr>
              <a:pPr defTabSz="914377"/>
              <a:t>7/19/2022</a:t>
            </a:fld>
            <a:endParaRPr lang="en-US">
              <a:solidFill>
                <a:prstClr val="black">
                  <a:tint val="75000"/>
                </a:prstClr>
              </a:solidFill>
            </a:endParaRPr>
          </a:p>
        </p:txBody>
      </p:sp>
      <p:sp>
        <p:nvSpPr>
          <p:cNvPr id="6" name="Footer Placeholder 5">
            <a:extLst>
              <a:ext uri="{FF2B5EF4-FFF2-40B4-BE49-F238E27FC236}">
                <a16:creationId xmlns="" xmlns:a16="http://schemas.microsoft.com/office/drawing/2014/main" id="{5A70AA07-12BD-4E8C-B324-9F0CBE23C2B3}"/>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7" name="Slide Number Placeholder 6">
            <a:extLst>
              <a:ext uri="{FF2B5EF4-FFF2-40B4-BE49-F238E27FC236}">
                <a16:creationId xmlns="" xmlns:a16="http://schemas.microsoft.com/office/drawing/2014/main" id="{A5AF4ED2-925B-495F-9A04-20C40D1E41A5}"/>
              </a:ext>
            </a:extLst>
          </p:cNvPr>
          <p:cNvSpPr>
            <a:spLocks noGrp="1"/>
          </p:cNvSpPr>
          <p:nvPr>
            <p:ph type="sldNum" sz="quarter" idx="12"/>
          </p:nvPr>
        </p:nvSpPr>
        <p:spPr/>
        <p:txBody>
          <a:bodyPr/>
          <a:lstStyle/>
          <a:p>
            <a:pPr defTabSz="914377"/>
            <a:fld id="{91EC7793-07B9-4429-92E8-8730EA770269}"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282734438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1E5AAED-E4CB-438E-BAE6-D874C01F596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0DCA6078-7021-47C7-8ADD-30EB0D4D7E2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FF7DC22C-267E-4ADC-AF05-BEB721900345}"/>
              </a:ext>
            </a:extLst>
          </p:cNvPr>
          <p:cNvSpPr>
            <a:spLocks noGrp="1"/>
          </p:cNvSpPr>
          <p:nvPr>
            <p:ph type="dt" sz="half" idx="10"/>
          </p:nvPr>
        </p:nvSpPr>
        <p:spPr/>
        <p:txBody>
          <a:bodyPr/>
          <a:lstStyle/>
          <a:p>
            <a:pPr defTabSz="914377"/>
            <a:fld id="{2B8C012C-B1B7-47F6-B168-A941E97A73A9}" type="datetimeFigureOut">
              <a:rPr lang="en-US" smtClean="0">
                <a:solidFill>
                  <a:prstClr val="black">
                    <a:tint val="75000"/>
                  </a:prstClr>
                </a:solidFill>
              </a:rPr>
              <a:pPr defTabSz="914377"/>
              <a:t>7/19/2022</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DAACB2E6-036D-489B-AF95-7F191F409427}"/>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986DBCEB-45FD-4CA2-89E1-0743C2C24118}"/>
              </a:ext>
            </a:extLst>
          </p:cNvPr>
          <p:cNvSpPr>
            <a:spLocks noGrp="1"/>
          </p:cNvSpPr>
          <p:nvPr>
            <p:ph type="sldNum" sz="quarter" idx="12"/>
          </p:nvPr>
        </p:nvSpPr>
        <p:spPr/>
        <p:txBody>
          <a:bodyPr/>
          <a:lstStyle/>
          <a:p>
            <a:pPr defTabSz="914377"/>
            <a:fld id="{91EC7793-07B9-4429-92E8-8730EA770269}"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79631877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76BF1447-7437-45B5-955F-F450CFC6FBBF}"/>
              </a:ext>
            </a:extLst>
          </p:cNvPr>
          <p:cNvSpPr>
            <a:spLocks noGrp="1"/>
          </p:cNvSpPr>
          <p:nvPr>
            <p:ph type="title" orient="vert"/>
          </p:nvPr>
        </p:nvSpPr>
        <p:spPr>
          <a:xfrm>
            <a:off x="8724901" y="365126"/>
            <a:ext cx="2628900" cy="5811839"/>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E2DF0BE9-59DA-4877-8D0D-735633F5CFFB}"/>
              </a:ext>
            </a:extLst>
          </p:cNvPr>
          <p:cNvSpPr>
            <a:spLocks noGrp="1"/>
          </p:cNvSpPr>
          <p:nvPr>
            <p:ph type="body" orient="vert" idx="1"/>
          </p:nvPr>
        </p:nvSpPr>
        <p:spPr>
          <a:xfrm>
            <a:off x="838201" y="365126"/>
            <a:ext cx="7734300" cy="581183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2E9A8181-2D82-4E5A-A55B-C3850F308871}"/>
              </a:ext>
            </a:extLst>
          </p:cNvPr>
          <p:cNvSpPr>
            <a:spLocks noGrp="1"/>
          </p:cNvSpPr>
          <p:nvPr>
            <p:ph type="dt" sz="half" idx="10"/>
          </p:nvPr>
        </p:nvSpPr>
        <p:spPr/>
        <p:txBody>
          <a:bodyPr/>
          <a:lstStyle/>
          <a:p>
            <a:pPr defTabSz="914377"/>
            <a:fld id="{2B8C012C-B1B7-47F6-B168-A941E97A73A9}" type="datetimeFigureOut">
              <a:rPr lang="en-US" smtClean="0">
                <a:solidFill>
                  <a:prstClr val="black">
                    <a:tint val="75000"/>
                  </a:prstClr>
                </a:solidFill>
              </a:rPr>
              <a:pPr defTabSz="914377"/>
              <a:t>7/19/2022</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E06443D1-9D50-4347-8EF4-C71123BDF442}"/>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AA7B7A19-FC92-4734-BBA7-FBC0512D2753}"/>
              </a:ext>
            </a:extLst>
          </p:cNvPr>
          <p:cNvSpPr>
            <a:spLocks noGrp="1"/>
          </p:cNvSpPr>
          <p:nvPr>
            <p:ph type="sldNum" sz="quarter" idx="12"/>
          </p:nvPr>
        </p:nvSpPr>
        <p:spPr/>
        <p:txBody>
          <a:bodyPr/>
          <a:lstStyle/>
          <a:p>
            <a:pPr defTabSz="914377"/>
            <a:fld id="{91EC7793-07B9-4429-92E8-8730EA770269}"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30890044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B23FDAB-C330-4DF6-91B8-1C30D7FF53A0}"/>
              </a:ext>
            </a:extLst>
          </p:cNvPr>
          <p:cNvSpPr>
            <a:spLocks noGrp="1"/>
          </p:cNvSpPr>
          <p:nvPr>
            <p:ph type="dt" sz="half" idx="10"/>
          </p:nvPr>
        </p:nvSpPr>
        <p:spPr/>
        <p:txBody>
          <a:bodyPr/>
          <a:lstStyle/>
          <a:p>
            <a:fld id="{DC39C81C-C8D4-4FD3-AE20-D8982E16F603}" type="datetimeFigureOut">
              <a:rPr lang="en-SG" smtClean="0"/>
              <a:t>19/7/2022</a:t>
            </a:fld>
            <a:endParaRPr lang="en-SG"/>
          </a:p>
        </p:txBody>
      </p:sp>
      <p:sp>
        <p:nvSpPr>
          <p:cNvPr id="3" name="Footer Placeholder 2">
            <a:extLst>
              <a:ext uri="{FF2B5EF4-FFF2-40B4-BE49-F238E27FC236}">
                <a16:creationId xmlns:a16="http://schemas.microsoft.com/office/drawing/2014/main" xmlns="" id="{CF380AA9-DD01-464A-B8CB-E3408B3D817E}"/>
              </a:ext>
            </a:extLst>
          </p:cNvPr>
          <p:cNvSpPr>
            <a:spLocks noGrp="1"/>
          </p:cNvSpPr>
          <p:nvPr>
            <p:ph type="ftr" sz="quarter" idx="11"/>
          </p:nvPr>
        </p:nvSpPr>
        <p:spPr/>
        <p:txBody>
          <a:bodyPr/>
          <a:lstStyle/>
          <a:p>
            <a:endParaRPr lang="en-SG"/>
          </a:p>
        </p:txBody>
      </p:sp>
      <p:sp>
        <p:nvSpPr>
          <p:cNvPr id="4" name="Slide Number Placeholder 3">
            <a:extLst>
              <a:ext uri="{FF2B5EF4-FFF2-40B4-BE49-F238E27FC236}">
                <a16:creationId xmlns:a16="http://schemas.microsoft.com/office/drawing/2014/main" xmlns="" id="{3933CF8A-CF30-4347-BF01-6F5D676148E8}"/>
              </a:ext>
            </a:extLst>
          </p:cNvPr>
          <p:cNvSpPr>
            <a:spLocks noGrp="1"/>
          </p:cNvSpPr>
          <p:nvPr>
            <p:ph type="sldNum" sz="quarter" idx="12"/>
          </p:nvPr>
        </p:nvSpPr>
        <p:spPr/>
        <p:txBody>
          <a:bodyPr/>
          <a:lstStyle/>
          <a:p>
            <a:fld id="{29928FF0-2509-4E5B-8B02-0E0F106380D5}" type="slidenum">
              <a:rPr lang="en-SG" smtClean="0"/>
              <a:t>‹#›</a:t>
            </a:fld>
            <a:endParaRPr lang="en-SG"/>
          </a:p>
        </p:txBody>
      </p:sp>
    </p:spTree>
    <p:extLst>
      <p:ext uri="{BB962C8B-B14F-4D97-AF65-F5344CB8AC3E}">
        <p14:creationId xmlns:p14="http://schemas.microsoft.com/office/powerpoint/2010/main" val="28816996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F9B474F-9B20-49C9-91BC-F0A6660C1B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SG"/>
          </a:p>
        </p:txBody>
      </p:sp>
      <p:sp>
        <p:nvSpPr>
          <p:cNvPr id="3" name="Content Placeholder 2">
            <a:extLst>
              <a:ext uri="{FF2B5EF4-FFF2-40B4-BE49-F238E27FC236}">
                <a16:creationId xmlns:a16="http://schemas.microsoft.com/office/drawing/2014/main" xmlns="" id="{31CE0159-0138-49CC-82C0-E5047451CD5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Text Placeholder 3">
            <a:extLst>
              <a:ext uri="{FF2B5EF4-FFF2-40B4-BE49-F238E27FC236}">
                <a16:creationId xmlns:a16="http://schemas.microsoft.com/office/drawing/2014/main" xmlns="" id="{37BCB8A9-82AA-465F-80D2-71EB72239A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CDF25500-EE04-45B6-9E34-A762E7AA3C5E}"/>
              </a:ext>
            </a:extLst>
          </p:cNvPr>
          <p:cNvSpPr>
            <a:spLocks noGrp="1"/>
          </p:cNvSpPr>
          <p:nvPr>
            <p:ph type="dt" sz="half" idx="10"/>
          </p:nvPr>
        </p:nvSpPr>
        <p:spPr/>
        <p:txBody>
          <a:bodyPr/>
          <a:lstStyle/>
          <a:p>
            <a:fld id="{DC39C81C-C8D4-4FD3-AE20-D8982E16F603}" type="datetimeFigureOut">
              <a:rPr lang="en-SG" smtClean="0"/>
              <a:t>19/7/2022</a:t>
            </a:fld>
            <a:endParaRPr lang="en-SG"/>
          </a:p>
        </p:txBody>
      </p:sp>
      <p:sp>
        <p:nvSpPr>
          <p:cNvPr id="6" name="Footer Placeholder 5">
            <a:extLst>
              <a:ext uri="{FF2B5EF4-FFF2-40B4-BE49-F238E27FC236}">
                <a16:creationId xmlns:a16="http://schemas.microsoft.com/office/drawing/2014/main" xmlns="" id="{04AB7B26-7655-41F9-A7AA-83E775BAFA86}"/>
              </a:ext>
            </a:extLst>
          </p:cNvPr>
          <p:cNvSpPr>
            <a:spLocks noGrp="1"/>
          </p:cNvSpPr>
          <p:nvPr>
            <p:ph type="ftr" sz="quarter" idx="11"/>
          </p:nvPr>
        </p:nvSpPr>
        <p:spPr/>
        <p:txBody>
          <a:bodyPr/>
          <a:lstStyle/>
          <a:p>
            <a:endParaRPr lang="en-SG"/>
          </a:p>
        </p:txBody>
      </p:sp>
      <p:sp>
        <p:nvSpPr>
          <p:cNvPr id="7" name="Slide Number Placeholder 6">
            <a:extLst>
              <a:ext uri="{FF2B5EF4-FFF2-40B4-BE49-F238E27FC236}">
                <a16:creationId xmlns:a16="http://schemas.microsoft.com/office/drawing/2014/main" xmlns="" id="{DE182158-5E97-40E5-B6A6-8259672976EF}"/>
              </a:ext>
            </a:extLst>
          </p:cNvPr>
          <p:cNvSpPr>
            <a:spLocks noGrp="1"/>
          </p:cNvSpPr>
          <p:nvPr>
            <p:ph type="sldNum" sz="quarter" idx="12"/>
          </p:nvPr>
        </p:nvSpPr>
        <p:spPr/>
        <p:txBody>
          <a:bodyPr/>
          <a:lstStyle/>
          <a:p>
            <a:fld id="{29928FF0-2509-4E5B-8B02-0E0F106380D5}" type="slidenum">
              <a:rPr lang="en-SG" smtClean="0"/>
              <a:t>‹#›</a:t>
            </a:fld>
            <a:endParaRPr lang="en-SG"/>
          </a:p>
        </p:txBody>
      </p:sp>
    </p:spTree>
    <p:extLst>
      <p:ext uri="{BB962C8B-B14F-4D97-AF65-F5344CB8AC3E}">
        <p14:creationId xmlns:p14="http://schemas.microsoft.com/office/powerpoint/2010/main" val="31165940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B9D7AC7-592A-427E-B050-C5C0D5553F7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SG"/>
          </a:p>
        </p:txBody>
      </p:sp>
      <p:sp>
        <p:nvSpPr>
          <p:cNvPr id="3" name="Picture Placeholder 2">
            <a:extLst>
              <a:ext uri="{FF2B5EF4-FFF2-40B4-BE49-F238E27FC236}">
                <a16:creationId xmlns:a16="http://schemas.microsoft.com/office/drawing/2014/main" xmlns="" id="{08B0E642-5F23-4C54-842D-A192E7C285E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SG"/>
          </a:p>
        </p:txBody>
      </p:sp>
      <p:sp>
        <p:nvSpPr>
          <p:cNvPr id="4" name="Text Placeholder 3">
            <a:extLst>
              <a:ext uri="{FF2B5EF4-FFF2-40B4-BE49-F238E27FC236}">
                <a16:creationId xmlns:a16="http://schemas.microsoft.com/office/drawing/2014/main" xmlns="" id="{503AA397-C74E-4B30-87B2-7B66F6CA88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6F2039F5-D36D-40F0-BD59-7DD816E74DC0}"/>
              </a:ext>
            </a:extLst>
          </p:cNvPr>
          <p:cNvSpPr>
            <a:spLocks noGrp="1"/>
          </p:cNvSpPr>
          <p:nvPr>
            <p:ph type="dt" sz="half" idx="10"/>
          </p:nvPr>
        </p:nvSpPr>
        <p:spPr/>
        <p:txBody>
          <a:bodyPr/>
          <a:lstStyle/>
          <a:p>
            <a:fld id="{DC39C81C-C8D4-4FD3-AE20-D8982E16F603}" type="datetimeFigureOut">
              <a:rPr lang="en-SG" smtClean="0"/>
              <a:t>19/7/2022</a:t>
            </a:fld>
            <a:endParaRPr lang="en-SG"/>
          </a:p>
        </p:txBody>
      </p:sp>
      <p:sp>
        <p:nvSpPr>
          <p:cNvPr id="6" name="Footer Placeholder 5">
            <a:extLst>
              <a:ext uri="{FF2B5EF4-FFF2-40B4-BE49-F238E27FC236}">
                <a16:creationId xmlns:a16="http://schemas.microsoft.com/office/drawing/2014/main" xmlns="" id="{64273D5F-B6AF-40E7-8700-0020DBBF2AD8}"/>
              </a:ext>
            </a:extLst>
          </p:cNvPr>
          <p:cNvSpPr>
            <a:spLocks noGrp="1"/>
          </p:cNvSpPr>
          <p:nvPr>
            <p:ph type="ftr" sz="quarter" idx="11"/>
          </p:nvPr>
        </p:nvSpPr>
        <p:spPr/>
        <p:txBody>
          <a:bodyPr/>
          <a:lstStyle/>
          <a:p>
            <a:endParaRPr lang="en-SG"/>
          </a:p>
        </p:txBody>
      </p:sp>
      <p:sp>
        <p:nvSpPr>
          <p:cNvPr id="7" name="Slide Number Placeholder 6">
            <a:extLst>
              <a:ext uri="{FF2B5EF4-FFF2-40B4-BE49-F238E27FC236}">
                <a16:creationId xmlns:a16="http://schemas.microsoft.com/office/drawing/2014/main" xmlns="" id="{5BE48F90-53AE-4F98-804D-ABD4D9E430D9}"/>
              </a:ext>
            </a:extLst>
          </p:cNvPr>
          <p:cNvSpPr>
            <a:spLocks noGrp="1"/>
          </p:cNvSpPr>
          <p:nvPr>
            <p:ph type="sldNum" sz="quarter" idx="12"/>
          </p:nvPr>
        </p:nvSpPr>
        <p:spPr/>
        <p:txBody>
          <a:bodyPr/>
          <a:lstStyle/>
          <a:p>
            <a:fld id="{29928FF0-2509-4E5B-8B02-0E0F106380D5}" type="slidenum">
              <a:rPr lang="en-SG" smtClean="0"/>
              <a:t>‹#›</a:t>
            </a:fld>
            <a:endParaRPr lang="en-SG"/>
          </a:p>
        </p:txBody>
      </p:sp>
    </p:spTree>
    <p:extLst>
      <p:ext uri="{BB962C8B-B14F-4D97-AF65-F5344CB8AC3E}">
        <p14:creationId xmlns:p14="http://schemas.microsoft.com/office/powerpoint/2010/main" val="20399893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theme" Target="../theme/theme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0.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theme" Target="../theme/theme5.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1.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theme" Target="../theme/theme6.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FC1C15C4-442A-4658-B4F5-E9751AD001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SG"/>
          </a:p>
        </p:txBody>
      </p:sp>
      <p:sp>
        <p:nvSpPr>
          <p:cNvPr id="3" name="Text Placeholder 2">
            <a:extLst>
              <a:ext uri="{FF2B5EF4-FFF2-40B4-BE49-F238E27FC236}">
                <a16:creationId xmlns:a16="http://schemas.microsoft.com/office/drawing/2014/main" xmlns="" id="{521C3DCD-FA3C-4440-B07E-7A44DD7D8D5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Date Placeholder 3">
            <a:extLst>
              <a:ext uri="{FF2B5EF4-FFF2-40B4-BE49-F238E27FC236}">
                <a16:creationId xmlns:a16="http://schemas.microsoft.com/office/drawing/2014/main" xmlns="" id="{C98C1756-6AA0-48D5-81F6-F9C3DB064D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39C81C-C8D4-4FD3-AE20-D8982E16F603}" type="datetimeFigureOut">
              <a:rPr lang="en-SG" smtClean="0"/>
              <a:t>19/7/2022</a:t>
            </a:fld>
            <a:endParaRPr lang="en-SG"/>
          </a:p>
        </p:txBody>
      </p:sp>
      <p:sp>
        <p:nvSpPr>
          <p:cNvPr id="5" name="Footer Placeholder 4">
            <a:extLst>
              <a:ext uri="{FF2B5EF4-FFF2-40B4-BE49-F238E27FC236}">
                <a16:creationId xmlns:a16="http://schemas.microsoft.com/office/drawing/2014/main" xmlns="" id="{4E814430-E681-499C-801A-92667B46BA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SG"/>
          </a:p>
        </p:txBody>
      </p:sp>
      <p:sp>
        <p:nvSpPr>
          <p:cNvPr id="6" name="Slide Number Placeholder 5">
            <a:extLst>
              <a:ext uri="{FF2B5EF4-FFF2-40B4-BE49-F238E27FC236}">
                <a16:creationId xmlns:a16="http://schemas.microsoft.com/office/drawing/2014/main" xmlns="" id="{94312788-EC8B-4009-938E-089F66A8B07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928FF0-2509-4E5B-8B02-0E0F106380D5}" type="slidenum">
              <a:rPr lang="en-SG" smtClean="0"/>
              <a:t>‹#›</a:t>
            </a:fld>
            <a:endParaRPr lang="en-SG"/>
          </a:p>
        </p:txBody>
      </p:sp>
    </p:spTree>
    <p:extLst>
      <p:ext uri="{BB962C8B-B14F-4D97-AF65-F5344CB8AC3E}">
        <p14:creationId xmlns:p14="http://schemas.microsoft.com/office/powerpoint/2010/main" val="7357595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60000" y="567352"/>
            <a:ext cx="10272000" cy="609600"/>
          </a:xfrm>
          <a:prstGeom prst="rect">
            <a:avLst/>
          </a:prstGeom>
          <a:noFill/>
          <a:ln>
            <a:noFill/>
          </a:ln>
        </p:spPr>
        <p:txBody>
          <a:bodyPr spcFirstLastPara="1" wrap="square" lIns="0" tIns="0" rIns="0" bIns="0" anchor="t" anchorCtr="0">
            <a:noAutofit/>
          </a:bodyPr>
          <a:lstStyle>
            <a:lvl1pPr lvl="0" rtl="0">
              <a:lnSpc>
                <a:spcPct val="100000"/>
              </a:lnSpc>
              <a:spcBef>
                <a:spcPts val="0"/>
              </a:spcBef>
              <a:spcAft>
                <a:spcPts val="0"/>
              </a:spcAft>
              <a:buClr>
                <a:schemeClr val="dk1"/>
              </a:buClr>
              <a:buSzPts val="3500"/>
              <a:buFont typeface="Londrina Solid"/>
              <a:buNone/>
              <a:defRPr sz="3500">
                <a:solidFill>
                  <a:schemeClr val="dk1"/>
                </a:solidFill>
                <a:latin typeface="Londrina Solid"/>
                <a:ea typeface="Londrina Solid"/>
                <a:cs typeface="Londrina Solid"/>
                <a:sym typeface="Londrina Solid"/>
              </a:defRPr>
            </a:lvl1pPr>
            <a:lvl2pPr lvl="1" rtl="0">
              <a:lnSpc>
                <a:spcPct val="100000"/>
              </a:lnSpc>
              <a:spcBef>
                <a:spcPts val="0"/>
              </a:spcBef>
              <a:spcAft>
                <a:spcPts val="0"/>
              </a:spcAft>
              <a:buClr>
                <a:schemeClr val="dk1"/>
              </a:buClr>
              <a:buSzPts val="3500"/>
              <a:buFont typeface="Londrina Solid"/>
              <a:buNone/>
              <a:defRPr sz="3500">
                <a:solidFill>
                  <a:schemeClr val="dk1"/>
                </a:solidFill>
                <a:latin typeface="Londrina Solid"/>
                <a:ea typeface="Londrina Solid"/>
                <a:cs typeface="Londrina Solid"/>
                <a:sym typeface="Londrina Solid"/>
              </a:defRPr>
            </a:lvl2pPr>
            <a:lvl3pPr lvl="2" rtl="0">
              <a:lnSpc>
                <a:spcPct val="100000"/>
              </a:lnSpc>
              <a:spcBef>
                <a:spcPts val="0"/>
              </a:spcBef>
              <a:spcAft>
                <a:spcPts val="0"/>
              </a:spcAft>
              <a:buClr>
                <a:schemeClr val="dk1"/>
              </a:buClr>
              <a:buSzPts val="3500"/>
              <a:buFont typeface="Londrina Solid"/>
              <a:buNone/>
              <a:defRPr sz="3500">
                <a:solidFill>
                  <a:schemeClr val="dk1"/>
                </a:solidFill>
                <a:latin typeface="Londrina Solid"/>
                <a:ea typeface="Londrina Solid"/>
                <a:cs typeface="Londrina Solid"/>
                <a:sym typeface="Londrina Solid"/>
              </a:defRPr>
            </a:lvl3pPr>
            <a:lvl4pPr lvl="3" rtl="0">
              <a:lnSpc>
                <a:spcPct val="100000"/>
              </a:lnSpc>
              <a:spcBef>
                <a:spcPts val="0"/>
              </a:spcBef>
              <a:spcAft>
                <a:spcPts val="0"/>
              </a:spcAft>
              <a:buClr>
                <a:schemeClr val="dk1"/>
              </a:buClr>
              <a:buSzPts val="3500"/>
              <a:buFont typeface="Londrina Solid"/>
              <a:buNone/>
              <a:defRPr sz="3500">
                <a:solidFill>
                  <a:schemeClr val="dk1"/>
                </a:solidFill>
                <a:latin typeface="Londrina Solid"/>
                <a:ea typeface="Londrina Solid"/>
                <a:cs typeface="Londrina Solid"/>
                <a:sym typeface="Londrina Solid"/>
              </a:defRPr>
            </a:lvl4pPr>
            <a:lvl5pPr lvl="4" rtl="0">
              <a:lnSpc>
                <a:spcPct val="100000"/>
              </a:lnSpc>
              <a:spcBef>
                <a:spcPts val="0"/>
              </a:spcBef>
              <a:spcAft>
                <a:spcPts val="0"/>
              </a:spcAft>
              <a:buClr>
                <a:schemeClr val="dk1"/>
              </a:buClr>
              <a:buSzPts val="3500"/>
              <a:buFont typeface="Londrina Solid"/>
              <a:buNone/>
              <a:defRPr sz="3500">
                <a:solidFill>
                  <a:schemeClr val="dk1"/>
                </a:solidFill>
                <a:latin typeface="Londrina Solid"/>
                <a:ea typeface="Londrina Solid"/>
                <a:cs typeface="Londrina Solid"/>
                <a:sym typeface="Londrina Solid"/>
              </a:defRPr>
            </a:lvl5pPr>
            <a:lvl6pPr lvl="5" rtl="0">
              <a:lnSpc>
                <a:spcPct val="100000"/>
              </a:lnSpc>
              <a:spcBef>
                <a:spcPts val="0"/>
              </a:spcBef>
              <a:spcAft>
                <a:spcPts val="0"/>
              </a:spcAft>
              <a:buClr>
                <a:schemeClr val="dk1"/>
              </a:buClr>
              <a:buSzPts val="3500"/>
              <a:buFont typeface="Londrina Solid"/>
              <a:buNone/>
              <a:defRPr sz="3500">
                <a:solidFill>
                  <a:schemeClr val="dk1"/>
                </a:solidFill>
                <a:latin typeface="Londrina Solid"/>
                <a:ea typeface="Londrina Solid"/>
                <a:cs typeface="Londrina Solid"/>
                <a:sym typeface="Londrina Solid"/>
              </a:defRPr>
            </a:lvl6pPr>
            <a:lvl7pPr lvl="6" rtl="0">
              <a:lnSpc>
                <a:spcPct val="100000"/>
              </a:lnSpc>
              <a:spcBef>
                <a:spcPts val="0"/>
              </a:spcBef>
              <a:spcAft>
                <a:spcPts val="0"/>
              </a:spcAft>
              <a:buClr>
                <a:schemeClr val="dk1"/>
              </a:buClr>
              <a:buSzPts val="3500"/>
              <a:buFont typeface="Londrina Solid"/>
              <a:buNone/>
              <a:defRPr sz="3500">
                <a:solidFill>
                  <a:schemeClr val="dk1"/>
                </a:solidFill>
                <a:latin typeface="Londrina Solid"/>
                <a:ea typeface="Londrina Solid"/>
                <a:cs typeface="Londrina Solid"/>
                <a:sym typeface="Londrina Solid"/>
              </a:defRPr>
            </a:lvl7pPr>
            <a:lvl8pPr lvl="7" rtl="0">
              <a:lnSpc>
                <a:spcPct val="100000"/>
              </a:lnSpc>
              <a:spcBef>
                <a:spcPts val="0"/>
              </a:spcBef>
              <a:spcAft>
                <a:spcPts val="0"/>
              </a:spcAft>
              <a:buClr>
                <a:schemeClr val="dk1"/>
              </a:buClr>
              <a:buSzPts val="3500"/>
              <a:buFont typeface="Londrina Solid"/>
              <a:buNone/>
              <a:defRPr sz="3500">
                <a:solidFill>
                  <a:schemeClr val="dk1"/>
                </a:solidFill>
                <a:latin typeface="Londrina Solid"/>
                <a:ea typeface="Londrina Solid"/>
                <a:cs typeface="Londrina Solid"/>
                <a:sym typeface="Londrina Solid"/>
              </a:defRPr>
            </a:lvl8pPr>
            <a:lvl9pPr lvl="8" rtl="0">
              <a:lnSpc>
                <a:spcPct val="100000"/>
              </a:lnSpc>
              <a:spcBef>
                <a:spcPts val="0"/>
              </a:spcBef>
              <a:spcAft>
                <a:spcPts val="0"/>
              </a:spcAft>
              <a:buClr>
                <a:schemeClr val="dk1"/>
              </a:buClr>
              <a:buSzPts val="3500"/>
              <a:buFont typeface="Londrina Solid"/>
              <a:buNone/>
              <a:defRPr sz="3500">
                <a:solidFill>
                  <a:schemeClr val="dk1"/>
                </a:solidFill>
                <a:latin typeface="Londrina Solid"/>
                <a:ea typeface="Londrina Solid"/>
                <a:cs typeface="Londrina Solid"/>
                <a:sym typeface="Londrina Solid"/>
              </a:defRPr>
            </a:lvl9pPr>
          </a:lstStyle>
          <a:p>
            <a:endParaRPr/>
          </a:p>
        </p:txBody>
      </p:sp>
      <p:sp>
        <p:nvSpPr>
          <p:cNvPr id="7" name="Google Shape;7;p1"/>
          <p:cNvSpPr txBox="1">
            <a:spLocks noGrp="1"/>
          </p:cNvSpPr>
          <p:nvPr>
            <p:ph type="body" idx="1"/>
          </p:nvPr>
        </p:nvSpPr>
        <p:spPr>
          <a:xfrm>
            <a:off x="960000" y="1536633"/>
            <a:ext cx="10272000" cy="45552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Anaheim"/>
              <a:buChar char="●"/>
              <a:defRPr>
                <a:solidFill>
                  <a:schemeClr val="dk1"/>
                </a:solidFill>
                <a:latin typeface="Anaheim"/>
                <a:ea typeface="Anaheim"/>
                <a:cs typeface="Anaheim"/>
                <a:sym typeface="Anaheim"/>
              </a:defRPr>
            </a:lvl1pPr>
            <a:lvl2pPr marL="914400" lvl="1" indent="-317500">
              <a:lnSpc>
                <a:spcPct val="100000"/>
              </a:lnSpc>
              <a:spcBef>
                <a:spcPts val="1600"/>
              </a:spcBef>
              <a:spcAft>
                <a:spcPts val="0"/>
              </a:spcAft>
              <a:buClr>
                <a:schemeClr val="dk1"/>
              </a:buClr>
              <a:buSzPts val="1400"/>
              <a:buFont typeface="Anaheim"/>
              <a:buChar char="○"/>
              <a:defRPr>
                <a:solidFill>
                  <a:schemeClr val="dk1"/>
                </a:solidFill>
                <a:latin typeface="Anaheim"/>
                <a:ea typeface="Anaheim"/>
                <a:cs typeface="Anaheim"/>
                <a:sym typeface="Anaheim"/>
              </a:defRPr>
            </a:lvl2pPr>
            <a:lvl3pPr marL="1371600" lvl="2" indent="-317500">
              <a:lnSpc>
                <a:spcPct val="100000"/>
              </a:lnSpc>
              <a:spcBef>
                <a:spcPts val="1600"/>
              </a:spcBef>
              <a:spcAft>
                <a:spcPts val="0"/>
              </a:spcAft>
              <a:buClr>
                <a:schemeClr val="dk1"/>
              </a:buClr>
              <a:buSzPts val="1400"/>
              <a:buFont typeface="Anaheim"/>
              <a:buChar char="■"/>
              <a:defRPr>
                <a:solidFill>
                  <a:schemeClr val="dk1"/>
                </a:solidFill>
                <a:latin typeface="Anaheim"/>
                <a:ea typeface="Anaheim"/>
                <a:cs typeface="Anaheim"/>
                <a:sym typeface="Anaheim"/>
              </a:defRPr>
            </a:lvl3pPr>
            <a:lvl4pPr marL="1828800" lvl="3" indent="-317500">
              <a:lnSpc>
                <a:spcPct val="100000"/>
              </a:lnSpc>
              <a:spcBef>
                <a:spcPts val="1600"/>
              </a:spcBef>
              <a:spcAft>
                <a:spcPts val="0"/>
              </a:spcAft>
              <a:buClr>
                <a:schemeClr val="dk1"/>
              </a:buClr>
              <a:buSzPts val="1400"/>
              <a:buFont typeface="Anaheim"/>
              <a:buChar char="●"/>
              <a:defRPr>
                <a:solidFill>
                  <a:schemeClr val="dk1"/>
                </a:solidFill>
                <a:latin typeface="Anaheim"/>
                <a:ea typeface="Anaheim"/>
                <a:cs typeface="Anaheim"/>
                <a:sym typeface="Anaheim"/>
              </a:defRPr>
            </a:lvl4pPr>
            <a:lvl5pPr marL="2286000" lvl="4" indent="-317500">
              <a:lnSpc>
                <a:spcPct val="100000"/>
              </a:lnSpc>
              <a:spcBef>
                <a:spcPts val="1600"/>
              </a:spcBef>
              <a:spcAft>
                <a:spcPts val="0"/>
              </a:spcAft>
              <a:buClr>
                <a:schemeClr val="dk1"/>
              </a:buClr>
              <a:buSzPts val="1400"/>
              <a:buFont typeface="Anaheim"/>
              <a:buChar char="○"/>
              <a:defRPr>
                <a:solidFill>
                  <a:schemeClr val="dk1"/>
                </a:solidFill>
                <a:latin typeface="Anaheim"/>
                <a:ea typeface="Anaheim"/>
                <a:cs typeface="Anaheim"/>
                <a:sym typeface="Anaheim"/>
              </a:defRPr>
            </a:lvl5pPr>
            <a:lvl6pPr marL="2743200" lvl="5" indent="-317500">
              <a:lnSpc>
                <a:spcPct val="100000"/>
              </a:lnSpc>
              <a:spcBef>
                <a:spcPts val="1600"/>
              </a:spcBef>
              <a:spcAft>
                <a:spcPts val="0"/>
              </a:spcAft>
              <a:buClr>
                <a:schemeClr val="dk1"/>
              </a:buClr>
              <a:buSzPts val="1400"/>
              <a:buFont typeface="Anaheim"/>
              <a:buChar char="■"/>
              <a:defRPr>
                <a:solidFill>
                  <a:schemeClr val="dk1"/>
                </a:solidFill>
                <a:latin typeface="Anaheim"/>
                <a:ea typeface="Anaheim"/>
                <a:cs typeface="Anaheim"/>
                <a:sym typeface="Anaheim"/>
              </a:defRPr>
            </a:lvl6pPr>
            <a:lvl7pPr marL="3200400" lvl="6" indent="-317500">
              <a:lnSpc>
                <a:spcPct val="100000"/>
              </a:lnSpc>
              <a:spcBef>
                <a:spcPts val="1600"/>
              </a:spcBef>
              <a:spcAft>
                <a:spcPts val="0"/>
              </a:spcAft>
              <a:buClr>
                <a:schemeClr val="dk1"/>
              </a:buClr>
              <a:buSzPts val="1400"/>
              <a:buFont typeface="Anaheim"/>
              <a:buChar char="●"/>
              <a:defRPr>
                <a:solidFill>
                  <a:schemeClr val="dk1"/>
                </a:solidFill>
                <a:latin typeface="Anaheim"/>
                <a:ea typeface="Anaheim"/>
                <a:cs typeface="Anaheim"/>
                <a:sym typeface="Anaheim"/>
              </a:defRPr>
            </a:lvl7pPr>
            <a:lvl8pPr marL="3657600" lvl="7" indent="-317500">
              <a:lnSpc>
                <a:spcPct val="100000"/>
              </a:lnSpc>
              <a:spcBef>
                <a:spcPts val="1600"/>
              </a:spcBef>
              <a:spcAft>
                <a:spcPts val="0"/>
              </a:spcAft>
              <a:buClr>
                <a:schemeClr val="dk1"/>
              </a:buClr>
              <a:buSzPts val="1400"/>
              <a:buFont typeface="Anaheim"/>
              <a:buChar char="○"/>
              <a:defRPr>
                <a:solidFill>
                  <a:schemeClr val="dk1"/>
                </a:solidFill>
                <a:latin typeface="Anaheim"/>
                <a:ea typeface="Anaheim"/>
                <a:cs typeface="Anaheim"/>
                <a:sym typeface="Anaheim"/>
              </a:defRPr>
            </a:lvl8pPr>
            <a:lvl9pPr marL="4114800" lvl="8" indent="-317500">
              <a:lnSpc>
                <a:spcPct val="100000"/>
              </a:lnSpc>
              <a:spcBef>
                <a:spcPts val="1600"/>
              </a:spcBef>
              <a:spcAft>
                <a:spcPts val="1600"/>
              </a:spcAft>
              <a:buClr>
                <a:schemeClr val="dk1"/>
              </a:buClr>
              <a:buSzPts val="1400"/>
              <a:buFont typeface="Anaheim"/>
              <a:buChar char="■"/>
              <a:defRPr>
                <a:solidFill>
                  <a:schemeClr val="dk1"/>
                </a:solidFill>
                <a:latin typeface="Anaheim"/>
                <a:ea typeface="Anaheim"/>
                <a:cs typeface="Anaheim"/>
                <a:sym typeface="Anaheim"/>
              </a:defRPr>
            </a:lvl9pPr>
          </a:lstStyle>
          <a:p>
            <a:endParaRPr/>
          </a:p>
        </p:txBody>
      </p:sp>
    </p:spTree>
    <p:extLst>
      <p:ext uri="{BB962C8B-B14F-4D97-AF65-F5344CB8AC3E}">
        <p14:creationId xmlns:p14="http://schemas.microsoft.com/office/powerpoint/2010/main" val="2906475589"/>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E507F965-6FBF-4E4A-99CF-0D8736C95F3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FF441528-4D68-4198-AA39-08CEF828A993}"/>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51895987-3F38-4722-83D8-2292FDC38203}"/>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377"/>
            <a:fld id="{2B8C012C-B1B7-47F6-B168-A941E97A73A9}" type="datetimeFigureOut">
              <a:rPr lang="en-US" smtClean="0">
                <a:solidFill>
                  <a:prstClr val="black">
                    <a:tint val="75000"/>
                  </a:prstClr>
                </a:solidFill>
                <a:cs typeface="Arial"/>
                <a:sym typeface="Arial"/>
              </a:rPr>
              <a:pPr defTabSz="914377"/>
              <a:t>7/19/2022</a:t>
            </a:fld>
            <a:endParaRPr lang="en-US">
              <a:solidFill>
                <a:prstClr val="black">
                  <a:tint val="75000"/>
                </a:prstClr>
              </a:solidFill>
              <a:cs typeface="Arial"/>
              <a:sym typeface="Arial"/>
            </a:endParaRPr>
          </a:p>
        </p:txBody>
      </p:sp>
      <p:sp>
        <p:nvSpPr>
          <p:cNvPr id="5" name="Footer Placeholder 4">
            <a:extLst>
              <a:ext uri="{FF2B5EF4-FFF2-40B4-BE49-F238E27FC236}">
                <a16:creationId xmlns="" xmlns:a16="http://schemas.microsoft.com/office/drawing/2014/main" id="{68B2F808-3920-4A01-9D82-C1D249E0363E}"/>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377"/>
            <a:endParaRPr lang="en-US">
              <a:solidFill>
                <a:prstClr val="black">
                  <a:tint val="75000"/>
                </a:prstClr>
              </a:solidFill>
              <a:cs typeface="Arial"/>
              <a:sym typeface="Arial"/>
            </a:endParaRPr>
          </a:p>
        </p:txBody>
      </p:sp>
      <p:sp>
        <p:nvSpPr>
          <p:cNvPr id="6" name="Slide Number Placeholder 5">
            <a:extLst>
              <a:ext uri="{FF2B5EF4-FFF2-40B4-BE49-F238E27FC236}">
                <a16:creationId xmlns="" xmlns:a16="http://schemas.microsoft.com/office/drawing/2014/main" id="{D76A23AC-28FD-47E2-A9E1-1773F854380D}"/>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377"/>
            <a:fld id="{91EC7793-07B9-4429-92E8-8730EA770269}" type="slidenum">
              <a:rPr lang="en-US" smtClean="0">
                <a:solidFill>
                  <a:prstClr val="black">
                    <a:tint val="75000"/>
                  </a:prstClr>
                </a:solidFill>
                <a:cs typeface="Arial"/>
                <a:sym typeface="Arial"/>
              </a:rPr>
              <a:pPr defTabSz="914377"/>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4057237720"/>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E507F965-6FBF-4E4A-99CF-0D8736C95F3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FF441528-4D68-4198-AA39-08CEF828A993}"/>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51895987-3F38-4722-83D8-2292FDC38203}"/>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377"/>
            <a:fld id="{2B8C012C-B1B7-47F6-B168-A941E97A73A9}" type="datetimeFigureOut">
              <a:rPr lang="en-US" smtClean="0">
                <a:solidFill>
                  <a:prstClr val="black">
                    <a:tint val="75000"/>
                  </a:prstClr>
                </a:solidFill>
                <a:cs typeface="Arial"/>
                <a:sym typeface="Arial"/>
              </a:rPr>
              <a:pPr defTabSz="914377"/>
              <a:t>7/19/2022</a:t>
            </a:fld>
            <a:endParaRPr lang="en-US">
              <a:solidFill>
                <a:prstClr val="black">
                  <a:tint val="75000"/>
                </a:prstClr>
              </a:solidFill>
              <a:cs typeface="Arial"/>
              <a:sym typeface="Arial"/>
            </a:endParaRPr>
          </a:p>
        </p:txBody>
      </p:sp>
      <p:sp>
        <p:nvSpPr>
          <p:cNvPr id="5" name="Footer Placeholder 4">
            <a:extLst>
              <a:ext uri="{FF2B5EF4-FFF2-40B4-BE49-F238E27FC236}">
                <a16:creationId xmlns="" xmlns:a16="http://schemas.microsoft.com/office/drawing/2014/main" id="{68B2F808-3920-4A01-9D82-C1D249E0363E}"/>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377"/>
            <a:endParaRPr lang="en-US">
              <a:solidFill>
                <a:prstClr val="black">
                  <a:tint val="75000"/>
                </a:prstClr>
              </a:solidFill>
              <a:cs typeface="Arial"/>
              <a:sym typeface="Arial"/>
            </a:endParaRPr>
          </a:p>
        </p:txBody>
      </p:sp>
      <p:sp>
        <p:nvSpPr>
          <p:cNvPr id="6" name="Slide Number Placeholder 5">
            <a:extLst>
              <a:ext uri="{FF2B5EF4-FFF2-40B4-BE49-F238E27FC236}">
                <a16:creationId xmlns="" xmlns:a16="http://schemas.microsoft.com/office/drawing/2014/main" id="{D76A23AC-28FD-47E2-A9E1-1773F854380D}"/>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377"/>
            <a:fld id="{91EC7793-07B9-4429-92E8-8730EA770269}" type="slidenum">
              <a:rPr lang="en-US" smtClean="0">
                <a:solidFill>
                  <a:prstClr val="black">
                    <a:tint val="75000"/>
                  </a:prstClr>
                </a:solidFill>
                <a:cs typeface="Arial"/>
                <a:sym typeface="Arial"/>
              </a:rPr>
              <a:pPr defTabSz="914377"/>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1411206526"/>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E507F965-6FBF-4E4A-99CF-0D8736C95F3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FF441528-4D68-4198-AA39-08CEF828A993}"/>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51895987-3F38-4722-83D8-2292FDC38203}"/>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377"/>
            <a:fld id="{2B8C012C-B1B7-47F6-B168-A941E97A73A9}" type="datetimeFigureOut">
              <a:rPr lang="en-US" smtClean="0">
                <a:solidFill>
                  <a:prstClr val="black">
                    <a:tint val="75000"/>
                  </a:prstClr>
                </a:solidFill>
                <a:cs typeface="Arial"/>
                <a:sym typeface="Arial"/>
              </a:rPr>
              <a:pPr defTabSz="914377"/>
              <a:t>7/19/2022</a:t>
            </a:fld>
            <a:endParaRPr lang="en-US">
              <a:solidFill>
                <a:prstClr val="black">
                  <a:tint val="75000"/>
                </a:prstClr>
              </a:solidFill>
              <a:cs typeface="Arial"/>
              <a:sym typeface="Arial"/>
            </a:endParaRPr>
          </a:p>
        </p:txBody>
      </p:sp>
      <p:sp>
        <p:nvSpPr>
          <p:cNvPr id="5" name="Footer Placeholder 4">
            <a:extLst>
              <a:ext uri="{FF2B5EF4-FFF2-40B4-BE49-F238E27FC236}">
                <a16:creationId xmlns="" xmlns:a16="http://schemas.microsoft.com/office/drawing/2014/main" id="{68B2F808-3920-4A01-9D82-C1D249E0363E}"/>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377"/>
            <a:endParaRPr lang="en-US">
              <a:solidFill>
                <a:prstClr val="black">
                  <a:tint val="75000"/>
                </a:prstClr>
              </a:solidFill>
              <a:cs typeface="Arial"/>
              <a:sym typeface="Arial"/>
            </a:endParaRPr>
          </a:p>
        </p:txBody>
      </p:sp>
      <p:sp>
        <p:nvSpPr>
          <p:cNvPr id="6" name="Slide Number Placeholder 5">
            <a:extLst>
              <a:ext uri="{FF2B5EF4-FFF2-40B4-BE49-F238E27FC236}">
                <a16:creationId xmlns="" xmlns:a16="http://schemas.microsoft.com/office/drawing/2014/main" id="{D76A23AC-28FD-47E2-A9E1-1773F854380D}"/>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377"/>
            <a:fld id="{91EC7793-07B9-4429-92E8-8730EA770269}" type="slidenum">
              <a:rPr lang="en-US" smtClean="0">
                <a:solidFill>
                  <a:prstClr val="black">
                    <a:tint val="75000"/>
                  </a:prstClr>
                </a:solidFill>
                <a:cs typeface="Arial"/>
                <a:sym typeface="Arial"/>
              </a:rPr>
              <a:pPr defTabSz="914377"/>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3146114772"/>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E507F965-6FBF-4E4A-99CF-0D8736C95F3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FF441528-4D68-4198-AA39-08CEF828A993}"/>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51895987-3F38-4722-83D8-2292FDC38203}"/>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377"/>
            <a:fld id="{2B8C012C-B1B7-47F6-B168-A941E97A73A9}" type="datetimeFigureOut">
              <a:rPr lang="en-US" smtClean="0">
                <a:solidFill>
                  <a:prstClr val="black">
                    <a:tint val="75000"/>
                  </a:prstClr>
                </a:solidFill>
                <a:cs typeface="Arial"/>
                <a:sym typeface="Arial"/>
              </a:rPr>
              <a:pPr defTabSz="914377"/>
              <a:t>7/19/2022</a:t>
            </a:fld>
            <a:endParaRPr lang="en-US">
              <a:solidFill>
                <a:prstClr val="black">
                  <a:tint val="75000"/>
                </a:prstClr>
              </a:solidFill>
              <a:cs typeface="Arial"/>
              <a:sym typeface="Arial"/>
            </a:endParaRPr>
          </a:p>
        </p:txBody>
      </p:sp>
      <p:sp>
        <p:nvSpPr>
          <p:cNvPr id="5" name="Footer Placeholder 4">
            <a:extLst>
              <a:ext uri="{FF2B5EF4-FFF2-40B4-BE49-F238E27FC236}">
                <a16:creationId xmlns="" xmlns:a16="http://schemas.microsoft.com/office/drawing/2014/main" id="{68B2F808-3920-4A01-9D82-C1D249E0363E}"/>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377"/>
            <a:endParaRPr lang="en-US">
              <a:solidFill>
                <a:prstClr val="black">
                  <a:tint val="75000"/>
                </a:prstClr>
              </a:solidFill>
              <a:cs typeface="Arial"/>
              <a:sym typeface="Arial"/>
            </a:endParaRPr>
          </a:p>
        </p:txBody>
      </p:sp>
      <p:sp>
        <p:nvSpPr>
          <p:cNvPr id="6" name="Slide Number Placeholder 5">
            <a:extLst>
              <a:ext uri="{FF2B5EF4-FFF2-40B4-BE49-F238E27FC236}">
                <a16:creationId xmlns="" xmlns:a16="http://schemas.microsoft.com/office/drawing/2014/main" id="{D76A23AC-28FD-47E2-A9E1-1773F854380D}"/>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377"/>
            <a:fld id="{91EC7793-07B9-4429-92E8-8730EA770269}" type="slidenum">
              <a:rPr lang="en-US" smtClean="0">
                <a:solidFill>
                  <a:prstClr val="black">
                    <a:tint val="75000"/>
                  </a:prstClr>
                </a:solidFill>
                <a:cs typeface="Arial"/>
                <a:sym typeface="Arial"/>
              </a:rPr>
              <a:pPr defTabSz="914377"/>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2767164571"/>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xml"/><Relationship Id="rId1" Type="http://schemas.openxmlformats.org/officeDocument/2006/relationships/slideLayout" Target="../slideLayouts/slideLayout14.xml"/><Relationship Id="rId5" Type="http://schemas.openxmlformats.org/officeDocument/2006/relationships/image" Target="../media/image31.png"/><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4.mp4"/><Relationship Id="rId1" Type="http://schemas.openxmlformats.org/officeDocument/2006/relationships/video" Target="NULL" TargetMode="External"/><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61.sv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audio" Target="../media/media8.mp3"/><Relationship Id="rId13" Type="http://schemas.openxmlformats.org/officeDocument/2006/relationships/image" Target="../media/image37.emf"/><Relationship Id="rId3" Type="http://schemas.microsoft.com/office/2007/relationships/media" Target="../media/media6.mp3"/><Relationship Id="rId7" Type="http://schemas.microsoft.com/office/2007/relationships/media" Target="../media/media8.mp3"/><Relationship Id="rId12" Type="http://schemas.openxmlformats.org/officeDocument/2006/relationships/customXml" Target="../ink/ink1.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audio" Target="../media/media7.mp3"/><Relationship Id="rId11" Type="http://schemas.openxmlformats.org/officeDocument/2006/relationships/image" Target="../media/image36.png"/><Relationship Id="rId5" Type="http://schemas.microsoft.com/office/2007/relationships/media" Target="../media/media7.mp3"/><Relationship Id="rId10" Type="http://schemas.openxmlformats.org/officeDocument/2006/relationships/image" Target="../media/image35.png"/><Relationship Id="rId4" Type="http://schemas.openxmlformats.org/officeDocument/2006/relationships/audio" Target="../media/media6.mp3"/><Relationship Id="rId9"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8" Type="http://schemas.openxmlformats.org/officeDocument/2006/relationships/audio" Target="../media/media8.mp3"/><Relationship Id="rId3" Type="http://schemas.microsoft.com/office/2007/relationships/media" Target="../media/media6.mp3"/><Relationship Id="rId7" Type="http://schemas.microsoft.com/office/2007/relationships/media" Target="../media/media8.mp3"/><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audio" Target="../media/media7.mp3"/><Relationship Id="rId11" Type="http://schemas.openxmlformats.org/officeDocument/2006/relationships/image" Target="../media/image36.png"/><Relationship Id="rId5" Type="http://schemas.microsoft.com/office/2007/relationships/media" Target="../media/media7.mp3"/><Relationship Id="rId10" Type="http://schemas.openxmlformats.org/officeDocument/2006/relationships/image" Target="../media/image35.png"/><Relationship Id="rId4" Type="http://schemas.openxmlformats.org/officeDocument/2006/relationships/audio" Target="../media/media6.mp3"/><Relationship Id="rId9" Type="http://schemas.openxmlformats.org/officeDocument/2006/relationships/slideLayout" Target="../slideLayouts/slideLayout32.xml"/></Relationships>
</file>

<file path=ppt/slides/_rels/slide17.xml.rels><?xml version="1.0" encoding="UTF-8" standalone="yes"?>
<Relationships xmlns="http://schemas.openxmlformats.org/package/2006/relationships"><Relationship Id="rId8" Type="http://schemas.openxmlformats.org/officeDocument/2006/relationships/audio" Target="../media/media8.mp3"/><Relationship Id="rId3" Type="http://schemas.microsoft.com/office/2007/relationships/media" Target="../media/media6.mp3"/><Relationship Id="rId7" Type="http://schemas.microsoft.com/office/2007/relationships/media" Target="../media/media8.mp3"/><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audio" Target="../media/media7.mp3"/><Relationship Id="rId11" Type="http://schemas.openxmlformats.org/officeDocument/2006/relationships/image" Target="../media/image36.png"/><Relationship Id="rId5" Type="http://schemas.microsoft.com/office/2007/relationships/media" Target="../media/media7.mp3"/><Relationship Id="rId10" Type="http://schemas.openxmlformats.org/officeDocument/2006/relationships/image" Target="../media/image35.png"/><Relationship Id="rId4" Type="http://schemas.openxmlformats.org/officeDocument/2006/relationships/audio" Target="../media/media6.mp3"/><Relationship Id="rId9" Type="http://schemas.openxmlformats.org/officeDocument/2006/relationships/slideLayout" Target="../slideLayouts/slideLayout43.xml"/></Relationships>
</file>

<file path=ppt/slides/_rels/slide18.xml.rels><?xml version="1.0" encoding="UTF-8" standalone="yes"?>
<Relationships xmlns="http://schemas.openxmlformats.org/package/2006/relationships"><Relationship Id="rId8" Type="http://schemas.openxmlformats.org/officeDocument/2006/relationships/audio" Target="../media/media8.mp3"/><Relationship Id="rId3" Type="http://schemas.microsoft.com/office/2007/relationships/media" Target="../media/media6.mp3"/><Relationship Id="rId7" Type="http://schemas.microsoft.com/office/2007/relationships/media" Target="../media/media8.mp3"/><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audio" Target="../media/media7.mp3"/><Relationship Id="rId11" Type="http://schemas.openxmlformats.org/officeDocument/2006/relationships/image" Target="../media/image36.png"/><Relationship Id="rId5" Type="http://schemas.microsoft.com/office/2007/relationships/media" Target="../media/media7.mp3"/><Relationship Id="rId10" Type="http://schemas.openxmlformats.org/officeDocument/2006/relationships/image" Target="../media/image35.png"/><Relationship Id="rId4" Type="http://schemas.openxmlformats.org/officeDocument/2006/relationships/audio" Target="../media/media6.mp3"/><Relationship Id="rId9" Type="http://schemas.openxmlformats.org/officeDocument/2006/relationships/slideLayout" Target="../slideLayouts/slideLayout54.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slideLayout" Target="../slideLayouts/slideLayout2.xml"/><Relationship Id="rId7" Type="http://schemas.openxmlformats.org/officeDocument/2006/relationships/diagramColors" Target="../diagrams/colors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diagramQuickStyle" Target="../diagrams/quickStyle1.xml"/><Relationship Id="rId11" Type="http://schemas.openxmlformats.org/officeDocument/2006/relationships/image" Target="../media/image5.png"/><Relationship Id="rId5" Type="http://schemas.openxmlformats.org/officeDocument/2006/relationships/diagramLayout" Target="../diagrams/layout1.xml"/><Relationship Id="rId10" Type="http://schemas.openxmlformats.org/officeDocument/2006/relationships/image" Target="../media/image6.svg"/><Relationship Id="rId4" Type="http://schemas.openxmlformats.org/officeDocument/2006/relationships/diagramData" Target="../diagrams/data1.xml"/><Relationship Id="rId9"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14.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8" Type="http://schemas.openxmlformats.org/officeDocument/2006/relationships/image" Target="../media/image21.png"/><Relationship Id="rId3" Type="http://schemas.microsoft.com/office/2007/relationships/media" Target="../media/media3.mp4"/><Relationship Id="rId7" Type="http://schemas.microsoft.com/office/2007/relationships/hdphoto" Target="../media/hdphoto1.wdp"/><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20.png"/><Relationship Id="rId5" Type="http://schemas.openxmlformats.org/officeDocument/2006/relationships/slideLayout" Target="../slideLayouts/slideLayout7.xml"/><Relationship Id="rId4" Type="http://schemas.openxmlformats.org/officeDocument/2006/relationships/video" Target="../media/media3.mp4"/><Relationship Id="rId9"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60.sv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xmlns="" id="{CFAAB9F8-C917-4A7C-8DE3-97529209408A}"/>
              </a:ext>
            </a:extLst>
          </p:cNvPr>
          <p:cNvSpPr txBox="1"/>
          <p:nvPr/>
        </p:nvSpPr>
        <p:spPr>
          <a:xfrm>
            <a:off x="433078" y="96072"/>
            <a:ext cx="11570032" cy="3477875"/>
          </a:xfrm>
          <a:prstGeom prst="rect">
            <a:avLst/>
          </a:prstGeom>
          <a:noFill/>
        </p:spPr>
        <p:txBody>
          <a:bodyPr wrap="square" rtlCol="0">
            <a:spAutoFit/>
          </a:bodyPr>
          <a:lstStyle/>
          <a:p>
            <a:pPr algn="ctr"/>
            <a:r>
              <a:rPr lang="en-US" sz="7200" b="1" dirty="0" err="1">
                <a:latin typeface="Cambria" panose="02040503050406030204" pitchFamily="18" charset="0"/>
                <a:ea typeface="Cambria" panose="02040503050406030204" pitchFamily="18" charset="0"/>
              </a:rPr>
              <a:t>Bài</a:t>
            </a:r>
            <a:r>
              <a:rPr lang="en-US" sz="7200" b="1" dirty="0">
                <a:latin typeface="Cambria" panose="02040503050406030204" pitchFamily="18" charset="0"/>
                <a:ea typeface="Cambria" panose="02040503050406030204" pitchFamily="18" charset="0"/>
              </a:rPr>
              <a:t> </a:t>
            </a:r>
            <a:r>
              <a:rPr lang="en-US" sz="7200" b="1" dirty="0" smtClean="0">
                <a:latin typeface="Cambria" panose="02040503050406030204" pitchFamily="18" charset="0"/>
                <a:ea typeface="Cambria" panose="02040503050406030204" pitchFamily="18" charset="0"/>
              </a:rPr>
              <a:t>31</a:t>
            </a:r>
            <a:r>
              <a:rPr lang="en-US" sz="8800" b="1" dirty="0" smtClean="0">
                <a:latin typeface="Cambria" panose="02040503050406030204" pitchFamily="18" charset="0"/>
                <a:ea typeface="Cambria" panose="02040503050406030204" pitchFamily="18" charset="0"/>
              </a:rPr>
              <a:t> </a:t>
            </a:r>
            <a:r>
              <a:rPr lang="en-US" sz="8800" b="1" dirty="0">
                <a:latin typeface="Cambria" panose="02040503050406030204" pitchFamily="18" charset="0"/>
                <a:ea typeface="Cambria" panose="02040503050406030204" pitchFamily="18" charset="0"/>
              </a:rPr>
              <a:t>- </a:t>
            </a:r>
            <a:r>
              <a:rPr lang="en-US" sz="6600" b="1" dirty="0">
                <a:latin typeface="Cambria" panose="02040503050406030204" pitchFamily="18" charset="0"/>
                <a:ea typeface="Cambria" panose="02040503050406030204" pitchFamily="18" charset="0"/>
              </a:rPr>
              <a:t>THỰC HÀNH</a:t>
            </a:r>
          </a:p>
          <a:p>
            <a:pPr algn="ctr"/>
            <a:r>
              <a:rPr lang="en-US" sz="6600" b="1" dirty="0" err="1" smtClean="0">
                <a:solidFill>
                  <a:srgbClr val="FF0000"/>
                </a:solidFill>
                <a:latin typeface="Cambria" panose="02040503050406030204" pitchFamily="18" charset="0"/>
                <a:ea typeface="Cambria" panose="02040503050406030204" pitchFamily="18" charset="0"/>
              </a:rPr>
              <a:t>Chứng</a:t>
            </a:r>
            <a:r>
              <a:rPr lang="en-US" sz="6600" b="1" dirty="0" smtClean="0">
                <a:solidFill>
                  <a:srgbClr val="FF0000"/>
                </a:solidFill>
                <a:latin typeface="Cambria" panose="02040503050406030204" pitchFamily="18" charset="0"/>
                <a:ea typeface="Cambria" panose="02040503050406030204" pitchFamily="18" charset="0"/>
              </a:rPr>
              <a:t> minh </a:t>
            </a:r>
            <a:r>
              <a:rPr lang="en-US" sz="6600" b="1" dirty="0" err="1" smtClean="0">
                <a:solidFill>
                  <a:srgbClr val="FF0000"/>
                </a:solidFill>
                <a:latin typeface="Cambria" panose="02040503050406030204" pitchFamily="18" charset="0"/>
                <a:ea typeface="Cambria" panose="02040503050406030204" pitchFamily="18" charset="0"/>
              </a:rPr>
              <a:t>Thân</a:t>
            </a:r>
            <a:r>
              <a:rPr lang="en-US" sz="6600" b="1" dirty="0" smtClean="0">
                <a:solidFill>
                  <a:srgbClr val="FF0000"/>
                </a:solidFill>
                <a:latin typeface="Cambria" panose="02040503050406030204" pitchFamily="18" charset="0"/>
                <a:ea typeface="Cambria" panose="02040503050406030204" pitchFamily="18" charset="0"/>
              </a:rPr>
              <a:t> </a:t>
            </a:r>
            <a:r>
              <a:rPr lang="en-US" sz="6600" b="1" dirty="0" err="1" smtClean="0">
                <a:solidFill>
                  <a:srgbClr val="FF0000"/>
                </a:solidFill>
                <a:latin typeface="Cambria" panose="02040503050406030204" pitchFamily="18" charset="0"/>
                <a:ea typeface="Cambria" panose="02040503050406030204" pitchFamily="18" charset="0"/>
              </a:rPr>
              <a:t>vận</a:t>
            </a:r>
            <a:r>
              <a:rPr lang="en-US" sz="6600" b="1" dirty="0" smtClean="0">
                <a:solidFill>
                  <a:srgbClr val="FF0000"/>
                </a:solidFill>
                <a:latin typeface="Cambria" panose="02040503050406030204" pitchFamily="18" charset="0"/>
                <a:ea typeface="Cambria" panose="02040503050406030204" pitchFamily="18" charset="0"/>
              </a:rPr>
              <a:t> </a:t>
            </a:r>
            <a:r>
              <a:rPr lang="en-US" sz="6600" b="1" dirty="0" err="1" smtClean="0">
                <a:solidFill>
                  <a:srgbClr val="FF0000"/>
                </a:solidFill>
                <a:latin typeface="Cambria" panose="02040503050406030204" pitchFamily="18" charset="0"/>
                <a:ea typeface="Cambria" panose="02040503050406030204" pitchFamily="18" charset="0"/>
              </a:rPr>
              <a:t>chuyển</a:t>
            </a:r>
            <a:r>
              <a:rPr lang="en-US" sz="6600" b="1" dirty="0" smtClean="0">
                <a:solidFill>
                  <a:srgbClr val="FF0000"/>
                </a:solidFill>
                <a:latin typeface="Cambria" panose="02040503050406030204" pitchFamily="18" charset="0"/>
                <a:ea typeface="Cambria" panose="02040503050406030204" pitchFamily="18" charset="0"/>
              </a:rPr>
              <a:t> </a:t>
            </a:r>
            <a:r>
              <a:rPr lang="en-US" sz="6600" b="1" dirty="0" err="1" smtClean="0">
                <a:solidFill>
                  <a:srgbClr val="FF0000"/>
                </a:solidFill>
                <a:latin typeface="Cambria" panose="02040503050406030204" pitchFamily="18" charset="0"/>
                <a:ea typeface="Cambria" panose="02040503050406030204" pitchFamily="18" charset="0"/>
              </a:rPr>
              <a:t>nước</a:t>
            </a:r>
            <a:r>
              <a:rPr lang="en-US" sz="6600" b="1" dirty="0" smtClean="0">
                <a:solidFill>
                  <a:srgbClr val="FF0000"/>
                </a:solidFill>
                <a:latin typeface="Cambria" panose="02040503050406030204" pitchFamily="18" charset="0"/>
                <a:ea typeface="Cambria" panose="02040503050406030204" pitchFamily="18" charset="0"/>
              </a:rPr>
              <a:t> </a:t>
            </a:r>
            <a:r>
              <a:rPr lang="en-US" sz="6600" b="1" dirty="0" err="1" smtClean="0">
                <a:solidFill>
                  <a:srgbClr val="FF0000"/>
                </a:solidFill>
                <a:latin typeface="Cambria" panose="02040503050406030204" pitchFamily="18" charset="0"/>
                <a:ea typeface="Cambria" panose="02040503050406030204" pitchFamily="18" charset="0"/>
              </a:rPr>
              <a:t>và</a:t>
            </a:r>
            <a:r>
              <a:rPr lang="en-US" sz="6600" b="1" dirty="0" smtClean="0">
                <a:solidFill>
                  <a:srgbClr val="FF0000"/>
                </a:solidFill>
                <a:latin typeface="Cambria" panose="02040503050406030204" pitchFamily="18" charset="0"/>
                <a:ea typeface="Cambria" panose="02040503050406030204" pitchFamily="18" charset="0"/>
              </a:rPr>
              <a:t> </a:t>
            </a:r>
            <a:r>
              <a:rPr lang="en-US" sz="6600" b="1" dirty="0" err="1" smtClean="0">
                <a:solidFill>
                  <a:srgbClr val="FF0000"/>
                </a:solidFill>
                <a:latin typeface="Cambria" panose="02040503050406030204" pitchFamily="18" charset="0"/>
                <a:ea typeface="Cambria" panose="02040503050406030204" pitchFamily="18" charset="0"/>
              </a:rPr>
              <a:t>lá</a:t>
            </a:r>
            <a:r>
              <a:rPr lang="en-US" sz="6600" b="1" dirty="0" smtClean="0">
                <a:solidFill>
                  <a:srgbClr val="FF0000"/>
                </a:solidFill>
                <a:latin typeface="Cambria" panose="02040503050406030204" pitchFamily="18" charset="0"/>
                <a:ea typeface="Cambria" panose="02040503050406030204" pitchFamily="18" charset="0"/>
              </a:rPr>
              <a:t> </a:t>
            </a:r>
            <a:r>
              <a:rPr lang="en-US" sz="6600" b="1" dirty="0" err="1" smtClean="0">
                <a:solidFill>
                  <a:srgbClr val="FF0000"/>
                </a:solidFill>
                <a:latin typeface="Cambria" panose="02040503050406030204" pitchFamily="18" charset="0"/>
                <a:ea typeface="Cambria" panose="02040503050406030204" pitchFamily="18" charset="0"/>
              </a:rPr>
              <a:t>thoát</a:t>
            </a:r>
            <a:r>
              <a:rPr lang="en-US" sz="6600" b="1" dirty="0" smtClean="0">
                <a:solidFill>
                  <a:srgbClr val="FF0000"/>
                </a:solidFill>
                <a:latin typeface="Cambria" panose="02040503050406030204" pitchFamily="18" charset="0"/>
                <a:ea typeface="Cambria" panose="02040503050406030204" pitchFamily="18" charset="0"/>
              </a:rPr>
              <a:t> </a:t>
            </a:r>
            <a:r>
              <a:rPr lang="en-US" sz="6600" b="1" dirty="0" err="1" smtClean="0">
                <a:solidFill>
                  <a:srgbClr val="FF0000"/>
                </a:solidFill>
                <a:latin typeface="Cambria" panose="02040503050406030204" pitchFamily="18" charset="0"/>
                <a:ea typeface="Cambria" panose="02040503050406030204" pitchFamily="18" charset="0"/>
              </a:rPr>
              <a:t>hơi</a:t>
            </a:r>
            <a:r>
              <a:rPr lang="en-US" sz="6600" b="1" dirty="0" smtClean="0">
                <a:solidFill>
                  <a:srgbClr val="FF0000"/>
                </a:solidFill>
                <a:latin typeface="Cambria" panose="02040503050406030204" pitchFamily="18" charset="0"/>
                <a:ea typeface="Cambria" panose="02040503050406030204" pitchFamily="18" charset="0"/>
              </a:rPr>
              <a:t> </a:t>
            </a:r>
            <a:r>
              <a:rPr lang="en-US" sz="6600" b="1" dirty="0" err="1" smtClean="0">
                <a:solidFill>
                  <a:srgbClr val="FF0000"/>
                </a:solidFill>
                <a:latin typeface="Cambria" panose="02040503050406030204" pitchFamily="18" charset="0"/>
                <a:ea typeface="Cambria" panose="02040503050406030204" pitchFamily="18" charset="0"/>
              </a:rPr>
              <a:t>nước</a:t>
            </a:r>
            <a:endParaRPr lang="en-US" sz="6600" b="1" dirty="0">
              <a:solidFill>
                <a:srgbClr val="FF0000"/>
              </a:solidFill>
              <a:latin typeface="Cambria" panose="02040503050406030204" pitchFamily="18" charset="0"/>
              <a:ea typeface="Cambria" panose="02040503050406030204" pitchFamily="18" charset="0"/>
            </a:endParaRPr>
          </a:p>
        </p:txBody>
      </p:sp>
      <p:grpSp>
        <p:nvGrpSpPr>
          <p:cNvPr id="10" name="Google Shape;550;p38">
            <a:extLst>
              <a:ext uri="{FF2B5EF4-FFF2-40B4-BE49-F238E27FC236}">
                <a16:creationId xmlns:a16="http://schemas.microsoft.com/office/drawing/2014/main" xmlns="" id="{F1D74A17-9DDB-4CAC-8619-B2A8521E4824}"/>
              </a:ext>
            </a:extLst>
          </p:cNvPr>
          <p:cNvGrpSpPr/>
          <p:nvPr/>
        </p:nvGrpSpPr>
        <p:grpSpPr>
          <a:xfrm>
            <a:off x="10906785" y="519409"/>
            <a:ext cx="894690" cy="627303"/>
            <a:chOff x="3241525" y="3039450"/>
            <a:chExt cx="494600" cy="312625"/>
          </a:xfrm>
        </p:grpSpPr>
        <p:sp>
          <p:nvSpPr>
            <p:cNvPr id="11" name="Google Shape;551;p38">
              <a:extLst>
                <a:ext uri="{FF2B5EF4-FFF2-40B4-BE49-F238E27FC236}">
                  <a16:creationId xmlns:a16="http://schemas.microsoft.com/office/drawing/2014/main" xmlns="" id="{E950BE80-BAF9-46C4-A6DC-0848204FC543}"/>
                </a:ext>
              </a:extLst>
            </p:cNvPr>
            <p:cNvSpPr/>
            <p:nvPr/>
          </p:nvSpPr>
          <p:spPr>
            <a:xfrm>
              <a:off x="3241525" y="3039450"/>
              <a:ext cx="494600" cy="312625"/>
            </a:xfrm>
            <a:custGeom>
              <a:avLst/>
              <a:gdLst/>
              <a:ahLst/>
              <a:cxnLst/>
              <a:rect l="l" t="t" r="r" b="b"/>
              <a:pathLst>
                <a:path w="19784" h="12505" extrusionOk="0">
                  <a:moveTo>
                    <a:pt x="9892" y="977"/>
                  </a:moveTo>
                  <a:lnTo>
                    <a:pt x="10356" y="1001"/>
                  </a:lnTo>
                  <a:lnTo>
                    <a:pt x="10796" y="1050"/>
                  </a:lnTo>
                  <a:lnTo>
                    <a:pt x="11235" y="1124"/>
                  </a:lnTo>
                  <a:lnTo>
                    <a:pt x="11675" y="1221"/>
                  </a:lnTo>
                  <a:lnTo>
                    <a:pt x="12090" y="1343"/>
                  </a:lnTo>
                  <a:lnTo>
                    <a:pt x="12505" y="1490"/>
                  </a:lnTo>
                  <a:lnTo>
                    <a:pt x="12920" y="1661"/>
                  </a:lnTo>
                  <a:lnTo>
                    <a:pt x="13311" y="1832"/>
                  </a:lnTo>
                  <a:lnTo>
                    <a:pt x="13702" y="2027"/>
                  </a:lnTo>
                  <a:lnTo>
                    <a:pt x="14068" y="2223"/>
                  </a:lnTo>
                  <a:lnTo>
                    <a:pt x="14752" y="2662"/>
                  </a:lnTo>
                  <a:lnTo>
                    <a:pt x="15412" y="3126"/>
                  </a:lnTo>
                  <a:lnTo>
                    <a:pt x="15973" y="3590"/>
                  </a:lnTo>
                  <a:lnTo>
                    <a:pt x="16462" y="4005"/>
                  </a:lnTo>
                  <a:lnTo>
                    <a:pt x="16901" y="4421"/>
                  </a:lnTo>
                  <a:lnTo>
                    <a:pt x="17292" y="4811"/>
                  </a:lnTo>
                  <a:lnTo>
                    <a:pt x="17634" y="5178"/>
                  </a:lnTo>
                  <a:lnTo>
                    <a:pt x="18196" y="5813"/>
                  </a:lnTo>
                  <a:lnTo>
                    <a:pt x="18562" y="6252"/>
                  </a:lnTo>
                  <a:lnTo>
                    <a:pt x="18196" y="6692"/>
                  </a:lnTo>
                  <a:lnTo>
                    <a:pt x="17634" y="7327"/>
                  </a:lnTo>
                  <a:lnTo>
                    <a:pt x="17292" y="7693"/>
                  </a:lnTo>
                  <a:lnTo>
                    <a:pt x="16901" y="8084"/>
                  </a:lnTo>
                  <a:lnTo>
                    <a:pt x="16462" y="8499"/>
                  </a:lnTo>
                  <a:lnTo>
                    <a:pt x="15973" y="8915"/>
                  </a:lnTo>
                  <a:lnTo>
                    <a:pt x="15412" y="9379"/>
                  </a:lnTo>
                  <a:lnTo>
                    <a:pt x="14752" y="9843"/>
                  </a:lnTo>
                  <a:lnTo>
                    <a:pt x="14068" y="10282"/>
                  </a:lnTo>
                  <a:lnTo>
                    <a:pt x="13702" y="10478"/>
                  </a:lnTo>
                  <a:lnTo>
                    <a:pt x="13311" y="10673"/>
                  </a:lnTo>
                  <a:lnTo>
                    <a:pt x="12920" y="10844"/>
                  </a:lnTo>
                  <a:lnTo>
                    <a:pt x="12505" y="11015"/>
                  </a:lnTo>
                  <a:lnTo>
                    <a:pt x="12090" y="11161"/>
                  </a:lnTo>
                  <a:lnTo>
                    <a:pt x="11675" y="11284"/>
                  </a:lnTo>
                  <a:lnTo>
                    <a:pt x="11235" y="11381"/>
                  </a:lnTo>
                  <a:lnTo>
                    <a:pt x="10796" y="11455"/>
                  </a:lnTo>
                  <a:lnTo>
                    <a:pt x="10356" y="11503"/>
                  </a:lnTo>
                  <a:lnTo>
                    <a:pt x="9892" y="11528"/>
                  </a:lnTo>
                  <a:lnTo>
                    <a:pt x="9477" y="11528"/>
                  </a:lnTo>
                  <a:lnTo>
                    <a:pt x="9086" y="11479"/>
                  </a:lnTo>
                  <a:lnTo>
                    <a:pt x="8695" y="11430"/>
                  </a:lnTo>
                  <a:lnTo>
                    <a:pt x="8304" y="11332"/>
                  </a:lnTo>
                  <a:lnTo>
                    <a:pt x="7914" y="11235"/>
                  </a:lnTo>
                  <a:lnTo>
                    <a:pt x="7523" y="11113"/>
                  </a:lnTo>
                  <a:lnTo>
                    <a:pt x="7157" y="10990"/>
                  </a:lnTo>
                  <a:lnTo>
                    <a:pt x="6790" y="10844"/>
                  </a:lnTo>
                  <a:lnTo>
                    <a:pt x="6448" y="10673"/>
                  </a:lnTo>
                  <a:lnTo>
                    <a:pt x="6082" y="10502"/>
                  </a:lnTo>
                  <a:lnTo>
                    <a:pt x="5423" y="10111"/>
                  </a:lnTo>
                  <a:lnTo>
                    <a:pt x="4788" y="9696"/>
                  </a:lnTo>
                  <a:lnTo>
                    <a:pt x="4201" y="9232"/>
                  </a:lnTo>
                  <a:lnTo>
                    <a:pt x="3640" y="8792"/>
                  </a:lnTo>
                  <a:lnTo>
                    <a:pt x="3127" y="8328"/>
                  </a:lnTo>
                  <a:lnTo>
                    <a:pt x="2663" y="7889"/>
                  </a:lnTo>
                  <a:lnTo>
                    <a:pt x="2272" y="7474"/>
                  </a:lnTo>
                  <a:lnTo>
                    <a:pt x="1613" y="6741"/>
                  </a:lnTo>
                  <a:lnTo>
                    <a:pt x="1222" y="6252"/>
                  </a:lnTo>
                  <a:lnTo>
                    <a:pt x="1613" y="5764"/>
                  </a:lnTo>
                  <a:lnTo>
                    <a:pt x="2272" y="5031"/>
                  </a:lnTo>
                  <a:lnTo>
                    <a:pt x="2663" y="4616"/>
                  </a:lnTo>
                  <a:lnTo>
                    <a:pt x="3127" y="4176"/>
                  </a:lnTo>
                  <a:lnTo>
                    <a:pt x="3640" y="3712"/>
                  </a:lnTo>
                  <a:lnTo>
                    <a:pt x="4201" y="3273"/>
                  </a:lnTo>
                  <a:lnTo>
                    <a:pt x="4788" y="2833"/>
                  </a:lnTo>
                  <a:lnTo>
                    <a:pt x="5423" y="2394"/>
                  </a:lnTo>
                  <a:lnTo>
                    <a:pt x="6082" y="2003"/>
                  </a:lnTo>
                  <a:lnTo>
                    <a:pt x="6448" y="1832"/>
                  </a:lnTo>
                  <a:lnTo>
                    <a:pt x="6790" y="1661"/>
                  </a:lnTo>
                  <a:lnTo>
                    <a:pt x="7157" y="1514"/>
                  </a:lnTo>
                  <a:lnTo>
                    <a:pt x="7523" y="1392"/>
                  </a:lnTo>
                  <a:lnTo>
                    <a:pt x="7914" y="1270"/>
                  </a:lnTo>
                  <a:lnTo>
                    <a:pt x="8304" y="1172"/>
                  </a:lnTo>
                  <a:lnTo>
                    <a:pt x="8695" y="1075"/>
                  </a:lnTo>
                  <a:lnTo>
                    <a:pt x="9086" y="1026"/>
                  </a:lnTo>
                  <a:lnTo>
                    <a:pt x="9477" y="977"/>
                  </a:lnTo>
                  <a:close/>
                  <a:moveTo>
                    <a:pt x="9892" y="0"/>
                  </a:moveTo>
                  <a:lnTo>
                    <a:pt x="9404" y="25"/>
                  </a:lnTo>
                  <a:lnTo>
                    <a:pt x="8915" y="73"/>
                  </a:lnTo>
                  <a:lnTo>
                    <a:pt x="8451" y="147"/>
                  </a:lnTo>
                  <a:lnTo>
                    <a:pt x="7963" y="244"/>
                  </a:lnTo>
                  <a:lnTo>
                    <a:pt x="7523" y="366"/>
                  </a:lnTo>
                  <a:lnTo>
                    <a:pt x="7059" y="513"/>
                  </a:lnTo>
                  <a:lnTo>
                    <a:pt x="6619" y="684"/>
                  </a:lnTo>
                  <a:lnTo>
                    <a:pt x="6204" y="879"/>
                  </a:lnTo>
                  <a:lnTo>
                    <a:pt x="5765" y="1075"/>
                  </a:lnTo>
                  <a:lnTo>
                    <a:pt x="5374" y="1295"/>
                  </a:lnTo>
                  <a:lnTo>
                    <a:pt x="4959" y="1539"/>
                  </a:lnTo>
                  <a:lnTo>
                    <a:pt x="4592" y="1783"/>
                  </a:lnTo>
                  <a:lnTo>
                    <a:pt x="3860" y="2296"/>
                  </a:lnTo>
                  <a:lnTo>
                    <a:pt x="3176" y="2833"/>
                  </a:lnTo>
                  <a:lnTo>
                    <a:pt x="2565" y="3370"/>
                  </a:lnTo>
                  <a:lnTo>
                    <a:pt x="2028" y="3883"/>
                  </a:lnTo>
                  <a:lnTo>
                    <a:pt x="1539" y="4372"/>
                  </a:lnTo>
                  <a:lnTo>
                    <a:pt x="1149" y="4836"/>
                  </a:lnTo>
                  <a:lnTo>
                    <a:pt x="562" y="5520"/>
                  </a:lnTo>
                  <a:lnTo>
                    <a:pt x="318" y="5837"/>
                  </a:lnTo>
                  <a:lnTo>
                    <a:pt x="1" y="6252"/>
                  </a:lnTo>
                  <a:lnTo>
                    <a:pt x="318" y="6668"/>
                  </a:lnTo>
                  <a:lnTo>
                    <a:pt x="562" y="6985"/>
                  </a:lnTo>
                  <a:lnTo>
                    <a:pt x="1149" y="7669"/>
                  </a:lnTo>
                  <a:lnTo>
                    <a:pt x="1539" y="8133"/>
                  </a:lnTo>
                  <a:lnTo>
                    <a:pt x="2028" y="8621"/>
                  </a:lnTo>
                  <a:lnTo>
                    <a:pt x="2565" y="9134"/>
                  </a:lnTo>
                  <a:lnTo>
                    <a:pt x="3176" y="9672"/>
                  </a:lnTo>
                  <a:lnTo>
                    <a:pt x="3860" y="10209"/>
                  </a:lnTo>
                  <a:lnTo>
                    <a:pt x="4592" y="10722"/>
                  </a:lnTo>
                  <a:lnTo>
                    <a:pt x="4959" y="10966"/>
                  </a:lnTo>
                  <a:lnTo>
                    <a:pt x="5374" y="11210"/>
                  </a:lnTo>
                  <a:lnTo>
                    <a:pt x="5765" y="11430"/>
                  </a:lnTo>
                  <a:lnTo>
                    <a:pt x="6204" y="11625"/>
                  </a:lnTo>
                  <a:lnTo>
                    <a:pt x="6619" y="11821"/>
                  </a:lnTo>
                  <a:lnTo>
                    <a:pt x="7059" y="11992"/>
                  </a:lnTo>
                  <a:lnTo>
                    <a:pt x="7523" y="12138"/>
                  </a:lnTo>
                  <a:lnTo>
                    <a:pt x="7963" y="12260"/>
                  </a:lnTo>
                  <a:lnTo>
                    <a:pt x="8451" y="12358"/>
                  </a:lnTo>
                  <a:lnTo>
                    <a:pt x="8915" y="12431"/>
                  </a:lnTo>
                  <a:lnTo>
                    <a:pt x="9404" y="12480"/>
                  </a:lnTo>
                  <a:lnTo>
                    <a:pt x="9892" y="12505"/>
                  </a:lnTo>
                  <a:lnTo>
                    <a:pt x="10380" y="12480"/>
                  </a:lnTo>
                  <a:lnTo>
                    <a:pt x="10869" y="12431"/>
                  </a:lnTo>
                  <a:lnTo>
                    <a:pt x="11333" y="12358"/>
                  </a:lnTo>
                  <a:lnTo>
                    <a:pt x="11821" y="12260"/>
                  </a:lnTo>
                  <a:lnTo>
                    <a:pt x="12261" y="12138"/>
                  </a:lnTo>
                  <a:lnTo>
                    <a:pt x="12725" y="11992"/>
                  </a:lnTo>
                  <a:lnTo>
                    <a:pt x="13165" y="11821"/>
                  </a:lnTo>
                  <a:lnTo>
                    <a:pt x="13580" y="11625"/>
                  </a:lnTo>
                  <a:lnTo>
                    <a:pt x="14019" y="11430"/>
                  </a:lnTo>
                  <a:lnTo>
                    <a:pt x="14410" y="11210"/>
                  </a:lnTo>
                  <a:lnTo>
                    <a:pt x="14825" y="10966"/>
                  </a:lnTo>
                  <a:lnTo>
                    <a:pt x="15192" y="10722"/>
                  </a:lnTo>
                  <a:lnTo>
                    <a:pt x="15924" y="10209"/>
                  </a:lnTo>
                  <a:lnTo>
                    <a:pt x="16608" y="9672"/>
                  </a:lnTo>
                  <a:lnTo>
                    <a:pt x="17219" y="9134"/>
                  </a:lnTo>
                  <a:lnTo>
                    <a:pt x="17756" y="8621"/>
                  </a:lnTo>
                  <a:lnTo>
                    <a:pt x="18245" y="8133"/>
                  </a:lnTo>
                  <a:lnTo>
                    <a:pt x="18635" y="7669"/>
                  </a:lnTo>
                  <a:lnTo>
                    <a:pt x="19222" y="6985"/>
                  </a:lnTo>
                  <a:lnTo>
                    <a:pt x="19466" y="6668"/>
                  </a:lnTo>
                  <a:lnTo>
                    <a:pt x="19783" y="6252"/>
                  </a:lnTo>
                  <a:lnTo>
                    <a:pt x="19466" y="5837"/>
                  </a:lnTo>
                  <a:lnTo>
                    <a:pt x="19222" y="5520"/>
                  </a:lnTo>
                  <a:lnTo>
                    <a:pt x="18635" y="4836"/>
                  </a:lnTo>
                  <a:lnTo>
                    <a:pt x="18245" y="4372"/>
                  </a:lnTo>
                  <a:lnTo>
                    <a:pt x="17756" y="3883"/>
                  </a:lnTo>
                  <a:lnTo>
                    <a:pt x="17219" y="3370"/>
                  </a:lnTo>
                  <a:lnTo>
                    <a:pt x="16608" y="2833"/>
                  </a:lnTo>
                  <a:lnTo>
                    <a:pt x="15924" y="2296"/>
                  </a:lnTo>
                  <a:lnTo>
                    <a:pt x="15192" y="1783"/>
                  </a:lnTo>
                  <a:lnTo>
                    <a:pt x="14825" y="1539"/>
                  </a:lnTo>
                  <a:lnTo>
                    <a:pt x="14410" y="1295"/>
                  </a:lnTo>
                  <a:lnTo>
                    <a:pt x="14019" y="1075"/>
                  </a:lnTo>
                  <a:lnTo>
                    <a:pt x="13580" y="879"/>
                  </a:lnTo>
                  <a:lnTo>
                    <a:pt x="13165" y="684"/>
                  </a:lnTo>
                  <a:lnTo>
                    <a:pt x="12725" y="513"/>
                  </a:lnTo>
                  <a:lnTo>
                    <a:pt x="12261" y="366"/>
                  </a:lnTo>
                  <a:lnTo>
                    <a:pt x="11821" y="244"/>
                  </a:lnTo>
                  <a:lnTo>
                    <a:pt x="11333" y="147"/>
                  </a:lnTo>
                  <a:lnTo>
                    <a:pt x="10869" y="73"/>
                  </a:lnTo>
                  <a:lnTo>
                    <a:pt x="10380" y="25"/>
                  </a:lnTo>
                  <a:lnTo>
                    <a:pt x="989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52;p38">
              <a:extLst>
                <a:ext uri="{FF2B5EF4-FFF2-40B4-BE49-F238E27FC236}">
                  <a16:creationId xmlns:a16="http://schemas.microsoft.com/office/drawing/2014/main" xmlns="" id="{B17B7009-7389-4724-A716-7B5C13415C1F}"/>
                </a:ext>
              </a:extLst>
            </p:cNvPr>
            <p:cNvSpPr/>
            <p:nvPr/>
          </p:nvSpPr>
          <p:spPr>
            <a:xfrm>
              <a:off x="3384400" y="3091350"/>
              <a:ext cx="208850" cy="208825"/>
            </a:xfrm>
            <a:custGeom>
              <a:avLst/>
              <a:gdLst/>
              <a:ahLst/>
              <a:cxnLst/>
              <a:rect l="l" t="t" r="r" b="b"/>
              <a:pathLst>
                <a:path w="8354" h="8353" extrusionOk="0">
                  <a:moveTo>
                    <a:pt x="4177" y="0"/>
                  </a:moveTo>
                  <a:lnTo>
                    <a:pt x="3762" y="24"/>
                  </a:lnTo>
                  <a:lnTo>
                    <a:pt x="3347" y="73"/>
                  </a:lnTo>
                  <a:lnTo>
                    <a:pt x="2931" y="195"/>
                  </a:lnTo>
                  <a:lnTo>
                    <a:pt x="2541" y="318"/>
                  </a:lnTo>
                  <a:lnTo>
                    <a:pt x="2174" y="513"/>
                  </a:lnTo>
                  <a:lnTo>
                    <a:pt x="1832" y="708"/>
                  </a:lnTo>
                  <a:lnTo>
                    <a:pt x="1515" y="953"/>
                  </a:lnTo>
                  <a:lnTo>
                    <a:pt x="1222" y="1221"/>
                  </a:lnTo>
                  <a:lnTo>
                    <a:pt x="953" y="1514"/>
                  </a:lnTo>
                  <a:lnTo>
                    <a:pt x="709" y="1832"/>
                  </a:lnTo>
                  <a:lnTo>
                    <a:pt x="514" y="2174"/>
                  </a:lnTo>
                  <a:lnTo>
                    <a:pt x="318" y="2540"/>
                  </a:lnTo>
                  <a:lnTo>
                    <a:pt x="196" y="2931"/>
                  </a:lnTo>
                  <a:lnTo>
                    <a:pt x="74" y="3346"/>
                  </a:lnTo>
                  <a:lnTo>
                    <a:pt x="25" y="3761"/>
                  </a:lnTo>
                  <a:lnTo>
                    <a:pt x="1" y="4176"/>
                  </a:lnTo>
                  <a:lnTo>
                    <a:pt x="25" y="4592"/>
                  </a:lnTo>
                  <a:lnTo>
                    <a:pt x="74" y="5007"/>
                  </a:lnTo>
                  <a:lnTo>
                    <a:pt x="196" y="5422"/>
                  </a:lnTo>
                  <a:lnTo>
                    <a:pt x="318" y="5813"/>
                  </a:lnTo>
                  <a:lnTo>
                    <a:pt x="514" y="6179"/>
                  </a:lnTo>
                  <a:lnTo>
                    <a:pt x="709" y="6521"/>
                  </a:lnTo>
                  <a:lnTo>
                    <a:pt x="953" y="6839"/>
                  </a:lnTo>
                  <a:lnTo>
                    <a:pt x="1222" y="7132"/>
                  </a:lnTo>
                  <a:lnTo>
                    <a:pt x="1515" y="7400"/>
                  </a:lnTo>
                  <a:lnTo>
                    <a:pt x="1832" y="7644"/>
                  </a:lnTo>
                  <a:lnTo>
                    <a:pt x="2174" y="7840"/>
                  </a:lnTo>
                  <a:lnTo>
                    <a:pt x="2541" y="8035"/>
                  </a:lnTo>
                  <a:lnTo>
                    <a:pt x="2931" y="8157"/>
                  </a:lnTo>
                  <a:lnTo>
                    <a:pt x="3347" y="8279"/>
                  </a:lnTo>
                  <a:lnTo>
                    <a:pt x="3762" y="8328"/>
                  </a:lnTo>
                  <a:lnTo>
                    <a:pt x="4177" y="8353"/>
                  </a:lnTo>
                  <a:lnTo>
                    <a:pt x="4592" y="8328"/>
                  </a:lnTo>
                  <a:lnTo>
                    <a:pt x="5007" y="8279"/>
                  </a:lnTo>
                  <a:lnTo>
                    <a:pt x="5423" y="8157"/>
                  </a:lnTo>
                  <a:lnTo>
                    <a:pt x="5813" y="8035"/>
                  </a:lnTo>
                  <a:lnTo>
                    <a:pt x="6180" y="7840"/>
                  </a:lnTo>
                  <a:lnTo>
                    <a:pt x="6522" y="7644"/>
                  </a:lnTo>
                  <a:lnTo>
                    <a:pt x="6839" y="7400"/>
                  </a:lnTo>
                  <a:lnTo>
                    <a:pt x="7132" y="7132"/>
                  </a:lnTo>
                  <a:lnTo>
                    <a:pt x="7401" y="6839"/>
                  </a:lnTo>
                  <a:lnTo>
                    <a:pt x="7645" y="6521"/>
                  </a:lnTo>
                  <a:lnTo>
                    <a:pt x="7840" y="6179"/>
                  </a:lnTo>
                  <a:lnTo>
                    <a:pt x="8036" y="5813"/>
                  </a:lnTo>
                  <a:lnTo>
                    <a:pt x="8158" y="5422"/>
                  </a:lnTo>
                  <a:lnTo>
                    <a:pt x="8280" y="5007"/>
                  </a:lnTo>
                  <a:lnTo>
                    <a:pt x="8329" y="4592"/>
                  </a:lnTo>
                  <a:lnTo>
                    <a:pt x="8353" y="4176"/>
                  </a:lnTo>
                  <a:lnTo>
                    <a:pt x="8329" y="3737"/>
                  </a:lnTo>
                  <a:lnTo>
                    <a:pt x="8256" y="3297"/>
                  </a:lnTo>
                  <a:lnTo>
                    <a:pt x="8134" y="3517"/>
                  </a:lnTo>
                  <a:lnTo>
                    <a:pt x="8011" y="3688"/>
                  </a:lnTo>
                  <a:lnTo>
                    <a:pt x="7840" y="3859"/>
                  </a:lnTo>
                  <a:lnTo>
                    <a:pt x="7645" y="4005"/>
                  </a:lnTo>
                  <a:lnTo>
                    <a:pt x="7425" y="4128"/>
                  </a:lnTo>
                  <a:lnTo>
                    <a:pt x="7205" y="4201"/>
                  </a:lnTo>
                  <a:lnTo>
                    <a:pt x="6961" y="4250"/>
                  </a:lnTo>
                  <a:lnTo>
                    <a:pt x="6717" y="4274"/>
                  </a:lnTo>
                  <a:lnTo>
                    <a:pt x="6546" y="4274"/>
                  </a:lnTo>
                  <a:lnTo>
                    <a:pt x="6375" y="4250"/>
                  </a:lnTo>
                  <a:lnTo>
                    <a:pt x="6204" y="4201"/>
                  </a:lnTo>
                  <a:lnTo>
                    <a:pt x="6058" y="4152"/>
                  </a:lnTo>
                  <a:lnTo>
                    <a:pt x="5887" y="4079"/>
                  </a:lnTo>
                  <a:lnTo>
                    <a:pt x="5764" y="3981"/>
                  </a:lnTo>
                  <a:lnTo>
                    <a:pt x="5618" y="3883"/>
                  </a:lnTo>
                  <a:lnTo>
                    <a:pt x="5496" y="3786"/>
                  </a:lnTo>
                  <a:lnTo>
                    <a:pt x="5398" y="3664"/>
                  </a:lnTo>
                  <a:lnTo>
                    <a:pt x="5300" y="3517"/>
                  </a:lnTo>
                  <a:lnTo>
                    <a:pt x="5203" y="3395"/>
                  </a:lnTo>
                  <a:lnTo>
                    <a:pt x="5129" y="3224"/>
                  </a:lnTo>
                  <a:lnTo>
                    <a:pt x="5081" y="3077"/>
                  </a:lnTo>
                  <a:lnTo>
                    <a:pt x="5032" y="2906"/>
                  </a:lnTo>
                  <a:lnTo>
                    <a:pt x="5007" y="2735"/>
                  </a:lnTo>
                  <a:lnTo>
                    <a:pt x="5007" y="2564"/>
                  </a:lnTo>
                  <a:lnTo>
                    <a:pt x="5007" y="2394"/>
                  </a:lnTo>
                  <a:lnTo>
                    <a:pt x="5032" y="2223"/>
                  </a:lnTo>
                  <a:lnTo>
                    <a:pt x="5081" y="2052"/>
                  </a:lnTo>
                  <a:lnTo>
                    <a:pt x="5129" y="1905"/>
                  </a:lnTo>
                  <a:lnTo>
                    <a:pt x="5203" y="1759"/>
                  </a:lnTo>
                  <a:lnTo>
                    <a:pt x="5300" y="1612"/>
                  </a:lnTo>
                  <a:lnTo>
                    <a:pt x="5398" y="1490"/>
                  </a:lnTo>
                  <a:lnTo>
                    <a:pt x="5496" y="1368"/>
                  </a:lnTo>
                  <a:lnTo>
                    <a:pt x="5618" y="1246"/>
                  </a:lnTo>
                  <a:lnTo>
                    <a:pt x="5764" y="1148"/>
                  </a:lnTo>
                  <a:lnTo>
                    <a:pt x="5887" y="1075"/>
                  </a:lnTo>
                  <a:lnTo>
                    <a:pt x="6033" y="1001"/>
                  </a:lnTo>
                  <a:lnTo>
                    <a:pt x="6204" y="928"/>
                  </a:lnTo>
                  <a:lnTo>
                    <a:pt x="6375" y="879"/>
                  </a:lnTo>
                  <a:lnTo>
                    <a:pt x="6522" y="855"/>
                  </a:lnTo>
                  <a:lnTo>
                    <a:pt x="6717" y="855"/>
                  </a:lnTo>
                  <a:lnTo>
                    <a:pt x="6448" y="659"/>
                  </a:lnTo>
                  <a:lnTo>
                    <a:pt x="6155" y="489"/>
                  </a:lnTo>
                  <a:lnTo>
                    <a:pt x="5838" y="342"/>
                  </a:lnTo>
                  <a:lnTo>
                    <a:pt x="5545" y="220"/>
                  </a:lnTo>
                  <a:lnTo>
                    <a:pt x="5203" y="122"/>
                  </a:lnTo>
                  <a:lnTo>
                    <a:pt x="4885" y="49"/>
                  </a:lnTo>
                  <a:lnTo>
                    <a:pt x="4519" y="24"/>
                  </a:lnTo>
                  <a:lnTo>
                    <a:pt x="417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Picture 1"/>
          <p:cNvPicPr>
            <a:picLocks noChangeAspect="1"/>
          </p:cNvPicPr>
          <p:nvPr/>
        </p:nvPicPr>
        <p:blipFill>
          <a:blip r:embed="rId2"/>
          <a:stretch>
            <a:fillRect/>
          </a:stretch>
        </p:blipFill>
        <p:spPr>
          <a:xfrm>
            <a:off x="7346183" y="3551378"/>
            <a:ext cx="4196843" cy="2892491"/>
          </a:xfrm>
          <a:prstGeom prst="rect">
            <a:avLst/>
          </a:prstGeom>
        </p:spPr>
      </p:pic>
      <p:pic>
        <p:nvPicPr>
          <p:cNvPr id="4" name="Picture 3"/>
          <p:cNvPicPr>
            <a:picLocks noChangeAspect="1"/>
          </p:cNvPicPr>
          <p:nvPr/>
        </p:nvPicPr>
        <p:blipFill>
          <a:blip r:embed="rId3"/>
          <a:stretch>
            <a:fillRect/>
          </a:stretch>
        </p:blipFill>
        <p:spPr>
          <a:xfrm>
            <a:off x="250003" y="3551378"/>
            <a:ext cx="4296239" cy="2892491"/>
          </a:xfrm>
          <a:prstGeom prst="rect">
            <a:avLst/>
          </a:prstGeom>
        </p:spPr>
      </p:pic>
    </p:spTree>
    <p:extLst>
      <p:ext uri="{BB962C8B-B14F-4D97-AF65-F5344CB8AC3E}">
        <p14:creationId xmlns:p14="http://schemas.microsoft.com/office/powerpoint/2010/main" val="173188338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83"/>
        <p:cNvGrpSpPr/>
        <p:nvPr/>
      </p:nvGrpSpPr>
      <p:grpSpPr>
        <a:xfrm>
          <a:off x="0" y="0"/>
          <a:ext cx="0" cy="0"/>
          <a:chOff x="0" y="0"/>
          <a:chExt cx="0" cy="0"/>
        </a:xfrm>
      </p:grpSpPr>
      <p:sp>
        <p:nvSpPr>
          <p:cNvPr id="1988" name="Google Shape;1988;p48"/>
          <p:cNvSpPr/>
          <p:nvPr/>
        </p:nvSpPr>
        <p:spPr>
          <a:xfrm>
            <a:off x="642919" y="2055349"/>
            <a:ext cx="1950768" cy="487643"/>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EEE3D7"/>
          </a:solidFill>
          <a:ln>
            <a:noFill/>
          </a:ln>
        </p:spPr>
        <p:txBody>
          <a:bodyPr spcFirstLastPara="1" wrap="square" lIns="121900" tIns="121900" rIns="121900" bIns="121900" anchor="ctr" anchorCtr="0">
            <a:noAutofit/>
          </a:bodyPr>
          <a:lstStyle/>
          <a:p>
            <a:pPr>
              <a:buClr>
                <a:srgbClr val="000000"/>
              </a:buClr>
              <a:buFont typeface="Arial"/>
              <a:buNone/>
              <a:defRPr/>
            </a:pPr>
            <a:endParaRPr sz="1867" kern="0">
              <a:solidFill>
                <a:srgbClr val="000000"/>
              </a:solidFill>
              <a:cs typeface="Arial"/>
              <a:sym typeface="Arial"/>
            </a:endParaRPr>
          </a:p>
        </p:txBody>
      </p:sp>
      <p:sp>
        <p:nvSpPr>
          <p:cNvPr id="1989" name="Google Shape;1989;p48"/>
          <p:cNvSpPr/>
          <p:nvPr/>
        </p:nvSpPr>
        <p:spPr>
          <a:xfrm>
            <a:off x="5195820" y="3013579"/>
            <a:ext cx="1950768" cy="487643"/>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EEE3D7"/>
          </a:solidFill>
          <a:ln>
            <a:noFill/>
          </a:ln>
        </p:spPr>
        <p:txBody>
          <a:bodyPr spcFirstLastPara="1" wrap="square" lIns="121900" tIns="121900" rIns="121900" bIns="121900" anchor="ctr" anchorCtr="0">
            <a:noAutofit/>
          </a:bodyPr>
          <a:lstStyle/>
          <a:p>
            <a:pPr>
              <a:buClr>
                <a:srgbClr val="000000"/>
              </a:buClr>
              <a:buFont typeface="Arial"/>
              <a:buNone/>
              <a:defRPr/>
            </a:pPr>
            <a:endParaRPr sz="1867" kern="0">
              <a:solidFill>
                <a:srgbClr val="000000"/>
              </a:solidFill>
              <a:cs typeface="Arial"/>
              <a:sym typeface="Arial"/>
            </a:endParaRPr>
          </a:p>
        </p:txBody>
      </p:sp>
      <p:sp>
        <p:nvSpPr>
          <p:cNvPr id="1990" name="Google Shape;1990;p48"/>
          <p:cNvSpPr/>
          <p:nvPr/>
        </p:nvSpPr>
        <p:spPr>
          <a:xfrm>
            <a:off x="9380997" y="2636303"/>
            <a:ext cx="1950808" cy="477221"/>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EEE3D7"/>
          </a:solidFill>
          <a:ln>
            <a:noFill/>
          </a:ln>
        </p:spPr>
        <p:txBody>
          <a:bodyPr spcFirstLastPara="1" wrap="square" lIns="121900" tIns="121900" rIns="121900" bIns="121900" anchor="ctr" anchorCtr="0">
            <a:noAutofit/>
          </a:bodyPr>
          <a:lstStyle/>
          <a:p>
            <a:pPr>
              <a:buClr>
                <a:srgbClr val="000000"/>
              </a:buClr>
              <a:buFont typeface="Arial"/>
              <a:buNone/>
              <a:defRPr/>
            </a:pPr>
            <a:endParaRPr sz="1867" kern="0" dirty="0">
              <a:solidFill>
                <a:srgbClr val="000000"/>
              </a:solidFill>
              <a:cs typeface="Arial"/>
              <a:sym typeface="Arial"/>
            </a:endParaRPr>
          </a:p>
        </p:txBody>
      </p:sp>
      <p:sp>
        <p:nvSpPr>
          <p:cNvPr id="1993" name="Google Shape;1993;p48"/>
          <p:cNvSpPr txBox="1">
            <a:spLocks noGrp="1"/>
          </p:cNvSpPr>
          <p:nvPr>
            <p:ph type="title"/>
          </p:nvPr>
        </p:nvSpPr>
        <p:spPr>
          <a:xfrm>
            <a:off x="1156496" y="565197"/>
            <a:ext cx="10397037" cy="609600"/>
          </a:xfrm>
          <a:prstGeom prst="rect">
            <a:avLst/>
          </a:prstGeom>
        </p:spPr>
        <p:txBody>
          <a:bodyPr spcFirstLastPara="1" wrap="square" lIns="0" tIns="0" rIns="0" bIns="0" anchor="t" anchorCtr="0">
            <a:noAutofit/>
          </a:bodyPr>
          <a:lstStyle/>
          <a:p>
            <a:r>
              <a:rPr lang="en" u="sng" dirty="0" smtClean="0">
                <a:solidFill>
                  <a:srgbClr val="FF0000"/>
                </a:solidFill>
                <a:latin typeface="Times New Roman" panose="02020603050405020304" pitchFamily="18" charset="0"/>
                <a:cs typeface="Times New Roman" panose="02020603050405020304" pitchFamily="18" charset="0"/>
              </a:rPr>
              <a:t>Các bước tiến hành thí nghiệm 2 </a:t>
            </a:r>
            <a:endParaRPr u="sng" dirty="0">
              <a:solidFill>
                <a:srgbClr val="FF0000"/>
              </a:solidFill>
              <a:latin typeface="Times New Roman" panose="02020603050405020304" pitchFamily="18" charset="0"/>
              <a:cs typeface="Times New Roman" panose="02020603050405020304" pitchFamily="18" charset="0"/>
            </a:endParaRPr>
          </a:p>
        </p:txBody>
      </p:sp>
      <p:sp>
        <p:nvSpPr>
          <p:cNvPr id="1995" name="Google Shape;1995;p48"/>
          <p:cNvSpPr txBox="1">
            <a:spLocks noGrp="1"/>
          </p:cNvSpPr>
          <p:nvPr>
            <p:ph type="subTitle" idx="4294967295"/>
          </p:nvPr>
        </p:nvSpPr>
        <p:spPr>
          <a:xfrm>
            <a:off x="124906" y="2874913"/>
            <a:ext cx="2725277" cy="2404248"/>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spcFirstLastPara="1" wrap="square" lIns="121900" tIns="121900" rIns="121900" bIns="121900" anchor="t" anchorCtr="0">
            <a:noAutofit/>
          </a:bodyPr>
          <a:lstStyle/>
          <a:p>
            <a:pPr marL="0" indent="0" algn="ctr">
              <a:spcAft>
                <a:spcPts val="2133"/>
              </a:spcAft>
              <a:buNone/>
            </a:pPr>
            <a:endParaRPr lang="en-US" sz="2600" dirty="0" smtClean="0">
              <a:latin typeface="Times New Roman" panose="02020603050405020304" pitchFamily="18" charset="0"/>
              <a:cs typeface="Times New Roman" panose="02020603050405020304" pitchFamily="18" charset="0"/>
            </a:endParaRPr>
          </a:p>
          <a:p>
            <a:pPr marL="0" indent="0" algn="ctr">
              <a:spcAft>
                <a:spcPts val="2133"/>
              </a:spcAft>
              <a:buNone/>
            </a:pPr>
            <a:r>
              <a:rPr lang="en-US" sz="2600" dirty="0" err="1" smtClean="0">
                <a:latin typeface="Times New Roman" panose="02020603050405020304" pitchFamily="18" charset="0"/>
                <a:cs typeface="Times New Roman" panose="02020603050405020304" pitchFamily="18" charset="0"/>
              </a:rPr>
              <a:t>Chuẩn</a:t>
            </a:r>
            <a:r>
              <a:rPr lang="en-US" sz="2600" dirty="0" smtClean="0">
                <a:latin typeface="Times New Roman" panose="02020603050405020304" pitchFamily="18" charset="0"/>
                <a:cs typeface="Times New Roman" panose="02020603050405020304" pitchFamily="18" charset="0"/>
              </a:rPr>
              <a:t> </a:t>
            </a:r>
            <a:r>
              <a:rPr lang="en-US" sz="2600" dirty="0" err="1" smtClean="0">
                <a:latin typeface="Times New Roman" panose="02020603050405020304" pitchFamily="18" charset="0"/>
                <a:cs typeface="Times New Roman" panose="02020603050405020304" pitchFamily="18" charset="0"/>
              </a:rPr>
              <a:t>bị</a:t>
            </a:r>
            <a:r>
              <a:rPr lang="en-US" sz="2600" dirty="0" smtClean="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giấy</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có</a:t>
            </a:r>
            <a:r>
              <a:rPr lang="en-US" sz="2600" dirty="0">
                <a:latin typeface="Times New Roman" panose="02020603050405020304" pitchFamily="18" charset="0"/>
                <a:cs typeface="Times New Roman" panose="02020603050405020304" pitchFamily="18" charset="0"/>
              </a:rPr>
              <a:t> </a:t>
            </a:r>
            <a:r>
              <a:rPr lang="en-US" sz="2600" dirty="0" err="1" smtClean="0">
                <a:latin typeface="Times New Roman" panose="02020603050405020304" pitchFamily="18" charset="0"/>
                <a:cs typeface="Times New Roman" panose="02020603050405020304" pitchFamily="18" charset="0"/>
              </a:rPr>
              <a:t>tẩm</a:t>
            </a:r>
            <a:r>
              <a:rPr lang="en-US" sz="2600" dirty="0">
                <a:latin typeface="Times New Roman" panose="02020603050405020304" pitchFamily="18" charset="0"/>
                <a:cs typeface="Times New Roman" panose="02020603050405020304" pitchFamily="18" charset="0"/>
              </a:rPr>
              <a:t> </a:t>
            </a:r>
            <a:r>
              <a:rPr lang="en-US" sz="2600" dirty="0" smtClean="0">
                <a:latin typeface="Times New Roman" panose="02020603050405020304" pitchFamily="18" charset="0"/>
                <a:cs typeface="Times New Roman" panose="02020603050405020304" pitchFamily="18" charset="0"/>
              </a:rPr>
              <a:t>dung </a:t>
            </a:r>
            <a:r>
              <a:rPr lang="en-US" sz="2600" dirty="0" err="1" smtClean="0">
                <a:latin typeface="Times New Roman" panose="02020603050405020304" pitchFamily="18" charset="0"/>
                <a:cs typeface="Times New Roman" panose="02020603050405020304" pitchFamily="18" charset="0"/>
              </a:rPr>
              <a:t>dịch</a:t>
            </a:r>
            <a:r>
              <a:rPr lang="en-US" sz="2600" dirty="0" smtClean="0">
                <a:latin typeface="Times New Roman" panose="02020603050405020304" pitchFamily="18" charset="0"/>
                <a:cs typeface="Times New Roman" panose="02020603050405020304" pitchFamily="18" charset="0"/>
              </a:rPr>
              <a:t> CoCl</a:t>
            </a:r>
            <a:r>
              <a:rPr lang="en-US" sz="1500" dirty="0" smtClean="0">
                <a:latin typeface="Times New Roman" panose="02020603050405020304" pitchFamily="18" charset="0"/>
                <a:cs typeface="Times New Roman" panose="02020603050405020304" pitchFamily="18" charset="0"/>
              </a:rPr>
              <a:t>2. </a:t>
            </a:r>
            <a:endParaRPr sz="2600" dirty="0">
              <a:latin typeface="Times New Roman" panose="02020603050405020304" pitchFamily="18" charset="0"/>
              <a:cs typeface="Times New Roman" panose="02020603050405020304" pitchFamily="18" charset="0"/>
            </a:endParaRPr>
          </a:p>
        </p:txBody>
      </p:sp>
      <p:sp>
        <p:nvSpPr>
          <p:cNvPr id="1997" name="Google Shape;1997;p48"/>
          <p:cNvSpPr txBox="1">
            <a:spLocks noGrp="1"/>
          </p:cNvSpPr>
          <p:nvPr>
            <p:ph type="subTitle" idx="4294967295"/>
          </p:nvPr>
        </p:nvSpPr>
        <p:spPr>
          <a:xfrm>
            <a:off x="4786749" y="3619408"/>
            <a:ext cx="2809284" cy="2945602"/>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spcFirstLastPara="1" wrap="square" lIns="121900" tIns="121900" rIns="121900" bIns="121900" anchor="t" anchorCtr="0">
            <a:noAutofit/>
          </a:bodyPr>
          <a:lstStyle/>
          <a:p>
            <a:pPr marL="0" indent="0" algn="ctr">
              <a:spcAft>
                <a:spcPts val="2133"/>
              </a:spcAft>
              <a:buNone/>
            </a:pPr>
            <a:r>
              <a:rPr lang="en" sz="2600" dirty="0">
                <a:latin typeface="Times New Roman" panose="02020603050405020304" pitchFamily="18" charset="0"/>
                <a:cs typeface="Times New Roman" panose="02020603050405020304" pitchFamily="18" charset="0"/>
              </a:rPr>
              <a:t>Đặt </a:t>
            </a:r>
            <a:r>
              <a:rPr lang="en" sz="2600" dirty="0" smtClean="0">
                <a:latin typeface="Times New Roman" panose="02020603050405020304" pitchFamily="18" charset="0"/>
                <a:cs typeface="Times New Roman" panose="02020603050405020304" pitchFamily="18" charset="0"/>
              </a:rPr>
              <a:t>vào mỗi mặt lá một mảnh giấy thấm đã tẩm dd </a:t>
            </a:r>
            <a:r>
              <a:rPr lang="en-US" sz="2600" dirty="0" smtClean="0">
                <a:latin typeface="Times New Roman" panose="02020603050405020304" pitchFamily="18" charset="0"/>
                <a:cs typeface="Times New Roman" panose="02020603050405020304" pitchFamily="18" charset="0"/>
              </a:rPr>
              <a:t>CoCl2. </a:t>
            </a:r>
            <a:r>
              <a:rPr lang="en-US" sz="2600" dirty="0" err="1" smtClean="0">
                <a:latin typeface="Times New Roman" panose="02020603050405020304" pitchFamily="18" charset="0"/>
                <a:cs typeface="Times New Roman" panose="02020603050405020304" pitchFamily="18" charset="0"/>
              </a:rPr>
              <a:t>Dùng</a:t>
            </a:r>
            <a:r>
              <a:rPr lang="en-US" sz="2600" dirty="0" smtClean="0">
                <a:latin typeface="Times New Roman" panose="02020603050405020304" pitchFamily="18" charset="0"/>
                <a:cs typeface="Times New Roman" panose="02020603050405020304" pitchFamily="18" charset="0"/>
              </a:rPr>
              <a:t> </a:t>
            </a:r>
            <a:r>
              <a:rPr lang="en-US" sz="2600" dirty="0" err="1" smtClean="0">
                <a:latin typeface="Times New Roman" panose="02020603050405020304" pitchFamily="18" charset="0"/>
                <a:cs typeface="Times New Roman" panose="02020603050405020304" pitchFamily="18" charset="0"/>
              </a:rPr>
              <a:t>băng</a:t>
            </a:r>
            <a:r>
              <a:rPr lang="en-US" sz="2600" dirty="0" smtClean="0">
                <a:latin typeface="Times New Roman" panose="02020603050405020304" pitchFamily="18" charset="0"/>
                <a:cs typeface="Times New Roman" panose="02020603050405020304" pitchFamily="18" charset="0"/>
              </a:rPr>
              <a:t> </a:t>
            </a:r>
            <a:r>
              <a:rPr lang="en-US" sz="2600" dirty="0" err="1" smtClean="0">
                <a:latin typeface="Times New Roman" panose="02020603050405020304" pitchFamily="18" charset="0"/>
                <a:cs typeface="Times New Roman" panose="02020603050405020304" pitchFamily="18" charset="0"/>
              </a:rPr>
              <a:t>keo</a:t>
            </a:r>
            <a:r>
              <a:rPr lang="en-US" sz="2600" dirty="0" smtClean="0">
                <a:latin typeface="Times New Roman" panose="02020603050405020304" pitchFamily="18" charset="0"/>
                <a:cs typeface="Times New Roman" panose="02020603050405020304" pitchFamily="18" charset="0"/>
              </a:rPr>
              <a:t> </a:t>
            </a:r>
            <a:r>
              <a:rPr lang="en-US" sz="2600" dirty="0" err="1" smtClean="0">
                <a:latin typeface="Times New Roman" panose="02020603050405020304" pitchFamily="18" charset="0"/>
                <a:cs typeface="Times New Roman" panose="02020603050405020304" pitchFamily="18" charset="0"/>
              </a:rPr>
              <a:t>trong</a:t>
            </a:r>
            <a:r>
              <a:rPr lang="en-US" sz="2600" dirty="0" smtClean="0">
                <a:latin typeface="Times New Roman" panose="02020603050405020304" pitchFamily="18" charset="0"/>
                <a:cs typeface="Times New Roman" panose="02020603050405020304" pitchFamily="18" charset="0"/>
              </a:rPr>
              <a:t> </a:t>
            </a:r>
            <a:r>
              <a:rPr lang="en-US" sz="2600" dirty="0" err="1" smtClean="0">
                <a:latin typeface="Times New Roman" panose="02020603050405020304" pitchFamily="18" charset="0"/>
                <a:cs typeface="Times New Roman" panose="02020603050405020304" pitchFamily="18" charset="0"/>
              </a:rPr>
              <a:t>dán</a:t>
            </a:r>
            <a:r>
              <a:rPr lang="en-US" sz="2600" dirty="0" smtClean="0">
                <a:latin typeface="Times New Roman" panose="02020603050405020304" pitchFamily="18" charset="0"/>
                <a:cs typeface="Times New Roman" panose="02020603050405020304" pitchFamily="18" charset="0"/>
              </a:rPr>
              <a:t> </a:t>
            </a:r>
            <a:r>
              <a:rPr lang="en-US" sz="2600" dirty="0" err="1" smtClean="0">
                <a:latin typeface="Times New Roman" panose="02020603050405020304" pitchFamily="18" charset="0"/>
                <a:cs typeface="Times New Roman" panose="02020603050405020304" pitchFamily="18" charset="0"/>
              </a:rPr>
              <a:t>đè</a:t>
            </a:r>
            <a:r>
              <a:rPr lang="en-US" sz="2600" dirty="0" smtClean="0">
                <a:latin typeface="Times New Roman" panose="02020603050405020304" pitchFamily="18" charset="0"/>
                <a:cs typeface="Times New Roman" panose="02020603050405020304" pitchFamily="18" charset="0"/>
              </a:rPr>
              <a:t> </a:t>
            </a:r>
            <a:r>
              <a:rPr lang="en-US" sz="2600" dirty="0" err="1" smtClean="0">
                <a:latin typeface="Times New Roman" panose="02020603050405020304" pitchFamily="18" charset="0"/>
                <a:cs typeface="Times New Roman" panose="02020603050405020304" pitchFamily="18" charset="0"/>
              </a:rPr>
              <a:t>lên</a:t>
            </a:r>
            <a:r>
              <a:rPr lang="en-US" sz="2600" dirty="0" smtClean="0">
                <a:latin typeface="Times New Roman" panose="02020603050405020304" pitchFamily="18" charset="0"/>
                <a:cs typeface="Times New Roman" panose="02020603050405020304" pitchFamily="18" charset="0"/>
              </a:rPr>
              <a:t> </a:t>
            </a:r>
            <a:r>
              <a:rPr lang="en-US" sz="2600" dirty="0" err="1" smtClean="0">
                <a:latin typeface="Times New Roman" panose="02020603050405020304" pitchFamily="18" charset="0"/>
                <a:cs typeface="Times New Roman" panose="02020603050405020304" pitchFamily="18" charset="0"/>
              </a:rPr>
              <a:t>mảnh</a:t>
            </a:r>
            <a:r>
              <a:rPr lang="en-US" sz="2600" dirty="0" smtClean="0">
                <a:latin typeface="Times New Roman" panose="02020603050405020304" pitchFamily="18" charset="0"/>
                <a:cs typeface="Times New Roman" panose="02020603050405020304" pitchFamily="18" charset="0"/>
              </a:rPr>
              <a:t> </a:t>
            </a:r>
            <a:r>
              <a:rPr lang="en-US" sz="2600" dirty="0" err="1" smtClean="0">
                <a:latin typeface="Times New Roman" panose="02020603050405020304" pitchFamily="18" charset="0"/>
                <a:cs typeface="Times New Roman" panose="02020603050405020304" pitchFamily="18" charset="0"/>
              </a:rPr>
              <a:t>giấy</a:t>
            </a:r>
            <a:r>
              <a:rPr lang="en-US" sz="2600" dirty="0" smtClean="0">
                <a:latin typeface="Times New Roman" panose="02020603050405020304" pitchFamily="18" charset="0"/>
                <a:cs typeface="Times New Roman" panose="02020603050405020304" pitchFamily="18" charset="0"/>
              </a:rPr>
              <a:t>. </a:t>
            </a:r>
            <a:endParaRPr sz="2600" dirty="0">
              <a:latin typeface="Times New Roman" panose="02020603050405020304" pitchFamily="18" charset="0"/>
              <a:cs typeface="Times New Roman" panose="02020603050405020304" pitchFamily="18" charset="0"/>
            </a:endParaRPr>
          </a:p>
        </p:txBody>
      </p:sp>
      <p:sp>
        <p:nvSpPr>
          <p:cNvPr id="1998" name="Google Shape;1998;p48"/>
          <p:cNvSpPr txBox="1">
            <a:spLocks noGrp="1"/>
          </p:cNvSpPr>
          <p:nvPr>
            <p:ph type="title" idx="4294967295"/>
          </p:nvPr>
        </p:nvSpPr>
        <p:spPr>
          <a:xfrm>
            <a:off x="7200895" y="4302672"/>
            <a:ext cx="1950800" cy="609600"/>
          </a:xfrm>
          <a:prstGeom prst="rect">
            <a:avLst/>
          </a:prstGeom>
        </p:spPr>
        <p:txBody>
          <a:bodyPr spcFirstLastPara="1" wrap="square" lIns="0" tIns="0" rIns="0" bIns="0" anchor="ctr" anchorCtr="0">
            <a:noAutofit/>
          </a:bodyPr>
          <a:lstStyle/>
          <a:p>
            <a:pPr algn="ctr"/>
            <a:r>
              <a:rPr lang="en" sz="3333" dirty="0"/>
              <a:t> </a:t>
            </a:r>
            <a:endParaRPr sz="3333" dirty="0"/>
          </a:p>
        </p:txBody>
      </p:sp>
      <p:sp>
        <p:nvSpPr>
          <p:cNvPr id="2001" name="Google Shape;2001;p48"/>
          <p:cNvSpPr txBox="1">
            <a:spLocks noGrp="1"/>
          </p:cNvSpPr>
          <p:nvPr>
            <p:ph type="subTitle" idx="4294967295"/>
          </p:nvPr>
        </p:nvSpPr>
        <p:spPr>
          <a:xfrm>
            <a:off x="9031688" y="3194500"/>
            <a:ext cx="2382200" cy="2446941"/>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spcFirstLastPara="1" wrap="square" lIns="121900" tIns="121900" rIns="121900" bIns="121900" anchor="t" anchorCtr="0">
            <a:noAutofit/>
          </a:bodyPr>
          <a:lstStyle/>
          <a:p>
            <a:pPr marL="0" indent="0" algn="ctr">
              <a:spcAft>
                <a:spcPts val="2133"/>
              </a:spcAft>
              <a:buNone/>
            </a:pPr>
            <a:r>
              <a:rPr lang="en-US" sz="2667" dirty="0" err="1" smtClean="0"/>
              <a:t>Quan</a:t>
            </a:r>
            <a:r>
              <a:rPr lang="en-US" sz="2667" dirty="0" smtClean="0"/>
              <a:t> </a:t>
            </a:r>
            <a:r>
              <a:rPr lang="en-US" sz="2667" dirty="0" err="1" smtClean="0"/>
              <a:t>sát</a:t>
            </a:r>
            <a:r>
              <a:rPr lang="en-US" sz="2667" dirty="0" smtClean="0"/>
              <a:t> </a:t>
            </a:r>
            <a:r>
              <a:rPr lang="en-US" sz="2667" dirty="0" err="1" smtClean="0"/>
              <a:t>và</a:t>
            </a:r>
            <a:r>
              <a:rPr lang="en-US" sz="2667" dirty="0" smtClean="0"/>
              <a:t> </a:t>
            </a:r>
            <a:r>
              <a:rPr lang="en-US" sz="2667" dirty="0" err="1" smtClean="0"/>
              <a:t>giải</a:t>
            </a:r>
            <a:r>
              <a:rPr lang="en-US" sz="2667" dirty="0" smtClean="0"/>
              <a:t> </a:t>
            </a:r>
            <a:r>
              <a:rPr lang="en-US" sz="2667" dirty="0" err="1" smtClean="0"/>
              <a:t>thích</a:t>
            </a:r>
            <a:r>
              <a:rPr lang="en-US" sz="2667" dirty="0" smtClean="0"/>
              <a:t> </a:t>
            </a:r>
            <a:r>
              <a:rPr lang="en-US" sz="2667" dirty="0" err="1" smtClean="0"/>
              <a:t>sự</a:t>
            </a:r>
            <a:r>
              <a:rPr lang="en-US" sz="2667" dirty="0" smtClean="0"/>
              <a:t> </a:t>
            </a:r>
            <a:r>
              <a:rPr lang="en-US" sz="2667" dirty="0" err="1" smtClean="0"/>
              <a:t>chuyển</a:t>
            </a:r>
            <a:r>
              <a:rPr lang="en-US" sz="2667" dirty="0" smtClean="0"/>
              <a:t> </a:t>
            </a:r>
            <a:r>
              <a:rPr lang="en-US" sz="2667" dirty="0" err="1" smtClean="0"/>
              <a:t>màu</a:t>
            </a:r>
            <a:r>
              <a:rPr lang="en-US" sz="2667" dirty="0" smtClean="0"/>
              <a:t> </a:t>
            </a:r>
            <a:r>
              <a:rPr lang="en-US" sz="2667" dirty="0" err="1" smtClean="0"/>
              <a:t>của</a:t>
            </a:r>
            <a:r>
              <a:rPr lang="en-US" sz="2667" dirty="0" smtClean="0"/>
              <a:t> </a:t>
            </a:r>
            <a:r>
              <a:rPr lang="en-US" sz="2667" dirty="0" err="1" smtClean="0"/>
              <a:t>giấy</a:t>
            </a:r>
            <a:r>
              <a:rPr lang="en-US" sz="2667" dirty="0" smtClean="0"/>
              <a:t> </a:t>
            </a:r>
            <a:r>
              <a:rPr lang="en-US" sz="2667" dirty="0" err="1" smtClean="0"/>
              <a:t>thấm</a:t>
            </a:r>
            <a:r>
              <a:rPr lang="en-US" sz="2667" dirty="0" smtClean="0"/>
              <a:t> </a:t>
            </a:r>
            <a:r>
              <a:rPr lang="en-US" sz="2667" dirty="0" err="1" smtClean="0"/>
              <a:t>sau</a:t>
            </a:r>
            <a:r>
              <a:rPr lang="en-US" sz="2667" dirty="0" smtClean="0"/>
              <a:t> 20 </a:t>
            </a:r>
            <a:r>
              <a:rPr lang="en-US" sz="2667" dirty="0" err="1" smtClean="0"/>
              <a:t>phút</a:t>
            </a:r>
            <a:r>
              <a:rPr lang="en-US" sz="2667" dirty="0" smtClean="0"/>
              <a:t>.</a:t>
            </a:r>
            <a:endParaRPr sz="2667" dirty="0"/>
          </a:p>
        </p:txBody>
      </p:sp>
      <p:sp>
        <p:nvSpPr>
          <p:cNvPr id="113" name="Google Shape;1929;p47"/>
          <p:cNvSpPr/>
          <p:nvPr/>
        </p:nvSpPr>
        <p:spPr>
          <a:xfrm flipV="1">
            <a:off x="2850183" y="2240429"/>
            <a:ext cx="2488313" cy="772837"/>
          </a:xfrm>
          <a:custGeom>
            <a:avLst/>
            <a:gdLst/>
            <a:ahLst/>
            <a:cxnLst/>
            <a:rect l="l" t="t" r="r" b="b"/>
            <a:pathLst>
              <a:path w="68839" h="31182" extrusionOk="0">
                <a:moveTo>
                  <a:pt x="0" y="31182"/>
                </a:moveTo>
                <a:cubicBezTo>
                  <a:pt x="7125" y="31182"/>
                  <a:pt x="15069" y="30102"/>
                  <a:pt x="20652" y="25675"/>
                </a:cubicBezTo>
                <a:cubicBezTo>
                  <a:pt x="27491" y="20252"/>
                  <a:pt x="30598" y="10781"/>
                  <a:pt x="37861" y="5942"/>
                </a:cubicBezTo>
                <a:cubicBezTo>
                  <a:pt x="46488" y="194"/>
                  <a:pt x="60211" y="-2560"/>
                  <a:pt x="68839" y="3188"/>
                </a:cubicBezTo>
              </a:path>
            </a:pathLst>
          </a:custGeom>
          <a:noFill/>
          <a:ln w="19050" cap="flat" cmpd="sng">
            <a:solidFill>
              <a:schemeClr val="dk1"/>
            </a:solidFill>
            <a:prstDash val="solid"/>
            <a:round/>
            <a:headEnd type="none" w="med" len="med"/>
            <a:tailEnd type="none" w="med" len="med"/>
          </a:ln>
        </p:spPr>
      </p:sp>
      <p:sp>
        <p:nvSpPr>
          <p:cNvPr id="114" name="Google Shape;1928;p47"/>
          <p:cNvSpPr/>
          <p:nvPr/>
        </p:nvSpPr>
        <p:spPr>
          <a:xfrm>
            <a:off x="7342799" y="2268236"/>
            <a:ext cx="1984703" cy="631528"/>
          </a:xfrm>
          <a:custGeom>
            <a:avLst/>
            <a:gdLst/>
            <a:ahLst/>
            <a:cxnLst/>
            <a:rect l="l" t="t" r="r" b="b"/>
            <a:pathLst>
              <a:path w="79164" h="26861" extrusionOk="0">
                <a:moveTo>
                  <a:pt x="0" y="26430"/>
                </a:moveTo>
                <a:cubicBezTo>
                  <a:pt x="9721" y="27648"/>
                  <a:pt x="20406" y="26013"/>
                  <a:pt x="28912" y="21153"/>
                </a:cubicBezTo>
                <a:cubicBezTo>
                  <a:pt x="40149" y="14733"/>
                  <a:pt x="50182" y="4876"/>
                  <a:pt x="62872" y="2337"/>
                </a:cubicBezTo>
                <a:cubicBezTo>
                  <a:pt x="68206" y="1270"/>
                  <a:pt x="74639" y="-1600"/>
                  <a:pt x="79164" y="1419"/>
                </a:cubicBezTo>
              </a:path>
            </a:pathLst>
          </a:custGeom>
          <a:noFill/>
          <a:ln w="19050" cap="flat" cmpd="sng">
            <a:solidFill>
              <a:schemeClr val="dk1"/>
            </a:solidFill>
            <a:prstDash val="solid"/>
            <a:round/>
            <a:headEnd type="none" w="med" len="med"/>
            <a:tailEnd type="none" w="med" len="med"/>
          </a:ln>
        </p:spPr>
      </p:sp>
      <p:grpSp>
        <p:nvGrpSpPr>
          <p:cNvPr id="141" name="Google Shape;2947;p50"/>
          <p:cNvGrpSpPr/>
          <p:nvPr/>
        </p:nvGrpSpPr>
        <p:grpSpPr>
          <a:xfrm>
            <a:off x="8322765" y="741683"/>
            <a:ext cx="452609" cy="448613"/>
            <a:chOff x="1409093" y="1555280"/>
            <a:chExt cx="339457" cy="336460"/>
          </a:xfrm>
        </p:grpSpPr>
        <p:sp>
          <p:nvSpPr>
            <p:cNvPr id="142" name="Google Shape;2948;p50"/>
            <p:cNvSpPr/>
            <p:nvPr/>
          </p:nvSpPr>
          <p:spPr>
            <a:xfrm>
              <a:off x="1414402" y="1560760"/>
              <a:ext cx="211890" cy="325413"/>
            </a:xfrm>
            <a:custGeom>
              <a:avLst/>
              <a:gdLst/>
              <a:ahLst/>
              <a:cxnLst/>
              <a:rect l="l" t="t" r="r" b="b"/>
              <a:pathLst>
                <a:path w="7423" h="11400" extrusionOk="0">
                  <a:moveTo>
                    <a:pt x="4872" y="0"/>
                  </a:moveTo>
                  <a:lnTo>
                    <a:pt x="935" y="589"/>
                  </a:lnTo>
                  <a:cubicBezTo>
                    <a:pt x="1027" y="1195"/>
                    <a:pt x="607" y="1761"/>
                    <a:pt x="0" y="1852"/>
                  </a:cubicBezTo>
                  <a:lnTo>
                    <a:pt x="1288" y="10465"/>
                  </a:lnTo>
                  <a:cubicBezTo>
                    <a:pt x="1344" y="10457"/>
                    <a:pt x="1400" y="10453"/>
                    <a:pt x="1455" y="10453"/>
                  </a:cubicBezTo>
                  <a:cubicBezTo>
                    <a:pt x="1995" y="10453"/>
                    <a:pt x="2467" y="10849"/>
                    <a:pt x="2551" y="11399"/>
                  </a:cubicBezTo>
                  <a:lnTo>
                    <a:pt x="6488" y="10811"/>
                  </a:lnTo>
                  <a:cubicBezTo>
                    <a:pt x="6397" y="10205"/>
                    <a:pt x="6816" y="9639"/>
                    <a:pt x="7422" y="9546"/>
                  </a:cubicBezTo>
                  <a:lnTo>
                    <a:pt x="6137" y="934"/>
                  </a:lnTo>
                  <a:cubicBezTo>
                    <a:pt x="6081" y="942"/>
                    <a:pt x="6025" y="947"/>
                    <a:pt x="5971" y="947"/>
                  </a:cubicBezTo>
                  <a:cubicBezTo>
                    <a:pt x="5429" y="947"/>
                    <a:pt x="4954" y="551"/>
                    <a:pt x="4872" y="0"/>
                  </a:cubicBezTo>
                  <a:close/>
                </a:path>
              </a:pathLst>
            </a:custGeom>
            <a:solidFill>
              <a:srgbClr val="EEE3D7"/>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3" name="Google Shape;2949;p50"/>
            <p:cNvSpPr/>
            <p:nvPr/>
          </p:nvSpPr>
          <p:spPr>
            <a:xfrm>
              <a:off x="1414402" y="1572350"/>
              <a:ext cx="108471" cy="313824"/>
            </a:xfrm>
            <a:custGeom>
              <a:avLst/>
              <a:gdLst/>
              <a:ahLst/>
              <a:cxnLst/>
              <a:rect l="l" t="t" r="r" b="b"/>
              <a:pathLst>
                <a:path w="3800" h="10994" extrusionOk="0">
                  <a:moveTo>
                    <a:pt x="2141" y="1"/>
                  </a:moveTo>
                  <a:lnTo>
                    <a:pt x="935" y="183"/>
                  </a:lnTo>
                  <a:cubicBezTo>
                    <a:pt x="1027" y="789"/>
                    <a:pt x="607" y="1355"/>
                    <a:pt x="0" y="1446"/>
                  </a:cubicBezTo>
                  <a:lnTo>
                    <a:pt x="1288" y="10059"/>
                  </a:lnTo>
                  <a:cubicBezTo>
                    <a:pt x="1344" y="10051"/>
                    <a:pt x="1400" y="10047"/>
                    <a:pt x="1455" y="10047"/>
                  </a:cubicBezTo>
                  <a:cubicBezTo>
                    <a:pt x="1995" y="10047"/>
                    <a:pt x="2468" y="10443"/>
                    <a:pt x="2551" y="10993"/>
                  </a:cubicBezTo>
                  <a:lnTo>
                    <a:pt x="3799" y="10807"/>
                  </a:lnTo>
                  <a:lnTo>
                    <a:pt x="3756" y="10798"/>
                  </a:lnTo>
                  <a:cubicBezTo>
                    <a:pt x="3674" y="10246"/>
                    <a:pt x="3199" y="9850"/>
                    <a:pt x="2657" y="9850"/>
                  </a:cubicBezTo>
                  <a:cubicBezTo>
                    <a:pt x="2603" y="9850"/>
                    <a:pt x="2547" y="9854"/>
                    <a:pt x="2491" y="9863"/>
                  </a:cubicBezTo>
                  <a:lnTo>
                    <a:pt x="1206" y="1251"/>
                  </a:lnTo>
                  <a:cubicBezTo>
                    <a:pt x="1809" y="1161"/>
                    <a:pt x="2223" y="603"/>
                    <a:pt x="2141" y="1"/>
                  </a:cubicBezTo>
                  <a:close/>
                </a:path>
              </a:pathLst>
            </a:custGeom>
            <a:solidFill>
              <a:srgbClr val="EEE3D7"/>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4" name="Google Shape;2950;p50"/>
            <p:cNvSpPr/>
            <p:nvPr/>
          </p:nvSpPr>
          <p:spPr>
            <a:xfrm>
              <a:off x="1439322" y="1662523"/>
              <a:ext cx="40248" cy="30686"/>
            </a:xfrm>
            <a:custGeom>
              <a:avLst/>
              <a:gdLst/>
              <a:ahLst/>
              <a:cxnLst/>
              <a:rect l="l" t="t" r="r" b="b"/>
              <a:pathLst>
                <a:path w="1410" h="1075" extrusionOk="0">
                  <a:moveTo>
                    <a:pt x="751" y="1"/>
                  </a:moveTo>
                  <a:cubicBezTo>
                    <a:pt x="710" y="1"/>
                    <a:pt x="668" y="4"/>
                    <a:pt x="626" y="10"/>
                  </a:cubicBezTo>
                  <a:cubicBezTo>
                    <a:pt x="261" y="66"/>
                    <a:pt x="0" y="347"/>
                    <a:pt x="44" y="638"/>
                  </a:cubicBezTo>
                  <a:cubicBezTo>
                    <a:pt x="82" y="895"/>
                    <a:pt x="346" y="1075"/>
                    <a:pt x="659" y="1075"/>
                  </a:cubicBezTo>
                  <a:cubicBezTo>
                    <a:pt x="700" y="1075"/>
                    <a:pt x="742" y="1071"/>
                    <a:pt x="784" y="1065"/>
                  </a:cubicBezTo>
                  <a:cubicBezTo>
                    <a:pt x="1149" y="1010"/>
                    <a:pt x="1410" y="728"/>
                    <a:pt x="1368" y="438"/>
                  </a:cubicBezTo>
                  <a:cubicBezTo>
                    <a:pt x="1330" y="181"/>
                    <a:pt x="1065" y="1"/>
                    <a:pt x="751" y="1"/>
                  </a:cubicBezTo>
                  <a:close/>
                </a:path>
              </a:pathLst>
            </a:custGeom>
            <a:solidFill>
              <a:srgbClr val="F4CCE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5" name="Google Shape;2951;p50"/>
            <p:cNvSpPr/>
            <p:nvPr/>
          </p:nvSpPr>
          <p:spPr>
            <a:xfrm>
              <a:off x="1541798" y="1647223"/>
              <a:ext cx="40248" cy="30686"/>
            </a:xfrm>
            <a:custGeom>
              <a:avLst/>
              <a:gdLst/>
              <a:ahLst/>
              <a:cxnLst/>
              <a:rect l="l" t="t" r="r" b="b"/>
              <a:pathLst>
                <a:path w="1410" h="1075" extrusionOk="0">
                  <a:moveTo>
                    <a:pt x="754" y="0"/>
                  </a:moveTo>
                  <a:cubicBezTo>
                    <a:pt x="712" y="0"/>
                    <a:pt x="670" y="3"/>
                    <a:pt x="626" y="10"/>
                  </a:cubicBezTo>
                  <a:cubicBezTo>
                    <a:pt x="261" y="65"/>
                    <a:pt x="1" y="347"/>
                    <a:pt x="44" y="637"/>
                  </a:cubicBezTo>
                  <a:cubicBezTo>
                    <a:pt x="82" y="894"/>
                    <a:pt x="346" y="1074"/>
                    <a:pt x="660" y="1074"/>
                  </a:cubicBezTo>
                  <a:cubicBezTo>
                    <a:pt x="700" y="1074"/>
                    <a:pt x="742" y="1071"/>
                    <a:pt x="784" y="1065"/>
                  </a:cubicBezTo>
                  <a:cubicBezTo>
                    <a:pt x="1149" y="1010"/>
                    <a:pt x="1410" y="728"/>
                    <a:pt x="1368" y="438"/>
                  </a:cubicBezTo>
                  <a:cubicBezTo>
                    <a:pt x="1330" y="180"/>
                    <a:pt x="1067" y="0"/>
                    <a:pt x="754" y="0"/>
                  </a:cubicBezTo>
                  <a:close/>
                </a:path>
              </a:pathLst>
            </a:custGeom>
            <a:solidFill>
              <a:srgbClr val="F4CCE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6" name="Google Shape;2952;p50"/>
            <p:cNvSpPr/>
            <p:nvPr/>
          </p:nvSpPr>
          <p:spPr>
            <a:xfrm>
              <a:off x="1468238" y="1710022"/>
              <a:ext cx="112953" cy="92001"/>
            </a:xfrm>
            <a:custGeom>
              <a:avLst/>
              <a:gdLst/>
              <a:ahLst/>
              <a:cxnLst/>
              <a:rect l="l" t="t" r="r" b="b"/>
              <a:pathLst>
                <a:path w="3957" h="3223" extrusionOk="0">
                  <a:moveTo>
                    <a:pt x="2768" y="1"/>
                  </a:moveTo>
                  <a:cubicBezTo>
                    <a:pt x="2719" y="1"/>
                    <a:pt x="2669" y="4"/>
                    <a:pt x="2619" y="12"/>
                  </a:cubicBezTo>
                  <a:cubicBezTo>
                    <a:pt x="2265" y="64"/>
                    <a:pt x="1980" y="295"/>
                    <a:pt x="1845" y="599"/>
                  </a:cubicBezTo>
                  <a:cubicBezTo>
                    <a:pt x="1656" y="384"/>
                    <a:pt x="1381" y="253"/>
                    <a:pt x="1084" y="253"/>
                  </a:cubicBezTo>
                  <a:cubicBezTo>
                    <a:pt x="1035" y="253"/>
                    <a:pt x="986" y="256"/>
                    <a:pt x="936" y="264"/>
                  </a:cubicBezTo>
                  <a:cubicBezTo>
                    <a:pt x="382" y="346"/>
                    <a:pt x="0" y="861"/>
                    <a:pt x="84" y="1414"/>
                  </a:cubicBezTo>
                  <a:cubicBezTo>
                    <a:pt x="148" y="2437"/>
                    <a:pt x="2223" y="3222"/>
                    <a:pt x="2239" y="3222"/>
                  </a:cubicBezTo>
                  <a:cubicBezTo>
                    <a:pt x="2239" y="3222"/>
                    <a:pt x="2239" y="3222"/>
                    <a:pt x="2239" y="3222"/>
                  </a:cubicBezTo>
                  <a:lnTo>
                    <a:pt x="2239" y="3222"/>
                  </a:lnTo>
                  <a:cubicBezTo>
                    <a:pt x="2239" y="3222"/>
                    <a:pt x="2239" y="3222"/>
                    <a:pt x="2239" y="3222"/>
                  </a:cubicBezTo>
                  <a:cubicBezTo>
                    <a:pt x="2239" y="3222"/>
                    <a:pt x="3957" y="1910"/>
                    <a:pt x="3775" y="913"/>
                  </a:cubicBezTo>
                  <a:cubicBezTo>
                    <a:pt x="3724" y="390"/>
                    <a:pt x="3278" y="1"/>
                    <a:pt x="2768" y="1"/>
                  </a:cubicBezTo>
                  <a:close/>
                </a:path>
              </a:pathLst>
            </a:custGeom>
            <a:solidFill>
              <a:srgbClr val="DD7E6B"/>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7" name="Google Shape;2953;p50"/>
            <p:cNvSpPr/>
            <p:nvPr/>
          </p:nvSpPr>
          <p:spPr>
            <a:xfrm>
              <a:off x="1468181" y="1717216"/>
              <a:ext cx="71962" cy="84807"/>
            </a:xfrm>
            <a:custGeom>
              <a:avLst/>
              <a:gdLst/>
              <a:ahLst/>
              <a:cxnLst/>
              <a:rect l="l" t="t" r="r" b="b"/>
              <a:pathLst>
                <a:path w="2521" h="2971" extrusionOk="0">
                  <a:moveTo>
                    <a:pt x="1087" y="0"/>
                  </a:moveTo>
                  <a:cubicBezTo>
                    <a:pt x="1037" y="0"/>
                    <a:pt x="986" y="4"/>
                    <a:pt x="935" y="12"/>
                  </a:cubicBezTo>
                  <a:cubicBezTo>
                    <a:pt x="382" y="94"/>
                    <a:pt x="1" y="609"/>
                    <a:pt x="84" y="1163"/>
                  </a:cubicBezTo>
                  <a:cubicBezTo>
                    <a:pt x="148" y="2185"/>
                    <a:pt x="2224" y="2970"/>
                    <a:pt x="2237" y="2970"/>
                  </a:cubicBezTo>
                  <a:cubicBezTo>
                    <a:pt x="2237" y="2970"/>
                    <a:pt x="2237" y="2970"/>
                    <a:pt x="2237" y="2970"/>
                  </a:cubicBezTo>
                  <a:cubicBezTo>
                    <a:pt x="2237" y="2970"/>
                    <a:pt x="2353" y="2884"/>
                    <a:pt x="2520" y="2736"/>
                  </a:cubicBezTo>
                  <a:cubicBezTo>
                    <a:pt x="1896" y="2431"/>
                    <a:pt x="947" y="1851"/>
                    <a:pt x="904" y="1165"/>
                  </a:cubicBezTo>
                  <a:cubicBezTo>
                    <a:pt x="835" y="703"/>
                    <a:pt x="1088" y="269"/>
                    <a:pt x="1494" y="88"/>
                  </a:cubicBezTo>
                  <a:cubicBezTo>
                    <a:pt x="1369" y="31"/>
                    <a:pt x="1231" y="0"/>
                    <a:pt x="1087" y="0"/>
                  </a:cubicBezTo>
                  <a:close/>
                </a:path>
              </a:pathLst>
            </a:custGeom>
            <a:solidFill>
              <a:srgbClr val="DD7E6B"/>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8" name="Google Shape;2954;p50"/>
            <p:cNvSpPr/>
            <p:nvPr/>
          </p:nvSpPr>
          <p:spPr>
            <a:xfrm>
              <a:off x="1527783" y="1560247"/>
              <a:ext cx="215429" cy="326526"/>
            </a:xfrm>
            <a:custGeom>
              <a:avLst/>
              <a:gdLst/>
              <a:ahLst/>
              <a:cxnLst/>
              <a:rect l="l" t="t" r="r" b="b"/>
              <a:pathLst>
                <a:path w="7547" h="11439" extrusionOk="0">
                  <a:moveTo>
                    <a:pt x="2708" y="0"/>
                  </a:moveTo>
                  <a:cubicBezTo>
                    <a:pt x="2617" y="544"/>
                    <a:pt x="2146" y="930"/>
                    <a:pt x="1613" y="930"/>
                  </a:cubicBezTo>
                  <a:cubicBezTo>
                    <a:pt x="1552" y="930"/>
                    <a:pt x="1491" y="925"/>
                    <a:pt x="1429" y="915"/>
                  </a:cubicBezTo>
                  <a:lnTo>
                    <a:pt x="0" y="9503"/>
                  </a:lnTo>
                  <a:cubicBezTo>
                    <a:pt x="605" y="9603"/>
                    <a:pt x="1015" y="10178"/>
                    <a:pt x="915" y="10784"/>
                  </a:cubicBezTo>
                  <a:lnTo>
                    <a:pt x="4840" y="11438"/>
                  </a:lnTo>
                  <a:cubicBezTo>
                    <a:pt x="4930" y="10895"/>
                    <a:pt x="5402" y="10509"/>
                    <a:pt x="5937" y="10509"/>
                  </a:cubicBezTo>
                  <a:cubicBezTo>
                    <a:pt x="5998" y="10509"/>
                    <a:pt x="6059" y="10513"/>
                    <a:pt x="6120" y="10524"/>
                  </a:cubicBezTo>
                  <a:lnTo>
                    <a:pt x="7547" y="1934"/>
                  </a:lnTo>
                  <a:cubicBezTo>
                    <a:pt x="6942" y="1833"/>
                    <a:pt x="6532" y="1259"/>
                    <a:pt x="6634" y="654"/>
                  </a:cubicBezTo>
                  <a:lnTo>
                    <a:pt x="2708" y="0"/>
                  </a:lnTo>
                  <a:close/>
                </a:path>
              </a:pathLst>
            </a:custGeom>
            <a:solidFill>
              <a:srgbClr val="EEE3D7"/>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9" name="Google Shape;2955;p50"/>
            <p:cNvSpPr/>
            <p:nvPr/>
          </p:nvSpPr>
          <p:spPr>
            <a:xfrm>
              <a:off x="1527726" y="1560190"/>
              <a:ext cx="112724" cy="313824"/>
            </a:xfrm>
            <a:custGeom>
              <a:avLst/>
              <a:gdLst/>
              <a:ahLst/>
              <a:cxnLst/>
              <a:rect l="l" t="t" r="r" b="b"/>
              <a:pathLst>
                <a:path w="3949" h="10994" extrusionOk="0">
                  <a:moveTo>
                    <a:pt x="2707" y="1"/>
                  </a:moveTo>
                  <a:cubicBezTo>
                    <a:pt x="2618" y="544"/>
                    <a:pt x="2145" y="930"/>
                    <a:pt x="1611" y="930"/>
                  </a:cubicBezTo>
                  <a:cubicBezTo>
                    <a:pt x="1551" y="930"/>
                    <a:pt x="1490" y="925"/>
                    <a:pt x="1429" y="915"/>
                  </a:cubicBezTo>
                  <a:lnTo>
                    <a:pt x="1" y="9505"/>
                  </a:lnTo>
                  <a:cubicBezTo>
                    <a:pt x="605" y="9606"/>
                    <a:pt x="1015" y="10180"/>
                    <a:pt x="915" y="10785"/>
                  </a:cubicBezTo>
                  <a:lnTo>
                    <a:pt x="2164" y="10993"/>
                  </a:lnTo>
                  <a:lnTo>
                    <a:pt x="2164" y="10993"/>
                  </a:lnTo>
                  <a:lnTo>
                    <a:pt x="2155" y="10989"/>
                  </a:lnTo>
                  <a:cubicBezTo>
                    <a:pt x="2256" y="10384"/>
                    <a:pt x="1846" y="9810"/>
                    <a:pt x="1240" y="9711"/>
                  </a:cubicBezTo>
                  <a:lnTo>
                    <a:pt x="2669" y="1119"/>
                  </a:lnTo>
                  <a:cubicBezTo>
                    <a:pt x="2731" y="1130"/>
                    <a:pt x="2792" y="1135"/>
                    <a:pt x="2853" y="1135"/>
                  </a:cubicBezTo>
                  <a:cubicBezTo>
                    <a:pt x="3386" y="1135"/>
                    <a:pt x="3856" y="751"/>
                    <a:pt x="3948" y="208"/>
                  </a:cubicBezTo>
                  <a:lnTo>
                    <a:pt x="2707" y="1"/>
                  </a:lnTo>
                  <a:close/>
                </a:path>
              </a:pathLst>
            </a:custGeom>
            <a:solidFill>
              <a:srgbClr val="EEE3D7"/>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0" name="Google Shape;2956;p50"/>
            <p:cNvSpPr/>
            <p:nvPr/>
          </p:nvSpPr>
          <p:spPr>
            <a:xfrm>
              <a:off x="1573512" y="1645767"/>
              <a:ext cx="41162" cy="31228"/>
            </a:xfrm>
            <a:custGeom>
              <a:avLst/>
              <a:gdLst/>
              <a:ahLst/>
              <a:cxnLst/>
              <a:rect l="l" t="t" r="r" b="b"/>
              <a:pathLst>
                <a:path w="1442" h="1094" extrusionOk="0">
                  <a:moveTo>
                    <a:pt x="671" y="0"/>
                  </a:moveTo>
                  <a:cubicBezTo>
                    <a:pt x="357" y="0"/>
                    <a:pt x="92" y="177"/>
                    <a:pt x="50" y="435"/>
                  </a:cubicBezTo>
                  <a:cubicBezTo>
                    <a:pt x="1" y="728"/>
                    <a:pt x="262" y="1019"/>
                    <a:pt x="633" y="1082"/>
                  </a:cubicBezTo>
                  <a:cubicBezTo>
                    <a:pt x="680" y="1089"/>
                    <a:pt x="727" y="1093"/>
                    <a:pt x="772" y="1093"/>
                  </a:cubicBezTo>
                  <a:cubicBezTo>
                    <a:pt x="1086" y="1093"/>
                    <a:pt x="1351" y="917"/>
                    <a:pt x="1392" y="658"/>
                  </a:cubicBezTo>
                  <a:cubicBezTo>
                    <a:pt x="1442" y="364"/>
                    <a:pt x="1181" y="73"/>
                    <a:pt x="810" y="12"/>
                  </a:cubicBezTo>
                  <a:cubicBezTo>
                    <a:pt x="763" y="4"/>
                    <a:pt x="716" y="0"/>
                    <a:pt x="671" y="0"/>
                  </a:cubicBezTo>
                  <a:close/>
                </a:path>
              </a:pathLst>
            </a:custGeom>
            <a:solidFill>
              <a:srgbClr val="F4CCE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1" name="Google Shape;2957;p50"/>
            <p:cNvSpPr/>
            <p:nvPr/>
          </p:nvSpPr>
          <p:spPr>
            <a:xfrm>
              <a:off x="1677444" y="1662980"/>
              <a:ext cx="41105" cy="31228"/>
            </a:xfrm>
            <a:custGeom>
              <a:avLst/>
              <a:gdLst/>
              <a:ahLst/>
              <a:cxnLst/>
              <a:rect l="l" t="t" r="r" b="b"/>
              <a:pathLst>
                <a:path w="1440" h="1094" extrusionOk="0">
                  <a:moveTo>
                    <a:pt x="670" y="1"/>
                  </a:moveTo>
                  <a:cubicBezTo>
                    <a:pt x="357" y="1"/>
                    <a:pt x="91" y="177"/>
                    <a:pt x="49" y="435"/>
                  </a:cubicBezTo>
                  <a:cubicBezTo>
                    <a:pt x="1" y="729"/>
                    <a:pt x="262" y="1019"/>
                    <a:pt x="632" y="1082"/>
                  </a:cubicBezTo>
                  <a:cubicBezTo>
                    <a:pt x="680" y="1090"/>
                    <a:pt x="726" y="1093"/>
                    <a:pt x="772" y="1093"/>
                  </a:cubicBezTo>
                  <a:cubicBezTo>
                    <a:pt x="1085" y="1093"/>
                    <a:pt x="1349" y="918"/>
                    <a:pt x="1392" y="659"/>
                  </a:cubicBezTo>
                  <a:cubicBezTo>
                    <a:pt x="1440" y="364"/>
                    <a:pt x="1179" y="73"/>
                    <a:pt x="810" y="12"/>
                  </a:cubicBezTo>
                  <a:cubicBezTo>
                    <a:pt x="763" y="4"/>
                    <a:pt x="716" y="1"/>
                    <a:pt x="670" y="1"/>
                  </a:cubicBezTo>
                  <a:close/>
                </a:path>
              </a:pathLst>
            </a:custGeom>
            <a:solidFill>
              <a:srgbClr val="F4CCE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2" name="Google Shape;2958;p50"/>
            <p:cNvSpPr/>
            <p:nvPr/>
          </p:nvSpPr>
          <p:spPr>
            <a:xfrm>
              <a:off x="1630887" y="1647166"/>
              <a:ext cx="34083" cy="28716"/>
            </a:xfrm>
            <a:custGeom>
              <a:avLst/>
              <a:gdLst/>
              <a:ahLst/>
              <a:cxnLst/>
              <a:rect l="l" t="t" r="r" b="b"/>
              <a:pathLst>
                <a:path w="1194" h="1006" extrusionOk="0">
                  <a:moveTo>
                    <a:pt x="411" y="1"/>
                  </a:moveTo>
                  <a:cubicBezTo>
                    <a:pt x="230" y="1"/>
                    <a:pt x="96" y="66"/>
                    <a:pt x="56" y="303"/>
                  </a:cubicBezTo>
                  <a:cubicBezTo>
                    <a:pt x="1" y="638"/>
                    <a:pt x="197" y="948"/>
                    <a:pt x="498" y="998"/>
                  </a:cubicBezTo>
                  <a:cubicBezTo>
                    <a:pt x="526" y="1003"/>
                    <a:pt x="553" y="1005"/>
                    <a:pt x="581" y="1005"/>
                  </a:cubicBezTo>
                  <a:cubicBezTo>
                    <a:pt x="847" y="1005"/>
                    <a:pt x="1087" y="787"/>
                    <a:pt x="1139" y="483"/>
                  </a:cubicBezTo>
                  <a:cubicBezTo>
                    <a:pt x="1194" y="148"/>
                    <a:pt x="959" y="76"/>
                    <a:pt x="658" y="27"/>
                  </a:cubicBezTo>
                  <a:cubicBezTo>
                    <a:pt x="570" y="12"/>
                    <a:pt x="486" y="1"/>
                    <a:pt x="411" y="1"/>
                  </a:cubicBezTo>
                  <a:close/>
                </a:path>
              </a:pathLst>
            </a:custGeom>
            <a:solidFill>
              <a:srgbClr val="4D2C69"/>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3" name="Google Shape;2959;p50"/>
            <p:cNvSpPr/>
            <p:nvPr/>
          </p:nvSpPr>
          <p:spPr>
            <a:xfrm>
              <a:off x="1572599" y="1709594"/>
              <a:ext cx="115522" cy="92286"/>
            </a:xfrm>
            <a:custGeom>
              <a:avLst/>
              <a:gdLst/>
              <a:ahLst/>
              <a:cxnLst/>
              <a:rect l="l" t="t" r="r" b="b"/>
              <a:pathLst>
                <a:path w="4047" h="3233" extrusionOk="0">
                  <a:moveTo>
                    <a:pt x="1252" y="1"/>
                  </a:moveTo>
                  <a:cubicBezTo>
                    <a:pt x="768" y="1"/>
                    <a:pt x="339" y="352"/>
                    <a:pt x="255" y="849"/>
                  </a:cubicBezTo>
                  <a:cubicBezTo>
                    <a:pt x="0" y="1844"/>
                    <a:pt x="1741" y="3233"/>
                    <a:pt x="1746" y="3233"/>
                  </a:cubicBezTo>
                  <a:cubicBezTo>
                    <a:pt x="1746" y="3233"/>
                    <a:pt x="1746" y="3233"/>
                    <a:pt x="1746" y="3233"/>
                  </a:cubicBezTo>
                  <a:cubicBezTo>
                    <a:pt x="1746" y="3233"/>
                    <a:pt x="3790" y="2513"/>
                    <a:pt x="3924" y="1508"/>
                  </a:cubicBezTo>
                  <a:cubicBezTo>
                    <a:pt x="4046" y="946"/>
                    <a:pt x="3668" y="387"/>
                    <a:pt x="3100" y="294"/>
                  </a:cubicBezTo>
                  <a:cubicBezTo>
                    <a:pt x="3045" y="284"/>
                    <a:pt x="2989" y="280"/>
                    <a:pt x="2934" y="280"/>
                  </a:cubicBezTo>
                  <a:cubicBezTo>
                    <a:pt x="2643" y="280"/>
                    <a:pt x="2371" y="406"/>
                    <a:pt x="2183" y="612"/>
                  </a:cubicBezTo>
                  <a:cubicBezTo>
                    <a:pt x="2050" y="307"/>
                    <a:pt x="1773" y="72"/>
                    <a:pt x="1420" y="15"/>
                  </a:cubicBezTo>
                  <a:cubicBezTo>
                    <a:pt x="1364" y="6"/>
                    <a:pt x="1307" y="1"/>
                    <a:pt x="1252" y="1"/>
                  </a:cubicBezTo>
                  <a:close/>
                </a:path>
              </a:pathLst>
            </a:custGeom>
            <a:solidFill>
              <a:srgbClr val="DD7E6B"/>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4" name="Google Shape;2960;p50"/>
            <p:cNvSpPr/>
            <p:nvPr/>
          </p:nvSpPr>
          <p:spPr>
            <a:xfrm>
              <a:off x="1572541" y="1709651"/>
              <a:ext cx="65568" cy="92286"/>
            </a:xfrm>
            <a:custGeom>
              <a:avLst/>
              <a:gdLst/>
              <a:ahLst/>
              <a:cxnLst/>
              <a:rect l="l" t="t" r="r" b="b"/>
              <a:pathLst>
                <a:path w="2297" h="3233" extrusionOk="0">
                  <a:moveTo>
                    <a:pt x="1254" y="1"/>
                  </a:moveTo>
                  <a:cubicBezTo>
                    <a:pt x="768" y="1"/>
                    <a:pt x="338" y="352"/>
                    <a:pt x="255" y="849"/>
                  </a:cubicBezTo>
                  <a:cubicBezTo>
                    <a:pt x="1" y="1845"/>
                    <a:pt x="1742" y="3232"/>
                    <a:pt x="1747" y="3232"/>
                  </a:cubicBezTo>
                  <a:cubicBezTo>
                    <a:pt x="1747" y="3232"/>
                    <a:pt x="1747" y="3232"/>
                    <a:pt x="1747" y="3232"/>
                  </a:cubicBezTo>
                  <a:cubicBezTo>
                    <a:pt x="1747" y="3232"/>
                    <a:pt x="1981" y="3150"/>
                    <a:pt x="2296" y="3001"/>
                  </a:cubicBezTo>
                  <a:cubicBezTo>
                    <a:pt x="1820" y="2563"/>
                    <a:pt x="884" y="1594"/>
                    <a:pt x="1076" y="847"/>
                  </a:cubicBezTo>
                  <a:cubicBezTo>
                    <a:pt x="1134" y="497"/>
                    <a:pt x="1365" y="219"/>
                    <a:pt x="1665" y="87"/>
                  </a:cubicBezTo>
                  <a:cubicBezTo>
                    <a:pt x="1589" y="53"/>
                    <a:pt x="1507" y="29"/>
                    <a:pt x="1420" y="14"/>
                  </a:cubicBezTo>
                  <a:cubicBezTo>
                    <a:pt x="1365" y="5"/>
                    <a:pt x="1309" y="1"/>
                    <a:pt x="1254" y="1"/>
                  </a:cubicBezTo>
                  <a:close/>
                </a:path>
              </a:pathLst>
            </a:custGeom>
            <a:solidFill>
              <a:srgbClr val="DD7E6B"/>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5" name="Google Shape;2961;p50"/>
            <p:cNvSpPr/>
            <p:nvPr/>
          </p:nvSpPr>
          <p:spPr>
            <a:xfrm>
              <a:off x="1594949" y="1631067"/>
              <a:ext cx="11989" cy="17726"/>
            </a:xfrm>
            <a:custGeom>
              <a:avLst/>
              <a:gdLst/>
              <a:ahLst/>
              <a:cxnLst/>
              <a:rect l="l" t="t" r="r" b="b"/>
              <a:pathLst>
                <a:path w="420" h="621" extrusionOk="0">
                  <a:moveTo>
                    <a:pt x="233" y="0"/>
                  </a:moveTo>
                  <a:cubicBezTo>
                    <a:pt x="149" y="0"/>
                    <a:pt x="75" y="60"/>
                    <a:pt x="62" y="146"/>
                  </a:cubicBezTo>
                  <a:lnTo>
                    <a:pt x="16" y="420"/>
                  </a:lnTo>
                  <a:cubicBezTo>
                    <a:pt x="1" y="514"/>
                    <a:pt x="63" y="603"/>
                    <a:pt x="159" y="618"/>
                  </a:cubicBezTo>
                  <a:cubicBezTo>
                    <a:pt x="169" y="618"/>
                    <a:pt x="178" y="621"/>
                    <a:pt x="187" y="621"/>
                  </a:cubicBezTo>
                  <a:cubicBezTo>
                    <a:pt x="270" y="621"/>
                    <a:pt x="343" y="561"/>
                    <a:pt x="358" y="475"/>
                  </a:cubicBezTo>
                  <a:lnTo>
                    <a:pt x="405" y="201"/>
                  </a:lnTo>
                  <a:cubicBezTo>
                    <a:pt x="419" y="107"/>
                    <a:pt x="357" y="17"/>
                    <a:pt x="262" y="3"/>
                  </a:cubicBezTo>
                  <a:cubicBezTo>
                    <a:pt x="252" y="1"/>
                    <a:pt x="243" y="0"/>
                    <a:pt x="233" y="0"/>
                  </a:cubicBezTo>
                  <a:close/>
                </a:path>
              </a:pathLst>
            </a:custGeom>
            <a:solidFill>
              <a:srgbClr val="4D2C69"/>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6" name="Google Shape;2962;p50"/>
            <p:cNvSpPr/>
            <p:nvPr/>
          </p:nvSpPr>
          <p:spPr>
            <a:xfrm>
              <a:off x="1626606" y="1642228"/>
              <a:ext cx="44245" cy="38593"/>
            </a:xfrm>
            <a:custGeom>
              <a:avLst/>
              <a:gdLst/>
              <a:ahLst/>
              <a:cxnLst/>
              <a:rect l="l" t="t" r="r" b="b"/>
              <a:pathLst>
                <a:path w="1550" h="1352" extrusionOk="0">
                  <a:moveTo>
                    <a:pt x="560" y="349"/>
                  </a:moveTo>
                  <a:cubicBezTo>
                    <a:pt x="614" y="349"/>
                    <a:pt x="685" y="356"/>
                    <a:pt x="781" y="371"/>
                  </a:cubicBezTo>
                  <a:cubicBezTo>
                    <a:pt x="1135" y="431"/>
                    <a:pt x="1140" y="492"/>
                    <a:pt x="1117" y="626"/>
                  </a:cubicBezTo>
                  <a:cubicBezTo>
                    <a:pt x="1082" y="846"/>
                    <a:pt x="912" y="1003"/>
                    <a:pt x="728" y="1003"/>
                  </a:cubicBezTo>
                  <a:cubicBezTo>
                    <a:pt x="711" y="1003"/>
                    <a:pt x="694" y="1001"/>
                    <a:pt x="676" y="998"/>
                  </a:cubicBezTo>
                  <a:cubicBezTo>
                    <a:pt x="581" y="984"/>
                    <a:pt x="498" y="925"/>
                    <a:pt x="441" y="836"/>
                  </a:cubicBezTo>
                  <a:cubicBezTo>
                    <a:pt x="380" y="744"/>
                    <a:pt x="358" y="625"/>
                    <a:pt x="379" y="505"/>
                  </a:cubicBezTo>
                  <a:cubicBezTo>
                    <a:pt x="395" y="406"/>
                    <a:pt x="411" y="349"/>
                    <a:pt x="560" y="349"/>
                  </a:cubicBezTo>
                  <a:close/>
                  <a:moveTo>
                    <a:pt x="573" y="1"/>
                  </a:moveTo>
                  <a:cubicBezTo>
                    <a:pt x="349" y="1"/>
                    <a:pt x="94" y="77"/>
                    <a:pt x="33" y="447"/>
                  </a:cubicBezTo>
                  <a:cubicBezTo>
                    <a:pt x="0" y="651"/>
                    <a:pt x="39" y="855"/>
                    <a:pt x="145" y="1022"/>
                  </a:cubicBezTo>
                  <a:cubicBezTo>
                    <a:pt x="256" y="1198"/>
                    <a:pt x="425" y="1311"/>
                    <a:pt x="618" y="1343"/>
                  </a:cubicBezTo>
                  <a:cubicBezTo>
                    <a:pt x="656" y="1349"/>
                    <a:pt x="691" y="1352"/>
                    <a:pt x="729" y="1352"/>
                  </a:cubicBezTo>
                  <a:cubicBezTo>
                    <a:pt x="1080" y="1352"/>
                    <a:pt x="1396" y="1073"/>
                    <a:pt x="1460" y="684"/>
                  </a:cubicBezTo>
                  <a:cubicBezTo>
                    <a:pt x="1549" y="145"/>
                    <a:pt x="1050" y="63"/>
                    <a:pt x="836" y="27"/>
                  </a:cubicBezTo>
                  <a:cubicBezTo>
                    <a:pt x="769" y="16"/>
                    <a:pt x="674" y="1"/>
                    <a:pt x="573" y="1"/>
                  </a:cubicBezTo>
                  <a:close/>
                </a:path>
              </a:pathLst>
            </a:custGeom>
            <a:solidFill>
              <a:srgbClr val="4D2C69"/>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7" name="Google Shape;2963;p50"/>
            <p:cNvSpPr/>
            <p:nvPr/>
          </p:nvSpPr>
          <p:spPr>
            <a:xfrm>
              <a:off x="1692430" y="1647223"/>
              <a:ext cx="12017" cy="17726"/>
            </a:xfrm>
            <a:custGeom>
              <a:avLst/>
              <a:gdLst/>
              <a:ahLst/>
              <a:cxnLst/>
              <a:rect l="l" t="t" r="r" b="b"/>
              <a:pathLst>
                <a:path w="421" h="621" extrusionOk="0">
                  <a:moveTo>
                    <a:pt x="233" y="0"/>
                  </a:moveTo>
                  <a:cubicBezTo>
                    <a:pt x="150" y="0"/>
                    <a:pt x="76" y="60"/>
                    <a:pt x="61" y="146"/>
                  </a:cubicBezTo>
                  <a:lnTo>
                    <a:pt x="15" y="420"/>
                  </a:lnTo>
                  <a:cubicBezTo>
                    <a:pt x="0" y="514"/>
                    <a:pt x="64" y="603"/>
                    <a:pt x="160" y="618"/>
                  </a:cubicBezTo>
                  <a:cubicBezTo>
                    <a:pt x="169" y="621"/>
                    <a:pt x="178" y="621"/>
                    <a:pt x="186" y="621"/>
                  </a:cubicBezTo>
                  <a:cubicBezTo>
                    <a:pt x="271" y="621"/>
                    <a:pt x="343" y="561"/>
                    <a:pt x="358" y="475"/>
                  </a:cubicBezTo>
                  <a:lnTo>
                    <a:pt x="405" y="201"/>
                  </a:lnTo>
                  <a:cubicBezTo>
                    <a:pt x="420" y="107"/>
                    <a:pt x="356" y="18"/>
                    <a:pt x="261" y="3"/>
                  </a:cubicBezTo>
                  <a:cubicBezTo>
                    <a:pt x="252" y="1"/>
                    <a:pt x="242" y="0"/>
                    <a:pt x="233" y="0"/>
                  </a:cubicBezTo>
                  <a:close/>
                </a:path>
              </a:pathLst>
            </a:custGeom>
            <a:solidFill>
              <a:srgbClr val="4D2C69"/>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8" name="Google Shape;2964;p50"/>
            <p:cNvSpPr/>
            <p:nvPr/>
          </p:nvSpPr>
          <p:spPr>
            <a:xfrm>
              <a:off x="1452938" y="1645739"/>
              <a:ext cx="29373" cy="20410"/>
            </a:xfrm>
            <a:custGeom>
              <a:avLst/>
              <a:gdLst/>
              <a:ahLst/>
              <a:cxnLst/>
              <a:rect l="l" t="t" r="r" b="b"/>
              <a:pathLst>
                <a:path w="1029" h="715" extrusionOk="0">
                  <a:moveTo>
                    <a:pt x="526" y="0"/>
                  </a:moveTo>
                  <a:cubicBezTo>
                    <a:pt x="502" y="0"/>
                    <a:pt x="478" y="2"/>
                    <a:pt x="455" y="5"/>
                  </a:cubicBezTo>
                  <a:cubicBezTo>
                    <a:pt x="186" y="47"/>
                    <a:pt x="0" y="296"/>
                    <a:pt x="39" y="566"/>
                  </a:cubicBezTo>
                  <a:cubicBezTo>
                    <a:pt x="52" y="652"/>
                    <a:pt x="127" y="715"/>
                    <a:pt x="210" y="715"/>
                  </a:cubicBezTo>
                  <a:cubicBezTo>
                    <a:pt x="314" y="715"/>
                    <a:pt x="399" y="621"/>
                    <a:pt x="382" y="515"/>
                  </a:cubicBezTo>
                  <a:cubicBezTo>
                    <a:pt x="373" y="436"/>
                    <a:pt x="426" y="363"/>
                    <a:pt x="507" y="350"/>
                  </a:cubicBezTo>
                  <a:cubicBezTo>
                    <a:pt x="513" y="349"/>
                    <a:pt x="520" y="348"/>
                    <a:pt x="526" y="348"/>
                  </a:cubicBezTo>
                  <a:cubicBezTo>
                    <a:pt x="598" y="348"/>
                    <a:pt x="661" y="400"/>
                    <a:pt x="671" y="473"/>
                  </a:cubicBezTo>
                  <a:cubicBezTo>
                    <a:pt x="684" y="558"/>
                    <a:pt x="757" y="620"/>
                    <a:pt x="842" y="620"/>
                  </a:cubicBezTo>
                  <a:cubicBezTo>
                    <a:pt x="851" y="620"/>
                    <a:pt x="860" y="619"/>
                    <a:pt x="869" y="618"/>
                  </a:cubicBezTo>
                  <a:cubicBezTo>
                    <a:pt x="963" y="603"/>
                    <a:pt x="1028" y="515"/>
                    <a:pt x="1015" y="421"/>
                  </a:cubicBezTo>
                  <a:cubicBezTo>
                    <a:pt x="978" y="177"/>
                    <a:pt x="767" y="0"/>
                    <a:pt x="526" y="0"/>
                  </a:cubicBezTo>
                  <a:close/>
                </a:path>
              </a:pathLst>
            </a:custGeom>
            <a:solidFill>
              <a:srgbClr val="4D2C69"/>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9" name="Google Shape;2965;p50"/>
            <p:cNvSpPr/>
            <p:nvPr/>
          </p:nvSpPr>
          <p:spPr>
            <a:xfrm>
              <a:off x="1494785" y="1657956"/>
              <a:ext cx="30258" cy="15842"/>
            </a:xfrm>
            <a:custGeom>
              <a:avLst/>
              <a:gdLst/>
              <a:ahLst/>
              <a:cxnLst/>
              <a:rect l="l" t="t" r="r" b="b"/>
              <a:pathLst>
                <a:path w="1060" h="555" extrusionOk="0">
                  <a:moveTo>
                    <a:pt x="863" y="0"/>
                  </a:moveTo>
                  <a:cubicBezTo>
                    <a:pt x="805" y="0"/>
                    <a:pt x="749" y="29"/>
                    <a:pt x="715" y="80"/>
                  </a:cubicBezTo>
                  <a:cubicBezTo>
                    <a:pt x="672" y="147"/>
                    <a:pt x="603" y="191"/>
                    <a:pt x="524" y="205"/>
                  </a:cubicBezTo>
                  <a:cubicBezTo>
                    <a:pt x="511" y="207"/>
                    <a:pt x="497" y="208"/>
                    <a:pt x="483" y="208"/>
                  </a:cubicBezTo>
                  <a:cubicBezTo>
                    <a:pt x="419" y="208"/>
                    <a:pt x="356" y="185"/>
                    <a:pt x="307" y="142"/>
                  </a:cubicBezTo>
                  <a:cubicBezTo>
                    <a:pt x="274" y="114"/>
                    <a:pt x="234" y="100"/>
                    <a:pt x="194" y="100"/>
                  </a:cubicBezTo>
                  <a:cubicBezTo>
                    <a:pt x="145" y="100"/>
                    <a:pt x="96" y="121"/>
                    <a:pt x="61" y="161"/>
                  </a:cubicBezTo>
                  <a:cubicBezTo>
                    <a:pt x="0" y="234"/>
                    <a:pt x="7" y="345"/>
                    <a:pt x="80" y="407"/>
                  </a:cubicBezTo>
                  <a:cubicBezTo>
                    <a:pt x="192" y="503"/>
                    <a:pt x="335" y="555"/>
                    <a:pt x="483" y="555"/>
                  </a:cubicBezTo>
                  <a:cubicBezTo>
                    <a:pt x="693" y="555"/>
                    <a:pt x="894" y="445"/>
                    <a:pt x="1007" y="269"/>
                  </a:cubicBezTo>
                  <a:cubicBezTo>
                    <a:pt x="1059" y="188"/>
                    <a:pt x="1035" y="81"/>
                    <a:pt x="955" y="27"/>
                  </a:cubicBezTo>
                  <a:cubicBezTo>
                    <a:pt x="926" y="9"/>
                    <a:pt x="894" y="0"/>
                    <a:pt x="863" y="0"/>
                  </a:cubicBezTo>
                  <a:close/>
                </a:path>
              </a:pathLst>
            </a:custGeom>
            <a:solidFill>
              <a:srgbClr val="4D2C69"/>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0" name="Google Shape;2966;p50"/>
            <p:cNvSpPr/>
            <p:nvPr/>
          </p:nvSpPr>
          <p:spPr>
            <a:xfrm>
              <a:off x="1586015" y="1599182"/>
              <a:ext cx="135189" cy="30600"/>
            </a:xfrm>
            <a:custGeom>
              <a:avLst/>
              <a:gdLst/>
              <a:ahLst/>
              <a:cxnLst/>
              <a:rect l="l" t="t" r="r" b="b"/>
              <a:pathLst>
                <a:path w="4736" h="1072" extrusionOk="0">
                  <a:moveTo>
                    <a:pt x="187" y="0"/>
                  </a:moveTo>
                  <a:cubicBezTo>
                    <a:pt x="103" y="0"/>
                    <a:pt x="29" y="59"/>
                    <a:pt x="16" y="145"/>
                  </a:cubicBezTo>
                  <a:cubicBezTo>
                    <a:pt x="1" y="241"/>
                    <a:pt x="65" y="330"/>
                    <a:pt x="159" y="345"/>
                  </a:cubicBezTo>
                  <a:cubicBezTo>
                    <a:pt x="187" y="348"/>
                    <a:pt x="4496" y="1072"/>
                    <a:pt x="4549" y="1072"/>
                  </a:cubicBezTo>
                  <a:cubicBezTo>
                    <a:pt x="4549" y="1072"/>
                    <a:pt x="4549" y="1072"/>
                    <a:pt x="4549" y="1072"/>
                  </a:cubicBezTo>
                  <a:cubicBezTo>
                    <a:pt x="4632" y="1072"/>
                    <a:pt x="4705" y="1012"/>
                    <a:pt x="4720" y="927"/>
                  </a:cubicBezTo>
                  <a:cubicBezTo>
                    <a:pt x="4735" y="832"/>
                    <a:pt x="4671" y="743"/>
                    <a:pt x="4576" y="728"/>
                  </a:cubicBezTo>
                  <a:lnTo>
                    <a:pt x="215" y="2"/>
                  </a:lnTo>
                  <a:cubicBezTo>
                    <a:pt x="206" y="1"/>
                    <a:pt x="197" y="0"/>
                    <a:pt x="187" y="0"/>
                  </a:cubicBezTo>
                  <a:close/>
                </a:path>
              </a:pathLst>
            </a:custGeom>
            <a:solidFill>
              <a:srgbClr val="4D2C69"/>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1" name="Google Shape;2967;p50"/>
            <p:cNvSpPr/>
            <p:nvPr/>
          </p:nvSpPr>
          <p:spPr>
            <a:xfrm>
              <a:off x="1549791" y="1817152"/>
              <a:ext cx="135132" cy="30572"/>
            </a:xfrm>
            <a:custGeom>
              <a:avLst/>
              <a:gdLst/>
              <a:ahLst/>
              <a:cxnLst/>
              <a:rect l="l" t="t" r="r" b="b"/>
              <a:pathLst>
                <a:path w="4734" h="1071" extrusionOk="0">
                  <a:moveTo>
                    <a:pt x="186" y="0"/>
                  </a:moveTo>
                  <a:cubicBezTo>
                    <a:pt x="103" y="0"/>
                    <a:pt x="29" y="60"/>
                    <a:pt x="16" y="146"/>
                  </a:cubicBezTo>
                  <a:cubicBezTo>
                    <a:pt x="1" y="241"/>
                    <a:pt x="63" y="330"/>
                    <a:pt x="159" y="345"/>
                  </a:cubicBezTo>
                  <a:lnTo>
                    <a:pt x="4519" y="1069"/>
                  </a:lnTo>
                  <a:cubicBezTo>
                    <a:pt x="4528" y="1071"/>
                    <a:pt x="4538" y="1071"/>
                    <a:pt x="4547" y="1071"/>
                  </a:cubicBezTo>
                  <a:cubicBezTo>
                    <a:pt x="4631" y="1071"/>
                    <a:pt x="4704" y="1011"/>
                    <a:pt x="4719" y="926"/>
                  </a:cubicBezTo>
                  <a:cubicBezTo>
                    <a:pt x="4734" y="831"/>
                    <a:pt x="4669" y="741"/>
                    <a:pt x="4576" y="727"/>
                  </a:cubicBezTo>
                  <a:lnTo>
                    <a:pt x="214" y="3"/>
                  </a:lnTo>
                  <a:cubicBezTo>
                    <a:pt x="204" y="1"/>
                    <a:pt x="195" y="0"/>
                    <a:pt x="186" y="0"/>
                  </a:cubicBezTo>
                  <a:close/>
                </a:path>
              </a:pathLst>
            </a:custGeom>
            <a:solidFill>
              <a:srgbClr val="4D2C69"/>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2" name="Google Shape;2968;p50"/>
            <p:cNvSpPr/>
            <p:nvPr/>
          </p:nvSpPr>
          <p:spPr>
            <a:xfrm>
              <a:off x="1569773" y="1704656"/>
              <a:ext cx="121316" cy="102163"/>
            </a:xfrm>
            <a:custGeom>
              <a:avLst/>
              <a:gdLst/>
              <a:ahLst/>
              <a:cxnLst/>
              <a:rect l="l" t="t" r="r" b="b"/>
              <a:pathLst>
                <a:path w="4250" h="3579" extrusionOk="0">
                  <a:moveTo>
                    <a:pt x="1356" y="347"/>
                  </a:moveTo>
                  <a:cubicBezTo>
                    <a:pt x="1401" y="347"/>
                    <a:pt x="1446" y="351"/>
                    <a:pt x="1492" y="359"/>
                  </a:cubicBezTo>
                  <a:cubicBezTo>
                    <a:pt x="1772" y="405"/>
                    <a:pt x="2009" y="592"/>
                    <a:pt x="2124" y="854"/>
                  </a:cubicBezTo>
                  <a:cubicBezTo>
                    <a:pt x="2148" y="908"/>
                    <a:pt x="2195" y="948"/>
                    <a:pt x="2253" y="957"/>
                  </a:cubicBezTo>
                  <a:cubicBezTo>
                    <a:pt x="2262" y="958"/>
                    <a:pt x="2271" y="959"/>
                    <a:pt x="2280" y="959"/>
                  </a:cubicBezTo>
                  <a:cubicBezTo>
                    <a:pt x="2329" y="959"/>
                    <a:pt x="2377" y="938"/>
                    <a:pt x="2410" y="903"/>
                  </a:cubicBezTo>
                  <a:cubicBezTo>
                    <a:pt x="2572" y="725"/>
                    <a:pt x="2797" y="627"/>
                    <a:pt x="3033" y="627"/>
                  </a:cubicBezTo>
                  <a:cubicBezTo>
                    <a:pt x="3079" y="627"/>
                    <a:pt x="3125" y="630"/>
                    <a:pt x="3171" y="638"/>
                  </a:cubicBezTo>
                  <a:cubicBezTo>
                    <a:pt x="3630" y="703"/>
                    <a:pt x="3935" y="1188"/>
                    <a:pt x="3853" y="1643"/>
                  </a:cubicBezTo>
                  <a:cubicBezTo>
                    <a:pt x="3727" y="2351"/>
                    <a:pt x="2450" y="2992"/>
                    <a:pt x="1879" y="3208"/>
                  </a:cubicBezTo>
                  <a:cubicBezTo>
                    <a:pt x="1733" y="3085"/>
                    <a:pt x="1403" y="2791"/>
                    <a:pt x="1108" y="2442"/>
                  </a:cubicBezTo>
                  <a:cubicBezTo>
                    <a:pt x="780" y="2053"/>
                    <a:pt x="434" y="1503"/>
                    <a:pt x="524" y="1064"/>
                  </a:cubicBezTo>
                  <a:cubicBezTo>
                    <a:pt x="607" y="652"/>
                    <a:pt x="957" y="347"/>
                    <a:pt x="1356" y="347"/>
                  </a:cubicBezTo>
                  <a:close/>
                  <a:moveTo>
                    <a:pt x="1351" y="0"/>
                  </a:moveTo>
                  <a:cubicBezTo>
                    <a:pt x="786" y="0"/>
                    <a:pt x="291" y="411"/>
                    <a:pt x="183" y="985"/>
                  </a:cubicBezTo>
                  <a:cubicBezTo>
                    <a:pt x="1" y="1953"/>
                    <a:pt x="1062" y="2974"/>
                    <a:pt x="1727" y="3534"/>
                  </a:cubicBezTo>
                  <a:cubicBezTo>
                    <a:pt x="1761" y="3561"/>
                    <a:pt x="1801" y="3578"/>
                    <a:pt x="1843" y="3578"/>
                  </a:cubicBezTo>
                  <a:cubicBezTo>
                    <a:pt x="1862" y="3578"/>
                    <a:pt x="1882" y="3575"/>
                    <a:pt x="1902" y="3567"/>
                  </a:cubicBezTo>
                  <a:cubicBezTo>
                    <a:pt x="1908" y="3565"/>
                    <a:pt x="2435" y="3380"/>
                    <a:pt x="2989" y="3057"/>
                  </a:cubicBezTo>
                  <a:cubicBezTo>
                    <a:pt x="3722" y="2628"/>
                    <a:pt x="4110" y="2172"/>
                    <a:pt x="4191" y="1709"/>
                  </a:cubicBezTo>
                  <a:cubicBezTo>
                    <a:pt x="4250" y="1396"/>
                    <a:pt x="4194" y="1067"/>
                    <a:pt x="4013" y="800"/>
                  </a:cubicBezTo>
                  <a:cubicBezTo>
                    <a:pt x="3828" y="528"/>
                    <a:pt x="3549" y="349"/>
                    <a:pt x="3228" y="295"/>
                  </a:cubicBezTo>
                  <a:cubicBezTo>
                    <a:pt x="3162" y="284"/>
                    <a:pt x="3096" y="279"/>
                    <a:pt x="3031" y="279"/>
                  </a:cubicBezTo>
                  <a:cubicBezTo>
                    <a:pt x="2777" y="279"/>
                    <a:pt x="2530" y="361"/>
                    <a:pt x="2326" y="511"/>
                  </a:cubicBezTo>
                  <a:cubicBezTo>
                    <a:pt x="2146" y="249"/>
                    <a:pt x="1866" y="70"/>
                    <a:pt x="1546" y="17"/>
                  </a:cubicBezTo>
                  <a:cubicBezTo>
                    <a:pt x="1480" y="6"/>
                    <a:pt x="1415" y="0"/>
                    <a:pt x="1351" y="0"/>
                  </a:cubicBezTo>
                  <a:close/>
                </a:path>
              </a:pathLst>
            </a:custGeom>
            <a:solidFill>
              <a:srgbClr val="4D2C69"/>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3" name="Google Shape;2969;p50"/>
            <p:cNvSpPr/>
            <p:nvPr/>
          </p:nvSpPr>
          <p:spPr>
            <a:xfrm>
              <a:off x="1409093" y="1555280"/>
              <a:ext cx="339457" cy="336460"/>
            </a:xfrm>
            <a:custGeom>
              <a:avLst/>
              <a:gdLst/>
              <a:ahLst/>
              <a:cxnLst/>
              <a:rect l="l" t="t" r="r" b="b"/>
              <a:pathLst>
                <a:path w="11892" h="11787" extrusionOk="0">
                  <a:moveTo>
                    <a:pt x="4657" y="5618"/>
                  </a:moveTo>
                  <a:lnTo>
                    <a:pt x="4197" y="8387"/>
                  </a:lnTo>
                  <a:cubicBezTo>
                    <a:pt x="3552" y="8120"/>
                    <a:pt x="2409" y="7495"/>
                    <a:pt x="2327" y="6826"/>
                  </a:cubicBezTo>
                  <a:cubicBezTo>
                    <a:pt x="2272" y="6374"/>
                    <a:pt x="2577" y="5916"/>
                    <a:pt x="3032" y="5857"/>
                  </a:cubicBezTo>
                  <a:cubicBezTo>
                    <a:pt x="3073" y="5851"/>
                    <a:pt x="3114" y="5848"/>
                    <a:pt x="3155" y="5848"/>
                  </a:cubicBezTo>
                  <a:cubicBezTo>
                    <a:pt x="3395" y="5848"/>
                    <a:pt x="3624" y="5951"/>
                    <a:pt x="3786" y="6136"/>
                  </a:cubicBezTo>
                  <a:cubicBezTo>
                    <a:pt x="3819" y="6174"/>
                    <a:pt x="3868" y="6194"/>
                    <a:pt x="3918" y="6194"/>
                  </a:cubicBezTo>
                  <a:cubicBezTo>
                    <a:pt x="3926" y="6194"/>
                    <a:pt x="3934" y="6194"/>
                    <a:pt x="3942" y="6193"/>
                  </a:cubicBezTo>
                  <a:cubicBezTo>
                    <a:pt x="4000" y="6184"/>
                    <a:pt x="4051" y="6146"/>
                    <a:pt x="4075" y="6093"/>
                  </a:cubicBezTo>
                  <a:cubicBezTo>
                    <a:pt x="4185" y="5849"/>
                    <a:pt x="4398" y="5676"/>
                    <a:pt x="4657" y="5618"/>
                  </a:cubicBezTo>
                  <a:close/>
                  <a:moveTo>
                    <a:pt x="6866" y="1"/>
                  </a:moveTo>
                  <a:cubicBezTo>
                    <a:pt x="6783" y="1"/>
                    <a:pt x="6708" y="61"/>
                    <a:pt x="6695" y="147"/>
                  </a:cubicBezTo>
                  <a:cubicBezTo>
                    <a:pt x="6624" y="567"/>
                    <a:pt x="6282" y="877"/>
                    <a:pt x="5879" y="924"/>
                  </a:cubicBezTo>
                  <a:cubicBezTo>
                    <a:pt x="5536" y="818"/>
                    <a:pt x="5283" y="523"/>
                    <a:pt x="5231" y="167"/>
                  </a:cubicBezTo>
                  <a:cubicBezTo>
                    <a:pt x="5217" y="82"/>
                    <a:pt x="5144" y="20"/>
                    <a:pt x="5061" y="20"/>
                  </a:cubicBezTo>
                  <a:cubicBezTo>
                    <a:pt x="5052" y="20"/>
                    <a:pt x="5043" y="21"/>
                    <a:pt x="5034" y="22"/>
                  </a:cubicBezTo>
                  <a:lnTo>
                    <a:pt x="1097" y="611"/>
                  </a:lnTo>
                  <a:cubicBezTo>
                    <a:pt x="1004" y="621"/>
                    <a:pt x="934" y="716"/>
                    <a:pt x="949" y="807"/>
                  </a:cubicBezTo>
                  <a:cubicBezTo>
                    <a:pt x="986" y="1056"/>
                    <a:pt x="925" y="1303"/>
                    <a:pt x="776" y="1505"/>
                  </a:cubicBezTo>
                  <a:cubicBezTo>
                    <a:pt x="627" y="1706"/>
                    <a:pt x="410" y="1838"/>
                    <a:pt x="163" y="1872"/>
                  </a:cubicBezTo>
                  <a:cubicBezTo>
                    <a:pt x="69" y="1884"/>
                    <a:pt x="0" y="1980"/>
                    <a:pt x="15" y="2071"/>
                  </a:cubicBezTo>
                  <a:lnTo>
                    <a:pt x="215" y="3399"/>
                  </a:lnTo>
                  <a:cubicBezTo>
                    <a:pt x="226" y="3486"/>
                    <a:pt x="304" y="3549"/>
                    <a:pt x="387" y="3549"/>
                  </a:cubicBezTo>
                  <a:cubicBezTo>
                    <a:pt x="395" y="3549"/>
                    <a:pt x="403" y="3548"/>
                    <a:pt x="411" y="3547"/>
                  </a:cubicBezTo>
                  <a:cubicBezTo>
                    <a:pt x="507" y="3532"/>
                    <a:pt x="571" y="3444"/>
                    <a:pt x="559" y="3350"/>
                  </a:cubicBezTo>
                  <a:lnTo>
                    <a:pt x="383" y="2181"/>
                  </a:lnTo>
                  <a:cubicBezTo>
                    <a:pt x="651" y="2102"/>
                    <a:pt x="888" y="1940"/>
                    <a:pt x="1055" y="1712"/>
                  </a:cubicBezTo>
                  <a:cubicBezTo>
                    <a:pt x="1225" y="1482"/>
                    <a:pt x="1313" y="1210"/>
                    <a:pt x="1308" y="931"/>
                  </a:cubicBezTo>
                  <a:lnTo>
                    <a:pt x="4924" y="390"/>
                  </a:lnTo>
                  <a:cubicBezTo>
                    <a:pt x="5006" y="670"/>
                    <a:pt x="5180" y="910"/>
                    <a:pt x="5412" y="1078"/>
                  </a:cubicBezTo>
                  <a:lnTo>
                    <a:pt x="5327" y="1592"/>
                  </a:lnTo>
                  <a:lnTo>
                    <a:pt x="1113" y="2221"/>
                  </a:lnTo>
                  <a:cubicBezTo>
                    <a:pt x="1018" y="2236"/>
                    <a:pt x="954" y="2324"/>
                    <a:pt x="966" y="2419"/>
                  </a:cubicBezTo>
                  <a:cubicBezTo>
                    <a:pt x="978" y="2505"/>
                    <a:pt x="1055" y="2567"/>
                    <a:pt x="1139" y="2567"/>
                  </a:cubicBezTo>
                  <a:cubicBezTo>
                    <a:pt x="1147" y="2567"/>
                    <a:pt x="1156" y="2566"/>
                    <a:pt x="1164" y="2565"/>
                  </a:cubicBezTo>
                  <a:lnTo>
                    <a:pt x="5266" y="1953"/>
                  </a:lnTo>
                  <a:lnTo>
                    <a:pt x="5266" y="1953"/>
                  </a:lnTo>
                  <a:lnTo>
                    <a:pt x="5122" y="2815"/>
                  </a:lnTo>
                  <a:cubicBezTo>
                    <a:pt x="5049" y="2774"/>
                    <a:pt x="4966" y="2752"/>
                    <a:pt x="4882" y="2752"/>
                  </a:cubicBezTo>
                  <a:cubicBezTo>
                    <a:pt x="4858" y="2752"/>
                    <a:pt x="4833" y="2754"/>
                    <a:pt x="4809" y="2757"/>
                  </a:cubicBezTo>
                  <a:cubicBezTo>
                    <a:pt x="4547" y="2792"/>
                    <a:pt x="4352" y="3057"/>
                    <a:pt x="4395" y="3318"/>
                  </a:cubicBezTo>
                  <a:cubicBezTo>
                    <a:pt x="4406" y="3405"/>
                    <a:pt x="4484" y="3467"/>
                    <a:pt x="4567" y="3467"/>
                  </a:cubicBezTo>
                  <a:cubicBezTo>
                    <a:pt x="4575" y="3467"/>
                    <a:pt x="4583" y="3466"/>
                    <a:pt x="4592" y="3465"/>
                  </a:cubicBezTo>
                  <a:cubicBezTo>
                    <a:pt x="4687" y="3450"/>
                    <a:pt x="4752" y="3362"/>
                    <a:pt x="4739" y="3268"/>
                  </a:cubicBezTo>
                  <a:cubicBezTo>
                    <a:pt x="4726" y="3191"/>
                    <a:pt x="4784" y="3113"/>
                    <a:pt x="4860" y="3101"/>
                  </a:cubicBezTo>
                  <a:cubicBezTo>
                    <a:pt x="4867" y="3100"/>
                    <a:pt x="4873" y="3100"/>
                    <a:pt x="4880" y="3100"/>
                  </a:cubicBezTo>
                  <a:cubicBezTo>
                    <a:pt x="4949" y="3100"/>
                    <a:pt x="5015" y="3153"/>
                    <a:pt x="5024" y="3225"/>
                  </a:cubicBezTo>
                  <a:cubicBezTo>
                    <a:pt x="5028" y="3246"/>
                    <a:pt x="5033" y="3265"/>
                    <a:pt x="5044" y="3283"/>
                  </a:cubicBezTo>
                  <a:lnTo>
                    <a:pt x="4717" y="5259"/>
                  </a:lnTo>
                  <a:cubicBezTo>
                    <a:pt x="4376" y="5294"/>
                    <a:pt x="4069" y="5475"/>
                    <a:pt x="3875" y="5747"/>
                  </a:cubicBezTo>
                  <a:cubicBezTo>
                    <a:pt x="3668" y="5589"/>
                    <a:pt x="3416" y="5503"/>
                    <a:pt x="3156" y="5503"/>
                  </a:cubicBezTo>
                  <a:cubicBezTo>
                    <a:pt x="3098" y="5503"/>
                    <a:pt x="3040" y="5508"/>
                    <a:pt x="2981" y="5516"/>
                  </a:cubicBezTo>
                  <a:cubicBezTo>
                    <a:pt x="2351" y="5597"/>
                    <a:pt x="1909" y="6228"/>
                    <a:pt x="1982" y="6860"/>
                  </a:cubicBezTo>
                  <a:cubicBezTo>
                    <a:pt x="2037" y="7341"/>
                    <a:pt x="2417" y="7818"/>
                    <a:pt x="3178" y="8269"/>
                  </a:cubicBezTo>
                  <a:cubicBezTo>
                    <a:pt x="3565" y="8499"/>
                    <a:pt x="3944" y="8663"/>
                    <a:pt x="4137" y="8740"/>
                  </a:cubicBezTo>
                  <a:lnTo>
                    <a:pt x="3993" y="9619"/>
                  </a:lnTo>
                  <a:lnTo>
                    <a:pt x="2257" y="9878"/>
                  </a:lnTo>
                  <a:cubicBezTo>
                    <a:pt x="2162" y="9893"/>
                    <a:pt x="2096" y="9981"/>
                    <a:pt x="2110" y="10075"/>
                  </a:cubicBezTo>
                  <a:cubicBezTo>
                    <a:pt x="2123" y="10161"/>
                    <a:pt x="2198" y="10224"/>
                    <a:pt x="2281" y="10224"/>
                  </a:cubicBezTo>
                  <a:cubicBezTo>
                    <a:pt x="2290" y="10224"/>
                    <a:pt x="2297" y="10224"/>
                    <a:pt x="2306" y="10222"/>
                  </a:cubicBezTo>
                  <a:lnTo>
                    <a:pt x="4347" y="9917"/>
                  </a:lnTo>
                  <a:cubicBezTo>
                    <a:pt x="4733" y="10085"/>
                    <a:pt x="4973" y="10498"/>
                    <a:pt x="4901" y="10931"/>
                  </a:cubicBezTo>
                  <a:cubicBezTo>
                    <a:pt x="4891" y="10990"/>
                    <a:pt x="4912" y="11049"/>
                    <a:pt x="4955" y="11088"/>
                  </a:cubicBezTo>
                  <a:lnTo>
                    <a:pt x="2871" y="11399"/>
                  </a:lnTo>
                  <a:cubicBezTo>
                    <a:pt x="2793" y="11131"/>
                    <a:pt x="2631" y="10894"/>
                    <a:pt x="2402" y="10726"/>
                  </a:cubicBezTo>
                  <a:cubicBezTo>
                    <a:pt x="2178" y="10560"/>
                    <a:pt x="1914" y="10472"/>
                    <a:pt x="1641" y="10472"/>
                  </a:cubicBezTo>
                  <a:cubicBezTo>
                    <a:pt x="1635" y="10472"/>
                    <a:pt x="1628" y="10472"/>
                    <a:pt x="1621" y="10473"/>
                  </a:cubicBezTo>
                  <a:lnTo>
                    <a:pt x="678" y="4153"/>
                  </a:lnTo>
                  <a:cubicBezTo>
                    <a:pt x="664" y="4068"/>
                    <a:pt x="590" y="4005"/>
                    <a:pt x="505" y="4005"/>
                  </a:cubicBezTo>
                  <a:cubicBezTo>
                    <a:pt x="497" y="4005"/>
                    <a:pt x="488" y="4006"/>
                    <a:pt x="480" y="4007"/>
                  </a:cubicBezTo>
                  <a:cubicBezTo>
                    <a:pt x="385" y="4022"/>
                    <a:pt x="321" y="4109"/>
                    <a:pt x="332" y="4204"/>
                  </a:cubicBezTo>
                  <a:lnTo>
                    <a:pt x="1301" y="10684"/>
                  </a:lnTo>
                  <a:cubicBezTo>
                    <a:pt x="1312" y="10769"/>
                    <a:pt x="1391" y="10834"/>
                    <a:pt x="1474" y="10834"/>
                  </a:cubicBezTo>
                  <a:cubicBezTo>
                    <a:pt x="1482" y="10834"/>
                    <a:pt x="1491" y="10833"/>
                    <a:pt x="1499" y="10832"/>
                  </a:cubicBezTo>
                  <a:cubicBezTo>
                    <a:pt x="1546" y="10824"/>
                    <a:pt x="1594" y="10821"/>
                    <a:pt x="1641" y="10821"/>
                  </a:cubicBezTo>
                  <a:cubicBezTo>
                    <a:pt x="1839" y="10821"/>
                    <a:pt x="2032" y="10884"/>
                    <a:pt x="2195" y="11004"/>
                  </a:cubicBezTo>
                  <a:cubicBezTo>
                    <a:pt x="2396" y="11153"/>
                    <a:pt x="2528" y="11371"/>
                    <a:pt x="2564" y="11620"/>
                  </a:cubicBezTo>
                  <a:cubicBezTo>
                    <a:pt x="2574" y="11704"/>
                    <a:pt x="2654" y="11769"/>
                    <a:pt x="2738" y="11769"/>
                  </a:cubicBezTo>
                  <a:cubicBezTo>
                    <a:pt x="2745" y="11769"/>
                    <a:pt x="2753" y="11768"/>
                    <a:pt x="2761" y="11767"/>
                  </a:cubicBezTo>
                  <a:lnTo>
                    <a:pt x="5976" y="11286"/>
                  </a:lnTo>
                  <a:lnTo>
                    <a:pt x="8970" y="11784"/>
                  </a:lnTo>
                  <a:cubicBezTo>
                    <a:pt x="8979" y="11785"/>
                    <a:pt x="8988" y="11786"/>
                    <a:pt x="8998" y="11786"/>
                  </a:cubicBezTo>
                  <a:cubicBezTo>
                    <a:pt x="9079" y="11786"/>
                    <a:pt x="9157" y="11723"/>
                    <a:pt x="9169" y="11639"/>
                  </a:cubicBezTo>
                  <a:cubicBezTo>
                    <a:pt x="9210" y="11392"/>
                    <a:pt x="9344" y="11176"/>
                    <a:pt x="9549" y="11031"/>
                  </a:cubicBezTo>
                  <a:cubicBezTo>
                    <a:pt x="9710" y="10916"/>
                    <a:pt x="9899" y="10856"/>
                    <a:pt x="10092" y="10856"/>
                  </a:cubicBezTo>
                  <a:cubicBezTo>
                    <a:pt x="10143" y="10856"/>
                    <a:pt x="10195" y="10860"/>
                    <a:pt x="10247" y="10869"/>
                  </a:cubicBezTo>
                  <a:cubicBezTo>
                    <a:pt x="10256" y="10871"/>
                    <a:pt x="10265" y="10871"/>
                    <a:pt x="10275" y="10871"/>
                  </a:cubicBezTo>
                  <a:cubicBezTo>
                    <a:pt x="10357" y="10871"/>
                    <a:pt x="10434" y="10809"/>
                    <a:pt x="10446" y="10726"/>
                  </a:cubicBezTo>
                  <a:lnTo>
                    <a:pt x="10649" y="9510"/>
                  </a:lnTo>
                  <a:cubicBezTo>
                    <a:pt x="10664" y="9415"/>
                    <a:pt x="10601" y="9326"/>
                    <a:pt x="10506" y="9311"/>
                  </a:cubicBezTo>
                  <a:cubicBezTo>
                    <a:pt x="10496" y="9309"/>
                    <a:pt x="10486" y="9308"/>
                    <a:pt x="10476" y="9308"/>
                  </a:cubicBezTo>
                  <a:cubicBezTo>
                    <a:pt x="10392" y="9308"/>
                    <a:pt x="10319" y="9368"/>
                    <a:pt x="10306" y="9454"/>
                  </a:cubicBezTo>
                  <a:lnTo>
                    <a:pt x="10132" y="10510"/>
                  </a:lnTo>
                  <a:cubicBezTo>
                    <a:pt x="10118" y="10509"/>
                    <a:pt x="10105" y="10509"/>
                    <a:pt x="10091" y="10509"/>
                  </a:cubicBezTo>
                  <a:cubicBezTo>
                    <a:pt x="9825" y="10509"/>
                    <a:pt x="9568" y="10592"/>
                    <a:pt x="9345" y="10750"/>
                  </a:cubicBezTo>
                  <a:cubicBezTo>
                    <a:pt x="9114" y="10915"/>
                    <a:pt x="8947" y="11149"/>
                    <a:pt x="8866" y="11414"/>
                  </a:cubicBezTo>
                  <a:lnTo>
                    <a:pt x="5260" y="10815"/>
                  </a:lnTo>
                  <a:cubicBezTo>
                    <a:pt x="5278" y="10240"/>
                    <a:pt x="4901" y="9716"/>
                    <a:pt x="4355" y="9549"/>
                  </a:cubicBezTo>
                  <a:lnTo>
                    <a:pt x="5730" y="1280"/>
                  </a:lnTo>
                  <a:cubicBezTo>
                    <a:pt x="5743" y="1280"/>
                    <a:pt x="5756" y="1280"/>
                    <a:pt x="5769" y="1280"/>
                  </a:cubicBezTo>
                  <a:cubicBezTo>
                    <a:pt x="6321" y="1280"/>
                    <a:pt x="6830" y="912"/>
                    <a:pt x="6996" y="374"/>
                  </a:cubicBezTo>
                  <a:lnTo>
                    <a:pt x="10601" y="974"/>
                  </a:lnTo>
                  <a:cubicBezTo>
                    <a:pt x="10585" y="1549"/>
                    <a:pt x="10957" y="2069"/>
                    <a:pt x="11505" y="2240"/>
                  </a:cubicBezTo>
                  <a:lnTo>
                    <a:pt x="10439" y="8654"/>
                  </a:lnTo>
                  <a:cubicBezTo>
                    <a:pt x="10424" y="8748"/>
                    <a:pt x="10488" y="8837"/>
                    <a:pt x="10582" y="8852"/>
                  </a:cubicBezTo>
                  <a:cubicBezTo>
                    <a:pt x="10591" y="8853"/>
                    <a:pt x="10601" y="8854"/>
                    <a:pt x="10610" y="8854"/>
                  </a:cubicBezTo>
                  <a:cubicBezTo>
                    <a:pt x="10694" y="8854"/>
                    <a:pt x="10768" y="8795"/>
                    <a:pt x="10781" y="8709"/>
                  </a:cubicBezTo>
                  <a:lnTo>
                    <a:pt x="11875" y="2136"/>
                  </a:lnTo>
                  <a:cubicBezTo>
                    <a:pt x="11891" y="2041"/>
                    <a:pt x="11829" y="1951"/>
                    <a:pt x="11733" y="1935"/>
                  </a:cubicBezTo>
                  <a:cubicBezTo>
                    <a:pt x="11224" y="1849"/>
                    <a:pt x="10877" y="1364"/>
                    <a:pt x="10963" y="856"/>
                  </a:cubicBezTo>
                  <a:cubicBezTo>
                    <a:pt x="10978" y="761"/>
                    <a:pt x="10914" y="672"/>
                    <a:pt x="10819" y="657"/>
                  </a:cubicBezTo>
                  <a:lnTo>
                    <a:pt x="6893" y="3"/>
                  </a:lnTo>
                  <a:cubicBezTo>
                    <a:pt x="6884" y="1"/>
                    <a:pt x="6875" y="1"/>
                    <a:pt x="6866" y="1"/>
                  </a:cubicBezTo>
                  <a:close/>
                </a:path>
              </a:pathLst>
            </a:custGeom>
            <a:solidFill>
              <a:srgbClr val="4D2C69"/>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pic>
        <p:nvPicPr>
          <p:cNvPr id="3" name="Picture 2"/>
          <p:cNvPicPr>
            <a:picLocks noChangeAspect="1"/>
          </p:cNvPicPr>
          <p:nvPr/>
        </p:nvPicPr>
        <p:blipFill rotWithShape="1">
          <a:blip r:embed="rId3"/>
          <a:srcRect l="15354" t="72858" r="10092"/>
          <a:stretch/>
        </p:blipFill>
        <p:spPr>
          <a:xfrm>
            <a:off x="139541" y="1551668"/>
            <a:ext cx="2890395" cy="1172067"/>
          </a:xfrm>
          <a:prstGeom prst="rect">
            <a:avLst/>
          </a:prstGeom>
        </p:spPr>
      </p:pic>
      <p:pic>
        <p:nvPicPr>
          <p:cNvPr id="5" name="Picture 4"/>
          <p:cNvPicPr>
            <a:picLocks noChangeAspect="1"/>
          </p:cNvPicPr>
          <p:nvPr/>
        </p:nvPicPr>
        <p:blipFill>
          <a:blip r:embed="rId4"/>
          <a:stretch>
            <a:fillRect/>
          </a:stretch>
        </p:blipFill>
        <p:spPr>
          <a:xfrm>
            <a:off x="4822697" y="2382777"/>
            <a:ext cx="2731245" cy="1169282"/>
          </a:xfrm>
          <a:prstGeom prst="rect">
            <a:avLst/>
          </a:prstGeom>
        </p:spPr>
      </p:pic>
      <p:sp>
        <p:nvSpPr>
          <p:cNvPr id="101" name="Google Shape;1996;p48"/>
          <p:cNvSpPr txBox="1">
            <a:spLocks/>
          </p:cNvSpPr>
          <p:nvPr/>
        </p:nvSpPr>
        <p:spPr>
          <a:xfrm>
            <a:off x="609338" y="1782664"/>
            <a:ext cx="1950800" cy="6096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1pPr>
            <a:lvl2pPr marR="0" lvl="1"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2pPr>
            <a:lvl3pPr marR="0" lvl="2"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3pPr>
            <a:lvl4pPr marR="0" lvl="3"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4pPr>
            <a:lvl5pPr marR="0" lvl="4"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5pPr>
            <a:lvl6pPr marR="0" lvl="5"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6pPr>
            <a:lvl7pPr marR="0" lvl="6"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7pPr>
            <a:lvl8pPr marR="0" lvl="7"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8pPr>
            <a:lvl9pPr marR="0" lvl="8"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9pPr>
          </a:lstStyle>
          <a:p>
            <a:pPr algn="ctr"/>
            <a:r>
              <a:rPr lang="vi-VN" sz="3333" kern="0" dirty="0" smtClean="0">
                <a:solidFill>
                  <a:schemeClr val="accent5">
                    <a:lumMod val="10000"/>
                  </a:schemeClr>
                </a:solidFill>
              </a:rPr>
              <a:t>Bước </a:t>
            </a:r>
            <a:r>
              <a:rPr lang="en-US" sz="3333" kern="0" dirty="0" smtClean="0">
                <a:solidFill>
                  <a:schemeClr val="accent5">
                    <a:lumMod val="10000"/>
                  </a:schemeClr>
                </a:solidFill>
              </a:rPr>
              <a:t>1</a:t>
            </a:r>
            <a:endParaRPr lang="vi-VN" sz="3333" kern="0" dirty="0">
              <a:solidFill>
                <a:schemeClr val="accent5">
                  <a:lumMod val="10000"/>
                </a:schemeClr>
              </a:solidFill>
            </a:endParaRPr>
          </a:p>
        </p:txBody>
      </p:sp>
      <p:sp>
        <p:nvSpPr>
          <p:cNvPr id="103" name="Google Shape;1994;p48"/>
          <p:cNvSpPr txBox="1">
            <a:spLocks/>
          </p:cNvSpPr>
          <p:nvPr/>
        </p:nvSpPr>
        <p:spPr>
          <a:xfrm>
            <a:off x="5212920" y="2590620"/>
            <a:ext cx="1950800" cy="6096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1pPr>
            <a:lvl2pPr marR="0" lvl="1"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2pPr>
            <a:lvl3pPr marR="0" lvl="2"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3pPr>
            <a:lvl4pPr marR="0" lvl="3"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4pPr>
            <a:lvl5pPr marR="0" lvl="4"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5pPr>
            <a:lvl6pPr marR="0" lvl="5"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6pPr>
            <a:lvl7pPr marR="0" lvl="6"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7pPr>
            <a:lvl8pPr marR="0" lvl="7"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8pPr>
            <a:lvl9pPr marR="0" lvl="8"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9pPr>
          </a:lstStyle>
          <a:p>
            <a:pPr algn="ctr"/>
            <a:r>
              <a:rPr lang="vi-VN" sz="3333" kern="0" dirty="0" smtClean="0">
                <a:solidFill>
                  <a:schemeClr val="accent5">
                    <a:lumMod val="10000"/>
                  </a:schemeClr>
                </a:solidFill>
              </a:rPr>
              <a:t>Bước </a:t>
            </a:r>
            <a:r>
              <a:rPr lang="en-US" sz="3333" kern="0" dirty="0" smtClean="0">
                <a:solidFill>
                  <a:schemeClr val="accent5">
                    <a:lumMod val="10000"/>
                  </a:schemeClr>
                </a:solidFill>
              </a:rPr>
              <a:t>2</a:t>
            </a:r>
            <a:endParaRPr lang="vi-VN" sz="3333" kern="0" dirty="0">
              <a:solidFill>
                <a:schemeClr val="accent5">
                  <a:lumMod val="10000"/>
                </a:schemeClr>
              </a:solidFill>
            </a:endParaRPr>
          </a:p>
        </p:txBody>
      </p:sp>
      <p:pic>
        <p:nvPicPr>
          <p:cNvPr id="8" name="Picture 7"/>
          <p:cNvPicPr>
            <a:picLocks noChangeAspect="1"/>
          </p:cNvPicPr>
          <p:nvPr/>
        </p:nvPicPr>
        <p:blipFill>
          <a:blip r:embed="rId5"/>
          <a:stretch>
            <a:fillRect/>
          </a:stretch>
        </p:blipFill>
        <p:spPr>
          <a:xfrm>
            <a:off x="8777911" y="1964430"/>
            <a:ext cx="2889754" cy="1170533"/>
          </a:xfrm>
          <a:prstGeom prst="rect">
            <a:avLst/>
          </a:prstGeom>
        </p:spPr>
      </p:pic>
      <p:sp>
        <p:nvSpPr>
          <p:cNvPr id="106" name="Google Shape;2000;p48"/>
          <p:cNvSpPr txBox="1">
            <a:spLocks/>
          </p:cNvSpPr>
          <p:nvPr/>
        </p:nvSpPr>
        <p:spPr>
          <a:xfrm>
            <a:off x="9308905" y="2113345"/>
            <a:ext cx="1950800" cy="6096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1pPr>
            <a:lvl2pPr marR="0" lvl="1"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2pPr>
            <a:lvl3pPr marR="0" lvl="2"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3pPr>
            <a:lvl4pPr marR="0" lvl="3"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4pPr>
            <a:lvl5pPr marR="0" lvl="4"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5pPr>
            <a:lvl6pPr marR="0" lvl="5"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6pPr>
            <a:lvl7pPr marR="0" lvl="6"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7pPr>
            <a:lvl8pPr marR="0" lvl="7"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8pPr>
            <a:lvl9pPr marR="0" lvl="8"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9pPr>
          </a:lstStyle>
          <a:p>
            <a:pPr algn="ctr"/>
            <a:r>
              <a:rPr lang="vi-VN" sz="3333" kern="0" dirty="0" smtClean="0">
                <a:solidFill>
                  <a:schemeClr val="accent5">
                    <a:lumMod val="10000"/>
                  </a:schemeClr>
                </a:solidFill>
              </a:rPr>
              <a:t>Bước 3</a:t>
            </a:r>
            <a:endParaRPr lang="vi-VN" sz="3333" kern="0" dirty="0">
              <a:solidFill>
                <a:schemeClr val="accent5">
                  <a:lumMod val="10000"/>
                </a:schemeClr>
              </a:solidFill>
            </a:endParaRPr>
          </a:p>
        </p:txBody>
      </p:sp>
    </p:spTree>
    <p:extLst>
      <p:ext uri="{BB962C8B-B14F-4D97-AF65-F5344CB8AC3E}">
        <p14:creationId xmlns:p14="http://schemas.microsoft.com/office/powerpoint/2010/main" val="1623447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93"/>
                                        </p:tgtEl>
                                        <p:attrNameLst>
                                          <p:attrName>style.visibility</p:attrName>
                                        </p:attrNameLst>
                                      </p:cBhvr>
                                      <p:to>
                                        <p:strVal val="visible"/>
                                      </p:to>
                                    </p:set>
                                    <p:animEffect transition="in" filter="barn(inVertical)">
                                      <p:cBhvr>
                                        <p:cTn id="7" dur="500"/>
                                        <p:tgtEl>
                                          <p:spTgt spid="199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995">
                                            <p:txEl>
                                              <p:pRg st="1" end="1"/>
                                            </p:txEl>
                                          </p:spTgt>
                                        </p:tgtEl>
                                        <p:attrNameLst>
                                          <p:attrName>style.visibility</p:attrName>
                                        </p:attrNameLst>
                                      </p:cBhvr>
                                      <p:to>
                                        <p:strVal val="visible"/>
                                      </p:to>
                                    </p:set>
                                    <p:anim calcmode="lin" valueType="num">
                                      <p:cBhvr additive="base">
                                        <p:cTn id="12" dur="500" fill="hold"/>
                                        <p:tgtEl>
                                          <p:spTgt spid="1995">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199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997">
                                            <p:txEl>
                                              <p:pRg st="0" end="0"/>
                                            </p:txEl>
                                          </p:spTgt>
                                        </p:tgtEl>
                                        <p:attrNameLst>
                                          <p:attrName>style.visibility</p:attrName>
                                        </p:attrNameLst>
                                      </p:cBhvr>
                                      <p:to>
                                        <p:strVal val="visible"/>
                                      </p:to>
                                    </p:set>
                                    <p:anim calcmode="lin" valueType="num">
                                      <p:cBhvr additive="base">
                                        <p:cTn id="18" dur="500" fill="hold"/>
                                        <p:tgtEl>
                                          <p:spTgt spid="1997">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199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2001">
                                            <p:txEl>
                                              <p:pRg st="0" end="0"/>
                                            </p:txEl>
                                          </p:spTgt>
                                        </p:tgtEl>
                                        <p:attrNameLst>
                                          <p:attrName>style.visibility</p:attrName>
                                        </p:attrNameLst>
                                      </p:cBhvr>
                                      <p:to>
                                        <p:strVal val="visible"/>
                                      </p:to>
                                    </p:set>
                                    <p:anim calcmode="lin" valueType="num">
                                      <p:cBhvr additive="base">
                                        <p:cTn id="24" dur="500" fill="hold"/>
                                        <p:tgtEl>
                                          <p:spTgt spid="2001">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200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01"/>
                                        </p:tgtEl>
                                        <p:attrNameLst>
                                          <p:attrName>style.visibility</p:attrName>
                                        </p:attrNameLst>
                                      </p:cBhvr>
                                      <p:to>
                                        <p:strVal val="visible"/>
                                      </p:to>
                                    </p:set>
                                    <p:animEffect transition="in" filter="barn(inVertical)">
                                      <p:cBhvr>
                                        <p:cTn id="30" dur="500"/>
                                        <p:tgtEl>
                                          <p:spTgt spid="101"/>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103"/>
                                        </p:tgtEl>
                                        <p:attrNameLst>
                                          <p:attrName>style.visibility</p:attrName>
                                        </p:attrNameLst>
                                      </p:cBhvr>
                                      <p:to>
                                        <p:strVal val="visible"/>
                                      </p:to>
                                    </p:set>
                                    <p:animEffect transition="in" filter="barn(inVertical)">
                                      <p:cBhvr>
                                        <p:cTn id="35" dur="500"/>
                                        <p:tgtEl>
                                          <p:spTgt spid="103"/>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106"/>
                                        </p:tgtEl>
                                        <p:attrNameLst>
                                          <p:attrName>style.visibility</p:attrName>
                                        </p:attrNameLst>
                                      </p:cBhvr>
                                      <p:to>
                                        <p:strVal val="visible"/>
                                      </p:to>
                                    </p:set>
                                    <p:animEffect transition="in" filter="barn(inVertical)">
                                      <p:cBhvr>
                                        <p:cTn id="40" dur="500"/>
                                        <p:tgtEl>
                                          <p:spTgt spid="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93" grpId="0"/>
      <p:bldP spid="101" grpId="0"/>
      <p:bldP spid="103" grpId="0"/>
      <p:bldP spid="10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VD TN1.mp4">
            <a:hlinkClick r:id="" action="ppaction://media"/>
          </p:cNvPr>
          <p:cNvPicPr>
            <a:picLocks noChangeAspect="1"/>
          </p:cNvPicPr>
          <p:nvPr>
            <a:videoFile r:link="rId1"/>
            <p:extLst>
              <p:ext uri="{DAA4B4D4-6D71-4841-9C94-3DE7FCFB9230}">
                <p14:media xmlns:p14="http://schemas.microsoft.com/office/powerpoint/2010/main" r:embed="rId2">
                  <p14:trim st="2214" end="4306.6666"/>
                </p14:media>
              </p:ext>
            </p:extLst>
          </p:nvPr>
        </p:nvPicPr>
        <p:blipFill>
          <a:blip r:embed="rId4"/>
          <a:stretch>
            <a:fillRect/>
          </a:stretch>
        </p:blipFill>
        <p:spPr>
          <a:xfrm>
            <a:off x="1536032" y="1509822"/>
            <a:ext cx="9817768" cy="4148755"/>
          </a:xfrm>
          <a:prstGeom prst="rect">
            <a:avLst/>
          </a:prstGeom>
        </p:spPr>
      </p:pic>
      <p:sp>
        <p:nvSpPr>
          <p:cNvPr id="5" name="TextBox 4"/>
          <p:cNvSpPr txBox="1"/>
          <p:nvPr/>
        </p:nvSpPr>
        <p:spPr>
          <a:xfrm>
            <a:off x="368969" y="6176963"/>
            <a:ext cx="3902241" cy="461665"/>
          </a:xfrm>
          <a:prstGeom prst="rect">
            <a:avLst/>
          </a:prstGeom>
          <a:noFill/>
        </p:spPr>
        <p:txBody>
          <a:bodyPr wrap="square" rtlCol="0">
            <a:spAutoFit/>
          </a:bodyPr>
          <a:lstStyle/>
          <a:p>
            <a:r>
              <a:rPr lang="en-US" sz="2400" i="1" dirty="0" smtClean="0">
                <a:latin typeface="Times New Roman" panose="02020603050405020304" pitchFamily="18" charset="0"/>
                <a:cs typeface="Times New Roman" panose="02020603050405020304" pitchFamily="18" charset="0"/>
              </a:rPr>
              <a:t>Video minh </a:t>
            </a:r>
            <a:r>
              <a:rPr lang="en-US" sz="2400" i="1" dirty="0" err="1" smtClean="0">
                <a:latin typeface="Times New Roman" panose="02020603050405020304" pitchFamily="18" charset="0"/>
                <a:cs typeface="Times New Roman" panose="02020603050405020304" pitchFamily="18" charset="0"/>
              </a:rPr>
              <a:t>họa</a:t>
            </a:r>
            <a:endParaRPr lang="en-US" sz="2400" i="1" dirty="0">
              <a:latin typeface="Times New Roman" panose="02020603050405020304" pitchFamily="18" charset="0"/>
              <a:cs typeface="Times New Roman" panose="02020603050405020304" pitchFamily="18" charset="0"/>
            </a:endParaRPr>
          </a:p>
        </p:txBody>
      </p:sp>
      <p:sp>
        <p:nvSpPr>
          <p:cNvPr id="6" name="Rectangle 5"/>
          <p:cNvSpPr/>
          <p:nvPr/>
        </p:nvSpPr>
        <p:spPr>
          <a:xfrm>
            <a:off x="368969" y="727409"/>
            <a:ext cx="2733441" cy="523220"/>
          </a:xfrm>
          <a:prstGeom prst="rect">
            <a:avLst/>
          </a:prstGeom>
        </p:spPr>
        <p:txBody>
          <a:bodyPr wrap="none">
            <a:spAutoFit/>
          </a:bodyPr>
          <a:lstStyle/>
          <a:p>
            <a:pPr marL="152400" lvl="0">
              <a:buClr>
                <a:srgbClr val="4D2C69"/>
              </a:buClr>
              <a:buSzPts val="1200"/>
            </a:pPr>
            <a:r>
              <a:rPr lang="en-US" sz="2800" b="1" u="sng" kern="0" dirty="0">
                <a:solidFill>
                  <a:srgbClr val="4D2C69"/>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sym typeface="Anaheim"/>
              </a:rPr>
              <a:t>1. </a:t>
            </a:r>
            <a:r>
              <a:rPr lang="en-US" sz="2800" b="1" u="sng" kern="0" dirty="0" err="1">
                <a:solidFill>
                  <a:srgbClr val="4D2C69"/>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sym typeface="Anaheim"/>
              </a:rPr>
              <a:t>Thí</a:t>
            </a:r>
            <a:r>
              <a:rPr lang="en-US" sz="2800" b="1" u="sng" kern="0" dirty="0">
                <a:solidFill>
                  <a:srgbClr val="4D2C69"/>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sym typeface="Anaheim"/>
              </a:rPr>
              <a:t> </a:t>
            </a:r>
            <a:r>
              <a:rPr lang="en-US" sz="2800" b="1" u="sng" kern="0" dirty="0" err="1">
                <a:solidFill>
                  <a:srgbClr val="4D2C69"/>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sym typeface="Anaheim"/>
              </a:rPr>
              <a:t>nghiệm</a:t>
            </a:r>
            <a:r>
              <a:rPr lang="en-US" sz="2800" b="1" u="sng" kern="0" dirty="0">
                <a:solidFill>
                  <a:srgbClr val="4D2C69"/>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sym typeface="Anaheim"/>
              </a:rPr>
              <a:t> </a:t>
            </a:r>
            <a:r>
              <a:rPr lang="en-US" sz="2800" b="1" u="sng" kern="0" dirty="0" smtClean="0">
                <a:solidFill>
                  <a:srgbClr val="4D2C69"/>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sym typeface="Anaheim"/>
              </a:rPr>
              <a:t>2</a:t>
            </a:r>
            <a:endParaRPr lang="en-US" sz="2800" b="1" u="sng" kern="0" dirty="0">
              <a:solidFill>
                <a:srgbClr val="4D2C69"/>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sym typeface="Anaheim"/>
            </a:endParaRPr>
          </a:p>
        </p:txBody>
      </p:sp>
      <p:sp>
        <p:nvSpPr>
          <p:cNvPr id="7" name="TextBox 6">
            <a:extLst>
              <a:ext uri="{FF2B5EF4-FFF2-40B4-BE49-F238E27FC236}">
                <a16:creationId xmlns:a16="http://schemas.microsoft.com/office/drawing/2014/main" xmlns="" id="{D5B03A2A-7ED4-434B-A0FA-FE0D8A7115A4}"/>
              </a:ext>
            </a:extLst>
          </p:cNvPr>
          <p:cNvSpPr txBox="1"/>
          <p:nvPr/>
        </p:nvSpPr>
        <p:spPr>
          <a:xfrm>
            <a:off x="2935706" y="81078"/>
            <a:ext cx="5889638" cy="646331"/>
          </a:xfrm>
          <a:prstGeom prst="rect">
            <a:avLst/>
          </a:prstGeom>
          <a:solidFill>
            <a:schemeClr val="accent4">
              <a:lumMod val="20000"/>
              <a:lumOff val="80000"/>
            </a:schemeClr>
          </a:solidFill>
        </p:spPr>
        <p:txBody>
          <a:bodyPr wrap="square">
            <a:spAutoFit/>
          </a:bodyPr>
          <a:lstStyle/>
          <a:p>
            <a:pPr lvl="0" algn="ctr"/>
            <a:r>
              <a:rPr lang="en-SG" sz="3600" b="1" dirty="0" smtClean="0">
                <a:solidFill>
                  <a:srgbClr val="FF0000"/>
                </a:solidFill>
                <a:latin typeface="Times New Roman" panose="02020603050405020304" pitchFamily="18" charset="0"/>
                <a:cs typeface="Times New Roman" panose="02020603050405020304" pitchFamily="18" charset="0"/>
              </a:rPr>
              <a:t>THỰC HÀNH </a:t>
            </a:r>
            <a:endParaRPr lang="en-SG" sz="36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41141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04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0262" y="2699332"/>
            <a:ext cx="11207971" cy="1065714"/>
          </a:xfrm>
        </p:spPr>
        <p:txBody>
          <a:bodyPr>
            <a:normAutofit/>
          </a:bodyPr>
          <a:lstStyle/>
          <a:p>
            <a:pPr marL="457200" indent="0" algn="just">
              <a:spcAft>
                <a:spcPts val="0"/>
              </a:spcAft>
              <a:buNone/>
            </a:pPr>
            <a:r>
              <a:rPr lang="en-US" dirty="0">
                <a:latin typeface="Times New Roman" panose="02020603050405020304" pitchFamily="18" charset="0"/>
                <a:ea typeface="Arial" panose="020B0604020202020204" pitchFamily="34" charset="0"/>
                <a:cs typeface="Times New Roman" panose="02020603050405020304" pitchFamily="18" charset="0"/>
              </a:rPr>
              <a:t>– </a:t>
            </a:r>
            <a:r>
              <a:rPr lang="en-US" dirty="0" err="1" smtClean="0">
                <a:latin typeface="Times New Roman" panose="02020603050405020304" pitchFamily="18" charset="0"/>
                <a:ea typeface="Arial" panose="020B0604020202020204" pitchFamily="34" charset="0"/>
              </a:rPr>
              <a:t>Vì</a:t>
            </a:r>
            <a:r>
              <a:rPr lang="en-US" dirty="0" smtClean="0">
                <a:latin typeface="Times New Roman" panose="02020603050405020304" pitchFamily="18" charset="0"/>
                <a:ea typeface="Arial" panose="020B0604020202020204" pitchFamily="34" charset="0"/>
              </a:rPr>
              <a:t> CaCl</a:t>
            </a:r>
            <a:r>
              <a:rPr lang="en-US" sz="2000" dirty="0" smtClean="0">
                <a:latin typeface="Times New Roman" panose="02020603050405020304" pitchFamily="18" charset="0"/>
                <a:ea typeface="Arial" panose="020B0604020202020204" pitchFamily="34" charset="0"/>
              </a:rPr>
              <a:t>2</a:t>
            </a:r>
            <a:r>
              <a:rPr lang="en-US" dirty="0" smtClean="0">
                <a:latin typeface="Times New Roman" panose="02020603050405020304" pitchFamily="18" charset="0"/>
                <a:ea typeface="Arial" panose="020B0604020202020204" pitchFamily="34" charset="0"/>
              </a:rPr>
              <a:t> </a:t>
            </a:r>
            <a:r>
              <a:rPr lang="en-US" dirty="0" err="1">
                <a:latin typeface="Times New Roman" panose="02020603050405020304" pitchFamily="18" charset="0"/>
                <a:ea typeface="Arial" panose="020B0604020202020204" pitchFamily="34" charset="0"/>
              </a:rPr>
              <a:t>có</a:t>
            </a:r>
            <a:r>
              <a:rPr lang="en-US" dirty="0">
                <a:latin typeface="Times New Roman" panose="02020603050405020304" pitchFamily="18" charset="0"/>
                <a:ea typeface="Arial" panose="020B0604020202020204" pitchFamily="34" charset="0"/>
              </a:rPr>
              <a:t> </a:t>
            </a:r>
            <a:r>
              <a:rPr lang="en-US" dirty="0" err="1">
                <a:latin typeface="Times New Roman" panose="02020603050405020304" pitchFamily="18" charset="0"/>
                <a:ea typeface="Arial" panose="020B0604020202020204" pitchFamily="34" charset="0"/>
              </a:rPr>
              <a:t>khả</a:t>
            </a:r>
            <a:r>
              <a:rPr lang="en-US" dirty="0">
                <a:latin typeface="Times New Roman" panose="02020603050405020304" pitchFamily="18" charset="0"/>
                <a:ea typeface="Arial" panose="020B0604020202020204" pitchFamily="34" charset="0"/>
              </a:rPr>
              <a:t> </a:t>
            </a:r>
            <a:r>
              <a:rPr lang="en-US" dirty="0" err="1">
                <a:latin typeface="Times New Roman" panose="02020603050405020304" pitchFamily="18" charset="0"/>
                <a:ea typeface="Arial" panose="020B0604020202020204" pitchFamily="34" charset="0"/>
              </a:rPr>
              <a:t>năng</a:t>
            </a:r>
            <a:r>
              <a:rPr lang="en-US" dirty="0">
                <a:latin typeface="Times New Roman" panose="02020603050405020304" pitchFamily="18" charset="0"/>
                <a:ea typeface="Arial" panose="020B0604020202020204" pitchFamily="34" charset="0"/>
              </a:rPr>
              <a:t> </a:t>
            </a:r>
            <a:r>
              <a:rPr lang="en-US" dirty="0" err="1">
                <a:latin typeface="Times New Roman" panose="02020603050405020304" pitchFamily="18" charset="0"/>
                <a:ea typeface="Arial" panose="020B0604020202020204" pitchFamily="34" charset="0"/>
              </a:rPr>
              <a:t>hút</a:t>
            </a:r>
            <a:r>
              <a:rPr lang="en-US" dirty="0">
                <a:latin typeface="Times New Roman" panose="02020603050405020304" pitchFamily="18" charset="0"/>
                <a:ea typeface="Arial" panose="020B0604020202020204" pitchFamily="34" charset="0"/>
              </a:rPr>
              <a:t> </a:t>
            </a:r>
            <a:r>
              <a:rPr lang="en-US" dirty="0" err="1">
                <a:latin typeface="Times New Roman" panose="02020603050405020304" pitchFamily="18" charset="0"/>
                <a:ea typeface="Arial" panose="020B0604020202020204" pitchFamily="34" charset="0"/>
              </a:rPr>
              <a:t>ẩm</a:t>
            </a:r>
            <a:r>
              <a:rPr lang="en-US" dirty="0">
                <a:latin typeface="Times New Roman" panose="02020603050405020304" pitchFamily="18" charset="0"/>
                <a:ea typeface="Arial" panose="020B0604020202020204" pitchFamily="34" charset="0"/>
              </a:rPr>
              <a:t> </a:t>
            </a:r>
            <a:r>
              <a:rPr lang="en-US" dirty="0" err="1">
                <a:latin typeface="Times New Roman" panose="02020603050405020304" pitchFamily="18" charset="0"/>
                <a:ea typeface="Arial" panose="020B0604020202020204" pitchFamily="34" charset="0"/>
              </a:rPr>
              <a:t>nên</a:t>
            </a:r>
            <a:r>
              <a:rPr lang="en-US" dirty="0">
                <a:latin typeface="Times New Roman" panose="02020603050405020304" pitchFamily="18" charset="0"/>
                <a:ea typeface="Arial" panose="020B0604020202020204" pitchFamily="34" charset="0"/>
              </a:rPr>
              <a:t> </a:t>
            </a:r>
            <a:r>
              <a:rPr lang="en-US" dirty="0" err="1">
                <a:latin typeface="Times New Roman" panose="02020603050405020304" pitchFamily="18" charset="0"/>
                <a:ea typeface="Arial" panose="020B0604020202020204" pitchFamily="34" charset="0"/>
              </a:rPr>
              <a:t>giữ</a:t>
            </a:r>
            <a:r>
              <a:rPr lang="en-US" dirty="0">
                <a:latin typeface="Times New Roman" panose="02020603050405020304" pitchFamily="18" charset="0"/>
                <a:ea typeface="Arial" panose="020B0604020202020204" pitchFamily="34" charset="0"/>
              </a:rPr>
              <a:t> </a:t>
            </a:r>
            <a:r>
              <a:rPr lang="en-US" dirty="0" err="1">
                <a:latin typeface="Times New Roman" panose="02020603050405020304" pitchFamily="18" charset="0"/>
                <a:ea typeface="Arial" panose="020B0604020202020204" pitchFamily="34" charset="0"/>
              </a:rPr>
              <a:t>cho</a:t>
            </a:r>
            <a:r>
              <a:rPr lang="en-US" dirty="0">
                <a:latin typeface="Times New Roman" panose="02020603050405020304" pitchFamily="18" charset="0"/>
                <a:ea typeface="Arial" panose="020B0604020202020204" pitchFamily="34" charset="0"/>
              </a:rPr>
              <a:t> </a:t>
            </a:r>
            <a:r>
              <a:rPr lang="en-US" dirty="0" err="1">
                <a:latin typeface="Times New Roman" panose="02020603050405020304" pitchFamily="18" charset="0"/>
                <a:ea typeface="Arial" panose="020B0604020202020204" pitchFamily="34" charset="0"/>
              </a:rPr>
              <a:t>các</a:t>
            </a:r>
            <a:r>
              <a:rPr lang="en-US" dirty="0">
                <a:latin typeface="Times New Roman" panose="02020603050405020304" pitchFamily="18" charset="0"/>
                <a:ea typeface="Arial" panose="020B0604020202020204" pitchFamily="34" charset="0"/>
              </a:rPr>
              <a:t> </a:t>
            </a:r>
            <a:r>
              <a:rPr lang="en-US" dirty="0" err="1">
                <a:latin typeface="Times New Roman" panose="02020603050405020304" pitchFamily="18" charset="0"/>
                <a:ea typeface="Arial" panose="020B0604020202020204" pitchFamily="34" charset="0"/>
              </a:rPr>
              <a:t>mảnh</a:t>
            </a:r>
            <a:r>
              <a:rPr lang="en-US" dirty="0">
                <a:latin typeface="Times New Roman" panose="02020603050405020304" pitchFamily="18" charset="0"/>
                <a:ea typeface="Arial" panose="020B0604020202020204" pitchFamily="34" charset="0"/>
              </a:rPr>
              <a:t> </a:t>
            </a:r>
            <a:r>
              <a:rPr lang="en-US" dirty="0" err="1">
                <a:latin typeface="Times New Roman" panose="02020603050405020304" pitchFamily="18" charset="0"/>
                <a:ea typeface="Arial" panose="020B0604020202020204" pitchFamily="34" charset="0"/>
              </a:rPr>
              <a:t>giấy</a:t>
            </a:r>
            <a:r>
              <a:rPr lang="en-US" dirty="0">
                <a:latin typeface="Times New Roman" panose="02020603050405020304" pitchFamily="18" charset="0"/>
                <a:ea typeface="Arial" panose="020B0604020202020204" pitchFamily="34" charset="0"/>
              </a:rPr>
              <a:t> </a:t>
            </a:r>
            <a:r>
              <a:rPr lang="en-US" dirty="0" err="1">
                <a:latin typeface="Times New Roman" panose="02020603050405020304" pitchFamily="18" charset="0"/>
                <a:ea typeface="Arial" panose="020B0604020202020204" pitchFamily="34" charset="0"/>
              </a:rPr>
              <a:t>thấm</a:t>
            </a:r>
            <a:r>
              <a:rPr lang="en-US" dirty="0">
                <a:latin typeface="Times New Roman" panose="02020603050405020304" pitchFamily="18" charset="0"/>
                <a:ea typeface="Arial" panose="020B0604020202020204" pitchFamily="34" charset="0"/>
              </a:rPr>
              <a:t> </a:t>
            </a:r>
            <a:r>
              <a:rPr lang="en-US" dirty="0" err="1">
                <a:latin typeface="Times New Roman" panose="02020603050405020304" pitchFamily="18" charset="0"/>
                <a:ea typeface="Arial" panose="020B0604020202020204" pitchFamily="34" charset="0"/>
              </a:rPr>
              <a:t>giữ</a:t>
            </a:r>
            <a:r>
              <a:rPr lang="en-US" dirty="0">
                <a:latin typeface="Times New Roman" panose="02020603050405020304" pitchFamily="18" charset="0"/>
                <a:ea typeface="Arial" panose="020B0604020202020204" pitchFamily="34" charset="0"/>
              </a:rPr>
              <a:t> </a:t>
            </a:r>
            <a:r>
              <a:rPr lang="en-US" dirty="0" err="1">
                <a:latin typeface="Times New Roman" panose="02020603050405020304" pitchFamily="18" charset="0"/>
                <a:ea typeface="Arial" panose="020B0604020202020204" pitchFamily="34" charset="0"/>
              </a:rPr>
              <a:t>được</a:t>
            </a:r>
            <a:r>
              <a:rPr lang="en-US" dirty="0">
                <a:latin typeface="Times New Roman" panose="02020603050405020304" pitchFamily="18" charset="0"/>
                <a:ea typeface="Arial" panose="020B0604020202020204" pitchFamily="34" charset="0"/>
              </a:rPr>
              <a:t> </a:t>
            </a:r>
            <a:r>
              <a:rPr lang="en-US" dirty="0" err="1">
                <a:latin typeface="Times New Roman" panose="02020603050405020304" pitchFamily="18" charset="0"/>
                <a:ea typeface="Arial" panose="020B0604020202020204" pitchFamily="34" charset="0"/>
              </a:rPr>
              <a:t>màu</a:t>
            </a:r>
            <a:r>
              <a:rPr lang="en-US" dirty="0">
                <a:latin typeface="Times New Roman" panose="02020603050405020304" pitchFamily="18" charset="0"/>
                <a:ea typeface="Arial" panose="020B0604020202020204" pitchFamily="34" charset="0"/>
              </a:rPr>
              <a:t> </a:t>
            </a:r>
            <a:r>
              <a:rPr lang="en-US" dirty="0" err="1">
                <a:latin typeface="Times New Roman" panose="02020603050405020304" pitchFamily="18" charset="0"/>
                <a:ea typeface="Arial" panose="020B0604020202020204" pitchFamily="34" charset="0"/>
              </a:rPr>
              <a:t>xanh</a:t>
            </a:r>
            <a:r>
              <a:rPr lang="en-US" dirty="0">
                <a:latin typeface="Times New Roman" panose="02020603050405020304" pitchFamily="18" charset="0"/>
                <a:ea typeface="Arial" panose="020B0604020202020204" pitchFamily="34" charset="0"/>
              </a:rPr>
              <a:t>, </a:t>
            </a:r>
            <a:r>
              <a:rPr lang="en-US" dirty="0" err="1">
                <a:latin typeface="Times New Roman" panose="02020603050405020304" pitchFamily="18" charset="0"/>
                <a:ea typeface="Arial" panose="020B0604020202020204" pitchFamily="34" charset="0"/>
              </a:rPr>
              <a:t>không</a:t>
            </a:r>
            <a:r>
              <a:rPr lang="en-US" dirty="0">
                <a:latin typeface="Times New Roman" panose="02020603050405020304" pitchFamily="18" charset="0"/>
                <a:ea typeface="Arial" panose="020B0604020202020204" pitchFamily="34" charset="0"/>
              </a:rPr>
              <a:t> </a:t>
            </a:r>
            <a:r>
              <a:rPr lang="en-US" dirty="0" err="1">
                <a:latin typeface="Times New Roman" panose="02020603050405020304" pitchFamily="18" charset="0"/>
                <a:ea typeface="Arial" panose="020B0604020202020204" pitchFamily="34" charset="0"/>
              </a:rPr>
              <a:t>đổi</a:t>
            </a:r>
            <a:r>
              <a:rPr lang="en-US" dirty="0">
                <a:latin typeface="Times New Roman" panose="02020603050405020304" pitchFamily="18" charset="0"/>
                <a:ea typeface="Arial" panose="020B0604020202020204" pitchFamily="34" charset="0"/>
              </a:rPr>
              <a:t> sang </a:t>
            </a:r>
            <a:r>
              <a:rPr lang="en-US" dirty="0" err="1">
                <a:latin typeface="Times New Roman" panose="02020603050405020304" pitchFamily="18" charset="0"/>
                <a:ea typeface="Arial" panose="020B0604020202020204" pitchFamily="34" charset="0"/>
              </a:rPr>
              <a:t>màu</a:t>
            </a:r>
            <a:r>
              <a:rPr lang="en-US" dirty="0">
                <a:latin typeface="Times New Roman" panose="02020603050405020304" pitchFamily="18" charset="0"/>
                <a:ea typeface="Arial" panose="020B0604020202020204" pitchFamily="34" charset="0"/>
              </a:rPr>
              <a:t> </a:t>
            </a:r>
            <a:r>
              <a:rPr lang="en-US" dirty="0" err="1">
                <a:latin typeface="Times New Roman" panose="02020603050405020304" pitchFamily="18" charset="0"/>
                <a:ea typeface="Arial" panose="020B0604020202020204" pitchFamily="34" charset="0"/>
              </a:rPr>
              <a:t>đỏ</a:t>
            </a:r>
            <a:r>
              <a:rPr lang="en-US" dirty="0">
                <a:latin typeface="Times New Roman" panose="02020603050405020304" pitchFamily="18" charset="0"/>
                <a:ea typeface="Arial" panose="020B0604020202020204" pitchFamily="34" charset="0"/>
              </a:rPr>
              <a:t> </a:t>
            </a:r>
            <a:r>
              <a:rPr lang="en-US" dirty="0" err="1">
                <a:latin typeface="Times New Roman" panose="02020603050405020304" pitchFamily="18" charset="0"/>
                <a:ea typeface="Arial" panose="020B0604020202020204" pitchFamily="34" charset="0"/>
              </a:rPr>
              <a:t>hồng</a:t>
            </a:r>
            <a:r>
              <a:rPr lang="en-US" dirty="0" smtClean="0">
                <a:latin typeface="Times New Roman" panose="02020603050405020304" pitchFamily="18" charset="0"/>
                <a:ea typeface="Arial" panose="020B0604020202020204" pitchFamily="34" charset="0"/>
              </a:rPr>
              <a:t>.</a:t>
            </a:r>
            <a:endParaRPr lang="en-US" sz="2400" dirty="0">
              <a:latin typeface="Times New Roman" panose="02020603050405020304" pitchFamily="18" charset="0"/>
              <a:ea typeface="Times New Roman" panose="02020603050405020304" pitchFamily="18" charset="0"/>
            </a:endParaRPr>
          </a:p>
        </p:txBody>
      </p:sp>
      <p:sp>
        <p:nvSpPr>
          <p:cNvPr id="4" name="TextBox 3"/>
          <p:cNvSpPr txBox="1"/>
          <p:nvPr/>
        </p:nvSpPr>
        <p:spPr>
          <a:xfrm rot="10800000" flipV="1">
            <a:off x="496618" y="1839925"/>
            <a:ext cx="11390582" cy="523220"/>
          </a:xfrm>
          <a:prstGeom prst="rect">
            <a:avLst/>
          </a:prstGeom>
          <a:solidFill>
            <a:srgbClr val="FFFF00"/>
          </a:solidFill>
        </p:spPr>
        <p:txBody>
          <a:bodyPr wrap="square" rtlCol="0">
            <a:spAutoFit/>
          </a:bodyPr>
          <a:lstStyle/>
          <a:p>
            <a:r>
              <a:rPr lang="en-US" sz="2800" dirty="0" smtClean="0">
                <a:latin typeface="Times New Roman" panose="02020603050405020304" pitchFamily="18" charset="0"/>
                <a:ea typeface="Arial" panose="020B0604020202020204" pitchFamily="34" charset="0"/>
                <a:cs typeface="Times New Roman" panose="02020603050405020304" pitchFamily="18" charset="0"/>
              </a:rPr>
              <a:t> </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Tại</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sao</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phải</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cho</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các</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mảnh</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giấy</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thấm</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đã</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tẩm</a:t>
            </a:r>
            <a:r>
              <a:rPr lang="en-US" sz="2800" dirty="0">
                <a:latin typeface="Times New Roman" panose="02020603050405020304" pitchFamily="18" charset="0"/>
                <a:ea typeface="Arial" panose="020B0604020202020204" pitchFamily="34" charset="0"/>
                <a:cs typeface="Times New Roman" panose="02020603050405020304" pitchFamily="18" charset="0"/>
              </a:rPr>
              <a:t> CoCl2 </a:t>
            </a:r>
            <a:r>
              <a:rPr lang="en-US" sz="2800" dirty="0" err="1">
                <a:latin typeface="Times New Roman" panose="02020603050405020304" pitchFamily="18" charset="0"/>
                <a:ea typeface="Arial" panose="020B0604020202020204" pitchFamily="34" charset="0"/>
                <a:cs typeface="Times New Roman" panose="02020603050405020304" pitchFamily="18" charset="0"/>
              </a:rPr>
              <a:t>vào</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lọ</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có</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chứa</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smtClean="0">
                <a:latin typeface="Times New Roman" panose="02020603050405020304" pitchFamily="18" charset="0"/>
                <a:ea typeface="Arial" panose="020B0604020202020204" pitchFamily="34" charset="0"/>
                <a:cs typeface="Times New Roman" panose="02020603050405020304" pitchFamily="18" charset="0"/>
              </a:rPr>
              <a:t>CaCl2 ?</a:t>
            </a:r>
            <a:endParaRPr lang="en-US" sz="28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 name="Rectangle 4"/>
          <p:cNvSpPr/>
          <p:nvPr/>
        </p:nvSpPr>
        <p:spPr>
          <a:xfrm>
            <a:off x="472961" y="4006531"/>
            <a:ext cx="11255272" cy="867930"/>
          </a:xfrm>
          <a:prstGeom prst="rect">
            <a:avLst/>
          </a:prstGeom>
          <a:solidFill>
            <a:srgbClr val="FFFF00"/>
          </a:solidFill>
        </p:spPr>
        <p:txBody>
          <a:bodyPr wrap="square">
            <a:spAutoFit/>
          </a:bodyPr>
          <a:lstStyle/>
          <a:p>
            <a:pPr marL="457200" lvl="0" algn="just">
              <a:lnSpc>
                <a:spcPct val="90000"/>
              </a:lnSpc>
              <a:spcBef>
                <a:spcPts val="1000"/>
              </a:spcBef>
            </a:pPr>
            <a:r>
              <a:rPr lang="en-US" sz="2800" dirty="0">
                <a:solidFill>
                  <a:prstClr val="black"/>
                </a:solidFill>
                <a:latin typeface="Times New Roman" panose="02020603050405020304" pitchFamily="18" charset="0"/>
                <a:ea typeface="Arial" panose="020B0604020202020204" pitchFamily="34" charset="0"/>
              </a:rPr>
              <a:t>– </a:t>
            </a:r>
            <a:r>
              <a:rPr lang="en-US" sz="2800" dirty="0" err="1">
                <a:solidFill>
                  <a:prstClr val="black"/>
                </a:solidFill>
                <a:latin typeface="Times New Roman" panose="02020603050405020304" pitchFamily="18" charset="0"/>
                <a:ea typeface="Arial" panose="020B0604020202020204" pitchFamily="34" charset="0"/>
              </a:rPr>
              <a:t>Tại</a:t>
            </a:r>
            <a:r>
              <a:rPr lang="en-US" sz="2800" dirty="0">
                <a:solidFill>
                  <a:prstClr val="black"/>
                </a:solidFill>
                <a:latin typeface="Times New Roman" panose="02020603050405020304" pitchFamily="18" charset="0"/>
                <a:ea typeface="Arial" panose="020B0604020202020204" pitchFamily="34" charset="0"/>
              </a:rPr>
              <a:t> </a:t>
            </a:r>
            <a:r>
              <a:rPr lang="en-US" sz="2800" dirty="0" err="1">
                <a:solidFill>
                  <a:prstClr val="black"/>
                </a:solidFill>
                <a:latin typeface="Times New Roman" panose="02020603050405020304" pitchFamily="18" charset="0"/>
                <a:ea typeface="Arial" panose="020B0604020202020204" pitchFamily="34" charset="0"/>
              </a:rPr>
              <a:t>sao</a:t>
            </a:r>
            <a:r>
              <a:rPr lang="en-US" sz="2800" dirty="0">
                <a:solidFill>
                  <a:prstClr val="black"/>
                </a:solidFill>
                <a:latin typeface="Times New Roman" panose="02020603050405020304" pitchFamily="18" charset="0"/>
                <a:ea typeface="Arial" panose="020B0604020202020204" pitchFamily="34" charset="0"/>
              </a:rPr>
              <a:t> </a:t>
            </a:r>
            <a:r>
              <a:rPr lang="en-US" sz="2800" dirty="0" err="1">
                <a:solidFill>
                  <a:prstClr val="black"/>
                </a:solidFill>
                <a:latin typeface="Times New Roman" panose="02020603050405020304" pitchFamily="18" charset="0"/>
                <a:ea typeface="Arial" panose="020B0604020202020204" pitchFamily="34" charset="0"/>
              </a:rPr>
              <a:t>phải</a:t>
            </a:r>
            <a:r>
              <a:rPr lang="en-US" sz="2800" dirty="0">
                <a:solidFill>
                  <a:prstClr val="black"/>
                </a:solidFill>
                <a:latin typeface="Times New Roman" panose="02020603050405020304" pitchFamily="18" charset="0"/>
                <a:ea typeface="Arial" panose="020B0604020202020204" pitchFamily="34" charset="0"/>
              </a:rPr>
              <a:t> </a:t>
            </a:r>
            <a:r>
              <a:rPr lang="en-US" sz="2800" dirty="0" err="1">
                <a:solidFill>
                  <a:prstClr val="black"/>
                </a:solidFill>
                <a:latin typeface="Times New Roman" panose="02020603050405020304" pitchFamily="18" charset="0"/>
                <a:ea typeface="Arial" panose="020B0604020202020204" pitchFamily="34" charset="0"/>
              </a:rPr>
              <a:t>đặt</a:t>
            </a:r>
            <a:r>
              <a:rPr lang="en-US" sz="2800" dirty="0">
                <a:solidFill>
                  <a:prstClr val="black"/>
                </a:solidFill>
                <a:latin typeface="Times New Roman" panose="02020603050405020304" pitchFamily="18" charset="0"/>
                <a:ea typeface="Arial" panose="020B0604020202020204" pitchFamily="34" charset="0"/>
              </a:rPr>
              <a:t> </a:t>
            </a:r>
            <a:r>
              <a:rPr lang="en-US" sz="2800" dirty="0" err="1">
                <a:solidFill>
                  <a:prstClr val="black"/>
                </a:solidFill>
                <a:latin typeface="Times New Roman" panose="02020603050405020304" pitchFamily="18" charset="0"/>
                <a:ea typeface="Arial" panose="020B0604020202020204" pitchFamily="34" charset="0"/>
              </a:rPr>
              <a:t>mảnh</a:t>
            </a:r>
            <a:r>
              <a:rPr lang="en-US" sz="2800" dirty="0">
                <a:solidFill>
                  <a:prstClr val="black"/>
                </a:solidFill>
                <a:latin typeface="Times New Roman" panose="02020603050405020304" pitchFamily="18" charset="0"/>
                <a:ea typeface="Arial" panose="020B0604020202020204" pitchFamily="34" charset="0"/>
              </a:rPr>
              <a:t> </a:t>
            </a:r>
            <a:r>
              <a:rPr lang="en-US" sz="2800" dirty="0" err="1">
                <a:solidFill>
                  <a:prstClr val="black"/>
                </a:solidFill>
                <a:latin typeface="Times New Roman" panose="02020603050405020304" pitchFamily="18" charset="0"/>
                <a:ea typeface="Arial" panose="020B0604020202020204" pitchFamily="34" charset="0"/>
              </a:rPr>
              <a:t>giấy</a:t>
            </a:r>
            <a:r>
              <a:rPr lang="en-US" sz="2800" dirty="0">
                <a:solidFill>
                  <a:prstClr val="black"/>
                </a:solidFill>
                <a:latin typeface="Times New Roman" panose="02020603050405020304" pitchFamily="18" charset="0"/>
                <a:ea typeface="Arial" panose="020B0604020202020204" pitchFamily="34" charset="0"/>
              </a:rPr>
              <a:t> </a:t>
            </a:r>
            <a:r>
              <a:rPr lang="en-US" sz="2800" dirty="0" err="1">
                <a:solidFill>
                  <a:prstClr val="black"/>
                </a:solidFill>
                <a:latin typeface="Times New Roman" panose="02020603050405020304" pitchFamily="18" charset="0"/>
                <a:ea typeface="Arial" panose="020B0604020202020204" pitchFamily="34" charset="0"/>
              </a:rPr>
              <a:t>thấm</a:t>
            </a:r>
            <a:r>
              <a:rPr lang="en-US" sz="2800" dirty="0">
                <a:solidFill>
                  <a:prstClr val="black"/>
                </a:solidFill>
                <a:latin typeface="Times New Roman" panose="02020603050405020304" pitchFamily="18" charset="0"/>
                <a:ea typeface="Arial" panose="020B0604020202020204" pitchFamily="34" charset="0"/>
              </a:rPr>
              <a:t> </a:t>
            </a:r>
            <a:r>
              <a:rPr lang="en-US" sz="2800" dirty="0" err="1">
                <a:solidFill>
                  <a:prstClr val="black"/>
                </a:solidFill>
                <a:latin typeface="Times New Roman" panose="02020603050405020304" pitchFamily="18" charset="0"/>
                <a:ea typeface="Arial" panose="020B0604020202020204" pitchFamily="34" charset="0"/>
              </a:rPr>
              <a:t>đã</a:t>
            </a:r>
            <a:r>
              <a:rPr lang="en-US" sz="2800" dirty="0">
                <a:solidFill>
                  <a:prstClr val="black"/>
                </a:solidFill>
                <a:latin typeface="Times New Roman" panose="02020603050405020304" pitchFamily="18" charset="0"/>
                <a:ea typeface="Arial" panose="020B0604020202020204" pitchFamily="34" charset="0"/>
              </a:rPr>
              <a:t> </a:t>
            </a:r>
            <a:r>
              <a:rPr lang="en-US" sz="2800" dirty="0" err="1">
                <a:solidFill>
                  <a:prstClr val="black"/>
                </a:solidFill>
                <a:latin typeface="Times New Roman" panose="02020603050405020304" pitchFamily="18" charset="0"/>
                <a:ea typeface="Arial" panose="020B0604020202020204" pitchFamily="34" charset="0"/>
              </a:rPr>
              <a:t>tẩm</a:t>
            </a:r>
            <a:r>
              <a:rPr lang="en-US" sz="2800" dirty="0">
                <a:solidFill>
                  <a:prstClr val="black"/>
                </a:solidFill>
                <a:latin typeface="Times New Roman" panose="02020603050405020304" pitchFamily="18" charset="0"/>
                <a:ea typeface="Arial" panose="020B0604020202020204" pitchFamily="34" charset="0"/>
              </a:rPr>
              <a:t> CoCl2 </a:t>
            </a:r>
            <a:r>
              <a:rPr lang="en-US" sz="2800" dirty="0" err="1">
                <a:solidFill>
                  <a:prstClr val="black"/>
                </a:solidFill>
                <a:latin typeface="Times New Roman" panose="02020603050405020304" pitchFamily="18" charset="0"/>
                <a:ea typeface="Arial" panose="020B0604020202020204" pitchFamily="34" charset="0"/>
              </a:rPr>
              <a:t>vào</a:t>
            </a:r>
            <a:r>
              <a:rPr lang="en-US" sz="2800" dirty="0">
                <a:solidFill>
                  <a:prstClr val="black"/>
                </a:solidFill>
                <a:latin typeface="Times New Roman" panose="02020603050405020304" pitchFamily="18" charset="0"/>
                <a:ea typeface="Arial" panose="020B0604020202020204" pitchFamily="34" charset="0"/>
              </a:rPr>
              <a:t> </a:t>
            </a:r>
            <a:r>
              <a:rPr lang="en-US" sz="2800" dirty="0" err="1">
                <a:solidFill>
                  <a:prstClr val="black"/>
                </a:solidFill>
                <a:latin typeface="Times New Roman" panose="02020603050405020304" pitchFamily="18" charset="0"/>
                <a:ea typeface="Arial" panose="020B0604020202020204" pitchFamily="34" charset="0"/>
              </a:rPr>
              <a:t>cả</a:t>
            </a:r>
            <a:r>
              <a:rPr lang="en-US" sz="2800" dirty="0">
                <a:solidFill>
                  <a:prstClr val="black"/>
                </a:solidFill>
                <a:latin typeface="Times New Roman" panose="02020603050405020304" pitchFamily="18" charset="0"/>
                <a:ea typeface="Arial" panose="020B0604020202020204" pitchFamily="34" charset="0"/>
              </a:rPr>
              <a:t> </a:t>
            </a:r>
            <a:r>
              <a:rPr lang="en-US" sz="2800" dirty="0" err="1">
                <a:solidFill>
                  <a:prstClr val="black"/>
                </a:solidFill>
                <a:latin typeface="Times New Roman" panose="02020603050405020304" pitchFamily="18" charset="0"/>
                <a:ea typeface="Arial" panose="020B0604020202020204" pitchFamily="34" charset="0"/>
              </a:rPr>
              <a:t>mặt</a:t>
            </a:r>
            <a:r>
              <a:rPr lang="en-US" sz="2800" dirty="0">
                <a:solidFill>
                  <a:prstClr val="black"/>
                </a:solidFill>
                <a:latin typeface="Times New Roman" panose="02020603050405020304" pitchFamily="18" charset="0"/>
                <a:ea typeface="Arial" panose="020B0604020202020204" pitchFamily="34" charset="0"/>
              </a:rPr>
              <a:t> </a:t>
            </a:r>
            <a:r>
              <a:rPr lang="en-US" sz="2800" dirty="0" err="1">
                <a:solidFill>
                  <a:prstClr val="black"/>
                </a:solidFill>
                <a:latin typeface="Times New Roman" panose="02020603050405020304" pitchFamily="18" charset="0"/>
                <a:ea typeface="Arial" panose="020B0604020202020204" pitchFamily="34" charset="0"/>
              </a:rPr>
              <a:t>trên</a:t>
            </a:r>
            <a:r>
              <a:rPr lang="en-US" sz="2800" dirty="0">
                <a:solidFill>
                  <a:prstClr val="black"/>
                </a:solidFill>
                <a:latin typeface="Times New Roman" panose="02020603050405020304" pitchFamily="18" charset="0"/>
                <a:ea typeface="Arial" panose="020B0604020202020204" pitchFamily="34" charset="0"/>
              </a:rPr>
              <a:t> </a:t>
            </a:r>
            <a:r>
              <a:rPr lang="en-US" sz="2800" dirty="0" err="1">
                <a:solidFill>
                  <a:prstClr val="black"/>
                </a:solidFill>
                <a:latin typeface="Times New Roman" panose="02020603050405020304" pitchFamily="18" charset="0"/>
                <a:ea typeface="Arial" panose="020B0604020202020204" pitchFamily="34" charset="0"/>
              </a:rPr>
              <a:t>lẫn</a:t>
            </a:r>
            <a:r>
              <a:rPr lang="en-US" sz="2800" dirty="0">
                <a:solidFill>
                  <a:prstClr val="black"/>
                </a:solidFill>
                <a:latin typeface="Times New Roman" panose="02020603050405020304" pitchFamily="18" charset="0"/>
                <a:ea typeface="Arial" panose="020B0604020202020204" pitchFamily="34" charset="0"/>
              </a:rPr>
              <a:t> </a:t>
            </a:r>
            <a:r>
              <a:rPr lang="en-US" sz="2800" dirty="0" err="1">
                <a:solidFill>
                  <a:prstClr val="black"/>
                </a:solidFill>
                <a:latin typeface="Times New Roman" panose="02020603050405020304" pitchFamily="18" charset="0"/>
                <a:ea typeface="Arial" panose="020B0604020202020204" pitchFamily="34" charset="0"/>
              </a:rPr>
              <a:t>mặt</a:t>
            </a:r>
            <a:r>
              <a:rPr lang="en-US" sz="2800" dirty="0">
                <a:solidFill>
                  <a:prstClr val="black"/>
                </a:solidFill>
                <a:latin typeface="Times New Roman" panose="02020603050405020304" pitchFamily="18" charset="0"/>
                <a:ea typeface="Arial" panose="020B0604020202020204" pitchFamily="34" charset="0"/>
              </a:rPr>
              <a:t> </a:t>
            </a:r>
            <a:r>
              <a:rPr lang="en-US" sz="2800" dirty="0" err="1">
                <a:solidFill>
                  <a:prstClr val="black"/>
                </a:solidFill>
                <a:latin typeface="Times New Roman" panose="02020603050405020304" pitchFamily="18" charset="0"/>
                <a:ea typeface="Arial" panose="020B0604020202020204" pitchFamily="34" charset="0"/>
              </a:rPr>
              <a:t>dưới</a:t>
            </a:r>
            <a:r>
              <a:rPr lang="en-US" sz="2800" dirty="0">
                <a:solidFill>
                  <a:prstClr val="black"/>
                </a:solidFill>
                <a:latin typeface="Times New Roman" panose="02020603050405020304" pitchFamily="18" charset="0"/>
                <a:ea typeface="Arial" panose="020B0604020202020204" pitchFamily="34" charset="0"/>
              </a:rPr>
              <a:t> </a:t>
            </a:r>
            <a:r>
              <a:rPr lang="en-US" sz="2800" dirty="0" err="1">
                <a:solidFill>
                  <a:prstClr val="black"/>
                </a:solidFill>
                <a:latin typeface="Times New Roman" panose="02020603050405020304" pitchFamily="18" charset="0"/>
                <a:ea typeface="Arial" panose="020B0604020202020204" pitchFamily="34" charset="0"/>
              </a:rPr>
              <a:t>lá</a:t>
            </a:r>
            <a:r>
              <a:rPr lang="en-US" sz="2800" dirty="0">
                <a:solidFill>
                  <a:prstClr val="black"/>
                </a:solidFill>
                <a:latin typeface="Times New Roman" panose="02020603050405020304" pitchFamily="18" charset="0"/>
                <a:ea typeface="Arial" panose="020B0604020202020204" pitchFamily="34" charset="0"/>
              </a:rPr>
              <a:t>?</a:t>
            </a:r>
            <a:endParaRPr lang="en-US" sz="2400" dirty="0">
              <a:solidFill>
                <a:prstClr val="black"/>
              </a:solidFill>
              <a:latin typeface="Times New Roman" panose="02020603050405020304" pitchFamily="18" charset="0"/>
              <a:ea typeface="Times New Roman" panose="02020603050405020304" pitchFamily="18" charset="0"/>
            </a:endParaRPr>
          </a:p>
        </p:txBody>
      </p:sp>
      <p:sp>
        <p:nvSpPr>
          <p:cNvPr id="6" name="Rectangle 5"/>
          <p:cNvSpPr/>
          <p:nvPr/>
        </p:nvSpPr>
        <p:spPr>
          <a:xfrm>
            <a:off x="472961" y="5115946"/>
            <a:ext cx="11255272" cy="1255728"/>
          </a:xfrm>
          <a:prstGeom prst="rect">
            <a:avLst/>
          </a:prstGeom>
        </p:spPr>
        <p:txBody>
          <a:bodyPr wrap="square">
            <a:spAutoFit/>
          </a:bodyPr>
          <a:lstStyle/>
          <a:p>
            <a:pPr marL="457200" lvl="0" algn="just">
              <a:lnSpc>
                <a:spcPct val="90000"/>
              </a:lnSpc>
              <a:spcBef>
                <a:spcPts val="1000"/>
              </a:spcBef>
            </a:pP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smtClean="0">
                <a:solidFill>
                  <a:prstClr val="black"/>
                </a:solidFill>
                <a:latin typeface="Times New Roman" panose="02020603050405020304" pitchFamily="18" charset="0"/>
                <a:ea typeface="Arial" panose="020B0604020202020204" pitchFamily="34" charset="0"/>
              </a:rPr>
              <a:t>Vì</a:t>
            </a:r>
            <a:r>
              <a:rPr lang="en-US" sz="2800" dirty="0" smtClean="0">
                <a:solidFill>
                  <a:prstClr val="black"/>
                </a:solidFill>
                <a:latin typeface="Times New Roman" panose="02020603050405020304" pitchFamily="18" charset="0"/>
                <a:ea typeface="Arial" panose="020B0604020202020204" pitchFamily="34" charset="0"/>
              </a:rPr>
              <a:t> </a:t>
            </a:r>
            <a:r>
              <a:rPr lang="en-US" sz="2800" dirty="0" err="1">
                <a:solidFill>
                  <a:prstClr val="black"/>
                </a:solidFill>
                <a:latin typeface="Times New Roman" panose="02020603050405020304" pitchFamily="18" charset="0"/>
                <a:ea typeface="Arial" panose="020B0604020202020204" pitchFamily="34" charset="0"/>
              </a:rPr>
              <a:t>khí</a:t>
            </a:r>
            <a:r>
              <a:rPr lang="en-US" sz="2800" dirty="0">
                <a:solidFill>
                  <a:prstClr val="black"/>
                </a:solidFill>
                <a:latin typeface="Times New Roman" panose="02020603050405020304" pitchFamily="18" charset="0"/>
                <a:ea typeface="Arial" panose="020B0604020202020204" pitchFamily="34" charset="0"/>
              </a:rPr>
              <a:t> </a:t>
            </a:r>
            <a:r>
              <a:rPr lang="en-US" sz="2800" dirty="0" err="1">
                <a:solidFill>
                  <a:prstClr val="black"/>
                </a:solidFill>
                <a:latin typeface="Times New Roman" panose="02020603050405020304" pitchFamily="18" charset="0"/>
                <a:ea typeface="Arial" panose="020B0604020202020204" pitchFamily="34" charset="0"/>
              </a:rPr>
              <a:t>khổng</a:t>
            </a:r>
            <a:r>
              <a:rPr lang="en-US" sz="2800" dirty="0">
                <a:solidFill>
                  <a:prstClr val="black"/>
                </a:solidFill>
                <a:latin typeface="Times New Roman" panose="02020603050405020304" pitchFamily="18" charset="0"/>
                <a:ea typeface="Arial" panose="020B0604020202020204" pitchFamily="34" charset="0"/>
              </a:rPr>
              <a:t> </a:t>
            </a:r>
            <a:r>
              <a:rPr lang="en-US" sz="2800" dirty="0" err="1">
                <a:solidFill>
                  <a:prstClr val="black"/>
                </a:solidFill>
                <a:latin typeface="Times New Roman" panose="02020603050405020304" pitchFamily="18" charset="0"/>
                <a:ea typeface="Arial" panose="020B0604020202020204" pitchFamily="34" charset="0"/>
              </a:rPr>
              <a:t>tập</a:t>
            </a:r>
            <a:r>
              <a:rPr lang="en-US" sz="2800" dirty="0">
                <a:solidFill>
                  <a:prstClr val="black"/>
                </a:solidFill>
                <a:latin typeface="Times New Roman" panose="02020603050405020304" pitchFamily="18" charset="0"/>
                <a:ea typeface="Arial" panose="020B0604020202020204" pitchFamily="34" charset="0"/>
              </a:rPr>
              <a:t> </a:t>
            </a:r>
            <a:r>
              <a:rPr lang="en-US" sz="2800" dirty="0" err="1">
                <a:solidFill>
                  <a:prstClr val="black"/>
                </a:solidFill>
                <a:latin typeface="Times New Roman" panose="02020603050405020304" pitchFamily="18" charset="0"/>
                <a:ea typeface="Arial" panose="020B0604020202020204" pitchFamily="34" charset="0"/>
              </a:rPr>
              <a:t>trung</a:t>
            </a:r>
            <a:r>
              <a:rPr lang="en-US" sz="2800" dirty="0">
                <a:solidFill>
                  <a:prstClr val="black"/>
                </a:solidFill>
                <a:latin typeface="Times New Roman" panose="02020603050405020304" pitchFamily="18" charset="0"/>
                <a:ea typeface="Arial" panose="020B0604020202020204" pitchFamily="34" charset="0"/>
              </a:rPr>
              <a:t> </a:t>
            </a:r>
            <a:r>
              <a:rPr lang="en-US" sz="2800" dirty="0" err="1">
                <a:solidFill>
                  <a:prstClr val="black"/>
                </a:solidFill>
                <a:latin typeface="Times New Roman" panose="02020603050405020304" pitchFamily="18" charset="0"/>
                <a:ea typeface="Arial" panose="020B0604020202020204" pitchFamily="34" charset="0"/>
              </a:rPr>
              <a:t>chủ</a:t>
            </a:r>
            <a:r>
              <a:rPr lang="en-US" sz="2800" dirty="0">
                <a:solidFill>
                  <a:prstClr val="black"/>
                </a:solidFill>
                <a:latin typeface="Times New Roman" panose="02020603050405020304" pitchFamily="18" charset="0"/>
                <a:ea typeface="Arial" panose="020B0604020202020204" pitchFamily="34" charset="0"/>
              </a:rPr>
              <a:t> </a:t>
            </a:r>
            <a:r>
              <a:rPr lang="en-US" sz="2800" dirty="0" err="1">
                <a:solidFill>
                  <a:prstClr val="black"/>
                </a:solidFill>
                <a:latin typeface="Times New Roman" panose="02020603050405020304" pitchFamily="18" charset="0"/>
                <a:ea typeface="Arial" panose="020B0604020202020204" pitchFamily="34" charset="0"/>
              </a:rPr>
              <a:t>yếu</a:t>
            </a:r>
            <a:r>
              <a:rPr lang="en-US" sz="2800" dirty="0">
                <a:solidFill>
                  <a:prstClr val="black"/>
                </a:solidFill>
                <a:latin typeface="Times New Roman" panose="02020603050405020304" pitchFamily="18" charset="0"/>
                <a:ea typeface="Arial" panose="020B0604020202020204" pitchFamily="34" charset="0"/>
              </a:rPr>
              <a:t> ở </a:t>
            </a:r>
            <a:r>
              <a:rPr lang="en-US" sz="2800" dirty="0" err="1">
                <a:solidFill>
                  <a:prstClr val="black"/>
                </a:solidFill>
                <a:latin typeface="Times New Roman" panose="02020603050405020304" pitchFamily="18" charset="0"/>
                <a:ea typeface="Arial" panose="020B0604020202020204" pitchFamily="34" charset="0"/>
              </a:rPr>
              <a:t>mặt</a:t>
            </a:r>
            <a:r>
              <a:rPr lang="en-US" sz="2800" dirty="0">
                <a:solidFill>
                  <a:prstClr val="black"/>
                </a:solidFill>
                <a:latin typeface="Times New Roman" panose="02020603050405020304" pitchFamily="18" charset="0"/>
                <a:ea typeface="Arial" panose="020B0604020202020204" pitchFamily="34" charset="0"/>
              </a:rPr>
              <a:t> </a:t>
            </a:r>
            <a:r>
              <a:rPr lang="en-US" sz="2800" dirty="0" err="1">
                <a:solidFill>
                  <a:prstClr val="black"/>
                </a:solidFill>
                <a:latin typeface="Times New Roman" panose="02020603050405020304" pitchFamily="18" charset="0"/>
                <a:ea typeface="Arial" panose="020B0604020202020204" pitchFamily="34" charset="0"/>
              </a:rPr>
              <a:t>dưới</a:t>
            </a:r>
            <a:r>
              <a:rPr lang="en-US" sz="2800" dirty="0">
                <a:solidFill>
                  <a:prstClr val="black"/>
                </a:solidFill>
                <a:latin typeface="Times New Roman" panose="02020603050405020304" pitchFamily="18" charset="0"/>
                <a:ea typeface="Arial" panose="020B0604020202020204" pitchFamily="34" charset="0"/>
              </a:rPr>
              <a:t> </a:t>
            </a:r>
            <a:r>
              <a:rPr lang="en-US" sz="2800" dirty="0" err="1">
                <a:solidFill>
                  <a:prstClr val="black"/>
                </a:solidFill>
                <a:latin typeface="Times New Roman" panose="02020603050405020304" pitchFamily="18" charset="0"/>
                <a:ea typeface="Arial" panose="020B0604020202020204" pitchFamily="34" charset="0"/>
              </a:rPr>
              <a:t>của</a:t>
            </a:r>
            <a:r>
              <a:rPr lang="en-US" sz="2800" dirty="0">
                <a:solidFill>
                  <a:prstClr val="black"/>
                </a:solidFill>
                <a:latin typeface="Times New Roman" panose="02020603050405020304" pitchFamily="18" charset="0"/>
                <a:ea typeface="Arial" panose="020B0604020202020204" pitchFamily="34" charset="0"/>
              </a:rPr>
              <a:t> </a:t>
            </a:r>
            <a:r>
              <a:rPr lang="en-US" sz="2800" dirty="0" err="1">
                <a:solidFill>
                  <a:prstClr val="black"/>
                </a:solidFill>
                <a:latin typeface="Times New Roman" panose="02020603050405020304" pitchFamily="18" charset="0"/>
                <a:ea typeface="Arial" panose="020B0604020202020204" pitchFamily="34" charset="0"/>
              </a:rPr>
              <a:t>lá</a:t>
            </a:r>
            <a:r>
              <a:rPr lang="en-US" sz="2800" dirty="0">
                <a:solidFill>
                  <a:prstClr val="black"/>
                </a:solidFill>
                <a:latin typeface="Times New Roman" panose="02020603050405020304" pitchFamily="18" charset="0"/>
                <a:ea typeface="Arial" panose="020B0604020202020204" pitchFamily="34" charset="0"/>
              </a:rPr>
              <a:t> </a:t>
            </a:r>
            <a:r>
              <a:rPr lang="en-US" sz="2800" dirty="0" err="1">
                <a:solidFill>
                  <a:prstClr val="black"/>
                </a:solidFill>
                <a:latin typeface="Times New Roman" panose="02020603050405020304" pitchFamily="18" charset="0"/>
                <a:ea typeface="Arial" panose="020B0604020202020204" pitchFamily="34" charset="0"/>
              </a:rPr>
              <a:t>nên</a:t>
            </a:r>
            <a:r>
              <a:rPr lang="en-US" sz="2800" dirty="0">
                <a:solidFill>
                  <a:prstClr val="black"/>
                </a:solidFill>
                <a:latin typeface="Times New Roman" panose="02020603050405020304" pitchFamily="18" charset="0"/>
                <a:ea typeface="Arial" panose="020B0604020202020204" pitchFamily="34" charset="0"/>
              </a:rPr>
              <a:t> </a:t>
            </a:r>
            <a:r>
              <a:rPr lang="en-US" sz="2800" dirty="0" err="1">
                <a:solidFill>
                  <a:prstClr val="black"/>
                </a:solidFill>
                <a:latin typeface="Times New Roman" panose="02020603050405020304" pitchFamily="18" charset="0"/>
                <a:ea typeface="Arial" panose="020B0604020202020204" pitchFamily="34" charset="0"/>
              </a:rPr>
              <a:t>giấy</a:t>
            </a:r>
            <a:r>
              <a:rPr lang="en-US" sz="2800" dirty="0">
                <a:solidFill>
                  <a:prstClr val="black"/>
                </a:solidFill>
                <a:latin typeface="Times New Roman" panose="02020603050405020304" pitchFamily="18" charset="0"/>
                <a:ea typeface="Arial" panose="020B0604020202020204" pitchFamily="34" charset="0"/>
              </a:rPr>
              <a:t> </a:t>
            </a:r>
            <a:r>
              <a:rPr lang="en-US" sz="2800" dirty="0" err="1">
                <a:solidFill>
                  <a:prstClr val="black"/>
                </a:solidFill>
                <a:latin typeface="Times New Roman" panose="02020603050405020304" pitchFamily="18" charset="0"/>
                <a:ea typeface="Arial" panose="020B0604020202020204" pitchFamily="34" charset="0"/>
              </a:rPr>
              <a:t>thấm</a:t>
            </a:r>
            <a:r>
              <a:rPr lang="en-US" sz="2800" dirty="0">
                <a:solidFill>
                  <a:prstClr val="black"/>
                </a:solidFill>
                <a:latin typeface="Times New Roman" panose="02020603050405020304" pitchFamily="18" charset="0"/>
                <a:ea typeface="Arial" panose="020B0604020202020204" pitchFamily="34" charset="0"/>
              </a:rPr>
              <a:t> </a:t>
            </a:r>
            <a:r>
              <a:rPr lang="en-US" sz="2800" dirty="0" err="1">
                <a:solidFill>
                  <a:prstClr val="black"/>
                </a:solidFill>
                <a:latin typeface="Times New Roman" panose="02020603050405020304" pitchFamily="18" charset="0"/>
                <a:ea typeface="Arial" panose="020B0604020202020204" pitchFamily="34" charset="0"/>
              </a:rPr>
              <a:t>sẽ</a:t>
            </a:r>
            <a:r>
              <a:rPr lang="en-US" sz="2800" dirty="0">
                <a:solidFill>
                  <a:prstClr val="black"/>
                </a:solidFill>
                <a:latin typeface="Times New Roman" panose="02020603050405020304" pitchFamily="18" charset="0"/>
                <a:ea typeface="Arial" panose="020B0604020202020204" pitchFamily="34" charset="0"/>
              </a:rPr>
              <a:t> </a:t>
            </a:r>
            <a:r>
              <a:rPr lang="en-US" sz="2800" dirty="0" err="1">
                <a:solidFill>
                  <a:prstClr val="black"/>
                </a:solidFill>
                <a:latin typeface="Times New Roman" panose="02020603050405020304" pitchFamily="18" charset="0"/>
                <a:ea typeface="Arial" panose="020B0604020202020204" pitchFamily="34" charset="0"/>
              </a:rPr>
              <a:t>đổi</a:t>
            </a:r>
            <a:r>
              <a:rPr lang="en-US" sz="2800" dirty="0">
                <a:solidFill>
                  <a:prstClr val="black"/>
                </a:solidFill>
                <a:latin typeface="Times New Roman" panose="02020603050405020304" pitchFamily="18" charset="0"/>
                <a:ea typeface="Arial" panose="020B0604020202020204" pitchFamily="34" charset="0"/>
              </a:rPr>
              <a:t> </a:t>
            </a:r>
            <a:r>
              <a:rPr lang="en-US" sz="2800" dirty="0" err="1">
                <a:solidFill>
                  <a:prstClr val="black"/>
                </a:solidFill>
                <a:latin typeface="Times New Roman" panose="02020603050405020304" pitchFamily="18" charset="0"/>
                <a:ea typeface="Arial" panose="020B0604020202020204" pitchFamily="34" charset="0"/>
              </a:rPr>
              <a:t>màu</a:t>
            </a:r>
            <a:r>
              <a:rPr lang="en-US" sz="2800" dirty="0">
                <a:solidFill>
                  <a:prstClr val="black"/>
                </a:solidFill>
                <a:latin typeface="Times New Roman" panose="02020603050405020304" pitchFamily="18" charset="0"/>
                <a:ea typeface="Arial" panose="020B0604020202020204" pitchFamily="34" charset="0"/>
              </a:rPr>
              <a:t> </a:t>
            </a:r>
            <a:r>
              <a:rPr lang="en-US" sz="2800" dirty="0" err="1">
                <a:solidFill>
                  <a:prstClr val="black"/>
                </a:solidFill>
                <a:latin typeface="Times New Roman" panose="02020603050405020304" pitchFamily="18" charset="0"/>
                <a:ea typeface="Arial" panose="020B0604020202020204" pitchFamily="34" charset="0"/>
              </a:rPr>
              <a:t>nhanh</a:t>
            </a:r>
            <a:r>
              <a:rPr lang="en-US" sz="2800" dirty="0">
                <a:solidFill>
                  <a:prstClr val="black"/>
                </a:solidFill>
                <a:latin typeface="Times New Roman" panose="02020603050405020304" pitchFamily="18" charset="0"/>
                <a:ea typeface="Arial" panose="020B0604020202020204" pitchFamily="34" charset="0"/>
              </a:rPr>
              <a:t> </a:t>
            </a:r>
            <a:r>
              <a:rPr lang="en-US" sz="2800" dirty="0" err="1" smtClean="0">
                <a:solidFill>
                  <a:prstClr val="black"/>
                </a:solidFill>
                <a:latin typeface="Times New Roman" panose="02020603050405020304" pitchFamily="18" charset="0"/>
                <a:ea typeface="Arial" panose="020B0604020202020204" pitchFamily="34" charset="0"/>
              </a:rPr>
              <a:t>hơn</a:t>
            </a:r>
            <a:r>
              <a:rPr lang="en-US" sz="2800" dirty="0" smtClean="0">
                <a:solidFill>
                  <a:prstClr val="black"/>
                </a:solidFill>
                <a:latin typeface="Times New Roman" panose="02020603050405020304" pitchFamily="18" charset="0"/>
                <a:ea typeface="Arial" panose="020B0604020202020204" pitchFamily="34" charset="0"/>
              </a:rPr>
              <a:t>. </a:t>
            </a:r>
            <a:r>
              <a:rPr lang="en-US" sz="2800" dirty="0" err="1" smtClean="0">
                <a:solidFill>
                  <a:prstClr val="black"/>
                </a:solidFill>
                <a:latin typeface="Times New Roman" panose="02020603050405020304" pitchFamily="18" charset="0"/>
                <a:ea typeface="Arial" panose="020B0604020202020204" pitchFamily="34" charset="0"/>
              </a:rPr>
              <a:t>Đặt</a:t>
            </a:r>
            <a:r>
              <a:rPr lang="en-US" sz="2800" dirty="0" smtClean="0">
                <a:solidFill>
                  <a:prstClr val="black"/>
                </a:solidFill>
                <a:latin typeface="Times New Roman" panose="02020603050405020304" pitchFamily="18" charset="0"/>
                <a:ea typeface="Arial" panose="020B0604020202020204" pitchFamily="34" charset="0"/>
              </a:rPr>
              <a:t> </a:t>
            </a:r>
            <a:r>
              <a:rPr lang="en-US" sz="2800" dirty="0" err="1">
                <a:solidFill>
                  <a:prstClr val="black"/>
                </a:solidFill>
                <a:latin typeface="Times New Roman" panose="02020603050405020304" pitchFamily="18" charset="0"/>
                <a:ea typeface="Arial" panose="020B0604020202020204" pitchFamily="34" charset="0"/>
              </a:rPr>
              <a:t>mảnh</a:t>
            </a:r>
            <a:r>
              <a:rPr lang="en-US" sz="2800" dirty="0">
                <a:solidFill>
                  <a:prstClr val="black"/>
                </a:solidFill>
                <a:latin typeface="Times New Roman" panose="02020603050405020304" pitchFamily="18" charset="0"/>
                <a:ea typeface="Arial" panose="020B0604020202020204" pitchFamily="34" charset="0"/>
              </a:rPr>
              <a:t> </a:t>
            </a:r>
            <a:r>
              <a:rPr lang="en-US" sz="2800" dirty="0" err="1">
                <a:solidFill>
                  <a:prstClr val="black"/>
                </a:solidFill>
                <a:latin typeface="Times New Roman" panose="02020603050405020304" pitchFamily="18" charset="0"/>
                <a:ea typeface="Arial" panose="020B0604020202020204" pitchFamily="34" charset="0"/>
              </a:rPr>
              <a:t>giấy</a:t>
            </a:r>
            <a:r>
              <a:rPr lang="en-US" sz="2800" dirty="0">
                <a:solidFill>
                  <a:prstClr val="black"/>
                </a:solidFill>
                <a:latin typeface="Times New Roman" panose="02020603050405020304" pitchFamily="18" charset="0"/>
                <a:ea typeface="Arial" panose="020B0604020202020204" pitchFamily="34" charset="0"/>
              </a:rPr>
              <a:t> </a:t>
            </a:r>
            <a:r>
              <a:rPr lang="en-US" sz="2800" dirty="0" err="1">
                <a:solidFill>
                  <a:prstClr val="black"/>
                </a:solidFill>
                <a:latin typeface="Times New Roman" panose="02020603050405020304" pitchFamily="18" charset="0"/>
                <a:ea typeface="Arial" panose="020B0604020202020204" pitchFamily="34" charset="0"/>
              </a:rPr>
              <a:t>thấm</a:t>
            </a:r>
            <a:r>
              <a:rPr lang="en-US" sz="2800" dirty="0">
                <a:solidFill>
                  <a:prstClr val="black"/>
                </a:solidFill>
                <a:latin typeface="Times New Roman" panose="02020603050405020304" pitchFamily="18" charset="0"/>
                <a:ea typeface="Arial" panose="020B0604020202020204" pitchFamily="34" charset="0"/>
              </a:rPr>
              <a:t> </a:t>
            </a:r>
            <a:r>
              <a:rPr lang="en-US" sz="2800" dirty="0" err="1">
                <a:solidFill>
                  <a:prstClr val="black"/>
                </a:solidFill>
                <a:latin typeface="Times New Roman" panose="02020603050405020304" pitchFamily="18" charset="0"/>
                <a:ea typeface="Arial" panose="020B0604020202020204" pitchFamily="34" charset="0"/>
              </a:rPr>
              <a:t>đã</a:t>
            </a:r>
            <a:r>
              <a:rPr lang="en-US" sz="2800" dirty="0">
                <a:solidFill>
                  <a:prstClr val="black"/>
                </a:solidFill>
                <a:latin typeface="Times New Roman" panose="02020603050405020304" pitchFamily="18" charset="0"/>
                <a:ea typeface="Arial" panose="020B0604020202020204" pitchFamily="34" charset="0"/>
              </a:rPr>
              <a:t> </a:t>
            </a:r>
            <a:r>
              <a:rPr lang="en-US" sz="2800" dirty="0" err="1">
                <a:solidFill>
                  <a:prstClr val="black"/>
                </a:solidFill>
                <a:latin typeface="Times New Roman" panose="02020603050405020304" pitchFamily="18" charset="0"/>
                <a:ea typeface="Arial" panose="020B0604020202020204" pitchFamily="34" charset="0"/>
              </a:rPr>
              <a:t>tẩm</a:t>
            </a:r>
            <a:r>
              <a:rPr lang="en-US" sz="2800" dirty="0">
                <a:solidFill>
                  <a:prstClr val="black"/>
                </a:solidFill>
                <a:latin typeface="Times New Roman" panose="02020603050405020304" pitchFamily="18" charset="0"/>
                <a:ea typeface="Arial" panose="020B0604020202020204" pitchFamily="34" charset="0"/>
              </a:rPr>
              <a:t> CoCl2 </a:t>
            </a:r>
            <a:r>
              <a:rPr lang="en-US" sz="2800" dirty="0" err="1">
                <a:solidFill>
                  <a:prstClr val="black"/>
                </a:solidFill>
                <a:latin typeface="Times New Roman" panose="02020603050405020304" pitchFamily="18" charset="0"/>
                <a:ea typeface="Arial" panose="020B0604020202020204" pitchFamily="34" charset="0"/>
              </a:rPr>
              <a:t>vào</a:t>
            </a:r>
            <a:r>
              <a:rPr lang="en-US" sz="2800" dirty="0">
                <a:solidFill>
                  <a:prstClr val="black"/>
                </a:solidFill>
                <a:latin typeface="Times New Roman" panose="02020603050405020304" pitchFamily="18" charset="0"/>
                <a:ea typeface="Arial" panose="020B0604020202020204" pitchFamily="34" charset="0"/>
              </a:rPr>
              <a:t> </a:t>
            </a:r>
            <a:r>
              <a:rPr lang="en-US" sz="2800" dirty="0" err="1">
                <a:solidFill>
                  <a:prstClr val="black"/>
                </a:solidFill>
                <a:latin typeface="Times New Roman" panose="02020603050405020304" pitchFamily="18" charset="0"/>
                <a:ea typeface="Arial" panose="020B0604020202020204" pitchFamily="34" charset="0"/>
              </a:rPr>
              <a:t>cả</a:t>
            </a:r>
            <a:r>
              <a:rPr lang="en-US" sz="2800" dirty="0">
                <a:solidFill>
                  <a:prstClr val="black"/>
                </a:solidFill>
                <a:latin typeface="Times New Roman" panose="02020603050405020304" pitchFamily="18" charset="0"/>
                <a:ea typeface="Arial" panose="020B0604020202020204" pitchFamily="34" charset="0"/>
              </a:rPr>
              <a:t> </a:t>
            </a:r>
            <a:r>
              <a:rPr lang="en-US" sz="2800" dirty="0" err="1">
                <a:solidFill>
                  <a:prstClr val="black"/>
                </a:solidFill>
                <a:latin typeface="Times New Roman" panose="02020603050405020304" pitchFamily="18" charset="0"/>
                <a:ea typeface="Arial" panose="020B0604020202020204" pitchFamily="34" charset="0"/>
              </a:rPr>
              <a:t>mặt</a:t>
            </a:r>
            <a:r>
              <a:rPr lang="en-US" sz="2800" dirty="0">
                <a:solidFill>
                  <a:prstClr val="black"/>
                </a:solidFill>
                <a:latin typeface="Times New Roman" panose="02020603050405020304" pitchFamily="18" charset="0"/>
                <a:ea typeface="Arial" panose="020B0604020202020204" pitchFamily="34" charset="0"/>
              </a:rPr>
              <a:t> </a:t>
            </a:r>
            <a:r>
              <a:rPr lang="en-US" sz="2800" dirty="0" err="1">
                <a:solidFill>
                  <a:prstClr val="black"/>
                </a:solidFill>
                <a:latin typeface="Times New Roman" panose="02020603050405020304" pitchFamily="18" charset="0"/>
                <a:ea typeface="Arial" panose="020B0604020202020204" pitchFamily="34" charset="0"/>
              </a:rPr>
              <a:t>trên</a:t>
            </a:r>
            <a:r>
              <a:rPr lang="en-US" sz="2800" dirty="0">
                <a:solidFill>
                  <a:prstClr val="black"/>
                </a:solidFill>
                <a:latin typeface="Times New Roman" panose="02020603050405020304" pitchFamily="18" charset="0"/>
                <a:ea typeface="Arial" panose="020B0604020202020204" pitchFamily="34" charset="0"/>
              </a:rPr>
              <a:t> </a:t>
            </a:r>
            <a:r>
              <a:rPr lang="en-US" sz="2800" dirty="0" err="1">
                <a:solidFill>
                  <a:prstClr val="black"/>
                </a:solidFill>
                <a:latin typeface="Times New Roman" panose="02020603050405020304" pitchFamily="18" charset="0"/>
                <a:ea typeface="Arial" panose="020B0604020202020204" pitchFamily="34" charset="0"/>
              </a:rPr>
              <a:t>lẫn</a:t>
            </a:r>
            <a:r>
              <a:rPr lang="en-US" sz="2800" dirty="0">
                <a:solidFill>
                  <a:prstClr val="black"/>
                </a:solidFill>
                <a:latin typeface="Times New Roman" panose="02020603050405020304" pitchFamily="18" charset="0"/>
                <a:ea typeface="Arial" panose="020B0604020202020204" pitchFamily="34" charset="0"/>
              </a:rPr>
              <a:t> </a:t>
            </a:r>
            <a:r>
              <a:rPr lang="en-US" sz="2800" dirty="0" err="1">
                <a:solidFill>
                  <a:prstClr val="black"/>
                </a:solidFill>
                <a:latin typeface="Times New Roman" panose="02020603050405020304" pitchFamily="18" charset="0"/>
                <a:ea typeface="Arial" panose="020B0604020202020204" pitchFamily="34" charset="0"/>
              </a:rPr>
              <a:t>mặt</a:t>
            </a:r>
            <a:r>
              <a:rPr lang="en-US" sz="2800" dirty="0">
                <a:solidFill>
                  <a:prstClr val="black"/>
                </a:solidFill>
                <a:latin typeface="Times New Roman" panose="02020603050405020304" pitchFamily="18" charset="0"/>
                <a:ea typeface="Arial" panose="020B0604020202020204" pitchFamily="34" charset="0"/>
              </a:rPr>
              <a:t> </a:t>
            </a:r>
            <a:r>
              <a:rPr lang="en-US" sz="2800" dirty="0" err="1">
                <a:solidFill>
                  <a:prstClr val="black"/>
                </a:solidFill>
                <a:latin typeface="Times New Roman" panose="02020603050405020304" pitchFamily="18" charset="0"/>
                <a:ea typeface="Arial" panose="020B0604020202020204" pitchFamily="34" charset="0"/>
              </a:rPr>
              <a:t>dưới</a:t>
            </a:r>
            <a:r>
              <a:rPr lang="en-US" sz="2800" dirty="0">
                <a:solidFill>
                  <a:prstClr val="black"/>
                </a:solidFill>
                <a:latin typeface="Times New Roman" panose="02020603050405020304" pitchFamily="18" charset="0"/>
                <a:ea typeface="Arial" panose="020B0604020202020204" pitchFamily="34" charset="0"/>
              </a:rPr>
              <a:t> </a:t>
            </a:r>
            <a:r>
              <a:rPr lang="en-US" sz="2800" dirty="0" err="1">
                <a:solidFill>
                  <a:prstClr val="black"/>
                </a:solidFill>
                <a:latin typeface="Times New Roman" panose="02020603050405020304" pitchFamily="18" charset="0"/>
                <a:ea typeface="Arial" panose="020B0604020202020204" pitchFamily="34" charset="0"/>
              </a:rPr>
              <a:t>lá</a:t>
            </a:r>
            <a:r>
              <a:rPr lang="en-US" sz="2800" dirty="0">
                <a:solidFill>
                  <a:prstClr val="black"/>
                </a:solidFill>
                <a:latin typeface="Times New Roman" panose="02020603050405020304" pitchFamily="18" charset="0"/>
                <a:ea typeface="Arial" panose="020B0604020202020204" pitchFamily="34" charset="0"/>
              </a:rPr>
              <a:t> </a:t>
            </a:r>
            <a:r>
              <a:rPr lang="en-US" sz="2800" dirty="0" err="1">
                <a:solidFill>
                  <a:prstClr val="black"/>
                </a:solidFill>
                <a:latin typeface="Times New Roman" panose="02020603050405020304" pitchFamily="18" charset="0"/>
                <a:ea typeface="Arial" panose="020B0604020202020204" pitchFamily="34" charset="0"/>
              </a:rPr>
              <a:t>để</a:t>
            </a:r>
            <a:r>
              <a:rPr lang="en-US" sz="2800" dirty="0">
                <a:solidFill>
                  <a:prstClr val="black"/>
                </a:solidFill>
                <a:latin typeface="Times New Roman" panose="02020603050405020304" pitchFamily="18" charset="0"/>
                <a:ea typeface="Arial" panose="020B0604020202020204" pitchFamily="34" charset="0"/>
              </a:rPr>
              <a:t> </a:t>
            </a:r>
            <a:r>
              <a:rPr lang="en-US" sz="2800" dirty="0" err="1">
                <a:solidFill>
                  <a:prstClr val="black"/>
                </a:solidFill>
                <a:latin typeface="Times New Roman" panose="02020603050405020304" pitchFamily="18" charset="0"/>
                <a:ea typeface="Arial" panose="020B0604020202020204" pitchFamily="34" charset="0"/>
              </a:rPr>
              <a:t>dễ</a:t>
            </a:r>
            <a:r>
              <a:rPr lang="en-US" sz="2800" dirty="0">
                <a:solidFill>
                  <a:prstClr val="black"/>
                </a:solidFill>
                <a:latin typeface="Times New Roman" panose="02020603050405020304" pitchFamily="18" charset="0"/>
                <a:ea typeface="Arial" panose="020B0604020202020204" pitchFamily="34" charset="0"/>
              </a:rPr>
              <a:t> </a:t>
            </a:r>
            <a:r>
              <a:rPr lang="en-US" sz="2800" dirty="0" err="1">
                <a:solidFill>
                  <a:prstClr val="black"/>
                </a:solidFill>
                <a:latin typeface="Times New Roman" panose="02020603050405020304" pitchFamily="18" charset="0"/>
                <a:ea typeface="Arial" panose="020B0604020202020204" pitchFamily="34" charset="0"/>
              </a:rPr>
              <a:t>dàng</a:t>
            </a:r>
            <a:r>
              <a:rPr lang="en-US" sz="2800" dirty="0">
                <a:solidFill>
                  <a:prstClr val="black"/>
                </a:solidFill>
                <a:latin typeface="Times New Roman" panose="02020603050405020304" pitchFamily="18" charset="0"/>
                <a:ea typeface="Arial" panose="020B0604020202020204" pitchFamily="34" charset="0"/>
              </a:rPr>
              <a:t> so </a:t>
            </a:r>
            <a:r>
              <a:rPr lang="en-US" sz="2800" dirty="0" err="1">
                <a:solidFill>
                  <a:prstClr val="black"/>
                </a:solidFill>
                <a:latin typeface="Times New Roman" panose="02020603050405020304" pitchFamily="18" charset="0"/>
                <a:ea typeface="Arial" panose="020B0604020202020204" pitchFamily="34" charset="0"/>
              </a:rPr>
              <a:t>sánh</a:t>
            </a:r>
            <a:r>
              <a:rPr lang="en-US" sz="2800" dirty="0">
                <a:solidFill>
                  <a:prstClr val="black"/>
                </a:solidFill>
                <a:latin typeface="Times New Roman" panose="02020603050405020304" pitchFamily="18" charset="0"/>
                <a:ea typeface="Arial" panose="020B0604020202020204" pitchFamily="34" charset="0"/>
              </a:rPr>
              <a:t> </a:t>
            </a:r>
            <a:r>
              <a:rPr lang="en-US" sz="2800" dirty="0" err="1">
                <a:solidFill>
                  <a:prstClr val="black"/>
                </a:solidFill>
                <a:latin typeface="Times New Roman" panose="02020603050405020304" pitchFamily="18" charset="0"/>
                <a:ea typeface="Arial" panose="020B0604020202020204" pitchFamily="34" charset="0"/>
              </a:rPr>
              <a:t>tốc</a:t>
            </a:r>
            <a:r>
              <a:rPr lang="en-US" sz="2800" dirty="0">
                <a:solidFill>
                  <a:prstClr val="black"/>
                </a:solidFill>
                <a:latin typeface="Times New Roman" panose="02020603050405020304" pitchFamily="18" charset="0"/>
                <a:ea typeface="Arial" panose="020B0604020202020204" pitchFamily="34" charset="0"/>
              </a:rPr>
              <a:t> </a:t>
            </a:r>
            <a:r>
              <a:rPr lang="en-US" sz="2800" dirty="0" err="1">
                <a:solidFill>
                  <a:prstClr val="black"/>
                </a:solidFill>
                <a:latin typeface="Times New Roman" panose="02020603050405020304" pitchFamily="18" charset="0"/>
                <a:ea typeface="Arial" panose="020B0604020202020204" pitchFamily="34" charset="0"/>
              </a:rPr>
              <a:t>độ</a:t>
            </a:r>
            <a:r>
              <a:rPr lang="en-US" sz="2800" dirty="0">
                <a:solidFill>
                  <a:prstClr val="black"/>
                </a:solidFill>
                <a:latin typeface="Times New Roman" panose="02020603050405020304" pitchFamily="18" charset="0"/>
                <a:ea typeface="Arial" panose="020B0604020202020204" pitchFamily="34" charset="0"/>
              </a:rPr>
              <a:t> </a:t>
            </a:r>
            <a:r>
              <a:rPr lang="en-US" sz="2800" dirty="0" err="1">
                <a:solidFill>
                  <a:prstClr val="black"/>
                </a:solidFill>
                <a:latin typeface="Times New Roman" panose="02020603050405020304" pitchFamily="18" charset="0"/>
                <a:ea typeface="Arial" panose="020B0604020202020204" pitchFamily="34" charset="0"/>
              </a:rPr>
              <a:t>thoát</a:t>
            </a:r>
            <a:r>
              <a:rPr lang="en-US" sz="2800" dirty="0">
                <a:solidFill>
                  <a:prstClr val="black"/>
                </a:solidFill>
                <a:latin typeface="Times New Roman" panose="02020603050405020304" pitchFamily="18" charset="0"/>
                <a:ea typeface="Arial" panose="020B0604020202020204" pitchFamily="34" charset="0"/>
              </a:rPr>
              <a:t> </a:t>
            </a:r>
            <a:r>
              <a:rPr lang="en-US" sz="2800" dirty="0" err="1">
                <a:solidFill>
                  <a:prstClr val="black"/>
                </a:solidFill>
                <a:latin typeface="Times New Roman" panose="02020603050405020304" pitchFamily="18" charset="0"/>
                <a:ea typeface="Arial" panose="020B0604020202020204" pitchFamily="34" charset="0"/>
              </a:rPr>
              <a:t>hơi</a:t>
            </a:r>
            <a:r>
              <a:rPr lang="en-US" sz="2800" dirty="0">
                <a:solidFill>
                  <a:prstClr val="black"/>
                </a:solidFill>
                <a:latin typeface="Times New Roman" panose="02020603050405020304" pitchFamily="18" charset="0"/>
                <a:ea typeface="Arial" panose="020B0604020202020204" pitchFamily="34" charset="0"/>
              </a:rPr>
              <a:t> </a:t>
            </a:r>
            <a:r>
              <a:rPr lang="en-US" sz="2800" dirty="0" err="1">
                <a:solidFill>
                  <a:prstClr val="black"/>
                </a:solidFill>
                <a:latin typeface="Times New Roman" panose="02020603050405020304" pitchFamily="18" charset="0"/>
                <a:ea typeface="Arial" panose="020B0604020202020204" pitchFamily="34" charset="0"/>
              </a:rPr>
              <a:t>nước</a:t>
            </a:r>
            <a:r>
              <a:rPr lang="en-US" sz="2800" dirty="0">
                <a:solidFill>
                  <a:prstClr val="black"/>
                </a:solidFill>
                <a:latin typeface="Times New Roman" panose="02020603050405020304" pitchFamily="18" charset="0"/>
                <a:ea typeface="Arial" panose="020B0604020202020204" pitchFamily="34" charset="0"/>
              </a:rPr>
              <a:t> ở </a:t>
            </a:r>
            <a:r>
              <a:rPr lang="en-US" sz="2800" dirty="0" err="1">
                <a:solidFill>
                  <a:prstClr val="black"/>
                </a:solidFill>
                <a:latin typeface="Times New Roman" panose="02020603050405020304" pitchFamily="18" charset="0"/>
                <a:ea typeface="Arial" panose="020B0604020202020204" pitchFamily="34" charset="0"/>
              </a:rPr>
              <a:t>hai</a:t>
            </a:r>
            <a:r>
              <a:rPr lang="en-US" sz="2800" dirty="0">
                <a:solidFill>
                  <a:prstClr val="black"/>
                </a:solidFill>
                <a:latin typeface="Times New Roman" panose="02020603050405020304" pitchFamily="18" charset="0"/>
                <a:ea typeface="Arial" panose="020B0604020202020204" pitchFamily="34" charset="0"/>
              </a:rPr>
              <a:t> </a:t>
            </a:r>
            <a:r>
              <a:rPr lang="en-US" sz="2800" dirty="0" err="1">
                <a:solidFill>
                  <a:prstClr val="black"/>
                </a:solidFill>
                <a:latin typeface="Times New Roman" panose="02020603050405020304" pitchFamily="18" charset="0"/>
                <a:ea typeface="Arial" panose="020B0604020202020204" pitchFamily="34" charset="0"/>
              </a:rPr>
              <a:t>mặt</a:t>
            </a:r>
            <a:r>
              <a:rPr lang="en-US" sz="2800" dirty="0">
                <a:solidFill>
                  <a:prstClr val="black"/>
                </a:solidFill>
                <a:latin typeface="Times New Roman" panose="02020603050405020304" pitchFamily="18" charset="0"/>
                <a:ea typeface="Arial" panose="020B0604020202020204" pitchFamily="34" charset="0"/>
              </a:rPr>
              <a:t> </a:t>
            </a:r>
            <a:r>
              <a:rPr lang="en-US" sz="2800" dirty="0" err="1">
                <a:solidFill>
                  <a:prstClr val="black"/>
                </a:solidFill>
                <a:latin typeface="Times New Roman" panose="02020603050405020304" pitchFamily="18" charset="0"/>
                <a:ea typeface="Arial" panose="020B0604020202020204" pitchFamily="34" charset="0"/>
              </a:rPr>
              <a:t>lá</a:t>
            </a:r>
            <a:r>
              <a:rPr lang="en-US" sz="2800" dirty="0">
                <a:solidFill>
                  <a:prstClr val="black"/>
                </a:solidFill>
                <a:latin typeface="Times New Roman" panose="02020603050405020304" pitchFamily="18" charset="0"/>
                <a:ea typeface="Arial" panose="020B0604020202020204" pitchFamily="34" charset="0"/>
              </a:rPr>
              <a:t>.</a:t>
            </a:r>
            <a:endParaRPr lang="en-US" sz="2800" dirty="0">
              <a:solidFill>
                <a:prstClr val="black"/>
              </a:solidFill>
            </a:endParaRPr>
          </a:p>
        </p:txBody>
      </p:sp>
      <p:pic>
        <p:nvPicPr>
          <p:cNvPr id="7" name="Graphic 4">
            <a:extLst>
              <a:ext uri="{FF2B5EF4-FFF2-40B4-BE49-F238E27FC236}">
                <a16:creationId xmlns:a16="http://schemas.microsoft.com/office/drawing/2014/main" xmlns="" id="{796E05D9-1CDA-402F-8080-36D3D88EECD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250562" y="185948"/>
            <a:ext cx="1594004" cy="1412491"/>
          </a:xfrm>
          <a:prstGeom prst="rect">
            <a:avLst/>
          </a:prstGeom>
        </p:spPr>
      </p:pic>
      <p:sp>
        <p:nvSpPr>
          <p:cNvPr id="8" name="TextBox 7">
            <a:extLst>
              <a:ext uri="{FF2B5EF4-FFF2-40B4-BE49-F238E27FC236}">
                <a16:creationId xmlns:a16="http://schemas.microsoft.com/office/drawing/2014/main" xmlns="" id="{0D703479-763B-4212-8F93-D2A86A6291A8}"/>
              </a:ext>
            </a:extLst>
          </p:cNvPr>
          <p:cNvSpPr txBox="1"/>
          <p:nvPr/>
        </p:nvSpPr>
        <p:spPr>
          <a:xfrm>
            <a:off x="2814698" y="576722"/>
            <a:ext cx="6096000" cy="646331"/>
          </a:xfrm>
          <a:prstGeom prst="rect">
            <a:avLst/>
          </a:prstGeom>
          <a:noFill/>
        </p:spPr>
        <p:txBody>
          <a:bodyPr wrap="square">
            <a:spAutoFit/>
          </a:bodyPr>
          <a:lstStyle/>
          <a:p>
            <a:pPr algn="ctr"/>
            <a:r>
              <a:rPr lang="en-US" sz="3600" b="1" dirty="0">
                <a:solidFill>
                  <a:schemeClr val="accent1"/>
                </a:solidFill>
                <a:latin typeface="Times New Roman" panose="02020603050405020304" pitchFamily="18" charset="0"/>
                <a:ea typeface="Cambria" panose="02040503050406030204" pitchFamily="18" charset="0"/>
                <a:cs typeface="Times New Roman" panose="02020603050405020304" pitchFamily="18" charset="0"/>
              </a:rPr>
              <a:t>THẢO LUẬN</a:t>
            </a:r>
            <a:endParaRPr lang="en-SG" sz="3600" dirty="0">
              <a:solidFill>
                <a:schemeClr val="accent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68794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xit" presetSubtype="21" fill="hold" grpId="0" nodeType="clickEffect">
                                  <p:stCondLst>
                                    <p:cond delay="0"/>
                                  </p:stCondLst>
                                  <p:childTnLst>
                                    <p:animEffect transition="out" filter="barn(inVertical)">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6" presetClass="exit" presetSubtype="21" fill="hold" grpId="0" nodeType="clickEffect">
                                  <p:stCondLst>
                                    <p:cond delay="0"/>
                                  </p:stCondLst>
                                  <p:childTnLst>
                                    <p:animEffect transition="out" filter="barn(inVertical)">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barn(inVertical)">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P spid="5" grpId="0" animBg="1"/>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080638692"/>
              </p:ext>
            </p:extLst>
          </p:nvPr>
        </p:nvGraphicFramePr>
        <p:xfrm>
          <a:off x="449179" y="336885"/>
          <a:ext cx="11518232" cy="5911501"/>
        </p:xfrm>
        <a:graphic>
          <a:graphicData uri="http://schemas.openxmlformats.org/drawingml/2006/table">
            <a:tbl>
              <a:tblPr firstRow="1" firstCol="1" bandRow="1"/>
              <a:tblGrid>
                <a:gridCol w="4749898"/>
                <a:gridCol w="4230551"/>
                <a:gridCol w="2537783"/>
              </a:tblGrid>
              <a:tr h="1414706">
                <a:tc gridSpan="3">
                  <a:txBody>
                    <a:bodyPr/>
                    <a:lstStyle/>
                    <a:p>
                      <a:pPr algn="ctr">
                        <a:lnSpc>
                          <a:spcPct val="107000"/>
                        </a:lnSpc>
                        <a:spcAft>
                          <a:spcPts val="0"/>
                        </a:spcAft>
                        <a:tabLst>
                          <a:tab pos="4862830" algn="l"/>
                        </a:tabLst>
                      </a:pPr>
                      <a:r>
                        <a:rPr lang="en-US" sz="26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BÁO CÁO KẾT QUẢ THÍ NGHIỆM CHỨNG MINH THÂN VẬN CHUYỂN NƯỚC VÀ LÁ THOÁT HƠI NƯỚC</a:t>
                      </a:r>
                      <a:endParaRPr lang="en-US" sz="26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r">
                        <a:lnSpc>
                          <a:spcPct val="107000"/>
                        </a:lnSpc>
                        <a:spcAft>
                          <a:spcPts val="0"/>
                        </a:spcAft>
                        <a:tabLst>
                          <a:tab pos="4862830" algn="l"/>
                        </a:tabLst>
                      </a:pP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Thứ</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Ngày</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Tháng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Năm</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hMerge="1">
                  <a:txBody>
                    <a:bodyPr/>
                    <a:lstStyle/>
                    <a:p>
                      <a:endParaRPr lang="en-US"/>
                    </a:p>
                  </a:txBody>
                  <a:tcPr/>
                </a:tc>
                <a:tc hMerge="1">
                  <a:txBody>
                    <a:bodyPr/>
                    <a:lstStyle/>
                    <a:p>
                      <a:endParaRPr lang="en-US"/>
                    </a:p>
                  </a:txBody>
                  <a:tcPr/>
                </a:tc>
              </a:tr>
              <a:tr h="471569">
                <a:tc gridSpan="3">
                  <a:txBody>
                    <a:bodyPr/>
                    <a:lstStyle/>
                    <a:p>
                      <a:pPr>
                        <a:lnSpc>
                          <a:spcPct val="107000"/>
                        </a:lnSpc>
                        <a:spcAft>
                          <a:spcPts val="0"/>
                        </a:spcAft>
                        <a:tabLst>
                          <a:tab pos="4862830" algn="l"/>
                        </a:tabLst>
                      </a:pPr>
                      <a:r>
                        <a:rPr lang="en-US" sz="2600" b="1" dirty="0" err="1">
                          <a:effectLst/>
                          <a:latin typeface="Times New Roman" panose="02020603050405020304" pitchFamily="18" charset="0"/>
                          <a:ea typeface="Times New Roman" panose="02020603050405020304" pitchFamily="18" charset="0"/>
                          <a:cs typeface="Times New Roman" panose="02020603050405020304" pitchFamily="18" charset="0"/>
                        </a:rPr>
                        <a:t>Nhóm</a:t>
                      </a:r>
                      <a:r>
                        <a:rPr lang="en-US" sz="2600" b="1"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2600" b="1" dirty="0" err="1">
                          <a:effectLst/>
                          <a:latin typeface="Times New Roman" panose="02020603050405020304" pitchFamily="18" charset="0"/>
                          <a:ea typeface="Times New Roman" panose="02020603050405020304" pitchFamily="18" charset="0"/>
                          <a:cs typeface="Times New Roman" panose="02020603050405020304" pitchFamily="18" charset="0"/>
                        </a:rPr>
                        <a:t>Lớp</a:t>
                      </a:r>
                      <a:r>
                        <a:rPr lang="en-US" sz="2600" b="1" dirty="0">
                          <a:effectLst/>
                          <a:latin typeface="Times New Roman" panose="02020603050405020304" pitchFamily="18" charset="0"/>
                          <a:ea typeface="Times New Roman" panose="02020603050405020304" pitchFamily="18" charset="0"/>
                          <a:cs typeface="Times New Roman" panose="02020603050405020304" pitchFamily="18" charset="0"/>
                        </a:rPr>
                        <a:t> : …..</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hMerge="1">
                  <a:txBody>
                    <a:bodyPr/>
                    <a:lstStyle/>
                    <a:p>
                      <a:endParaRPr lang="en-US"/>
                    </a:p>
                  </a:txBody>
                  <a:tcPr/>
                </a:tc>
                <a:tc hMerge="1">
                  <a:txBody>
                    <a:bodyPr/>
                    <a:lstStyle/>
                    <a:p>
                      <a:endParaRPr lang="en-US"/>
                    </a:p>
                  </a:txBody>
                  <a:tcPr/>
                </a:tc>
              </a:tr>
              <a:tr h="471569">
                <a:tc>
                  <a:txBody>
                    <a:bodyPr/>
                    <a:lstStyle/>
                    <a:p>
                      <a:pPr algn="just">
                        <a:lnSpc>
                          <a:spcPct val="107000"/>
                        </a:lnSpc>
                        <a:spcAft>
                          <a:spcPts val="0"/>
                        </a:spcAft>
                        <a:tabLst>
                          <a:tab pos="4862830" algn="l"/>
                        </a:tabLst>
                      </a:pPr>
                      <a:r>
                        <a:rPr lang="en-US" sz="2600" b="1" dirty="0">
                          <a:effectLst/>
                          <a:latin typeface="Times New Roman" panose="02020603050405020304" pitchFamily="18" charset="0"/>
                          <a:ea typeface="Times New Roman" panose="02020603050405020304" pitchFamily="18" charset="0"/>
                          <a:cs typeface="Times New Roman" panose="02020603050405020304" pitchFamily="18" charset="0"/>
                        </a:rPr>
                        <a:t>1. </a:t>
                      </a:r>
                      <a:r>
                        <a:rPr lang="en-US" sz="2600" b="1" dirty="0" err="1">
                          <a:effectLst/>
                          <a:latin typeface="Times New Roman" panose="02020603050405020304" pitchFamily="18" charset="0"/>
                          <a:ea typeface="Times New Roman" panose="02020603050405020304" pitchFamily="18" charset="0"/>
                          <a:cs typeface="Times New Roman" panose="02020603050405020304" pitchFamily="18" charset="0"/>
                        </a:rPr>
                        <a:t>Mục</a:t>
                      </a:r>
                      <a:r>
                        <a:rPr lang="en-US" sz="26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effectLst/>
                          <a:latin typeface="Times New Roman" panose="02020603050405020304" pitchFamily="18" charset="0"/>
                          <a:ea typeface="Times New Roman" panose="02020603050405020304" pitchFamily="18" charset="0"/>
                          <a:cs typeface="Times New Roman" panose="02020603050405020304" pitchFamily="18" charset="0"/>
                        </a:rPr>
                        <a:t>Tiêu</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tabLst>
                          <a:tab pos="4862830" algn="l"/>
                        </a:tabLst>
                      </a:pPr>
                      <a:r>
                        <a:rPr lang="en-US" sz="2600" b="1">
                          <a:effectLst/>
                          <a:latin typeface="Times New Roman" panose="02020603050405020304" pitchFamily="18" charset="0"/>
                          <a:ea typeface="Times New Roman" panose="02020603050405020304" pitchFamily="18" charset="0"/>
                          <a:cs typeface="Times New Roman" panose="02020603050405020304" pitchFamily="18" charset="0"/>
                        </a:rPr>
                        <a:t>2. Nội Dung</a:t>
                      </a:r>
                      <a:endParaRPr lang="en-US" sz="2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tabLst>
                          <a:tab pos="4862830" algn="l"/>
                        </a:tabLst>
                      </a:pPr>
                      <a:r>
                        <a:rPr lang="en-US" sz="2600" b="1">
                          <a:effectLst/>
                          <a:latin typeface="Times New Roman" panose="02020603050405020304" pitchFamily="18" charset="0"/>
                          <a:ea typeface="Times New Roman" panose="02020603050405020304" pitchFamily="18" charset="0"/>
                          <a:cs typeface="Times New Roman" panose="02020603050405020304" pitchFamily="18" charset="0"/>
                        </a:rPr>
                        <a:t>3. Kết Quả</a:t>
                      </a:r>
                      <a:endParaRPr lang="en-US" sz="2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86274">
                <a:tc>
                  <a:txBody>
                    <a:bodyPr/>
                    <a:lstStyle/>
                    <a:p>
                      <a:pPr>
                        <a:lnSpc>
                          <a:spcPct val="107000"/>
                        </a:lnSpc>
                        <a:spcAft>
                          <a:spcPts val="0"/>
                        </a:spcAft>
                        <a:tabLst>
                          <a:tab pos="4862830" algn="l"/>
                        </a:tabLst>
                      </a:pP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Giải</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thích</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đổi</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màu</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cánh</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hoa</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thí</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nghiệm</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chứng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minh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thân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vận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chuyển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nước</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tabLst>
                          <a:tab pos="4862830" algn="l"/>
                        </a:tabLst>
                      </a:pP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sát</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vị</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trí</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dịch</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màu</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vận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chuyển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vị</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trí</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nhất</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thân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thay</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đổi</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màu</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sắc</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cánh</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hoa</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tabLst>
                          <a:tab pos="4862830" algn="l"/>
                        </a:tabLst>
                      </a:pP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Giải</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thích</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2600"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82924">
                <a:tc>
                  <a:txBody>
                    <a:bodyPr/>
                    <a:lstStyle/>
                    <a:p>
                      <a:pPr algn="just">
                        <a:lnSpc>
                          <a:spcPct val="107000"/>
                        </a:lnSpc>
                        <a:spcAft>
                          <a:spcPts val="0"/>
                        </a:spcAft>
                        <a:tabLst>
                          <a:tab pos="4862830" algn="l"/>
                        </a:tabLst>
                      </a:pP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Giải</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thích</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đổi</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màu</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mảnh</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giấy</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thấm</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thí</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nghiệm</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chứng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minh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lá</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thoát</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hơi</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tabLst>
                          <a:tab pos="4862830" algn="l"/>
                        </a:tabLst>
                      </a:pP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sát</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thay</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đổi</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màu</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mảnh</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giấy</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thấm</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tẩm</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CoCl2</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tabLst>
                          <a:tab pos="4862830" algn="l"/>
                        </a:tabLst>
                      </a:pP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Giải</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thích</a:t>
                      </a:r>
                      <a:r>
                        <a:rPr lang="en-US" sz="2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8561128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rotWithShape="1">
          <a:blip r:embed="rId2"/>
          <a:srcRect b="7286"/>
          <a:stretch/>
        </p:blipFill>
        <p:spPr>
          <a:xfrm>
            <a:off x="214545" y="4672477"/>
            <a:ext cx="2261936" cy="1828800"/>
          </a:xfrm>
          <a:prstGeom prst="rect">
            <a:avLst/>
          </a:prstGeom>
        </p:spPr>
      </p:pic>
      <p:pic>
        <p:nvPicPr>
          <p:cNvPr id="4" name="Picture 2" descr="Hình ảnh Arbor Day Tưới Nước Cho Cậu Bé Trồng Cây Cùng Nhau Trồng Cây,  Nước, Tưới Nước Cho Cậu Bé, đẹp miễn phí tải tập tin PNG PSDComment và  Vector">
            <a:extLst>
              <a:ext uri="{FF2B5EF4-FFF2-40B4-BE49-F238E27FC236}">
                <a16:creationId xmlns="" xmlns:a16="http://schemas.microsoft.com/office/drawing/2014/main" id="{8B8806EE-EF87-42F0-981D-E0AE1543E73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28661" y="1825625"/>
            <a:ext cx="4843713" cy="4709111"/>
          </a:xfrm>
          <a:prstGeom prst="rect">
            <a:avLst/>
          </a:prstGeom>
          <a:noFill/>
          <a:extLst>
            <a:ext uri="{909E8E84-426E-40DD-AFC4-6F175D3DCCD1}">
              <a14:hiddenFill xmlns:a14="http://schemas.microsoft.com/office/drawing/2010/main">
                <a:solidFill>
                  <a:srgbClr val="FFFFFF"/>
                </a:solidFill>
              </a14:hiddenFill>
            </a:ext>
          </a:extLst>
        </p:spPr>
      </p:pic>
      <p:sp>
        <p:nvSpPr>
          <p:cNvPr id="13" name="Cloud Callout 12"/>
          <p:cNvSpPr/>
          <p:nvPr/>
        </p:nvSpPr>
        <p:spPr>
          <a:xfrm>
            <a:off x="7766496" y="549531"/>
            <a:ext cx="4305929" cy="1737759"/>
          </a:xfrm>
          <a:prstGeom prst="cloudCallou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600" dirty="0" smtClean="0">
              <a:latin typeface="Times New Roman" panose="02020603050405020304" pitchFamily="18" charset="0"/>
              <a:cs typeface="Times New Roman" panose="02020603050405020304" pitchFamily="18" charset="0"/>
            </a:endParaRPr>
          </a:p>
          <a:p>
            <a:pPr algn="ctr"/>
            <a:r>
              <a:rPr lang="en-US" sz="2600" dirty="0" smtClean="0">
                <a:latin typeface="Times New Roman" panose="02020603050405020304" pitchFamily="18" charset="0"/>
                <a:cs typeface="Times New Roman" panose="02020603050405020304" pitchFamily="18" charset="0"/>
              </a:rPr>
              <a:t>À </a:t>
            </a:r>
            <a:r>
              <a:rPr lang="en-US" sz="2600" dirty="0" err="1" smtClean="0">
                <a:latin typeface="Times New Roman" panose="02020603050405020304" pitchFamily="18" charset="0"/>
                <a:cs typeface="Times New Roman" panose="02020603050405020304" pitchFamily="18" charset="0"/>
              </a:rPr>
              <a:t>thì</a:t>
            </a:r>
            <a:r>
              <a:rPr lang="en-US" sz="2600" dirty="0" smtClean="0">
                <a:latin typeface="Times New Roman" panose="02020603050405020304" pitchFamily="18" charset="0"/>
                <a:cs typeface="Times New Roman" panose="02020603050405020304" pitchFamily="18" charset="0"/>
              </a:rPr>
              <a:t> </a:t>
            </a:r>
            <a:r>
              <a:rPr lang="en-US" sz="2600" dirty="0" err="1" smtClean="0">
                <a:latin typeface="Times New Roman" panose="02020603050405020304" pitchFamily="18" charset="0"/>
                <a:cs typeface="Times New Roman" panose="02020603050405020304" pitchFamily="18" charset="0"/>
              </a:rPr>
              <a:t>ra</a:t>
            </a:r>
            <a:r>
              <a:rPr lang="en-US" sz="2600" dirty="0" smtClean="0">
                <a:latin typeface="Times New Roman" panose="02020603050405020304" pitchFamily="18" charset="0"/>
                <a:cs typeface="Times New Roman" panose="02020603050405020304" pitchFamily="18" charset="0"/>
              </a:rPr>
              <a:t> </a:t>
            </a:r>
            <a:r>
              <a:rPr lang="en-US" sz="2600" dirty="0" err="1" smtClean="0">
                <a:latin typeface="Times New Roman" panose="02020603050405020304" pitchFamily="18" charset="0"/>
                <a:cs typeface="Times New Roman" panose="02020603050405020304" pitchFamily="18" charset="0"/>
              </a:rPr>
              <a:t>là</a:t>
            </a:r>
            <a:r>
              <a:rPr lang="en-US" sz="2600" dirty="0" smtClean="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Nước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được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vận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chuyển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tư</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rễ</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lên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thân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và</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lá</a:t>
            </a:r>
            <a:endParaRPr lang="en-US" sz="2600" dirty="0">
              <a:latin typeface="Times New Roman" panose="02020603050405020304" pitchFamily="18" charset="0"/>
              <a:cs typeface="Times New Roman" panose="02020603050405020304" pitchFamily="18" charset="0"/>
            </a:endParaRPr>
          </a:p>
          <a:p>
            <a:pPr algn="ctr"/>
            <a:endParaRPr lang="en-US" sz="2600" dirty="0">
              <a:latin typeface="Times New Roman" panose="02020603050405020304" pitchFamily="18" charset="0"/>
              <a:cs typeface="Times New Roman" panose="02020603050405020304" pitchFamily="18" charset="0"/>
            </a:endParaRPr>
          </a:p>
        </p:txBody>
      </p:sp>
      <p:sp>
        <p:nvSpPr>
          <p:cNvPr id="14" name="Cloud Callout 13"/>
          <p:cNvSpPr/>
          <p:nvPr/>
        </p:nvSpPr>
        <p:spPr>
          <a:xfrm>
            <a:off x="1345512" y="2525486"/>
            <a:ext cx="5083097" cy="1848970"/>
          </a:xfrm>
          <a:prstGeom prst="cloudCallou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 name="TextBox 14"/>
          <p:cNvSpPr txBox="1"/>
          <p:nvPr/>
        </p:nvSpPr>
        <p:spPr>
          <a:xfrm>
            <a:off x="2033840" y="2972917"/>
            <a:ext cx="3963485" cy="954107"/>
          </a:xfrm>
          <a:prstGeom prst="rect">
            <a:avLst/>
          </a:prstGeom>
          <a:noFill/>
        </p:spPr>
        <p:txBody>
          <a:bodyPr wrap="square" rtlCol="0">
            <a:spAutoFit/>
          </a:bodyPr>
          <a:lstStyle/>
          <a:p>
            <a:r>
              <a:rPr lang="en-US" sz="2800" dirty="0" smtClean="0">
                <a:latin typeface="Times New Roman" panose="02020603050405020304" pitchFamily="18" charset="0"/>
                <a:cs typeface="Times New Roman" panose="02020603050405020304" pitchFamily="18" charset="0"/>
              </a:rPr>
              <a:t>Ở </a:t>
            </a:r>
            <a:r>
              <a:rPr lang="en-US" sz="2800" dirty="0" err="1" smtClean="0">
                <a:latin typeface="Times New Roman" panose="02020603050405020304" pitchFamily="18" charset="0"/>
                <a:cs typeface="Times New Roman" panose="02020603050405020304" pitchFamily="18" charset="0"/>
              </a:rPr>
              <a:t>lá</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diễn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ra</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quá</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trình</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thoát</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hơi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nước</a:t>
            </a:r>
            <a:endParaRPr lang="en-US" sz="2800" dirty="0">
              <a:latin typeface="Times New Roman" panose="02020603050405020304" pitchFamily="18" charset="0"/>
              <a:cs typeface="Times New Roman" panose="02020603050405020304" pitchFamily="18" charset="0"/>
            </a:endParaRPr>
          </a:p>
        </p:txBody>
      </p:sp>
      <p:sp>
        <p:nvSpPr>
          <p:cNvPr id="16" name="TextBox 15"/>
          <p:cNvSpPr txBox="1"/>
          <p:nvPr/>
        </p:nvSpPr>
        <p:spPr>
          <a:xfrm>
            <a:off x="1345512" y="549531"/>
            <a:ext cx="3988488" cy="1200329"/>
          </a:xfrm>
          <a:prstGeom prst="rect">
            <a:avLst/>
          </a:prstGeom>
          <a:noFill/>
        </p:spPr>
        <p:txBody>
          <a:bodyPr wrap="square" rtlCol="0">
            <a:spAutoFit/>
          </a:bodyPr>
          <a:lstStyle/>
          <a:p>
            <a:r>
              <a:rPr lang="en-US" sz="3600" b="1" dirty="0" smtClean="0">
                <a:solidFill>
                  <a:srgbClr val="00B050"/>
                </a:solidFill>
                <a:latin typeface="Times New Roman" panose="02020603050405020304" pitchFamily="18" charset="0"/>
                <a:cs typeface="Times New Roman" panose="02020603050405020304" pitchFamily="18" charset="0"/>
              </a:rPr>
              <a:t>LUYỆN TẬP CỦNG CỐ</a:t>
            </a:r>
            <a:endParaRPr lang="en-US" sz="3600" b="1" dirty="0">
              <a:solidFill>
                <a:srgbClr val="00B05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21110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barn(inVertical)">
                                      <p:cBhvr>
                                        <p:cTn id="21" dur="500"/>
                                        <p:tgtEl>
                                          <p:spTgt spid="15"/>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barn(inVertical)">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barn(inVertical)">
                                      <p:cBhvr>
                                        <p:cTn id="3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pic>
        <p:nvPicPr>
          <p:cNvPr id="45" name="Picture 44">
            <a:extLst>
              <a:ext uri="{FF2B5EF4-FFF2-40B4-BE49-F238E27FC236}">
                <a16:creationId xmlns="" xmlns:a16="http://schemas.microsoft.com/office/drawing/2014/main" id="{2AB8A841-494C-4C05-B559-B83B93E2701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355784" y="0"/>
            <a:ext cx="3468041" cy="3321413"/>
          </a:xfrm>
          <a:prstGeom prst="rect">
            <a:avLst/>
          </a:prstGeom>
        </p:spPr>
      </p:pic>
      <p:cxnSp>
        <p:nvCxnSpPr>
          <p:cNvPr id="23" name="Straight Connector 22">
            <a:extLst>
              <a:ext uri="{FF2B5EF4-FFF2-40B4-BE49-F238E27FC236}">
                <a16:creationId xmlns="" xmlns:a16="http://schemas.microsoft.com/office/drawing/2014/main" id="{C7B0FE9C-F303-49FF-B30D-C4457E06642A}"/>
              </a:ext>
            </a:extLst>
          </p:cNvPr>
          <p:cNvCxnSpPr/>
          <p:nvPr/>
        </p:nvCxnSpPr>
        <p:spPr>
          <a:xfrm>
            <a:off x="0" y="6260480"/>
            <a:ext cx="12192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 xmlns:a16="http://schemas.microsoft.com/office/drawing/2014/main" id="{2F7D700C-B032-496C-9680-57633EB31182}"/>
              </a:ext>
            </a:extLst>
          </p:cNvPr>
          <p:cNvCxnSpPr/>
          <p:nvPr/>
        </p:nvCxnSpPr>
        <p:spPr>
          <a:xfrm>
            <a:off x="0" y="5397219"/>
            <a:ext cx="12192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 xmlns:a16="http://schemas.microsoft.com/office/drawing/2014/main" id="{B4199134-2609-4E66-A329-2863BCCC5133}"/>
              </a:ext>
            </a:extLst>
          </p:cNvPr>
          <p:cNvCxnSpPr/>
          <p:nvPr/>
        </p:nvCxnSpPr>
        <p:spPr>
          <a:xfrm>
            <a:off x="0" y="4194709"/>
            <a:ext cx="12192000" cy="0"/>
          </a:xfrm>
          <a:prstGeom prst="line">
            <a:avLst/>
          </a:prstGeom>
          <a:ln w="762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 xmlns:a16="http://schemas.microsoft.com/office/drawing/2014/main" id="{2254BD6F-C222-4EBF-A18A-FDA724EC8AEA}"/>
              </a:ext>
            </a:extLst>
          </p:cNvPr>
          <p:cNvSpPr/>
          <p:nvPr/>
        </p:nvSpPr>
        <p:spPr>
          <a:xfrm flipH="1">
            <a:off x="320331" y="3194839"/>
            <a:ext cx="10872191" cy="1087360"/>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rgbClr val="0070C0"/>
          </a:solidFill>
          <a:ln w="38100">
            <a:solidFill>
              <a:schemeClr val="accent5">
                <a:lumMod val="20000"/>
                <a:lumOff val="80000"/>
              </a:schemeClr>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sym typeface="Arial"/>
            </a:endParaRPr>
          </a:p>
        </p:txBody>
      </p:sp>
      <p:sp>
        <p:nvSpPr>
          <p:cNvPr id="24" name="TextBox 23">
            <a:extLst>
              <a:ext uri="{FF2B5EF4-FFF2-40B4-BE49-F238E27FC236}">
                <a16:creationId xmlns="" xmlns:a16="http://schemas.microsoft.com/office/drawing/2014/main" id="{4605F6AC-8356-4661-B6A4-309609CF4CCF}"/>
              </a:ext>
            </a:extLst>
          </p:cNvPr>
          <p:cNvSpPr txBox="1"/>
          <p:nvPr/>
        </p:nvSpPr>
        <p:spPr>
          <a:xfrm>
            <a:off x="861917" y="3263907"/>
            <a:ext cx="10159009" cy="954107"/>
          </a:xfrm>
          <a:prstGeom prst="rect">
            <a:avLst/>
          </a:prstGeom>
          <a:noFill/>
        </p:spPr>
        <p:txBody>
          <a:bodyPr wrap="square" rtlCol="0">
            <a:spAutoFit/>
          </a:bodyPr>
          <a:lstStyle/>
          <a:p>
            <a:pPr defTabSz="914377"/>
            <a:r>
              <a:rPr lang="en-US" sz="2800" b="1" dirty="0" err="1" smtClean="0">
                <a:solidFill>
                  <a:schemeClr val="bg1"/>
                </a:solidFill>
                <a:latin typeface="Times New Roman" panose="02020603050405020304" pitchFamily="18" charset="0"/>
                <a:cs typeface="Times New Roman" panose="02020603050405020304" pitchFamily="18" charset="0"/>
              </a:rPr>
              <a:t>Câu</a:t>
            </a:r>
            <a:r>
              <a:rPr lang="en-US" sz="2800" b="1" dirty="0" smtClean="0">
                <a:solidFill>
                  <a:schemeClr val="bg1"/>
                </a:solidFill>
                <a:latin typeface="Times New Roman" panose="02020603050405020304" pitchFamily="18" charset="0"/>
                <a:cs typeface="Times New Roman" panose="02020603050405020304" pitchFamily="18" charset="0"/>
              </a:rPr>
              <a:t> 1. </a:t>
            </a:r>
            <a:r>
              <a:rPr lang="vi-VN" sz="2800" b="1" dirty="0" smtClean="0">
                <a:solidFill>
                  <a:schemeClr val="bg1"/>
                </a:solidFill>
                <a:latin typeface="Times New Roman" panose="02020603050405020304" pitchFamily="18" charset="0"/>
                <a:cs typeface="Times New Roman" panose="02020603050405020304" pitchFamily="18" charset="0"/>
              </a:rPr>
              <a:t>Khi cắm một cành hoa vào cốc nước màu, để chứng minh có sự vận chuyển nước từ thân lên lá và hoa, ta có thể dựa vào... </a:t>
            </a:r>
            <a:endParaRPr lang="en-US" sz="2800" b="1" dirty="0">
              <a:solidFill>
                <a:schemeClr val="bg1"/>
              </a:solidFill>
              <a:latin typeface="Times New Roman" panose="02020603050405020304" pitchFamily="18" charset="0"/>
              <a:cs typeface="Times New Roman" panose="02020603050405020304" pitchFamily="18" charset="0"/>
              <a:sym typeface="Arial"/>
            </a:endParaRPr>
          </a:p>
        </p:txBody>
      </p:sp>
      <p:sp>
        <p:nvSpPr>
          <p:cNvPr id="15" name="bang a">
            <a:extLst>
              <a:ext uri="{FF2B5EF4-FFF2-40B4-BE49-F238E27FC236}">
                <a16:creationId xmlns="" xmlns:a16="http://schemas.microsoft.com/office/drawing/2014/main" id="{D0E6AFB4-275F-4728-9A13-27E00F9EA3A2}"/>
              </a:ext>
            </a:extLst>
          </p:cNvPr>
          <p:cNvSpPr/>
          <p:nvPr/>
        </p:nvSpPr>
        <p:spPr>
          <a:xfrm flipH="1">
            <a:off x="506654" y="5030720"/>
            <a:ext cx="5249773" cy="60451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sym typeface="Arial"/>
            </a:endParaRPr>
          </a:p>
        </p:txBody>
      </p:sp>
      <p:sp>
        <p:nvSpPr>
          <p:cNvPr id="16" name="bang c">
            <a:extLst>
              <a:ext uri="{FF2B5EF4-FFF2-40B4-BE49-F238E27FC236}">
                <a16:creationId xmlns="" xmlns:a16="http://schemas.microsoft.com/office/drawing/2014/main" id="{CA2E0476-BE10-4768-BE1B-A9C0072703C2}"/>
              </a:ext>
            </a:extLst>
          </p:cNvPr>
          <p:cNvSpPr/>
          <p:nvPr/>
        </p:nvSpPr>
        <p:spPr>
          <a:xfrm flipH="1">
            <a:off x="506655" y="5896841"/>
            <a:ext cx="5249773" cy="60451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sym typeface="Arial"/>
            </a:endParaRPr>
          </a:p>
        </p:txBody>
      </p:sp>
      <p:sp>
        <p:nvSpPr>
          <p:cNvPr id="25" name="dap an a">
            <a:extLst>
              <a:ext uri="{FF2B5EF4-FFF2-40B4-BE49-F238E27FC236}">
                <a16:creationId xmlns="" xmlns:a16="http://schemas.microsoft.com/office/drawing/2014/main" id="{9897B1B9-EB78-41AF-AC33-1E8F7714B11F}"/>
              </a:ext>
            </a:extLst>
          </p:cNvPr>
          <p:cNvSpPr txBox="1"/>
          <p:nvPr/>
        </p:nvSpPr>
        <p:spPr>
          <a:xfrm>
            <a:off x="1061891" y="5040507"/>
            <a:ext cx="4730208" cy="461665"/>
          </a:xfrm>
          <a:prstGeom prst="rect">
            <a:avLst/>
          </a:prstGeom>
          <a:noFill/>
        </p:spPr>
        <p:txBody>
          <a:bodyPr wrap="square" rtlCol="0">
            <a:spAutoFit/>
          </a:bodyPr>
          <a:lstStyle/>
          <a:p>
            <a:pPr marL="342891" indent="-342891" defTabSz="914377">
              <a:buClr>
                <a:prstClr val="white"/>
              </a:buClr>
              <a:buFont typeface="Wingdings" panose="05000000000000000000" pitchFamily="2" charset="2"/>
              <a:buChar char=""/>
            </a:pPr>
            <a:r>
              <a:rPr lang="en-US" sz="2400" dirty="0" smtClean="0">
                <a:solidFill>
                  <a:schemeClr val="bg1"/>
                </a:solidFill>
                <a:latin typeface="Times New Roman" panose="02020603050405020304" pitchFamily="18" charset="0"/>
                <a:cs typeface="Times New Roman" panose="02020603050405020304" pitchFamily="18" charset="0"/>
              </a:rPr>
              <a:t>A.</a:t>
            </a:r>
            <a:r>
              <a:rPr lang="vi-VN" sz="2400" dirty="0" smtClean="0">
                <a:solidFill>
                  <a:schemeClr val="bg1"/>
                </a:solidFill>
                <a:latin typeface="Times New Roman" panose="02020603050405020304" pitchFamily="18" charset="0"/>
                <a:cs typeface="Times New Roman" panose="02020603050405020304" pitchFamily="18" charset="0"/>
              </a:rPr>
              <a:t>sự </a:t>
            </a:r>
            <a:r>
              <a:rPr lang="vi-VN" sz="2400" dirty="0">
                <a:solidFill>
                  <a:schemeClr val="bg1"/>
                </a:solidFill>
                <a:latin typeface="Times New Roman" panose="02020603050405020304" pitchFamily="18" charset="0"/>
                <a:cs typeface="Times New Roman" panose="02020603050405020304" pitchFamily="18" charset="0"/>
              </a:rPr>
              <a:t>thay đổi màu sắc của hoa</a:t>
            </a:r>
            <a:endParaRPr lang="en-US" sz="2400" dirty="0">
              <a:solidFill>
                <a:schemeClr val="bg1"/>
              </a:solidFill>
              <a:latin typeface="Times New Roman" panose="02020603050405020304" pitchFamily="18" charset="0"/>
              <a:ea typeface="Tahoma" panose="020B0604030504040204" pitchFamily="34" charset="0"/>
              <a:cs typeface="Times New Roman" panose="02020603050405020304" pitchFamily="18" charset="0"/>
              <a:sym typeface="Arial"/>
            </a:endParaRPr>
          </a:p>
        </p:txBody>
      </p:sp>
      <p:sp>
        <p:nvSpPr>
          <p:cNvPr id="27" name="dap an c">
            <a:extLst>
              <a:ext uri="{FF2B5EF4-FFF2-40B4-BE49-F238E27FC236}">
                <a16:creationId xmlns="" xmlns:a16="http://schemas.microsoft.com/office/drawing/2014/main" id="{D96707EC-5A82-4050-B897-6DBAB63AC957}"/>
              </a:ext>
            </a:extLst>
          </p:cNvPr>
          <p:cNvSpPr txBox="1"/>
          <p:nvPr/>
        </p:nvSpPr>
        <p:spPr>
          <a:xfrm>
            <a:off x="840032" y="5967469"/>
            <a:ext cx="4650419" cy="461665"/>
          </a:xfrm>
          <a:prstGeom prst="rect">
            <a:avLst/>
          </a:prstGeom>
          <a:noFill/>
        </p:spPr>
        <p:txBody>
          <a:bodyPr wrap="square" rtlCol="0">
            <a:spAutoFit/>
          </a:bodyPr>
          <a:lstStyle/>
          <a:p>
            <a:pPr marL="342891" indent="-342891" defTabSz="914377">
              <a:buClr>
                <a:prstClr val="white"/>
              </a:buClr>
              <a:buFont typeface="Wingdings" panose="05000000000000000000" pitchFamily="2" charset="2"/>
              <a:buChar char="w"/>
            </a:pPr>
            <a:r>
              <a:rPr lang="en-US" sz="2400" dirty="0" smtClean="0">
                <a:solidFill>
                  <a:schemeClr val="bg1"/>
                </a:solidFill>
                <a:latin typeface="Times New Roman" panose="02020603050405020304" pitchFamily="18" charset="0"/>
                <a:ea typeface="Tahoma" panose="020B0604030504040204" pitchFamily="34" charset="0"/>
                <a:cs typeface="Times New Roman" panose="02020603050405020304" pitchFamily="18" charset="0"/>
                <a:sym typeface="Arial"/>
              </a:rPr>
              <a:t> </a:t>
            </a:r>
            <a:r>
              <a:rPr lang="vi-VN" sz="2400" dirty="0" smtClean="0">
                <a:solidFill>
                  <a:schemeClr val="bg1"/>
                </a:solidFill>
                <a:latin typeface="Times New Roman" panose="02020603050405020304" pitchFamily="18" charset="0"/>
                <a:cs typeface="Times New Roman" panose="02020603050405020304" pitchFamily="18" charset="0"/>
              </a:rPr>
              <a:t>C.sự </a:t>
            </a:r>
            <a:r>
              <a:rPr lang="vi-VN" sz="2400" dirty="0">
                <a:solidFill>
                  <a:schemeClr val="bg1"/>
                </a:solidFill>
                <a:latin typeface="Times New Roman" panose="02020603050405020304" pitchFamily="18" charset="0"/>
                <a:cs typeface="Times New Roman" panose="02020603050405020304" pitchFamily="18" charset="0"/>
              </a:rPr>
              <a:t>thay đổi màu sắc của lá</a:t>
            </a:r>
            <a:r>
              <a:rPr lang="en-US" sz="2400" dirty="0" smtClean="0">
                <a:solidFill>
                  <a:schemeClr val="bg1"/>
                </a:solidFill>
                <a:latin typeface="Times New Roman" panose="02020603050405020304" pitchFamily="18" charset="0"/>
                <a:ea typeface="Tahoma" panose="020B0604030504040204" pitchFamily="34" charset="0"/>
                <a:cs typeface="Times New Roman" panose="02020603050405020304" pitchFamily="18" charset="0"/>
                <a:sym typeface="Arial"/>
              </a:rPr>
              <a:t> </a:t>
            </a:r>
            <a:endParaRPr lang="en-US" sz="2400" dirty="0">
              <a:solidFill>
                <a:schemeClr val="bg1"/>
              </a:solidFill>
              <a:latin typeface="Times New Roman" panose="02020603050405020304" pitchFamily="18" charset="0"/>
              <a:ea typeface="Tahoma" panose="020B0604030504040204" pitchFamily="34" charset="0"/>
              <a:cs typeface="Times New Roman" panose="02020603050405020304" pitchFamily="18" charset="0"/>
              <a:sym typeface="Arial"/>
            </a:endParaRPr>
          </a:p>
        </p:txBody>
      </p:sp>
      <p:sp>
        <p:nvSpPr>
          <p:cNvPr id="31" name="bang b">
            <a:extLst>
              <a:ext uri="{FF2B5EF4-FFF2-40B4-BE49-F238E27FC236}">
                <a16:creationId xmlns="" xmlns:a16="http://schemas.microsoft.com/office/drawing/2014/main" id="{8DD63B39-09F3-4F04-83CD-408FC7619A90}"/>
              </a:ext>
            </a:extLst>
          </p:cNvPr>
          <p:cNvSpPr/>
          <p:nvPr/>
        </p:nvSpPr>
        <p:spPr>
          <a:xfrm flipH="1">
            <a:off x="5947748" y="5040507"/>
            <a:ext cx="5714166" cy="699666"/>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sym typeface="Arial"/>
            </a:endParaRPr>
          </a:p>
        </p:txBody>
      </p:sp>
      <p:sp>
        <p:nvSpPr>
          <p:cNvPr id="32" name="bang d">
            <a:extLst>
              <a:ext uri="{FF2B5EF4-FFF2-40B4-BE49-F238E27FC236}">
                <a16:creationId xmlns="" xmlns:a16="http://schemas.microsoft.com/office/drawing/2014/main" id="{A6F11D1C-4D08-4BAF-9A3D-4AC673B9036B}"/>
              </a:ext>
            </a:extLst>
          </p:cNvPr>
          <p:cNvSpPr/>
          <p:nvPr/>
        </p:nvSpPr>
        <p:spPr>
          <a:xfrm flipH="1">
            <a:off x="6135895" y="5958224"/>
            <a:ext cx="5478588" cy="60451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sym typeface="Arial"/>
            </a:endParaRPr>
          </a:p>
        </p:txBody>
      </p:sp>
      <p:sp>
        <p:nvSpPr>
          <p:cNvPr id="33" name="dap an b">
            <a:extLst>
              <a:ext uri="{FF2B5EF4-FFF2-40B4-BE49-F238E27FC236}">
                <a16:creationId xmlns="" xmlns:a16="http://schemas.microsoft.com/office/drawing/2014/main" id="{9B5DABB8-849A-4D2D-930C-9CA07BFC5BDE}"/>
              </a:ext>
            </a:extLst>
          </p:cNvPr>
          <p:cNvSpPr txBox="1"/>
          <p:nvPr/>
        </p:nvSpPr>
        <p:spPr>
          <a:xfrm>
            <a:off x="5823115" y="5150957"/>
            <a:ext cx="5965954" cy="461665"/>
          </a:xfrm>
          <a:prstGeom prst="rect">
            <a:avLst/>
          </a:prstGeom>
          <a:noFill/>
        </p:spPr>
        <p:txBody>
          <a:bodyPr wrap="square" rtlCol="0">
            <a:spAutoFit/>
          </a:bodyPr>
          <a:lstStyle/>
          <a:p>
            <a:pPr marL="342891" indent="-342891" defTabSz="914377">
              <a:buClr>
                <a:prstClr val="white"/>
              </a:buClr>
              <a:buFont typeface="Wingdings" panose="05000000000000000000" pitchFamily="2" charset="2"/>
              <a:buChar char="w"/>
            </a:pPr>
            <a:r>
              <a:rPr lang="en-US" sz="2400" dirty="0" smtClean="0">
                <a:solidFill>
                  <a:schemeClr val="bg1"/>
                </a:solidFill>
                <a:latin typeface="Times New Roman" panose="02020603050405020304" pitchFamily="18" charset="0"/>
                <a:ea typeface="Tahoma" panose="020B0604030504040204" pitchFamily="34" charset="0"/>
                <a:cs typeface="Times New Roman" panose="02020603050405020304" pitchFamily="18" charset="0"/>
                <a:sym typeface="Arial"/>
              </a:rPr>
              <a:t>B.</a:t>
            </a:r>
            <a:r>
              <a:rPr lang="vi-VN" sz="2400" dirty="0" smtClean="0">
                <a:solidFill>
                  <a:schemeClr val="bg1"/>
                </a:solidFill>
                <a:latin typeface="Times New Roman" panose="02020603050405020304" pitchFamily="18" charset="0"/>
                <a:cs typeface="Times New Roman" panose="02020603050405020304" pitchFamily="18" charset="0"/>
              </a:rPr>
              <a:t>sự </a:t>
            </a:r>
            <a:r>
              <a:rPr lang="vi-VN" sz="2400" dirty="0">
                <a:solidFill>
                  <a:schemeClr val="bg1"/>
                </a:solidFill>
                <a:latin typeface="Times New Roman" panose="02020603050405020304" pitchFamily="18" charset="0"/>
                <a:cs typeface="Times New Roman" panose="02020603050405020304" pitchFamily="18" charset="0"/>
              </a:rPr>
              <a:t>thay đổi về khối lượng của hoa và </a:t>
            </a:r>
            <a:r>
              <a:rPr lang="vi-VN" sz="2400" dirty="0" smtClean="0">
                <a:solidFill>
                  <a:schemeClr val="bg1"/>
                </a:solidFill>
                <a:latin typeface="Times New Roman" panose="02020603050405020304" pitchFamily="18" charset="0"/>
                <a:cs typeface="Times New Roman" panose="02020603050405020304" pitchFamily="18" charset="0"/>
              </a:rPr>
              <a:t>lá</a:t>
            </a:r>
            <a:endParaRPr lang="en-US" sz="2400" dirty="0">
              <a:solidFill>
                <a:schemeClr val="bg1"/>
              </a:solidFill>
              <a:latin typeface="Times New Roman" panose="02020603050405020304" pitchFamily="18" charset="0"/>
              <a:ea typeface="Tahoma" panose="020B0604030504040204" pitchFamily="34" charset="0"/>
              <a:cs typeface="Times New Roman" panose="02020603050405020304" pitchFamily="18" charset="0"/>
              <a:sym typeface="Arial"/>
            </a:endParaRPr>
          </a:p>
        </p:txBody>
      </p:sp>
      <p:sp>
        <p:nvSpPr>
          <p:cNvPr id="34" name="dap an d">
            <a:extLst>
              <a:ext uri="{FF2B5EF4-FFF2-40B4-BE49-F238E27FC236}">
                <a16:creationId xmlns="" xmlns:a16="http://schemas.microsoft.com/office/drawing/2014/main" id="{42A746A3-96B8-42A5-8EFA-A104DB6B2F69}"/>
              </a:ext>
            </a:extLst>
          </p:cNvPr>
          <p:cNvSpPr txBox="1"/>
          <p:nvPr/>
        </p:nvSpPr>
        <p:spPr>
          <a:xfrm>
            <a:off x="5921165" y="5979121"/>
            <a:ext cx="5767333" cy="769441"/>
          </a:xfrm>
          <a:prstGeom prst="rect">
            <a:avLst/>
          </a:prstGeom>
          <a:noFill/>
        </p:spPr>
        <p:txBody>
          <a:bodyPr wrap="square" rtlCol="0">
            <a:spAutoFit/>
          </a:bodyPr>
          <a:lstStyle/>
          <a:p>
            <a:pPr marL="342891" indent="-342891" defTabSz="914377">
              <a:buClr>
                <a:prstClr val="white"/>
              </a:buClr>
              <a:buFont typeface="Wingdings" panose="05000000000000000000" pitchFamily="2" charset="2"/>
              <a:buChar char="w"/>
            </a:pPr>
            <a:r>
              <a:rPr lang="vi-VN" sz="2400" dirty="0" smtClean="0">
                <a:solidFill>
                  <a:schemeClr val="bg1"/>
                </a:solidFill>
                <a:latin typeface="+mj-lt"/>
              </a:rPr>
              <a:t>D.sự </a:t>
            </a:r>
            <a:r>
              <a:rPr lang="vi-VN" sz="2400" dirty="0">
                <a:solidFill>
                  <a:schemeClr val="bg1"/>
                </a:solidFill>
                <a:latin typeface="+mj-lt"/>
              </a:rPr>
              <a:t>thay đổi màu sắc và kích thước thân</a:t>
            </a:r>
            <a:endParaRPr lang="en-US" sz="2400" b="1" dirty="0">
              <a:solidFill>
                <a:schemeClr val="bg1"/>
              </a:solidFill>
              <a:latin typeface="+mj-lt"/>
              <a:cs typeface="Times New Roman" panose="02020603050405020304" pitchFamily="18" charset="0"/>
              <a:sym typeface="Arial"/>
            </a:endParaRPr>
          </a:p>
          <a:p>
            <a:pPr defTabSz="914377">
              <a:buClr>
                <a:prstClr val="white"/>
              </a:buClr>
            </a:pPr>
            <a:endParaRPr lang="en-US" sz="2000" dirty="0">
              <a:solidFill>
                <a:prstClr val="white"/>
              </a:solidFill>
              <a:ea typeface="Tahoma" panose="020B0604030504040204" pitchFamily="34" charset="0"/>
              <a:cs typeface="Tahoma" panose="020B0604030504040204" pitchFamily="34" charset="0"/>
              <a:sym typeface="Arial"/>
            </a:endParaRPr>
          </a:p>
        </p:txBody>
      </p:sp>
      <p:pic>
        <p:nvPicPr>
          <p:cNvPr id="38" name="Question">
            <a:hlinkClick r:id="" action="ppaction://media"/>
            <a:extLst>
              <a:ext uri="{FF2B5EF4-FFF2-40B4-BE49-F238E27FC236}">
                <a16:creationId xmlns="" xmlns:a16="http://schemas.microsoft.com/office/drawing/2014/main" id="{94477BC5-B6D0-442B-AA84-FC52C48B009B}"/>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2192001" y="863860"/>
            <a:ext cx="487363" cy="487363"/>
          </a:xfrm>
          <a:prstGeom prst="rect">
            <a:avLst/>
          </a:prstGeom>
        </p:spPr>
      </p:pic>
      <p:pic>
        <p:nvPicPr>
          <p:cNvPr id="39" name="Final Answer">
            <a:hlinkClick r:id="" action="ppaction://media"/>
            <a:extLst>
              <a:ext uri="{FF2B5EF4-FFF2-40B4-BE49-F238E27FC236}">
                <a16:creationId xmlns="" xmlns:a16="http://schemas.microsoft.com/office/drawing/2014/main" id="{68BE9F49-5BDC-4DC0-880E-ABA272EC2901}"/>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192001" y="1478693"/>
            <a:ext cx="487363" cy="487363"/>
          </a:xfrm>
          <a:prstGeom prst="rect">
            <a:avLst/>
          </a:prstGeom>
        </p:spPr>
      </p:pic>
      <p:pic>
        <p:nvPicPr>
          <p:cNvPr id="40" name="Win">
            <a:hlinkClick r:id="" action="ppaction://media"/>
            <a:extLst>
              <a:ext uri="{FF2B5EF4-FFF2-40B4-BE49-F238E27FC236}">
                <a16:creationId xmlns="" xmlns:a16="http://schemas.microsoft.com/office/drawing/2014/main" id="{7942E890-12CD-490E-BBD3-364B92887EF6}"/>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12202905" y="2074156"/>
            <a:ext cx="487363" cy="487363"/>
          </a:xfrm>
          <a:prstGeom prst="rect">
            <a:avLst/>
          </a:prstGeom>
        </p:spPr>
      </p:pic>
      <p:pic>
        <p:nvPicPr>
          <p:cNvPr id="41" name="Lose">
            <a:hlinkClick r:id="" action="ppaction://media"/>
            <a:extLst>
              <a:ext uri="{FF2B5EF4-FFF2-40B4-BE49-F238E27FC236}">
                <a16:creationId xmlns="" xmlns:a16="http://schemas.microsoft.com/office/drawing/2014/main" id="{1959E413-37BE-4F97-ADD0-1237CBCB68D0}"/>
              </a:ext>
            </a:extLst>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12202905" y="2630412"/>
            <a:ext cx="487363" cy="487363"/>
          </a:xfrm>
          <a:prstGeom prst="rect">
            <a:avLst/>
          </a:prstGeom>
        </p:spPr>
      </p:pic>
      <mc:AlternateContent xmlns:mc="http://schemas.openxmlformats.org/markup-compatibility/2006" xmlns:p14="http://schemas.microsoft.com/office/powerpoint/2010/main">
        <mc:Choice Requires="p14">
          <p:contentPart p14:bwMode="auto" r:id="rId12">
            <p14:nvContentPartPr>
              <p14:cNvPr id="2" name="Ink 1"/>
              <p14:cNvContentPartPr/>
              <p14:nvPr/>
            </p14:nvContentPartPr>
            <p14:xfrm>
              <a:off x="2821920" y="5527680"/>
              <a:ext cx="36000" cy="45120"/>
            </p14:xfrm>
          </p:contentPart>
        </mc:Choice>
        <mc:Fallback xmlns="">
          <p:pic>
            <p:nvPicPr>
              <p:cNvPr id="2" name="Ink 1"/>
              <p:cNvPicPr/>
              <p:nvPr/>
            </p:nvPicPr>
            <p:blipFill>
              <a:blip r:embed="rId13"/>
              <a:stretch>
                <a:fillRect/>
              </a:stretch>
            </p:blipFill>
            <p:spPr>
              <a:xfrm>
                <a:off x="2812560" y="5518295"/>
                <a:ext cx="54720" cy="63890"/>
              </a:xfrm>
              <a:prstGeom prst="rect">
                <a:avLst/>
              </a:prstGeom>
            </p:spPr>
          </p:pic>
        </mc:Fallback>
      </mc:AlternateContent>
    </p:spTree>
    <p:extLst>
      <p:ext uri="{BB962C8B-B14F-4D97-AF65-F5344CB8AC3E}">
        <p14:creationId xmlns:p14="http://schemas.microsoft.com/office/powerpoint/2010/main" val="3163613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342" fill="hold"/>
                                        <p:tgtEl>
                                          <p:spTgt spid="38"/>
                                        </p:tgtEl>
                                      </p:cBhvr>
                                    </p:cmd>
                                  </p:childTnLst>
                                </p:cTn>
                              </p:par>
                              <p:par>
                                <p:cTn id="7" presetID="10"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fade">
                                      <p:cBhvr>
                                        <p:cTn id="14" dur="500"/>
                                        <p:tgtEl>
                                          <p:spTgt spid="25"/>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fade">
                                      <p:cBhvr>
                                        <p:cTn id="19" dur="500"/>
                                        <p:tgtEl>
                                          <p:spTgt spid="33"/>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fade">
                                      <p:cBhvr>
                                        <p:cTn id="24" dur="500"/>
                                        <p:tgtEl>
                                          <p:spTgt spid="2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fade">
                                      <p:cBhvr>
                                        <p:cTn id="29"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38"/>
                </p:tgtEl>
              </p:cMediaNode>
            </p:audio>
            <p:seq concurrent="1" nextAc="seek">
              <p:cTn id="31" restart="whenNotActive" fill="hold" evtFilter="cancelBubble" nodeType="interactiveSeq">
                <p:stCondLst>
                  <p:cond evt="onClick" delay="0">
                    <p:tgtEl>
                      <p:spTgt spid="25"/>
                    </p:tgtEl>
                  </p:cond>
                </p:stCondLst>
                <p:endSync evt="end" delay="0">
                  <p:rtn val="all"/>
                </p:endSync>
                <p:childTnLst>
                  <p:par>
                    <p:cTn id="32" fill="hold">
                      <p:stCondLst>
                        <p:cond delay="0"/>
                      </p:stCondLst>
                      <p:childTnLst>
                        <p:par>
                          <p:cTn id="33" fill="hold">
                            <p:stCondLst>
                              <p:cond delay="0"/>
                            </p:stCondLst>
                            <p:childTnLst>
                              <p:par>
                                <p:cTn id="34" presetID="24" presetClass="emph" presetSubtype="0" fill="hold" grpId="1" nodeType="clickEffect">
                                  <p:stCondLst>
                                    <p:cond delay="0"/>
                                  </p:stCondLst>
                                  <p:childTnLst>
                                    <p:animClr clrSpc="hsl" dir="cw">
                                      <p:cBhvr override="childStyle">
                                        <p:cTn id="35" dur="500" fill="hold"/>
                                        <p:tgtEl>
                                          <p:spTgt spid="25"/>
                                        </p:tgtEl>
                                        <p:attrNameLst>
                                          <p:attrName>style.color</p:attrName>
                                        </p:attrNameLst>
                                      </p:cBhvr>
                                      <p:by>
                                        <p:hsl h="0" s="-12549" l="-25098"/>
                                      </p:by>
                                    </p:animClr>
                                    <p:animClr clrSpc="hsl" dir="cw">
                                      <p:cBhvr>
                                        <p:cTn id="36" dur="500" fill="hold"/>
                                        <p:tgtEl>
                                          <p:spTgt spid="25"/>
                                        </p:tgtEl>
                                        <p:attrNameLst>
                                          <p:attrName>fillcolor</p:attrName>
                                        </p:attrNameLst>
                                      </p:cBhvr>
                                      <p:by>
                                        <p:hsl h="0" s="-12549" l="-25098"/>
                                      </p:by>
                                    </p:animClr>
                                    <p:animClr clrSpc="hsl" dir="cw">
                                      <p:cBhvr>
                                        <p:cTn id="37" dur="500" fill="hold"/>
                                        <p:tgtEl>
                                          <p:spTgt spid="25"/>
                                        </p:tgtEl>
                                        <p:attrNameLst>
                                          <p:attrName>stroke.color</p:attrName>
                                        </p:attrNameLst>
                                      </p:cBhvr>
                                      <p:by>
                                        <p:hsl h="0" s="-12549" l="-25098"/>
                                      </p:by>
                                    </p:animClr>
                                    <p:set>
                                      <p:cBhvr>
                                        <p:cTn id="38" dur="500" fill="hold"/>
                                        <p:tgtEl>
                                          <p:spTgt spid="25"/>
                                        </p:tgtEl>
                                        <p:attrNameLst>
                                          <p:attrName>fill.type</p:attrName>
                                        </p:attrNameLst>
                                      </p:cBhvr>
                                      <p:to>
                                        <p:strVal val="solid"/>
                                      </p:to>
                                    </p:set>
                                  </p:childTnLst>
                                </p:cTn>
                              </p:par>
                              <p:par>
                                <p:cTn id="39" presetID="19" presetClass="emph" presetSubtype="0" fill="hold" grpId="0" nodeType="withEffect">
                                  <p:stCondLst>
                                    <p:cond delay="0"/>
                                  </p:stCondLst>
                                  <p:childTnLst>
                                    <p:animClr clrSpc="rgb" dir="cw">
                                      <p:cBhvr override="childStyle">
                                        <p:cTn id="40" dur="500" fill="hold"/>
                                        <p:tgtEl>
                                          <p:spTgt spid="15"/>
                                        </p:tgtEl>
                                        <p:attrNameLst>
                                          <p:attrName>style.color</p:attrName>
                                        </p:attrNameLst>
                                      </p:cBhvr>
                                      <p:to>
                                        <a:srgbClr val="FFC000"/>
                                      </p:to>
                                    </p:animClr>
                                    <p:animClr clrSpc="rgb" dir="cw">
                                      <p:cBhvr>
                                        <p:cTn id="41" dur="500" fill="hold"/>
                                        <p:tgtEl>
                                          <p:spTgt spid="15"/>
                                        </p:tgtEl>
                                        <p:attrNameLst>
                                          <p:attrName>fillcolor</p:attrName>
                                        </p:attrNameLst>
                                      </p:cBhvr>
                                      <p:to>
                                        <a:srgbClr val="FFC000"/>
                                      </p:to>
                                    </p:animClr>
                                    <p:set>
                                      <p:cBhvr>
                                        <p:cTn id="42" dur="500" fill="hold"/>
                                        <p:tgtEl>
                                          <p:spTgt spid="15"/>
                                        </p:tgtEl>
                                        <p:attrNameLst>
                                          <p:attrName>fill.type</p:attrName>
                                        </p:attrNameLst>
                                      </p:cBhvr>
                                      <p:to>
                                        <p:strVal val="solid"/>
                                      </p:to>
                                    </p:set>
                                    <p:set>
                                      <p:cBhvr>
                                        <p:cTn id="43" dur="500" fill="hold"/>
                                        <p:tgtEl>
                                          <p:spTgt spid="15"/>
                                        </p:tgtEl>
                                        <p:attrNameLst>
                                          <p:attrName>fill.on</p:attrName>
                                        </p:attrNameLst>
                                      </p:cBhvr>
                                      <p:to>
                                        <p:strVal val="true"/>
                                      </p:to>
                                    </p:set>
                                  </p:childTnLst>
                                </p:cTn>
                              </p:par>
                              <p:par>
                                <p:cTn id="44" presetID="1" presetClass="mediacall" presetSubtype="0" fill="hold" nodeType="withEffect">
                                  <p:stCondLst>
                                    <p:cond delay="0"/>
                                  </p:stCondLst>
                                  <p:childTnLst>
                                    <p:cmd type="call" cmd="playFrom(0.0)">
                                      <p:cBhvr>
                                        <p:cTn id="45" dur="20221" fill="hold"/>
                                        <p:tgtEl>
                                          <p:spTgt spid="39"/>
                                        </p:tgtEl>
                                      </p:cBhvr>
                                    </p:cmd>
                                  </p:childTnLst>
                                </p:cTn>
                              </p:par>
                              <p:par>
                                <p:cTn id="46" presetID="3" presetClass="mediacall" presetSubtype="0" fill="hold" nodeType="withEffect">
                                  <p:stCondLst>
                                    <p:cond delay="0"/>
                                  </p:stCondLst>
                                  <p:childTnLst>
                                    <p:cmd type="call" cmd="stop">
                                      <p:cBhvr>
                                        <p:cTn id="47" dur="1" fill="hold"/>
                                        <p:tgtEl>
                                          <p:spTgt spid="38"/>
                                        </p:tgtEl>
                                      </p:cBhvr>
                                    </p:cmd>
                                  </p:childTnLst>
                                </p:cTn>
                              </p:par>
                              <p:par>
                                <p:cTn id="48" presetID="19" presetClass="emph" presetSubtype="0" repeatCount="4000" fill="hold" grpId="1" nodeType="withEffect">
                                  <p:stCondLst>
                                    <p:cond delay="3000"/>
                                  </p:stCondLst>
                                  <p:childTnLst>
                                    <p:animClr clrSpc="rgb" dir="cw">
                                      <p:cBhvr override="childStyle">
                                        <p:cTn id="49" dur="500" fill="hold"/>
                                        <p:tgtEl>
                                          <p:spTgt spid="15"/>
                                        </p:tgtEl>
                                        <p:attrNameLst>
                                          <p:attrName>style.color</p:attrName>
                                        </p:attrNameLst>
                                      </p:cBhvr>
                                      <p:to>
                                        <a:srgbClr val="92D050"/>
                                      </p:to>
                                    </p:animClr>
                                    <p:animClr clrSpc="rgb" dir="cw">
                                      <p:cBhvr>
                                        <p:cTn id="50" dur="500" fill="hold"/>
                                        <p:tgtEl>
                                          <p:spTgt spid="15"/>
                                        </p:tgtEl>
                                        <p:attrNameLst>
                                          <p:attrName>fillcolor</p:attrName>
                                        </p:attrNameLst>
                                      </p:cBhvr>
                                      <p:to>
                                        <a:srgbClr val="92D050"/>
                                      </p:to>
                                    </p:animClr>
                                    <p:set>
                                      <p:cBhvr>
                                        <p:cTn id="51" dur="500" fill="hold"/>
                                        <p:tgtEl>
                                          <p:spTgt spid="15"/>
                                        </p:tgtEl>
                                        <p:attrNameLst>
                                          <p:attrName>fill.type</p:attrName>
                                        </p:attrNameLst>
                                      </p:cBhvr>
                                      <p:to>
                                        <p:strVal val="solid"/>
                                      </p:to>
                                    </p:set>
                                    <p:set>
                                      <p:cBhvr>
                                        <p:cTn id="52" dur="500" fill="hold"/>
                                        <p:tgtEl>
                                          <p:spTgt spid="15"/>
                                        </p:tgtEl>
                                        <p:attrNameLst>
                                          <p:attrName>fill.on</p:attrName>
                                        </p:attrNameLst>
                                      </p:cBhvr>
                                      <p:to>
                                        <p:strVal val="true"/>
                                      </p:to>
                                    </p:set>
                                  </p:childTnLst>
                                </p:cTn>
                              </p:par>
                              <p:par>
                                <p:cTn id="53" presetID="1" presetClass="mediacall" presetSubtype="0" fill="hold" nodeType="withEffect">
                                  <p:stCondLst>
                                    <p:cond delay="3000"/>
                                  </p:stCondLst>
                                  <p:childTnLst>
                                    <p:cmd type="call" cmd="playFrom(0.0)">
                                      <p:cBhvr>
                                        <p:cTn id="54" dur="7734" fill="hold"/>
                                        <p:tgtEl>
                                          <p:spTgt spid="40"/>
                                        </p:tgtEl>
                                      </p:cBhvr>
                                    </p:cmd>
                                  </p:childTnLst>
                                </p:cTn>
                              </p:par>
                              <p:par>
                                <p:cTn id="55" presetID="3" presetClass="mediacall" presetSubtype="0" fill="hold" nodeType="withEffect">
                                  <p:stCondLst>
                                    <p:cond delay="3000"/>
                                  </p:stCondLst>
                                  <p:childTnLst>
                                    <p:cmd type="call" cmd="stop">
                                      <p:cBhvr>
                                        <p:cTn id="56" dur="1" fill="hold"/>
                                        <p:tgtEl>
                                          <p:spTgt spid="39"/>
                                        </p:tgtEl>
                                      </p:cBhvr>
                                    </p:cmd>
                                  </p:childTnLst>
                                </p:cTn>
                              </p:par>
                              <p:par>
                                <p:cTn id="57" presetID="24" presetClass="emph" presetSubtype="0" fill="hold" grpId="2" nodeType="withEffect">
                                  <p:stCondLst>
                                    <p:cond delay="3000"/>
                                  </p:stCondLst>
                                  <p:childTnLst>
                                    <p:animClr clrSpc="hsl" dir="cw">
                                      <p:cBhvr override="childStyle">
                                        <p:cTn id="58" dur="500" fill="hold"/>
                                        <p:tgtEl>
                                          <p:spTgt spid="25"/>
                                        </p:tgtEl>
                                        <p:attrNameLst>
                                          <p:attrName>style.color</p:attrName>
                                        </p:attrNameLst>
                                      </p:cBhvr>
                                      <p:by>
                                        <p:hsl h="0" s="-12549" l="-25098"/>
                                      </p:by>
                                    </p:animClr>
                                    <p:animClr clrSpc="hsl" dir="cw">
                                      <p:cBhvr>
                                        <p:cTn id="59" dur="500" fill="hold"/>
                                        <p:tgtEl>
                                          <p:spTgt spid="25"/>
                                        </p:tgtEl>
                                        <p:attrNameLst>
                                          <p:attrName>fillcolor</p:attrName>
                                        </p:attrNameLst>
                                      </p:cBhvr>
                                      <p:by>
                                        <p:hsl h="0" s="-12549" l="-25098"/>
                                      </p:by>
                                    </p:animClr>
                                    <p:animClr clrSpc="hsl" dir="cw">
                                      <p:cBhvr>
                                        <p:cTn id="60" dur="500" fill="hold"/>
                                        <p:tgtEl>
                                          <p:spTgt spid="25"/>
                                        </p:tgtEl>
                                        <p:attrNameLst>
                                          <p:attrName>stroke.color</p:attrName>
                                        </p:attrNameLst>
                                      </p:cBhvr>
                                      <p:by>
                                        <p:hsl h="0" s="-12549" l="-25098"/>
                                      </p:by>
                                    </p:animClr>
                                    <p:set>
                                      <p:cBhvr>
                                        <p:cTn id="61" dur="500" fill="hold"/>
                                        <p:tgtEl>
                                          <p:spTgt spid="25"/>
                                        </p:tgtEl>
                                        <p:attrNameLst>
                                          <p:attrName>fill.type</p:attrName>
                                        </p:attrNameLst>
                                      </p:cBhvr>
                                      <p:to>
                                        <p:strVal val="solid"/>
                                      </p:to>
                                    </p:set>
                                  </p:childTnLst>
                                </p:cTn>
                              </p:par>
                            </p:childTnLst>
                          </p:cTn>
                        </p:par>
                      </p:childTnLst>
                    </p:cTn>
                  </p:par>
                </p:childTnLst>
              </p:cTn>
              <p:nextCondLst>
                <p:cond evt="onClick" delay="0">
                  <p:tgtEl>
                    <p:spTgt spid="25"/>
                  </p:tgtEl>
                </p:cond>
              </p:nextCondLst>
            </p:seq>
            <p:seq concurrent="1" nextAc="seek">
              <p:cTn id="62" restart="whenNotActive" fill="hold" evtFilter="cancelBubble" nodeType="interactiveSeq">
                <p:stCondLst>
                  <p:cond evt="onClick" delay="0">
                    <p:tgtEl>
                      <p:spTgt spid="33"/>
                    </p:tgtEl>
                  </p:cond>
                </p:stCondLst>
                <p:endSync evt="end" delay="0">
                  <p:rtn val="all"/>
                </p:endSync>
                <p:childTnLst>
                  <p:par>
                    <p:cTn id="63" fill="hold">
                      <p:stCondLst>
                        <p:cond delay="0"/>
                      </p:stCondLst>
                      <p:childTnLst>
                        <p:par>
                          <p:cTn id="64" fill="hold">
                            <p:stCondLst>
                              <p:cond delay="0"/>
                            </p:stCondLst>
                            <p:childTnLst>
                              <p:par>
                                <p:cTn id="65" presetID="24" presetClass="emph" presetSubtype="0" fill="hold" grpId="1" nodeType="clickEffect">
                                  <p:stCondLst>
                                    <p:cond delay="0"/>
                                  </p:stCondLst>
                                  <p:childTnLst>
                                    <p:animClr clrSpc="hsl" dir="cw">
                                      <p:cBhvr override="childStyle">
                                        <p:cTn id="66" dur="500" fill="hold"/>
                                        <p:tgtEl>
                                          <p:spTgt spid="33"/>
                                        </p:tgtEl>
                                        <p:attrNameLst>
                                          <p:attrName>style.color</p:attrName>
                                        </p:attrNameLst>
                                      </p:cBhvr>
                                      <p:by>
                                        <p:hsl h="0" s="-12549" l="-25098"/>
                                      </p:by>
                                    </p:animClr>
                                    <p:animClr clrSpc="hsl" dir="cw">
                                      <p:cBhvr>
                                        <p:cTn id="67" dur="500" fill="hold"/>
                                        <p:tgtEl>
                                          <p:spTgt spid="33"/>
                                        </p:tgtEl>
                                        <p:attrNameLst>
                                          <p:attrName>fillcolor</p:attrName>
                                        </p:attrNameLst>
                                      </p:cBhvr>
                                      <p:by>
                                        <p:hsl h="0" s="-12549" l="-25098"/>
                                      </p:by>
                                    </p:animClr>
                                    <p:animClr clrSpc="hsl" dir="cw">
                                      <p:cBhvr>
                                        <p:cTn id="68" dur="500" fill="hold"/>
                                        <p:tgtEl>
                                          <p:spTgt spid="33"/>
                                        </p:tgtEl>
                                        <p:attrNameLst>
                                          <p:attrName>stroke.color</p:attrName>
                                        </p:attrNameLst>
                                      </p:cBhvr>
                                      <p:by>
                                        <p:hsl h="0" s="-12549" l="-25098"/>
                                      </p:by>
                                    </p:animClr>
                                    <p:set>
                                      <p:cBhvr>
                                        <p:cTn id="69" dur="500" fill="hold"/>
                                        <p:tgtEl>
                                          <p:spTgt spid="33"/>
                                        </p:tgtEl>
                                        <p:attrNameLst>
                                          <p:attrName>fill.type</p:attrName>
                                        </p:attrNameLst>
                                      </p:cBhvr>
                                      <p:to>
                                        <p:strVal val="solid"/>
                                      </p:to>
                                    </p:set>
                                  </p:childTnLst>
                                </p:cTn>
                              </p:par>
                              <p:par>
                                <p:cTn id="70" presetID="19" presetClass="emph" presetSubtype="0" fill="hold" grpId="0" nodeType="withEffect">
                                  <p:stCondLst>
                                    <p:cond delay="0"/>
                                  </p:stCondLst>
                                  <p:childTnLst>
                                    <p:animClr clrSpc="rgb" dir="cw">
                                      <p:cBhvr override="childStyle">
                                        <p:cTn id="71" dur="500" fill="hold"/>
                                        <p:tgtEl>
                                          <p:spTgt spid="31"/>
                                        </p:tgtEl>
                                        <p:attrNameLst>
                                          <p:attrName>style.color</p:attrName>
                                        </p:attrNameLst>
                                      </p:cBhvr>
                                      <p:to>
                                        <a:srgbClr val="FFC000"/>
                                      </p:to>
                                    </p:animClr>
                                    <p:animClr clrSpc="rgb" dir="cw">
                                      <p:cBhvr>
                                        <p:cTn id="72" dur="500" fill="hold"/>
                                        <p:tgtEl>
                                          <p:spTgt spid="31"/>
                                        </p:tgtEl>
                                        <p:attrNameLst>
                                          <p:attrName>fillcolor</p:attrName>
                                        </p:attrNameLst>
                                      </p:cBhvr>
                                      <p:to>
                                        <a:srgbClr val="FFC000"/>
                                      </p:to>
                                    </p:animClr>
                                    <p:set>
                                      <p:cBhvr>
                                        <p:cTn id="73" dur="500" fill="hold"/>
                                        <p:tgtEl>
                                          <p:spTgt spid="31"/>
                                        </p:tgtEl>
                                        <p:attrNameLst>
                                          <p:attrName>fill.type</p:attrName>
                                        </p:attrNameLst>
                                      </p:cBhvr>
                                      <p:to>
                                        <p:strVal val="solid"/>
                                      </p:to>
                                    </p:set>
                                    <p:set>
                                      <p:cBhvr>
                                        <p:cTn id="74" dur="500" fill="hold"/>
                                        <p:tgtEl>
                                          <p:spTgt spid="31"/>
                                        </p:tgtEl>
                                        <p:attrNameLst>
                                          <p:attrName>fill.on</p:attrName>
                                        </p:attrNameLst>
                                      </p:cBhvr>
                                      <p:to>
                                        <p:strVal val="true"/>
                                      </p:to>
                                    </p:set>
                                  </p:childTnLst>
                                </p:cTn>
                              </p:par>
                              <p:par>
                                <p:cTn id="75" presetID="1" presetClass="mediacall" presetSubtype="0" fill="hold" nodeType="withEffect">
                                  <p:stCondLst>
                                    <p:cond delay="0"/>
                                  </p:stCondLst>
                                  <p:childTnLst>
                                    <p:cmd type="call" cmd="playFrom(0.0)">
                                      <p:cBhvr>
                                        <p:cTn id="76" dur="20221" fill="hold"/>
                                        <p:tgtEl>
                                          <p:spTgt spid="39"/>
                                        </p:tgtEl>
                                      </p:cBhvr>
                                    </p:cmd>
                                  </p:childTnLst>
                                </p:cTn>
                              </p:par>
                              <p:par>
                                <p:cTn id="77" presetID="3" presetClass="mediacall" presetSubtype="0" fill="hold" nodeType="withEffect">
                                  <p:stCondLst>
                                    <p:cond delay="0"/>
                                  </p:stCondLst>
                                  <p:childTnLst>
                                    <p:cmd type="call" cmd="stop">
                                      <p:cBhvr>
                                        <p:cTn id="78" dur="1" fill="hold"/>
                                        <p:tgtEl>
                                          <p:spTgt spid="38"/>
                                        </p:tgtEl>
                                      </p:cBhvr>
                                    </p:cmd>
                                  </p:childTnLst>
                                </p:cTn>
                              </p:par>
                              <p:par>
                                <p:cTn id="79" presetID="19" presetClass="emph" presetSubtype="0" fill="hold" grpId="1" nodeType="withEffect">
                                  <p:stCondLst>
                                    <p:cond delay="3000"/>
                                  </p:stCondLst>
                                  <p:childTnLst>
                                    <p:animClr clrSpc="rgb" dir="cw">
                                      <p:cBhvr override="childStyle">
                                        <p:cTn id="80" dur="500" fill="hold"/>
                                        <p:tgtEl>
                                          <p:spTgt spid="31"/>
                                        </p:tgtEl>
                                        <p:attrNameLst>
                                          <p:attrName>style.color</p:attrName>
                                        </p:attrNameLst>
                                      </p:cBhvr>
                                      <p:to>
                                        <a:srgbClr val="FF0000"/>
                                      </p:to>
                                    </p:animClr>
                                    <p:animClr clrSpc="rgb" dir="cw">
                                      <p:cBhvr>
                                        <p:cTn id="81" dur="500" fill="hold"/>
                                        <p:tgtEl>
                                          <p:spTgt spid="31"/>
                                        </p:tgtEl>
                                        <p:attrNameLst>
                                          <p:attrName>fillcolor</p:attrName>
                                        </p:attrNameLst>
                                      </p:cBhvr>
                                      <p:to>
                                        <a:srgbClr val="FF0000"/>
                                      </p:to>
                                    </p:animClr>
                                    <p:set>
                                      <p:cBhvr>
                                        <p:cTn id="82" dur="500" fill="hold"/>
                                        <p:tgtEl>
                                          <p:spTgt spid="31"/>
                                        </p:tgtEl>
                                        <p:attrNameLst>
                                          <p:attrName>fill.type</p:attrName>
                                        </p:attrNameLst>
                                      </p:cBhvr>
                                      <p:to>
                                        <p:strVal val="solid"/>
                                      </p:to>
                                    </p:set>
                                    <p:set>
                                      <p:cBhvr>
                                        <p:cTn id="83" dur="500" fill="hold"/>
                                        <p:tgtEl>
                                          <p:spTgt spid="31"/>
                                        </p:tgtEl>
                                        <p:attrNameLst>
                                          <p:attrName>fill.on</p:attrName>
                                        </p:attrNameLst>
                                      </p:cBhvr>
                                      <p:to>
                                        <p:strVal val="true"/>
                                      </p:to>
                                    </p:set>
                                  </p:childTnLst>
                                </p:cTn>
                              </p:par>
                              <p:par>
                                <p:cTn id="84" presetID="19" presetClass="emph" presetSubtype="0" repeatCount="4000" fill="hold" grpId="2" nodeType="withEffect">
                                  <p:stCondLst>
                                    <p:cond delay="3000"/>
                                  </p:stCondLst>
                                  <p:childTnLst>
                                    <p:animClr clrSpc="rgb" dir="cw">
                                      <p:cBhvr override="childStyle">
                                        <p:cTn id="85" dur="500" fill="hold"/>
                                        <p:tgtEl>
                                          <p:spTgt spid="15"/>
                                        </p:tgtEl>
                                        <p:attrNameLst>
                                          <p:attrName>style.color</p:attrName>
                                        </p:attrNameLst>
                                      </p:cBhvr>
                                      <p:to>
                                        <a:srgbClr val="92D050"/>
                                      </p:to>
                                    </p:animClr>
                                    <p:animClr clrSpc="rgb" dir="cw">
                                      <p:cBhvr>
                                        <p:cTn id="86" dur="500" fill="hold"/>
                                        <p:tgtEl>
                                          <p:spTgt spid="15"/>
                                        </p:tgtEl>
                                        <p:attrNameLst>
                                          <p:attrName>fillcolor</p:attrName>
                                        </p:attrNameLst>
                                      </p:cBhvr>
                                      <p:to>
                                        <a:srgbClr val="92D050"/>
                                      </p:to>
                                    </p:animClr>
                                    <p:set>
                                      <p:cBhvr>
                                        <p:cTn id="87" dur="500" fill="hold"/>
                                        <p:tgtEl>
                                          <p:spTgt spid="15"/>
                                        </p:tgtEl>
                                        <p:attrNameLst>
                                          <p:attrName>fill.type</p:attrName>
                                        </p:attrNameLst>
                                      </p:cBhvr>
                                      <p:to>
                                        <p:strVal val="solid"/>
                                      </p:to>
                                    </p:set>
                                    <p:set>
                                      <p:cBhvr>
                                        <p:cTn id="88" dur="500" fill="hold"/>
                                        <p:tgtEl>
                                          <p:spTgt spid="15"/>
                                        </p:tgtEl>
                                        <p:attrNameLst>
                                          <p:attrName>fill.on</p:attrName>
                                        </p:attrNameLst>
                                      </p:cBhvr>
                                      <p:to>
                                        <p:strVal val="true"/>
                                      </p:to>
                                    </p:set>
                                  </p:childTnLst>
                                </p:cTn>
                              </p:par>
                              <p:par>
                                <p:cTn id="89" presetID="1" presetClass="mediacall" presetSubtype="0" fill="hold" nodeType="withEffect">
                                  <p:stCondLst>
                                    <p:cond delay="3000"/>
                                  </p:stCondLst>
                                  <p:childTnLst>
                                    <p:cmd type="call" cmd="playFrom(0.0)">
                                      <p:cBhvr>
                                        <p:cTn id="90" dur="5906" fill="hold"/>
                                        <p:tgtEl>
                                          <p:spTgt spid="41"/>
                                        </p:tgtEl>
                                      </p:cBhvr>
                                    </p:cmd>
                                  </p:childTnLst>
                                </p:cTn>
                              </p:par>
                              <p:par>
                                <p:cTn id="91" presetID="3" presetClass="mediacall" presetSubtype="0" fill="hold" nodeType="withEffect">
                                  <p:stCondLst>
                                    <p:cond delay="3000"/>
                                  </p:stCondLst>
                                  <p:childTnLst>
                                    <p:cmd type="call" cmd="stop">
                                      <p:cBhvr>
                                        <p:cTn id="92" dur="1" fill="hold"/>
                                        <p:tgtEl>
                                          <p:spTgt spid="39"/>
                                        </p:tgtEl>
                                      </p:cBhvr>
                                    </p:cmd>
                                  </p:childTnLst>
                                </p:cTn>
                              </p:par>
                              <p:par>
                                <p:cTn id="93" presetID="30" presetClass="emph" presetSubtype="0" fill="hold" grpId="2" nodeType="withEffect">
                                  <p:stCondLst>
                                    <p:cond delay="3000"/>
                                  </p:stCondLst>
                                  <p:childTnLst>
                                    <p:animClr clrSpc="hsl" dir="cw">
                                      <p:cBhvr override="childStyle">
                                        <p:cTn id="94" dur="500" fill="hold"/>
                                        <p:tgtEl>
                                          <p:spTgt spid="33"/>
                                        </p:tgtEl>
                                        <p:attrNameLst>
                                          <p:attrName>style.color</p:attrName>
                                        </p:attrNameLst>
                                      </p:cBhvr>
                                      <p:by>
                                        <p:hsl h="0" s="12549" l="25098"/>
                                      </p:by>
                                    </p:animClr>
                                    <p:animClr clrSpc="hsl" dir="cw">
                                      <p:cBhvr>
                                        <p:cTn id="95" dur="500" fill="hold"/>
                                        <p:tgtEl>
                                          <p:spTgt spid="33"/>
                                        </p:tgtEl>
                                        <p:attrNameLst>
                                          <p:attrName>fillcolor</p:attrName>
                                        </p:attrNameLst>
                                      </p:cBhvr>
                                      <p:by>
                                        <p:hsl h="0" s="12549" l="25098"/>
                                      </p:by>
                                    </p:animClr>
                                    <p:animClr clrSpc="hsl" dir="cw">
                                      <p:cBhvr>
                                        <p:cTn id="96" dur="500" fill="hold"/>
                                        <p:tgtEl>
                                          <p:spTgt spid="33"/>
                                        </p:tgtEl>
                                        <p:attrNameLst>
                                          <p:attrName>stroke.color</p:attrName>
                                        </p:attrNameLst>
                                      </p:cBhvr>
                                      <p:by>
                                        <p:hsl h="0" s="12549" l="25098"/>
                                      </p:by>
                                    </p:animClr>
                                    <p:set>
                                      <p:cBhvr>
                                        <p:cTn id="97" dur="500" fill="hold"/>
                                        <p:tgtEl>
                                          <p:spTgt spid="33"/>
                                        </p:tgtEl>
                                        <p:attrNameLst>
                                          <p:attrName>fill.type</p:attrName>
                                        </p:attrNameLst>
                                      </p:cBhvr>
                                      <p:to>
                                        <p:strVal val="solid"/>
                                      </p:to>
                                    </p:set>
                                  </p:childTnLst>
                                </p:cTn>
                              </p:par>
                              <p:par>
                                <p:cTn id="98" presetID="24" presetClass="emph" presetSubtype="0" fill="hold" grpId="3" nodeType="withEffect">
                                  <p:stCondLst>
                                    <p:cond delay="3000"/>
                                  </p:stCondLst>
                                  <p:childTnLst>
                                    <p:animClr clrSpc="hsl" dir="cw">
                                      <p:cBhvr override="childStyle">
                                        <p:cTn id="99" dur="500" fill="hold"/>
                                        <p:tgtEl>
                                          <p:spTgt spid="25"/>
                                        </p:tgtEl>
                                        <p:attrNameLst>
                                          <p:attrName>style.color</p:attrName>
                                        </p:attrNameLst>
                                      </p:cBhvr>
                                      <p:by>
                                        <p:hsl h="0" s="-12549" l="-25098"/>
                                      </p:by>
                                    </p:animClr>
                                    <p:animClr clrSpc="hsl" dir="cw">
                                      <p:cBhvr>
                                        <p:cTn id="100" dur="500" fill="hold"/>
                                        <p:tgtEl>
                                          <p:spTgt spid="25"/>
                                        </p:tgtEl>
                                        <p:attrNameLst>
                                          <p:attrName>fillcolor</p:attrName>
                                        </p:attrNameLst>
                                      </p:cBhvr>
                                      <p:by>
                                        <p:hsl h="0" s="-12549" l="-25098"/>
                                      </p:by>
                                    </p:animClr>
                                    <p:animClr clrSpc="hsl" dir="cw">
                                      <p:cBhvr>
                                        <p:cTn id="101" dur="500" fill="hold"/>
                                        <p:tgtEl>
                                          <p:spTgt spid="25"/>
                                        </p:tgtEl>
                                        <p:attrNameLst>
                                          <p:attrName>stroke.color</p:attrName>
                                        </p:attrNameLst>
                                      </p:cBhvr>
                                      <p:by>
                                        <p:hsl h="0" s="-12549" l="-25098"/>
                                      </p:by>
                                    </p:animClr>
                                    <p:set>
                                      <p:cBhvr>
                                        <p:cTn id="102" dur="500" fill="hold"/>
                                        <p:tgtEl>
                                          <p:spTgt spid="25"/>
                                        </p:tgtEl>
                                        <p:attrNameLst>
                                          <p:attrName>fill.type</p:attrName>
                                        </p:attrNameLst>
                                      </p:cBhvr>
                                      <p:to>
                                        <p:strVal val="solid"/>
                                      </p:to>
                                    </p:set>
                                  </p:childTnLst>
                                </p:cTn>
                              </p:par>
                            </p:childTnLst>
                          </p:cTn>
                        </p:par>
                      </p:childTnLst>
                    </p:cTn>
                  </p:par>
                </p:childTnLst>
              </p:cTn>
              <p:nextCondLst>
                <p:cond evt="onClick" delay="0">
                  <p:tgtEl>
                    <p:spTgt spid="33"/>
                  </p:tgtEl>
                </p:cond>
              </p:nextCondLst>
            </p:seq>
            <p:seq concurrent="1" nextAc="seek">
              <p:cTn id="103" restart="whenNotActive" fill="hold" evtFilter="cancelBubble" nodeType="interactiveSeq">
                <p:stCondLst>
                  <p:cond evt="onClick" delay="0">
                    <p:tgtEl>
                      <p:spTgt spid="27"/>
                    </p:tgtEl>
                  </p:cond>
                </p:stCondLst>
                <p:endSync evt="end" delay="0">
                  <p:rtn val="all"/>
                </p:endSync>
                <p:childTnLst>
                  <p:par>
                    <p:cTn id="104" fill="hold">
                      <p:stCondLst>
                        <p:cond delay="0"/>
                      </p:stCondLst>
                      <p:childTnLst>
                        <p:par>
                          <p:cTn id="105" fill="hold">
                            <p:stCondLst>
                              <p:cond delay="0"/>
                            </p:stCondLst>
                            <p:childTnLst>
                              <p:par>
                                <p:cTn id="106" presetID="24" presetClass="emph" presetSubtype="0" fill="hold" grpId="1" nodeType="clickEffect">
                                  <p:stCondLst>
                                    <p:cond delay="0"/>
                                  </p:stCondLst>
                                  <p:childTnLst>
                                    <p:animClr clrSpc="hsl" dir="cw">
                                      <p:cBhvr override="childStyle">
                                        <p:cTn id="107" dur="500" fill="hold"/>
                                        <p:tgtEl>
                                          <p:spTgt spid="27"/>
                                        </p:tgtEl>
                                        <p:attrNameLst>
                                          <p:attrName>style.color</p:attrName>
                                        </p:attrNameLst>
                                      </p:cBhvr>
                                      <p:by>
                                        <p:hsl h="0" s="-12549" l="-25098"/>
                                      </p:by>
                                    </p:animClr>
                                    <p:animClr clrSpc="hsl" dir="cw">
                                      <p:cBhvr>
                                        <p:cTn id="108" dur="500" fill="hold"/>
                                        <p:tgtEl>
                                          <p:spTgt spid="27"/>
                                        </p:tgtEl>
                                        <p:attrNameLst>
                                          <p:attrName>fillcolor</p:attrName>
                                        </p:attrNameLst>
                                      </p:cBhvr>
                                      <p:by>
                                        <p:hsl h="0" s="-12549" l="-25098"/>
                                      </p:by>
                                    </p:animClr>
                                    <p:animClr clrSpc="hsl" dir="cw">
                                      <p:cBhvr>
                                        <p:cTn id="109" dur="500" fill="hold"/>
                                        <p:tgtEl>
                                          <p:spTgt spid="27"/>
                                        </p:tgtEl>
                                        <p:attrNameLst>
                                          <p:attrName>stroke.color</p:attrName>
                                        </p:attrNameLst>
                                      </p:cBhvr>
                                      <p:by>
                                        <p:hsl h="0" s="-12549" l="-25098"/>
                                      </p:by>
                                    </p:animClr>
                                    <p:set>
                                      <p:cBhvr>
                                        <p:cTn id="110" dur="500" fill="hold"/>
                                        <p:tgtEl>
                                          <p:spTgt spid="27"/>
                                        </p:tgtEl>
                                        <p:attrNameLst>
                                          <p:attrName>fill.type</p:attrName>
                                        </p:attrNameLst>
                                      </p:cBhvr>
                                      <p:to>
                                        <p:strVal val="solid"/>
                                      </p:to>
                                    </p:set>
                                  </p:childTnLst>
                                </p:cTn>
                              </p:par>
                              <p:par>
                                <p:cTn id="111" presetID="19" presetClass="emph" presetSubtype="0" fill="hold" grpId="0" nodeType="withEffect">
                                  <p:stCondLst>
                                    <p:cond delay="0"/>
                                  </p:stCondLst>
                                  <p:childTnLst>
                                    <p:animClr clrSpc="rgb" dir="cw">
                                      <p:cBhvr override="childStyle">
                                        <p:cTn id="112" dur="500" fill="hold"/>
                                        <p:tgtEl>
                                          <p:spTgt spid="16"/>
                                        </p:tgtEl>
                                        <p:attrNameLst>
                                          <p:attrName>style.color</p:attrName>
                                        </p:attrNameLst>
                                      </p:cBhvr>
                                      <p:to>
                                        <a:srgbClr val="FFC000"/>
                                      </p:to>
                                    </p:animClr>
                                    <p:animClr clrSpc="rgb" dir="cw">
                                      <p:cBhvr>
                                        <p:cTn id="113" dur="500" fill="hold"/>
                                        <p:tgtEl>
                                          <p:spTgt spid="16"/>
                                        </p:tgtEl>
                                        <p:attrNameLst>
                                          <p:attrName>fillcolor</p:attrName>
                                        </p:attrNameLst>
                                      </p:cBhvr>
                                      <p:to>
                                        <a:srgbClr val="FFC000"/>
                                      </p:to>
                                    </p:animClr>
                                    <p:set>
                                      <p:cBhvr>
                                        <p:cTn id="114" dur="500" fill="hold"/>
                                        <p:tgtEl>
                                          <p:spTgt spid="16"/>
                                        </p:tgtEl>
                                        <p:attrNameLst>
                                          <p:attrName>fill.type</p:attrName>
                                        </p:attrNameLst>
                                      </p:cBhvr>
                                      <p:to>
                                        <p:strVal val="solid"/>
                                      </p:to>
                                    </p:set>
                                    <p:set>
                                      <p:cBhvr>
                                        <p:cTn id="115" dur="500" fill="hold"/>
                                        <p:tgtEl>
                                          <p:spTgt spid="16"/>
                                        </p:tgtEl>
                                        <p:attrNameLst>
                                          <p:attrName>fill.on</p:attrName>
                                        </p:attrNameLst>
                                      </p:cBhvr>
                                      <p:to>
                                        <p:strVal val="true"/>
                                      </p:to>
                                    </p:set>
                                  </p:childTnLst>
                                </p:cTn>
                              </p:par>
                              <p:par>
                                <p:cTn id="116" presetID="1" presetClass="mediacall" presetSubtype="0" fill="hold" nodeType="withEffect">
                                  <p:stCondLst>
                                    <p:cond delay="0"/>
                                  </p:stCondLst>
                                  <p:childTnLst>
                                    <p:cmd type="call" cmd="playFrom(0.0)">
                                      <p:cBhvr>
                                        <p:cTn id="117" dur="20221" fill="hold"/>
                                        <p:tgtEl>
                                          <p:spTgt spid="39"/>
                                        </p:tgtEl>
                                      </p:cBhvr>
                                    </p:cmd>
                                  </p:childTnLst>
                                </p:cTn>
                              </p:par>
                              <p:par>
                                <p:cTn id="118" presetID="3" presetClass="mediacall" presetSubtype="0" fill="hold" nodeType="withEffect">
                                  <p:stCondLst>
                                    <p:cond delay="0"/>
                                  </p:stCondLst>
                                  <p:childTnLst>
                                    <p:cmd type="call" cmd="stop">
                                      <p:cBhvr>
                                        <p:cTn id="119" dur="1" fill="hold"/>
                                        <p:tgtEl>
                                          <p:spTgt spid="38"/>
                                        </p:tgtEl>
                                      </p:cBhvr>
                                    </p:cmd>
                                  </p:childTnLst>
                                </p:cTn>
                              </p:par>
                              <p:par>
                                <p:cTn id="120" presetID="19" presetClass="emph" presetSubtype="0" fill="hold" grpId="1" nodeType="withEffect">
                                  <p:stCondLst>
                                    <p:cond delay="3500"/>
                                  </p:stCondLst>
                                  <p:childTnLst>
                                    <p:animClr clrSpc="rgb" dir="cw">
                                      <p:cBhvr override="childStyle">
                                        <p:cTn id="121" dur="500" fill="hold"/>
                                        <p:tgtEl>
                                          <p:spTgt spid="16"/>
                                        </p:tgtEl>
                                        <p:attrNameLst>
                                          <p:attrName>style.color</p:attrName>
                                        </p:attrNameLst>
                                      </p:cBhvr>
                                      <p:to>
                                        <a:srgbClr val="FF0000"/>
                                      </p:to>
                                    </p:animClr>
                                    <p:animClr clrSpc="rgb" dir="cw">
                                      <p:cBhvr>
                                        <p:cTn id="122" dur="500" fill="hold"/>
                                        <p:tgtEl>
                                          <p:spTgt spid="16"/>
                                        </p:tgtEl>
                                        <p:attrNameLst>
                                          <p:attrName>fillcolor</p:attrName>
                                        </p:attrNameLst>
                                      </p:cBhvr>
                                      <p:to>
                                        <a:srgbClr val="FF0000"/>
                                      </p:to>
                                    </p:animClr>
                                    <p:set>
                                      <p:cBhvr>
                                        <p:cTn id="123" dur="500" fill="hold"/>
                                        <p:tgtEl>
                                          <p:spTgt spid="16"/>
                                        </p:tgtEl>
                                        <p:attrNameLst>
                                          <p:attrName>fill.type</p:attrName>
                                        </p:attrNameLst>
                                      </p:cBhvr>
                                      <p:to>
                                        <p:strVal val="solid"/>
                                      </p:to>
                                    </p:set>
                                    <p:set>
                                      <p:cBhvr>
                                        <p:cTn id="124" dur="500" fill="hold"/>
                                        <p:tgtEl>
                                          <p:spTgt spid="16"/>
                                        </p:tgtEl>
                                        <p:attrNameLst>
                                          <p:attrName>fill.on</p:attrName>
                                        </p:attrNameLst>
                                      </p:cBhvr>
                                      <p:to>
                                        <p:strVal val="true"/>
                                      </p:to>
                                    </p:set>
                                  </p:childTnLst>
                                </p:cTn>
                              </p:par>
                              <p:par>
                                <p:cTn id="125" presetID="19" presetClass="emph" presetSubtype="0" repeatCount="4000" fill="hold" grpId="3" nodeType="withEffect">
                                  <p:stCondLst>
                                    <p:cond delay="3500"/>
                                  </p:stCondLst>
                                  <p:childTnLst>
                                    <p:animClr clrSpc="rgb" dir="cw">
                                      <p:cBhvr override="childStyle">
                                        <p:cTn id="126" dur="500" fill="hold"/>
                                        <p:tgtEl>
                                          <p:spTgt spid="15"/>
                                        </p:tgtEl>
                                        <p:attrNameLst>
                                          <p:attrName>style.color</p:attrName>
                                        </p:attrNameLst>
                                      </p:cBhvr>
                                      <p:to>
                                        <a:srgbClr val="92D050"/>
                                      </p:to>
                                    </p:animClr>
                                    <p:animClr clrSpc="rgb" dir="cw">
                                      <p:cBhvr>
                                        <p:cTn id="127" dur="500" fill="hold"/>
                                        <p:tgtEl>
                                          <p:spTgt spid="15"/>
                                        </p:tgtEl>
                                        <p:attrNameLst>
                                          <p:attrName>fillcolor</p:attrName>
                                        </p:attrNameLst>
                                      </p:cBhvr>
                                      <p:to>
                                        <a:srgbClr val="92D050"/>
                                      </p:to>
                                    </p:animClr>
                                    <p:set>
                                      <p:cBhvr>
                                        <p:cTn id="128" dur="500" fill="hold"/>
                                        <p:tgtEl>
                                          <p:spTgt spid="15"/>
                                        </p:tgtEl>
                                        <p:attrNameLst>
                                          <p:attrName>fill.type</p:attrName>
                                        </p:attrNameLst>
                                      </p:cBhvr>
                                      <p:to>
                                        <p:strVal val="solid"/>
                                      </p:to>
                                    </p:set>
                                    <p:set>
                                      <p:cBhvr>
                                        <p:cTn id="129" dur="500" fill="hold"/>
                                        <p:tgtEl>
                                          <p:spTgt spid="15"/>
                                        </p:tgtEl>
                                        <p:attrNameLst>
                                          <p:attrName>fill.on</p:attrName>
                                        </p:attrNameLst>
                                      </p:cBhvr>
                                      <p:to>
                                        <p:strVal val="true"/>
                                      </p:to>
                                    </p:set>
                                  </p:childTnLst>
                                </p:cTn>
                              </p:par>
                              <p:par>
                                <p:cTn id="130" presetID="1" presetClass="mediacall" presetSubtype="0" fill="hold" nodeType="withEffect">
                                  <p:stCondLst>
                                    <p:cond delay="3500"/>
                                  </p:stCondLst>
                                  <p:childTnLst>
                                    <p:cmd type="call" cmd="playFrom(0.0)">
                                      <p:cBhvr>
                                        <p:cTn id="131" dur="5906" fill="hold"/>
                                        <p:tgtEl>
                                          <p:spTgt spid="41"/>
                                        </p:tgtEl>
                                      </p:cBhvr>
                                    </p:cmd>
                                  </p:childTnLst>
                                </p:cTn>
                              </p:par>
                              <p:par>
                                <p:cTn id="132" presetID="3" presetClass="mediacall" presetSubtype="0" fill="hold" nodeType="withEffect">
                                  <p:stCondLst>
                                    <p:cond delay="3500"/>
                                  </p:stCondLst>
                                  <p:childTnLst>
                                    <p:cmd type="call" cmd="stop">
                                      <p:cBhvr>
                                        <p:cTn id="133" dur="1" fill="hold"/>
                                        <p:tgtEl>
                                          <p:spTgt spid="39"/>
                                        </p:tgtEl>
                                      </p:cBhvr>
                                    </p:cmd>
                                  </p:childTnLst>
                                </p:cTn>
                              </p:par>
                              <p:par>
                                <p:cTn id="134" presetID="30" presetClass="emph" presetSubtype="0" fill="hold" grpId="2" nodeType="withEffect">
                                  <p:stCondLst>
                                    <p:cond delay="3500"/>
                                  </p:stCondLst>
                                  <p:childTnLst>
                                    <p:animClr clrSpc="hsl" dir="cw">
                                      <p:cBhvr override="childStyle">
                                        <p:cTn id="135" dur="500" fill="hold"/>
                                        <p:tgtEl>
                                          <p:spTgt spid="27"/>
                                        </p:tgtEl>
                                        <p:attrNameLst>
                                          <p:attrName>style.color</p:attrName>
                                        </p:attrNameLst>
                                      </p:cBhvr>
                                      <p:by>
                                        <p:hsl h="0" s="12549" l="25098"/>
                                      </p:by>
                                    </p:animClr>
                                    <p:animClr clrSpc="hsl" dir="cw">
                                      <p:cBhvr>
                                        <p:cTn id="136" dur="500" fill="hold"/>
                                        <p:tgtEl>
                                          <p:spTgt spid="27"/>
                                        </p:tgtEl>
                                        <p:attrNameLst>
                                          <p:attrName>fillcolor</p:attrName>
                                        </p:attrNameLst>
                                      </p:cBhvr>
                                      <p:by>
                                        <p:hsl h="0" s="12549" l="25098"/>
                                      </p:by>
                                    </p:animClr>
                                    <p:animClr clrSpc="hsl" dir="cw">
                                      <p:cBhvr>
                                        <p:cTn id="137" dur="500" fill="hold"/>
                                        <p:tgtEl>
                                          <p:spTgt spid="27"/>
                                        </p:tgtEl>
                                        <p:attrNameLst>
                                          <p:attrName>stroke.color</p:attrName>
                                        </p:attrNameLst>
                                      </p:cBhvr>
                                      <p:by>
                                        <p:hsl h="0" s="12549" l="25098"/>
                                      </p:by>
                                    </p:animClr>
                                    <p:set>
                                      <p:cBhvr>
                                        <p:cTn id="138" dur="500" fill="hold"/>
                                        <p:tgtEl>
                                          <p:spTgt spid="27"/>
                                        </p:tgtEl>
                                        <p:attrNameLst>
                                          <p:attrName>fill.type</p:attrName>
                                        </p:attrNameLst>
                                      </p:cBhvr>
                                      <p:to>
                                        <p:strVal val="solid"/>
                                      </p:to>
                                    </p:set>
                                  </p:childTnLst>
                                </p:cTn>
                              </p:par>
                              <p:par>
                                <p:cTn id="139" presetID="24" presetClass="emph" presetSubtype="0" fill="hold" grpId="4" nodeType="withEffect">
                                  <p:stCondLst>
                                    <p:cond delay="3500"/>
                                  </p:stCondLst>
                                  <p:childTnLst>
                                    <p:animClr clrSpc="hsl" dir="cw">
                                      <p:cBhvr override="childStyle">
                                        <p:cTn id="140" dur="500" fill="hold"/>
                                        <p:tgtEl>
                                          <p:spTgt spid="25"/>
                                        </p:tgtEl>
                                        <p:attrNameLst>
                                          <p:attrName>style.color</p:attrName>
                                        </p:attrNameLst>
                                      </p:cBhvr>
                                      <p:by>
                                        <p:hsl h="0" s="-12549" l="-25098"/>
                                      </p:by>
                                    </p:animClr>
                                    <p:animClr clrSpc="hsl" dir="cw">
                                      <p:cBhvr>
                                        <p:cTn id="141" dur="500" fill="hold"/>
                                        <p:tgtEl>
                                          <p:spTgt spid="25"/>
                                        </p:tgtEl>
                                        <p:attrNameLst>
                                          <p:attrName>fillcolor</p:attrName>
                                        </p:attrNameLst>
                                      </p:cBhvr>
                                      <p:by>
                                        <p:hsl h="0" s="-12549" l="-25098"/>
                                      </p:by>
                                    </p:animClr>
                                    <p:animClr clrSpc="hsl" dir="cw">
                                      <p:cBhvr>
                                        <p:cTn id="142" dur="500" fill="hold"/>
                                        <p:tgtEl>
                                          <p:spTgt spid="25"/>
                                        </p:tgtEl>
                                        <p:attrNameLst>
                                          <p:attrName>stroke.color</p:attrName>
                                        </p:attrNameLst>
                                      </p:cBhvr>
                                      <p:by>
                                        <p:hsl h="0" s="-12549" l="-25098"/>
                                      </p:by>
                                    </p:animClr>
                                    <p:set>
                                      <p:cBhvr>
                                        <p:cTn id="143" dur="500" fill="hold"/>
                                        <p:tgtEl>
                                          <p:spTgt spid="25"/>
                                        </p:tgtEl>
                                        <p:attrNameLst>
                                          <p:attrName>fill.type</p:attrName>
                                        </p:attrNameLst>
                                      </p:cBhvr>
                                      <p:to>
                                        <p:strVal val="solid"/>
                                      </p:to>
                                    </p:set>
                                  </p:childTnLst>
                                </p:cTn>
                              </p:par>
                            </p:childTnLst>
                          </p:cTn>
                        </p:par>
                      </p:childTnLst>
                    </p:cTn>
                  </p:par>
                </p:childTnLst>
              </p:cTn>
              <p:nextCondLst>
                <p:cond evt="onClick" delay="0">
                  <p:tgtEl>
                    <p:spTgt spid="27"/>
                  </p:tgtEl>
                </p:cond>
              </p:nextCondLst>
            </p:seq>
            <p:seq concurrent="1" nextAc="seek">
              <p:cTn id="144" restart="whenNotActive" fill="hold" evtFilter="cancelBubble" nodeType="interactiveSeq">
                <p:stCondLst>
                  <p:cond evt="onClick" delay="0">
                    <p:tgtEl>
                      <p:spTgt spid="34"/>
                    </p:tgtEl>
                  </p:cond>
                </p:stCondLst>
                <p:endSync evt="end" delay="0">
                  <p:rtn val="all"/>
                </p:endSync>
                <p:childTnLst>
                  <p:par>
                    <p:cTn id="145" fill="hold">
                      <p:stCondLst>
                        <p:cond delay="0"/>
                      </p:stCondLst>
                      <p:childTnLst>
                        <p:par>
                          <p:cTn id="146" fill="hold">
                            <p:stCondLst>
                              <p:cond delay="0"/>
                            </p:stCondLst>
                            <p:childTnLst>
                              <p:par>
                                <p:cTn id="147" presetID="24" presetClass="emph" presetSubtype="0" fill="hold" grpId="1" nodeType="clickEffect">
                                  <p:stCondLst>
                                    <p:cond delay="0"/>
                                  </p:stCondLst>
                                  <p:childTnLst>
                                    <p:animClr clrSpc="hsl" dir="cw">
                                      <p:cBhvr override="childStyle">
                                        <p:cTn id="148" dur="500" fill="hold"/>
                                        <p:tgtEl>
                                          <p:spTgt spid="34"/>
                                        </p:tgtEl>
                                        <p:attrNameLst>
                                          <p:attrName>style.color</p:attrName>
                                        </p:attrNameLst>
                                      </p:cBhvr>
                                      <p:by>
                                        <p:hsl h="0" s="-12549" l="-25098"/>
                                      </p:by>
                                    </p:animClr>
                                    <p:animClr clrSpc="hsl" dir="cw">
                                      <p:cBhvr>
                                        <p:cTn id="149" dur="500" fill="hold"/>
                                        <p:tgtEl>
                                          <p:spTgt spid="34"/>
                                        </p:tgtEl>
                                        <p:attrNameLst>
                                          <p:attrName>fillcolor</p:attrName>
                                        </p:attrNameLst>
                                      </p:cBhvr>
                                      <p:by>
                                        <p:hsl h="0" s="-12549" l="-25098"/>
                                      </p:by>
                                    </p:animClr>
                                    <p:animClr clrSpc="hsl" dir="cw">
                                      <p:cBhvr>
                                        <p:cTn id="150" dur="500" fill="hold"/>
                                        <p:tgtEl>
                                          <p:spTgt spid="34"/>
                                        </p:tgtEl>
                                        <p:attrNameLst>
                                          <p:attrName>stroke.color</p:attrName>
                                        </p:attrNameLst>
                                      </p:cBhvr>
                                      <p:by>
                                        <p:hsl h="0" s="-12549" l="-25098"/>
                                      </p:by>
                                    </p:animClr>
                                    <p:set>
                                      <p:cBhvr>
                                        <p:cTn id="151" dur="500" fill="hold"/>
                                        <p:tgtEl>
                                          <p:spTgt spid="34"/>
                                        </p:tgtEl>
                                        <p:attrNameLst>
                                          <p:attrName>fill.type</p:attrName>
                                        </p:attrNameLst>
                                      </p:cBhvr>
                                      <p:to>
                                        <p:strVal val="solid"/>
                                      </p:to>
                                    </p:set>
                                  </p:childTnLst>
                                </p:cTn>
                              </p:par>
                              <p:par>
                                <p:cTn id="152" presetID="19" presetClass="emph" presetSubtype="0" fill="hold" grpId="0" nodeType="withEffect">
                                  <p:stCondLst>
                                    <p:cond delay="0"/>
                                  </p:stCondLst>
                                  <p:childTnLst>
                                    <p:animClr clrSpc="rgb" dir="cw">
                                      <p:cBhvr override="childStyle">
                                        <p:cTn id="153" dur="500" fill="hold"/>
                                        <p:tgtEl>
                                          <p:spTgt spid="32"/>
                                        </p:tgtEl>
                                        <p:attrNameLst>
                                          <p:attrName>style.color</p:attrName>
                                        </p:attrNameLst>
                                      </p:cBhvr>
                                      <p:to>
                                        <a:schemeClr val="accent2"/>
                                      </p:to>
                                    </p:animClr>
                                    <p:animClr clrSpc="rgb" dir="cw">
                                      <p:cBhvr>
                                        <p:cTn id="154" dur="500" fill="hold"/>
                                        <p:tgtEl>
                                          <p:spTgt spid="32"/>
                                        </p:tgtEl>
                                        <p:attrNameLst>
                                          <p:attrName>fillcolor</p:attrName>
                                        </p:attrNameLst>
                                      </p:cBhvr>
                                      <p:to>
                                        <a:schemeClr val="accent2"/>
                                      </p:to>
                                    </p:animClr>
                                    <p:set>
                                      <p:cBhvr>
                                        <p:cTn id="155" dur="500" fill="hold"/>
                                        <p:tgtEl>
                                          <p:spTgt spid="32"/>
                                        </p:tgtEl>
                                        <p:attrNameLst>
                                          <p:attrName>fill.type</p:attrName>
                                        </p:attrNameLst>
                                      </p:cBhvr>
                                      <p:to>
                                        <p:strVal val="solid"/>
                                      </p:to>
                                    </p:set>
                                    <p:set>
                                      <p:cBhvr>
                                        <p:cTn id="156" dur="500" fill="hold"/>
                                        <p:tgtEl>
                                          <p:spTgt spid="32"/>
                                        </p:tgtEl>
                                        <p:attrNameLst>
                                          <p:attrName>fill.on</p:attrName>
                                        </p:attrNameLst>
                                      </p:cBhvr>
                                      <p:to>
                                        <p:strVal val="true"/>
                                      </p:to>
                                    </p:set>
                                  </p:childTnLst>
                                </p:cTn>
                              </p:par>
                              <p:par>
                                <p:cTn id="157" presetID="1" presetClass="mediacall" presetSubtype="0" fill="hold" nodeType="withEffect">
                                  <p:stCondLst>
                                    <p:cond delay="0"/>
                                  </p:stCondLst>
                                  <p:childTnLst>
                                    <p:cmd type="call" cmd="playFrom(0.0)">
                                      <p:cBhvr>
                                        <p:cTn id="158" dur="20221" fill="hold"/>
                                        <p:tgtEl>
                                          <p:spTgt spid="39"/>
                                        </p:tgtEl>
                                      </p:cBhvr>
                                    </p:cmd>
                                  </p:childTnLst>
                                </p:cTn>
                              </p:par>
                              <p:par>
                                <p:cTn id="159" presetID="3" presetClass="mediacall" presetSubtype="0" fill="hold" nodeType="withEffect">
                                  <p:stCondLst>
                                    <p:cond delay="0"/>
                                  </p:stCondLst>
                                  <p:childTnLst>
                                    <p:cmd type="call" cmd="stop">
                                      <p:cBhvr>
                                        <p:cTn id="160" dur="1" fill="hold"/>
                                        <p:tgtEl>
                                          <p:spTgt spid="38"/>
                                        </p:tgtEl>
                                      </p:cBhvr>
                                    </p:cmd>
                                  </p:childTnLst>
                                </p:cTn>
                              </p:par>
                              <p:par>
                                <p:cTn id="161" presetID="19" presetClass="emph" presetSubtype="0" fill="hold" grpId="1" nodeType="withEffect">
                                  <p:stCondLst>
                                    <p:cond delay="3000"/>
                                  </p:stCondLst>
                                  <p:childTnLst>
                                    <p:animClr clrSpc="rgb" dir="cw">
                                      <p:cBhvr override="childStyle">
                                        <p:cTn id="162" dur="500" fill="hold"/>
                                        <p:tgtEl>
                                          <p:spTgt spid="32"/>
                                        </p:tgtEl>
                                        <p:attrNameLst>
                                          <p:attrName>style.color</p:attrName>
                                        </p:attrNameLst>
                                      </p:cBhvr>
                                      <p:to>
                                        <a:srgbClr val="FF0000"/>
                                      </p:to>
                                    </p:animClr>
                                    <p:animClr clrSpc="rgb" dir="cw">
                                      <p:cBhvr>
                                        <p:cTn id="163" dur="500" fill="hold"/>
                                        <p:tgtEl>
                                          <p:spTgt spid="32"/>
                                        </p:tgtEl>
                                        <p:attrNameLst>
                                          <p:attrName>fillcolor</p:attrName>
                                        </p:attrNameLst>
                                      </p:cBhvr>
                                      <p:to>
                                        <a:srgbClr val="FF0000"/>
                                      </p:to>
                                    </p:animClr>
                                    <p:set>
                                      <p:cBhvr>
                                        <p:cTn id="164" dur="500" fill="hold"/>
                                        <p:tgtEl>
                                          <p:spTgt spid="32"/>
                                        </p:tgtEl>
                                        <p:attrNameLst>
                                          <p:attrName>fill.type</p:attrName>
                                        </p:attrNameLst>
                                      </p:cBhvr>
                                      <p:to>
                                        <p:strVal val="solid"/>
                                      </p:to>
                                    </p:set>
                                    <p:set>
                                      <p:cBhvr>
                                        <p:cTn id="165" dur="500" fill="hold"/>
                                        <p:tgtEl>
                                          <p:spTgt spid="32"/>
                                        </p:tgtEl>
                                        <p:attrNameLst>
                                          <p:attrName>fill.on</p:attrName>
                                        </p:attrNameLst>
                                      </p:cBhvr>
                                      <p:to>
                                        <p:strVal val="true"/>
                                      </p:to>
                                    </p:set>
                                  </p:childTnLst>
                                </p:cTn>
                              </p:par>
                              <p:par>
                                <p:cTn id="166" presetID="19" presetClass="emph" presetSubtype="0" repeatCount="4000" fill="hold" grpId="4" nodeType="withEffect">
                                  <p:stCondLst>
                                    <p:cond delay="3000"/>
                                  </p:stCondLst>
                                  <p:childTnLst>
                                    <p:animClr clrSpc="rgb" dir="cw">
                                      <p:cBhvr override="childStyle">
                                        <p:cTn id="167" dur="500" fill="hold"/>
                                        <p:tgtEl>
                                          <p:spTgt spid="15"/>
                                        </p:tgtEl>
                                        <p:attrNameLst>
                                          <p:attrName>style.color</p:attrName>
                                        </p:attrNameLst>
                                      </p:cBhvr>
                                      <p:to>
                                        <a:srgbClr val="92D050"/>
                                      </p:to>
                                    </p:animClr>
                                    <p:animClr clrSpc="rgb" dir="cw">
                                      <p:cBhvr>
                                        <p:cTn id="168" dur="500" fill="hold"/>
                                        <p:tgtEl>
                                          <p:spTgt spid="15"/>
                                        </p:tgtEl>
                                        <p:attrNameLst>
                                          <p:attrName>fillcolor</p:attrName>
                                        </p:attrNameLst>
                                      </p:cBhvr>
                                      <p:to>
                                        <a:srgbClr val="92D050"/>
                                      </p:to>
                                    </p:animClr>
                                    <p:set>
                                      <p:cBhvr>
                                        <p:cTn id="169" dur="500" fill="hold"/>
                                        <p:tgtEl>
                                          <p:spTgt spid="15"/>
                                        </p:tgtEl>
                                        <p:attrNameLst>
                                          <p:attrName>fill.type</p:attrName>
                                        </p:attrNameLst>
                                      </p:cBhvr>
                                      <p:to>
                                        <p:strVal val="solid"/>
                                      </p:to>
                                    </p:set>
                                    <p:set>
                                      <p:cBhvr>
                                        <p:cTn id="170" dur="500" fill="hold"/>
                                        <p:tgtEl>
                                          <p:spTgt spid="15"/>
                                        </p:tgtEl>
                                        <p:attrNameLst>
                                          <p:attrName>fill.on</p:attrName>
                                        </p:attrNameLst>
                                      </p:cBhvr>
                                      <p:to>
                                        <p:strVal val="true"/>
                                      </p:to>
                                    </p:set>
                                  </p:childTnLst>
                                </p:cTn>
                              </p:par>
                              <p:par>
                                <p:cTn id="171" presetID="1" presetClass="mediacall" presetSubtype="0" fill="hold" nodeType="withEffect">
                                  <p:stCondLst>
                                    <p:cond delay="3000"/>
                                  </p:stCondLst>
                                  <p:childTnLst>
                                    <p:cmd type="call" cmd="playFrom(0.0)">
                                      <p:cBhvr>
                                        <p:cTn id="172" dur="5906" fill="hold"/>
                                        <p:tgtEl>
                                          <p:spTgt spid="41"/>
                                        </p:tgtEl>
                                      </p:cBhvr>
                                    </p:cmd>
                                  </p:childTnLst>
                                </p:cTn>
                              </p:par>
                              <p:par>
                                <p:cTn id="173" presetID="3" presetClass="mediacall" presetSubtype="0" fill="hold" nodeType="withEffect">
                                  <p:stCondLst>
                                    <p:cond delay="3000"/>
                                  </p:stCondLst>
                                  <p:childTnLst>
                                    <p:cmd type="call" cmd="stop">
                                      <p:cBhvr>
                                        <p:cTn id="174" dur="1" fill="hold"/>
                                        <p:tgtEl>
                                          <p:spTgt spid="39"/>
                                        </p:tgtEl>
                                      </p:cBhvr>
                                    </p:cmd>
                                  </p:childTnLst>
                                </p:cTn>
                              </p:par>
                              <p:par>
                                <p:cTn id="175" presetID="30" presetClass="emph" presetSubtype="0" fill="hold" grpId="2" nodeType="withEffect">
                                  <p:stCondLst>
                                    <p:cond delay="3000"/>
                                  </p:stCondLst>
                                  <p:childTnLst>
                                    <p:animClr clrSpc="hsl" dir="cw">
                                      <p:cBhvr override="childStyle">
                                        <p:cTn id="176" dur="500" fill="hold"/>
                                        <p:tgtEl>
                                          <p:spTgt spid="34"/>
                                        </p:tgtEl>
                                        <p:attrNameLst>
                                          <p:attrName>style.color</p:attrName>
                                        </p:attrNameLst>
                                      </p:cBhvr>
                                      <p:by>
                                        <p:hsl h="0" s="12549" l="25098"/>
                                      </p:by>
                                    </p:animClr>
                                    <p:animClr clrSpc="hsl" dir="cw">
                                      <p:cBhvr>
                                        <p:cTn id="177" dur="500" fill="hold"/>
                                        <p:tgtEl>
                                          <p:spTgt spid="34"/>
                                        </p:tgtEl>
                                        <p:attrNameLst>
                                          <p:attrName>fillcolor</p:attrName>
                                        </p:attrNameLst>
                                      </p:cBhvr>
                                      <p:by>
                                        <p:hsl h="0" s="12549" l="25098"/>
                                      </p:by>
                                    </p:animClr>
                                    <p:animClr clrSpc="hsl" dir="cw">
                                      <p:cBhvr>
                                        <p:cTn id="178" dur="500" fill="hold"/>
                                        <p:tgtEl>
                                          <p:spTgt spid="34"/>
                                        </p:tgtEl>
                                        <p:attrNameLst>
                                          <p:attrName>stroke.color</p:attrName>
                                        </p:attrNameLst>
                                      </p:cBhvr>
                                      <p:by>
                                        <p:hsl h="0" s="12549" l="25098"/>
                                      </p:by>
                                    </p:animClr>
                                    <p:set>
                                      <p:cBhvr>
                                        <p:cTn id="179" dur="500" fill="hold"/>
                                        <p:tgtEl>
                                          <p:spTgt spid="34"/>
                                        </p:tgtEl>
                                        <p:attrNameLst>
                                          <p:attrName>fill.type</p:attrName>
                                        </p:attrNameLst>
                                      </p:cBhvr>
                                      <p:to>
                                        <p:strVal val="solid"/>
                                      </p:to>
                                    </p:set>
                                  </p:childTnLst>
                                </p:cTn>
                              </p:par>
                              <p:par>
                                <p:cTn id="180" presetID="24" presetClass="emph" presetSubtype="0" fill="hold" grpId="5" nodeType="withEffect">
                                  <p:stCondLst>
                                    <p:cond delay="3000"/>
                                  </p:stCondLst>
                                  <p:childTnLst>
                                    <p:animClr clrSpc="hsl" dir="cw">
                                      <p:cBhvr override="childStyle">
                                        <p:cTn id="181" dur="500" fill="hold"/>
                                        <p:tgtEl>
                                          <p:spTgt spid="25"/>
                                        </p:tgtEl>
                                        <p:attrNameLst>
                                          <p:attrName>style.color</p:attrName>
                                        </p:attrNameLst>
                                      </p:cBhvr>
                                      <p:by>
                                        <p:hsl h="0" s="-12549" l="-25098"/>
                                      </p:by>
                                    </p:animClr>
                                    <p:animClr clrSpc="hsl" dir="cw">
                                      <p:cBhvr>
                                        <p:cTn id="182" dur="500" fill="hold"/>
                                        <p:tgtEl>
                                          <p:spTgt spid="25"/>
                                        </p:tgtEl>
                                        <p:attrNameLst>
                                          <p:attrName>fillcolor</p:attrName>
                                        </p:attrNameLst>
                                      </p:cBhvr>
                                      <p:by>
                                        <p:hsl h="0" s="-12549" l="-25098"/>
                                      </p:by>
                                    </p:animClr>
                                    <p:animClr clrSpc="hsl" dir="cw">
                                      <p:cBhvr>
                                        <p:cTn id="183" dur="500" fill="hold"/>
                                        <p:tgtEl>
                                          <p:spTgt spid="25"/>
                                        </p:tgtEl>
                                        <p:attrNameLst>
                                          <p:attrName>stroke.color</p:attrName>
                                        </p:attrNameLst>
                                      </p:cBhvr>
                                      <p:by>
                                        <p:hsl h="0" s="-12549" l="-25098"/>
                                      </p:by>
                                    </p:animClr>
                                    <p:set>
                                      <p:cBhvr>
                                        <p:cTn id="184" dur="500" fill="hold"/>
                                        <p:tgtEl>
                                          <p:spTgt spid="25"/>
                                        </p:tgtEl>
                                        <p:attrNameLst>
                                          <p:attrName>fill.type</p:attrName>
                                        </p:attrNameLst>
                                      </p:cBhvr>
                                      <p:to>
                                        <p:strVal val="solid"/>
                                      </p:to>
                                    </p:set>
                                  </p:childTnLst>
                                </p:cTn>
                              </p:par>
                            </p:childTnLst>
                          </p:cTn>
                        </p:par>
                      </p:childTnLst>
                    </p:cTn>
                  </p:par>
                </p:childTnLst>
              </p:cTn>
              <p:nextCondLst>
                <p:cond evt="onClick" delay="0">
                  <p:tgtEl>
                    <p:spTgt spid="34"/>
                  </p:tgtEl>
                </p:cond>
              </p:nextCondLst>
            </p:seq>
            <p:audio>
              <p:cMediaNode vol="80000">
                <p:cTn id="185" fill="hold" display="0">
                  <p:stCondLst>
                    <p:cond delay="indefinite"/>
                  </p:stCondLst>
                  <p:endCondLst>
                    <p:cond evt="onStopAudio" delay="0">
                      <p:tgtEl>
                        <p:sldTgt/>
                      </p:tgtEl>
                    </p:cond>
                  </p:endCondLst>
                </p:cTn>
                <p:tgtEl>
                  <p:spTgt spid="39"/>
                </p:tgtEl>
              </p:cMediaNode>
            </p:audio>
            <p:audio>
              <p:cMediaNode vol="80000">
                <p:cTn id="186" fill="hold" display="0">
                  <p:stCondLst>
                    <p:cond delay="indefinite"/>
                  </p:stCondLst>
                  <p:endCondLst>
                    <p:cond evt="onStopAudio" delay="0">
                      <p:tgtEl>
                        <p:sldTgt/>
                      </p:tgtEl>
                    </p:cond>
                  </p:endCondLst>
                </p:cTn>
                <p:tgtEl>
                  <p:spTgt spid="40"/>
                </p:tgtEl>
              </p:cMediaNode>
            </p:audio>
            <p:audio>
              <p:cMediaNode vol="80000">
                <p:cTn id="187" fill="hold" display="0">
                  <p:stCondLst>
                    <p:cond delay="indefinite"/>
                  </p:stCondLst>
                  <p:endCondLst>
                    <p:cond evt="onStopAudio" delay="0">
                      <p:tgtEl>
                        <p:sldTgt/>
                      </p:tgtEl>
                    </p:cond>
                  </p:endCondLst>
                </p:cTn>
                <p:tgtEl>
                  <p:spTgt spid="41"/>
                </p:tgtEl>
              </p:cMediaNode>
            </p:audio>
          </p:childTnLst>
        </p:cTn>
      </p:par>
    </p:tnLst>
    <p:bldLst>
      <p:bldP spid="24" grpId="0"/>
      <p:bldP spid="15" grpId="0" animBg="1"/>
      <p:bldP spid="15" grpId="1" animBg="1"/>
      <p:bldP spid="15" grpId="2" animBg="1"/>
      <p:bldP spid="15" grpId="3" animBg="1"/>
      <p:bldP spid="15" grpId="4" animBg="1"/>
      <p:bldP spid="16" grpId="0" animBg="1"/>
      <p:bldP spid="16" grpId="1" animBg="1"/>
      <p:bldP spid="25" grpId="0"/>
      <p:bldP spid="25" grpId="1"/>
      <p:bldP spid="25" grpId="2"/>
      <p:bldP spid="25" grpId="3"/>
      <p:bldP spid="25" grpId="4"/>
      <p:bldP spid="25" grpId="5"/>
      <p:bldP spid="27" grpId="0"/>
      <p:bldP spid="27" grpId="1"/>
      <p:bldP spid="27" grpId="2"/>
      <p:bldP spid="31" grpId="0" animBg="1"/>
      <p:bldP spid="31" grpId="1" animBg="1"/>
      <p:bldP spid="32" grpId="0" animBg="1"/>
      <p:bldP spid="32" grpId="1" animBg="1"/>
      <p:bldP spid="33" grpId="0"/>
      <p:bldP spid="33" grpId="1"/>
      <p:bldP spid="33" grpId="2"/>
      <p:bldP spid="34" grpId="0"/>
      <p:bldP spid="34" grpId="1"/>
      <p:bldP spid="34" grpId="2"/>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pic>
        <p:nvPicPr>
          <p:cNvPr id="26" name="Picture 25">
            <a:extLst>
              <a:ext uri="{FF2B5EF4-FFF2-40B4-BE49-F238E27FC236}">
                <a16:creationId xmlns="" xmlns:a16="http://schemas.microsoft.com/office/drawing/2014/main" id="{69C01B56-DA3A-41A9-AE57-D9F13F2E198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322085" y="-49893"/>
            <a:ext cx="3468041" cy="3468041"/>
          </a:xfrm>
          <a:prstGeom prst="rect">
            <a:avLst/>
          </a:prstGeom>
        </p:spPr>
      </p:pic>
      <p:cxnSp>
        <p:nvCxnSpPr>
          <p:cNvPr id="23" name="Straight Connector 22">
            <a:extLst>
              <a:ext uri="{FF2B5EF4-FFF2-40B4-BE49-F238E27FC236}">
                <a16:creationId xmlns="" xmlns:a16="http://schemas.microsoft.com/office/drawing/2014/main" id="{C7B0FE9C-F303-49FF-B30D-C4457E06642A}"/>
              </a:ext>
            </a:extLst>
          </p:cNvPr>
          <p:cNvCxnSpPr/>
          <p:nvPr/>
        </p:nvCxnSpPr>
        <p:spPr>
          <a:xfrm>
            <a:off x="0" y="6260480"/>
            <a:ext cx="12192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 xmlns:a16="http://schemas.microsoft.com/office/drawing/2014/main" id="{2F7D700C-B032-496C-9680-57633EB31182}"/>
              </a:ext>
            </a:extLst>
          </p:cNvPr>
          <p:cNvCxnSpPr/>
          <p:nvPr/>
        </p:nvCxnSpPr>
        <p:spPr>
          <a:xfrm>
            <a:off x="0" y="5397219"/>
            <a:ext cx="12192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 xmlns:a16="http://schemas.microsoft.com/office/drawing/2014/main" id="{B4199134-2609-4E66-A329-2863BCCC5133}"/>
              </a:ext>
            </a:extLst>
          </p:cNvPr>
          <p:cNvCxnSpPr/>
          <p:nvPr/>
        </p:nvCxnSpPr>
        <p:spPr>
          <a:xfrm>
            <a:off x="0" y="4194709"/>
            <a:ext cx="12192000" cy="0"/>
          </a:xfrm>
          <a:prstGeom prst="line">
            <a:avLst/>
          </a:prstGeom>
          <a:ln w="762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 xmlns:a16="http://schemas.microsoft.com/office/drawing/2014/main" id="{2254BD6F-C222-4EBF-A18A-FDA724EC8AEA}"/>
              </a:ext>
            </a:extLst>
          </p:cNvPr>
          <p:cNvSpPr/>
          <p:nvPr/>
        </p:nvSpPr>
        <p:spPr>
          <a:xfrm flipH="1">
            <a:off x="659906" y="3584278"/>
            <a:ext cx="10872191" cy="1251935"/>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rgbClr val="0070C0"/>
          </a:solidFill>
          <a:ln w="38100">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sym typeface="Arial"/>
            </a:endParaRPr>
          </a:p>
        </p:txBody>
      </p:sp>
      <p:sp>
        <p:nvSpPr>
          <p:cNvPr id="24" name="TextBox 23">
            <a:extLst>
              <a:ext uri="{FF2B5EF4-FFF2-40B4-BE49-F238E27FC236}">
                <a16:creationId xmlns="" xmlns:a16="http://schemas.microsoft.com/office/drawing/2014/main" id="{4605F6AC-8356-4661-B6A4-309609CF4CCF}"/>
              </a:ext>
            </a:extLst>
          </p:cNvPr>
          <p:cNvSpPr txBox="1"/>
          <p:nvPr/>
        </p:nvSpPr>
        <p:spPr>
          <a:xfrm>
            <a:off x="1114095" y="3618204"/>
            <a:ext cx="9383697" cy="1323439"/>
          </a:xfrm>
          <a:prstGeom prst="rect">
            <a:avLst/>
          </a:prstGeom>
          <a:noFill/>
        </p:spPr>
        <p:txBody>
          <a:bodyPr wrap="square" rtlCol="0">
            <a:spAutoFit/>
          </a:bodyPr>
          <a:lstStyle/>
          <a:p>
            <a:r>
              <a:rPr lang="en-US" sz="2800" b="1" dirty="0" err="1" smtClean="0">
                <a:solidFill>
                  <a:schemeClr val="bg1"/>
                </a:solidFill>
                <a:latin typeface="Times New Roman" panose="02020603050405020304" pitchFamily="18" charset="0"/>
                <a:cs typeface="Times New Roman" panose="02020603050405020304" pitchFamily="18" charset="0"/>
                <a:sym typeface="Arial"/>
              </a:rPr>
              <a:t>Câu</a:t>
            </a:r>
            <a:r>
              <a:rPr lang="en-US" sz="2800" b="1" dirty="0" smtClean="0">
                <a:solidFill>
                  <a:schemeClr val="bg1"/>
                </a:solidFill>
                <a:latin typeface="Times New Roman" panose="02020603050405020304" pitchFamily="18" charset="0"/>
                <a:cs typeface="Times New Roman" panose="02020603050405020304" pitchFamily="18" charset="0"/>
                <a:sym typeface="Arial"/>
              </a:rPr>
              <a:t> 2. </a:t>
            </a:r>
            <a:r>
              <a:rPr lang="en-US" sz="2800" b="1" dirty="0" err="1">
                <a:solidFill>
                  <a:schemeClr val="bg1"/>
                </a:solidFill>
                <a:latin typeface="Times New Roman" panose="02020603050405020304" pitchFamily="18" charset="0"/>
                <a:cs typeface="Times New Roman" panose="02020603050405020304" pitchFamily="18" charset="0"/>
              </a:rPr>
              <a:t>Để</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bảo</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quản</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giấy</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tẩm</a:t>
            </a:r>
            <a:r>
              <a:rPr lang="en-US" sz="2800" b="1" dirty="0">
                <a:solidFill>
                  <a:schemeClr val="bg1"/>
                </a:solidFill>
                <a:latin typeface="Times New Roman" panose="02020603050405020304" pitchFamily="18" charset="0"/>
                <a:cs typeface="Times New Roman" panose="02020603050405020304" pitchFamily="18" charset="0"/>
              </a:rPr>
              <a:t> CoCl</a:t>
            </a:r>
            <a:r>
              <a:rPr lang="en-US" sz="2500" b="1" dirty="0">
                <a:solidFill>
                  <a:schemeClr val="bg1"/>
                </a:solidFill>
                <a:latin typeface="Times New Roman" panose="02020603050405020304" pitchFamily="18" charset="0"/>
                <a:cs typeface="Times New Roman" panose="02020603050405020304" pitchFamily="18" charset="0"/>
              </a:rPr>
              <a:t>2</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tránh</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không</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khí</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ẩm</a:t>
            </a:r>
            <a:r>
              <a:rPr lang="en-US" sz="2800" b="1" dirty="0">
                <a:solidFill>
                  <a:schemeClr val="bg1"/>
                </a:solidFill>
                <a:latin typeface="Times New Roman" panose="02020603050405020304" pitchFamily="18" charset="0"/>
                <a:cs typeface="Times New Roman" panose="02020603050405020304" pitchFamily="18" charset="0"/>
              </a:rPr>
              <a:t>, ta </a:t>
            </a:r>
            <a:r>
              <a:rPr lang="en-US" sz="2800" b="1" dirty="0" err="1">
                <a:solidFill>
                  <a:schemeClr val="bg1"/>
                </a:solidFill>
                <a:latin typeface="Times New Roman" panose="02020603050405020304" pitchFamily="18" charset="0"/>
                <a:cs typeface="Times New Roman" panose="02020603050405020304" pitchFamily="18" charset="0"/>
              </a:rPr>
              <a:t>dùng</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hoá</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chất</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nào</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sau</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đây</a:t>
            </a:r>
            <a:r>
              <a:rPr lang="en-US" sz="2800" b="1" dirty="0">
                <a:solidFill>
                  <a:schemeClr val="bg1"/>
                </a:solidFill>
                <a:latin typeface="Times New Roman" panose="02020603050405020304" pitchFamily="18" charset="0"/>
                <a:cs typeface="Times New Roman" panose="02020603050405020304" pitchFamily="18" charset="0"/>
              </a:rPr>
              <a:t>? </a:t>
            </a:r>
          </a:p>
          <a:p>
            <a:pPr defTabSz="914377">
              <a:defRPr/>
            </a:pPr>
            <a:endParaRPr lang="en-US" sz="2400" b="1" dirty="0">
              <a:solidFill>
                <a:prstClr val="white"/>
              </a:solidFill>
              <a:latin typeface="Times New Roman" panose="02020603050405020304" pitchFamily="18" charset="0"/>
              <a:cs typeface="Times New Roman" panose="02020603050405020304" pitchFamily="18" charset="0"/>
              <a:sym typeface="Arial"/>
            </a:endParaRPr>
          </a:p>
        </p:txBody>
      </p:sp>
      <p:sp>
        <p:nvSpPr>
          <p:cNvPr id="15" name="bang d">
            <a:extLst>
              <a:ext uri="{FF2B5EF4-FFF2-40B4-BE49-F238E27FC236}">
                <a16:creationId xmlns="" xmlns:a16="http://schemas.microsoft.com/office/drawing/2014/main" id="{D0E6AFB4-275F-4728-9A13-27E00F9EA3A2}"/>
              </a:ext>
            </a:extLst>
          </p:cNvPr>
          <p:cNvSpPr/>
          <p:nvPr/>
        </p:nvSpPr>
        <p:spPr>
          <a:xfrm flipH="1">
            <a:off x="6135896" y="5958223"/>
            <a:ext cx="5249773" cy="60451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4" indent="-285744" algn="ctr" defTabSz="914377">
              <a:buClr>
                <a:prstClr val="white"/>
              </a:buClr>
              <a:buFont typeface="Wingdings" panose="05000000000000000000" pitchFamily="2" charset="2"/>
              <a:buChar char="w"/>
              <a:defRPr/>
            </a:pPr>
            <a:endParaRPr lang="en-US">
              <a:solidFill>
                <a:prstClr val="white"/>
              </a:solidFill>
              <a:sym typeface="Arial"/>
            </a:endParaRPr>
          </a:p>
        </p:txBody>
      </p:sp>
      <p:sp>
        <p:nvSpPr>
          <p:cNvPr id="16" name="bang b">
            <a:extLst>
              <a:ext uri="{FF2B5EF4-FFF2-40B4-BE49-F238E27FC236}">
                <a16:creationId xmlns="" xmlns:a16="http://schemas.microsoft.com/office/drawing/2014/main" id="{CA2E0476-BE10-4768-BE1B-A9C0072703C2}"/>
              </a:ext>
            </a:extLst>
          </p:cNvPr>
          <p:cNvSpPr/>
          <p:nvPr/>
        </p:nvSpPr>
        <p:spPr>
          <a:xfrm flipH="1">
            <a:off x="6135896" y="5094960"/>
            <a:ext cx="5249773" cy="60451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4" indent="-285744" algn="ctr" defTabSz="914377">
              <a:buClr>
                <a:prstClr val="white"/>
              </a:buClr>
              <a:buFont typeface="Wingdings" panose="05000000000000000000" pitchFamily="2" charset="2"/>
              <a:buChar char="w"/>
              <a:defRPr/>
            </a:pPr>
            <a:endParaRPr lang="en-US">
              <a:solidFill>
                <a:prstClr val="white"/>
              </a:solidFill>
              <a:sym typeface="Arial"/>
            </a:endParaRPr>
          </a:p>
        </p:txBody>
      </p:sp>
      <p:sp>
        <p:nvSpPr>
          <p:cNvPr id="25" name="cau hoi d">
            <a:extLst>
              <a:ext uri="{FF2B5EF4-FFF2-40B4-BE49-F238E27FC236}">
                <a16:creationId xmlns="" xmlns:a16="http://schemas.microsoft.com/office/drawing/2014/main" id="{9897B1B9-EB78-41AF-AC33-1E8F7714B11F}"/>
              </a:ext>
            </a:extLst>
          </p:cNvPr>
          <p:cNvSpPr txBox="1"/>
          <p:nvPr/>
        </p:nvSpPr>
        <p:spPr>
          <a:xfrm>
            <a:off x="6435572" y="6060424"/>
            <a:ext cx="4650419" cy="492443"/>
          </a:xfrm>
          <a:prstGeom prst="rect">
            <a:avLst/>
          </a:prstGeom>
          <a:noFill/>
        </p:spPr>
        <p:txBody>
          <a:bodyPr wrap="square" rtlCol="0">
            <a:spAutoFit/>
          </a:bodyPr>
          <a:lstStyle/>
          <a:p>
            <a:pPr defTabSz="914377">
              <a:buClr>
                <a:prstClr val="white"/>
              </a:buClr>
              <a:defRPr/>
            </a:pPr>
            <a:r>
              <a:rPr lang="en-US" sz="2600" b="1" dirty="0" smtClean="0">
                <a:solidFill>
                  <a:schemeClr val="bg1"/>
                </a:solidFill>
                <a:latin typeface="Times New Roman" panose="02020603050405020304" pitchFamily="18" charset="0"/>
                <a:ea typeface="Tahoma" panose="020B0604030504040204" pitchFamily="34" charset="0"/>
                <a:cs typeface="Times New Roman" panose="02020603050405020304" pitchFamily="18" charset="0"/>
                <a:sym typeface="Arial"/>
              </a:rPr>
              <a:t>D. CaCl</a:t>
            </a:r>
            <a:r>
              <a:rPr lang="en-US" sz="20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sym typeface="Arial"/>
              </a:rPr>
              <a:t>2</a:t>
            </a:r>
          </a:p>
        </p:txBody>
      </p:sp>
      <p:sp>
        <p:nvSpPr>
          <p:cNvPr id="27" name="cau hoi b">
            <a:extLst>
              <a:ext uri="{FF2B5EF4-FFF2-40B4-BE49-F238E27FC236}">
                <a16:creationId xmlns="" xmlns:a16="http://schemas.microsoft.com/office/drawing/2014/main" id="{D96707EC-5A82-4050-B897-6DBAB63AC957}"/>
              </a:ext>
            </a:extLst>
          </p:cNvPr>
          <p:cNvSpPr txBox="1"/>
          <p:nvPr/>
        </p:nvSpPr>
        <p:spPr>
          <a:xfrm>
            <a:off x="6435572" y="5197161"/>
            <a:ext cx="4650419" cy="492443"/>
          </a:xfrm>
          <a:prstGeom prst="rect">
            <a:avLst/>
          </a:prstGeom>
          <a:noFill/>
        </p:spPr>
        <p:txBody>
          <a:bodyPr wrap="square" rtlCol="0">
            <a:spAutoFit/>
          </a:bodyPr>
          <a:lstStyle/>
          <a:p>
            <a:pPr defTabSz="914377">
              <a:buClr>
                <a:prstClr val="white"/>
              </a:buClr>
              <a:defRPr/>
            </a:pPr>
            <a:r>
              <a:rPr lang="en-US" sz="2600" b="1" dirty="0">
                <a:solidFill>
                  <a:schemeClr val="bg1"/>
                </a:solidFill>
                <a:latin typeface="Times New Roman" panose="02020603050405020304" pitchFamily="18" charset="0"/>
                <a:cs typeface="Times New Roman" panose="02020603050405020304" pitchFamily="18" charset="0"/>
              </a:rPr>
              <a:t>​B. H2SO4</a:t>
            </a:r>
            <a:endParaRPr lang="en-US" sz="2600" dirty="0">
              <a:solidFill>
                <a:schemeClr val="bg1"/>
              </a:solidFill>
              <a:latin typeface="Times New Roman" panose="02020603050405020304" pitchFamily="18" charset="0"/>
              <a:ea typeface="Tahoma" panose="020B0604030504040204" pitchFamily="34" charset="0"/>
              <a:cs typeface="Times New Roman" panose="02020603050405020304" pitchFamily="18" charset="0"/>
              <a:sym typeface="Arial"/>
            </a:endParaRPr>
          </a:p>
        </p:txBody>
      </p:sp>
      <p:sp>
        <p:nvSpPr>
          <p:cNvPr id="31" name="bang a">
            <a:extLst>
              <a:ext uri="{FF2B5EF4-FFF2-40B4-BE49-F238E27FC236}">
                <a16:creationId xmlns="" xmlns:a16="http://schemas.microsoft.com/office/drawing/2014/main" id="{8DD63B39-09F3-4F04-83CD-408FC7619A90}"/>
              </a:ext>
            </a:extLst>
          </p:cNvPr>
          <p:cNvSpPr/>
          <p:nvPr/>
        </p:nvSpPr>
        <p:spPr>
          <a:xfrm flipH="1">
            <a:off x="806332" y="5094961"/>
            <a:ext cx="5249773" cy="60451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sym typeface="Arial"/>
            </a:endParaRPr>
          </a:p>
        </p:txBody>
      </p:sp>
      <p:sp>
        <p:nvSpPr>
          <p:cNvPr id="32" name="bang c">
            <a:extLst>
              <a:ext uri="{FF2B5EF4-FFF2-40B4-BE49-F238E27FC236}">
                <a16:creationId xmlns="" xmlns:a16="http://schemas.microsoft.com/office/drawing/2014/main" id="{A6F11D1C-4D08-4BAF-9A3D-4AC673B9036B}"/>
              </a:ext>
            </a:extLst>
          </p:cNvPr>
          <p:cNvSpPr/>
          <p:nvPr/>
        </p:nvSpPr>
        <p:spPr>
          <a:xfrm flipH="1">
            <a:off x="806332" y="5958223"/>
            <a:ext cx="5249773" cy="60451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sym typeface="Arial"/>
            </a:endParaRPr>
          </a:p>
        </p:txBody>
      </p:sp>
      <p:sp>
        <p:nvSpPr>
          <p:cNvPr id="33" name="cau hoi a">
            <a:extLst>
              <a:ext uri="{FF2B5EF4-FFF2-40B4-BE49-F238E27FC236}">
                <a16:creationId xmlns="" xmlns:a16="http://schemas.microsoft.com/office/drawing/2014/main" id="{9B5DABB8-849A-4D2D-930C-9CA07BFC5BDE}"/>
              </a:ext>
            </a:extLst>
          </p:cNvPr>
          <p:cNvSpPr txBox="1"/>
          <p:nvPr/>
        </p:nvSpPr>
        <p:spPr>
          <a:xfrm>
            <a:off x="1106009" y="5197163"/>
            <a:ext cx="4650419" cy="492443"/>
          </a:xfrm>
          <a:prstGeom prst="rect">
            <a:avLst/>
          </a:prstGeom>
          <a:noFill/>
        </p:spPr>
        <p:txBody>
          <a:bodyPr wrap="square" rtlCol="0">
            <a:spAutoFit/>
          </a:bodyPr>
          <a:lstStyle/>
          <a:p>
            <a:pPr defTabSz="914377">
              <a:buClr>
                <a:prstClr val="white"/>
              </a:buClr>
              <a:defRPr/>
            </a:pPr>
            <a:r>
              <a:rPr lang="en-US" sz="2600" b="1" dirty="0">
                <a:solidFill>
                  <a:schemeClr val="bg1"/>
                </a:solidFill>
                <a:latin typeface="Times New Roman" panose="02020603050405020304" pitchFamily="18" charset="0"/>
                <a:cs typeface="Times New Roman" panose="02020603050405020304" pitchFamily="18" charset="0"/>
              </a:rPr>
              <a:t>A. CaSO4</a:t>
            </a:r>
            <a:endParaRPr lang="en-US" sz="2600" dirty="0">
              <a:solidFill>
                <a:schemeClr val="bg1"/>
              </a:solidFill>
              <a:latin typeface="Times New Roman" panose="02020603050405020304" pitchFamily="18" charset="0"/>
              <a:ea typeface="Tahoma" panose="020B0604030504040204" pitchFamily="34" charset="0"/>
              <a:cs typeface="Times New Roman" panose="02020603050405020304" pitchFamily="18" charset="0"/>
              <a:sym typeface="Arial"/>
            </a:endParaRPr>
          </a:p>
        </p:txBody>
      </p:sp>
      <p:sp>
        <p:nvSpPr>
          <p:cNvPr id="34" name="cau hoi c">
            <a:extLst>
              <a:ext uri="{FF2B5EF4-FFF2-40B4-BE49-F238E27FC236}">
                <a16:creationId xmlns="" xmlns:a16="http://schemas.microsoft.com/office/drawing/2014/main" id="{42A746A3-96B8-42A5-8EFA-A104DB6B2F69}"/>
              </a:ext>
            </a:extLst>
          </p:cNvPr>
          <p:cNvSpPr txBox="1"/>
          <p:nvPr/>
        </p:nvSpPr>
        <p:spPr>
          <a:xfrm>
            <a:off x="1106009" y="6060424"/>
            <a:ext cx="4650419" cy="492443"/>
          </a:xfrm>
          <a:prstGeom prst="rect">
            <a:avLst/>
          </a:prstGeom>
          <a:noFill/>
        </p:spPr>
        <p:txBody>
          <a:bodyPr wrap="square" rtlCol="0">
            <a:spAutoFit/>
          </a:bodyPr>
          <a:lstStyle/>
          <a:p>
            <a:pPr defTabSz="914377">
              <a:buClr>
                <a:prstClr val="white"/>
              </a:buClr>
              <a:defRPr/>
            </a:pPr>
            <a:r>
              <a:rPr lang="en-US" sz="2600" b="1" dirty="0" smtClean="0">
                <a:solidFill>
                  <a:schemeClr val="bg1"/>
                </a:solidFill>
                <a:latin typeface="Times New Roman" panose="02020603050405020304" pitchFamily="18" charset="0"/>
                <a:ea typeface="Tahoma" panose="020B0604030504040204" pitchFamily="34" charset="0"/>
                <a:cs typeface="Times New Roman" panose="02020603050405020304" pitchFamily="18" charset="0"/>
                <a:sym typeface="Arial"/>
              </a:rPr>
              <a:t>C. </a:t>
            </a:r>
            <a:r>
              <a:rPr lang="en-US" sz="2600" b="1" dirty="0" err="1" smtClean="0">
                <a:solidFill>
                  <a:schemeClr val="bg1"/>
                </a:solidFill>
                <a:latin typeface="Times New Roman" panose="02020603050405020304" pitchFamily="18" charset="0"/>
                <a:cs typeface="Times New Roman" panose="02020603050405020304" pitchFamily="18" charset="0"/>
              </a:rPr>
              <a:t>HCl</a:t>
            </a:r>
            <a:endParaRPr lang="en-US" sz="2600" b="1" dirty="0">
              <a:solidFill>
                <a:schemeClr val="bg1"/>
              </a:solidFill>
              <a:latin typeface="Times New Roman" panose="02020603050405020304" pitchFamily="18" charset="0"/>
              <a:cs typeface="Times New Roman" panose="02020603050405020304" pitchFamily="18" charset="0"/>
            </a:endParaRPr>
          </a:p>
        </p:txBody>
      </p:sp>
      <p:pic>
        <p:nvPicPr>
          <p:cNvPr id="38" name="Question">
            <a:hlinkClick r:id="" action="ppaction://media"/>
            <a:extLst>
              <a:ext uri="{FF2B5EF4-FFF2-40B4-BE49-F238E27FC236}">
                <a16:creationId xmlns="" xmlns:a16="http://schemas.microsoft.com/office/drawing/2014/main" id="{94477BC5-B6D0-442B-AA84-FC52C48B009B}"/>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2192001" y="863860"/>
            <a:ext cx="487363" cy="487363"/>
          </a:xfrm>
          <a:prstGeom prst="rect">
            <a:avLst/>
          </a:prstGeom>
        </p:spPr>
      </p:pic>
      <p:pic>
        <p:nvPicPr>
          <p:cNvPr id="39" name="Final Answer">
            <a:hlinkClick r:id="" action="ppaction://media"/>
            <a:extLst>
              <a:ext uri="{FF2B5EF4-FFF2-40B4-BE49-F238E27FC236}">
                <a16:creationId xmlns="" xmlns:a16="http://schemas.microsoft.com/office/drawing/2014/main" id="{68BE9F49-5BDC-4DC0-880E-ABA272EC2901}"/>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192001" y="1478693"/>
            <a:ext cx="487363" cy="487363"/>
          </a:xfrm>
          <a:prstGeom prst="rect">
            <a:avLst/>
          </a:prstGeom>
        </p:spPr>
      </p:pic>
      <p:pic>
        <p:nvPicPr>
          <p:cNvPr id="40" name="Win">
            <a:hlinkClick r:id="" action="ppaction://media"/>
            <a:extLst>
              <a:ext uri="{FF2B5EF4-FFF2-40B4-BE49-F238E27FC236}">
                <a16:creationId xmlns="" xmlns:a16="http://schemas.microsoft.com/office/drawing/2014/main" id="{7942E890-12CD-490E-BBD3-364B92887EF6}"/>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12202905" y="2074156"/>
            <a:ext cx="487363" cy="487363"/>
          </a:xfrm>
          <a:prstGeom prst="rect">
            <a:avLst/>
          </a:prstGeom>
        </p:spPr>
      </p:pic>
      <p:pic>
        <p:nvPicPr>
          <p:cNvPr id="41" name="Lose">
            <a:hlinkClick r:id="" action="ppaction://media"/>
            <a:extLst>
              <a:ext uri="{FF2B5EF4-FFF2-40B4-BE49-F238E27FC236}">
                <a16:creationId xmlns="" xmlns:a16="http://schemas.microsoft.com/office/drawing/2014/main" id="{1959E413-37BE-4F97-ADD0-1237CBCB68D0}"/>
              </a:ext>
            </a:extLst>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12202905" y="2630412"/>
            <a:ext cx="487363" cy="487363"/>
          </a:xfrm>
          <a:prstGeom prst="rect">
            <a:avLst/>
          </a:prstGeom>
        </p:spPr>
      </p:pic>
    </p:spTree>
    <p:extLst>
      <p:ext uri="{BB962C8B-B14F-4D97-AF65-F5344CB8AC3E}">
        <p14:creationId xmlns:p14="http://schemas.microsoft.com/office/powerpoint/2010/main" val="2500201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339" fill="hold"/>
                                        <p:tgtEl>
                                          <p:spTgt spid="38"/>
                                        </p:tgtEl>
                                      </p:cBhvr>
                                    </p:cmd>
                                  </p:childTnLst>
                                </p:cTn>
                              </p:par>
                              <p:par>
                                <p:cTn id="7" presetID="10"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500"/>
                                        <p:tgtEl>
                                          <p:spTgt spid="3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500"/>
                                        <p:tgtEl>
                                          <p:spTgt spid="2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4"/>
                                        </p:tgtEl>
                                        <p:attrNameLst>
                                          <p:attrName>style.visibility</p:attrName>
                                        </p:attrNameLst>
                                      </p:cBhvr>
                                      <p:to>
                                        <p:strVal val="visible"/>
                                      </p:to>
                                    </p:set>
                                    <p:animEffect transition="in" filter="fade">
                                      <p:cBhvr>
                                        <p:cTn id="24" dur="500"/>
                                        <p:tgtEl>
                                          <p:spTgt spid="3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fade">
                                      <p:cBhvr>
                                        <p:cTn id="2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38"/>
                </p:tgtEl>
              </p:cMediaNode>
            </p:audio>
            <p:seq concurrent="1" nextAc="seek">
              <p:cTn id="31" restart="whenNotActive" fill="hold" evtFilter="cancelBubble" nodeType="interactiveSeq">
                <p:stCondLst>
                  <p:cond evt="onClick" delay="0">
                    <p:tgtEl>
                      <p:spTgt spid="25"/>
                    </p:tgtEl>
                  </p:cond>
                </p:stCondLst>
                <p:endSync evt="end" delay="0">
                  <p:rtn val="all"/>
                </p:endSync>
                <p:childTnLst>
                  <p:par>
                    <p:cTn id="32" fill="hold">
                      <p:stCondLst>
                        <p:cond delay="0"/>
                      </p:stCondLst>
                      <p:childTnLst>
                        <p:par>
                          <p:cTn id="33" fill="hold">
                            <p:stCondLst>
                              <p:cond delay="0"/>
                            </p:stCondLst>
                            <p:childTnLst>
                              <p:par>
                                <p:cTn id="34" presetID="24" presetClass="emph" presetSubtype="0" fill="hold" grpId="1" nodeType="clickEffect">
                                  <p:stCondLst>
                                    <p:cond delay="0"/>
                                  </p:stCondLst>
                                  <p:childTnLst>
                                    <p:animClr clrSpc="hsl" dir="cw">
                                      <p:cBhvr override="childStyle">
                                        <p:cTn id="35" dur="500" fill="hold"/>
                                        <p:tgtEl>
                                          <p:spTgt spid="25"/>
                                        </p:tgtEl>
                                        <p:attrNameLst>
                                          <p:attrName>style.color</p:attrName>
                                        </p:attrNameLst>
                                      </p:cBhvr>
                                      <p:by>
                                        <p:hsl h="0" s="-12549" l="-25098"/>
                                      </p:by>
                                    </p:animClr>
                                    <p:animClr clrSpc="hsl" dir="cw">
                                      <p:cBhvr>
                                        <p:cTn id="36" dur="500" fill="hold"/>
                                        <p:tgtEl>
                                          <p:spTgt spid="25"/>
                                        </p:tgtEl>
                                        <p:attrNameLst>
                                          <p:attrName>fillcolor</p:attrName>
                                        </p:attrNameLst>
                                      </p:cBhvr>
                                      <p:by>
                                        <p:hsl h="0" s="-12549" l="-25098"/>
                                      </p:by>
                                    </p:animClr>
                                    <p:animClr clrSpc="hsl" dir="cw">
                                      <p:cBhvr>
                                        <p:cTn id="37" dur="500" fill="hold"/>
                                        <p:tgtEl>
                                          <p:spTgt spid="25"/>
                                        </p:tgtEl>
                                        <p:attrNameLst>
                                          <p:attrName>stroke.color</p:attrName>
                                        </p:attrNameLst>
                                      </p:cBhvr>
                                      <p:by>
                                        <p:hsl h="0" s="-12549" l="-25098"/>
                                      </p:by>
                                    </p:animClr>
                                    <p:set>
                                      <p:cBhvr>
                                        <p:cTn id="38" dur="500" fill="hold"/>
                                        <p:tgtEl>
                                          <p:spTgt spid="25"/>
                                        </p:tgtEl>
                                        <p:attrNameLst>
                                          <p:attrName>fill.type</p:attrName>
                                        </p:attrNameLst>
                                      </p:cBhvr>
                                      <p:to>
                                        <p:strVal val="solid"/>
                                      </p:to>
                                    </p:set>
                                  </p:childTnLst>
                                </p:cTn>
                              </p:par>
                              <p:par>
                                <p:cTn id="39" presetID="19" presetClass="emph" presetSubtype="0" fill="hold" grpId="0" nodeType="withEffect">
                                  <p:stCondLst>
                                    <p:cond delay="0"/>
                                  </p:stCondLst>
                                  <p:childTnLst>
                                    <p:animClr clrSpc="rgb" dir="cw">
                                      <p:cBhvr override="childStyle">
                                        <p:cTn id="40" dur="500" fill="hold"/>
                                        <p:tgtEl>
                                          <p:spTgt spid="15"/>
                                        </p:tgtEl>
                                        <p:attrNameLst>
                                          <p:attrName>style.color</p:attrName>
                                        </p:attrNameLst>
                                      </p:cBhvr>
                                      <p:to>
                                        <a:srgbClr val="FFC000"/>
                                      </p:to>
                                    </p:animClr>
                                    <p:animClr clrSpc="rgb" dir="cw">
                                      <p:cBhvr>
                                        <p:cTn id="41" dur="500" fill="hold"/>
                                        <p:tgtEl>
                                          <p:spTgt spid="15"/>
                                        </p:tgtEl>
                                        <p:attrNameLst>
                                          <p:attrName>fillcolor</p:attrName>
                                        </p:attrNameLst>
                                      </p:cBhvr>
                                      <p:to>
                                        <a:srgbClr val="FFC000"/>
                                      </p:to>
                                    </p:animClr>
                                    <p:set>
                                      <p:cBhvr>
                                        <p:cTn id="42" dur="500" fill="hold"/>
                                        <p:tgtEl>
                                          <p:spTgt spid="15"/>
                                        </p:tgtEl>
                                        <p:attrNameLst>
                                          <p:attrName>fill.type</p:attrName>
                                        </p:attrNameLst>
                                      </p:cBhvr>
                                      <p:to>
                                        <p:strVal val="solid"/>
                                      </p:to>
                                    </p:set>
                                    <p:set>
                                      <p:cBhvr>
                                        <p:cTn id="43" dur="500" fill="hold"/>
                                        <p:tgtEl>
                                          <p:spTgt spid="15"/>
                                        </p:tgtEl>
                                        <p:attrNameLst>
                                          <p:attrName>fill.on</p:attrName>
                                        </p:attrNameLst>
                                      </p:cBhvr>
                                      <p:to>
                                        <p:strVal val="true"/>
                                      </p:to>
                                    </p:set>
                                  </p:childTnLst>
                                </p:cTn>
                              </p:par>
                              <p:par>
                                <p:cTn id="44" presetID="1" presetClass="mediacall" presetSubtype="0" fill="hold" nodeType="withEffect">
                                  <p:stCondLst>
                                    <p:cond delay="0"/>
                                  </p:stCondLst>
                                  <p:childTnLst>
                                    <p:cmd type="call" cmd="playFrom(0.0)">
                                      <p:cBhvr>
                                        <p:cTn id="45" dur="20218" fill="hold"/>
                                        <p:tgtEl>
                                          <p:spTgt spid="39"/>
                                        </p:tgtEl>
                                      </p:cBhvr>
                                    </p:cmd>
                                  </p:childTnLst>
                                </p:cTn>
                              </p:par>
                              <p:par>
                                <p:cTn id="46" presetID="3" presetClass="mediacall" presetSubtype="0" fill="hold" nodeType="withEffect">
                                  <p:stCondLst>
                                    <p:cond delay="0"/>
                                  </p:stCondLst>
                                  <p:childTnLst>
                                    <p:cmd type="call" cmd="stop">
                                      <p:cBhvr>
                                        <p:cTn id="47" dur="1" fill="hold"/>
                                        <p:tgtEl>
                                          <p:spTgt spid="38"/>
                                        </p:tgtEl>
                                      </p:cBhvr>
                                    </p:cmd>
                                  </p:childTnLst>
                                </p:cTn>
                              </p:par>
                              <p:par>
                                <p:cTn id="48" presetID="19" presetClass="emph" presetSubtype="0" repeatCount="4000" fill="hold" grpId="1" nodeType="withEffect">
                                  <p:stCondLst>
                                    <p:cond delay="3000"/>
                                  </p:stCondLst>
                                  <p:childTnLst>
                                    <p:animClr clrSpc="rgb" dir="cw">
                                      <p:cBhvr override="childStyle">
                                        <p:cTn id="49" dur="500" fill="hold"/>
                                        <p:tgtEl>
                                          <p:spTgt spid="15"/>
                                        </p:tgtEl>
                                        <p:attrNameLst>
                                          <p:attrName>style.color</p:attrName>
                                        </p:attrNameLst>
                                      </p:cBhvr>
                                      <p:to>
                                        <a:srgbClr val="92D050"/>
                                      </p:to>
                                    </p:animClr>
                                    <p:animClr clrSpc="rgb" dir="cw">
                                      <p:cBhvr>
                                        <p:cTn id="50" dur="500" fill="hold"/>
                                        <p:tgtEl>
                                          <p:spTgt spid="15"/>
                                        </p:tgtEl>
                                        <p:attrNameLst>
                                          <p:attrName>fillcolor</p:attrName>
                                        </p:attrNameLst>
                                      </p:cBhvr>
                                      <p:to>
                                        <a:srgbClr val="92D050"/>
                                      </p:to>
                                    </p:animClr>
                                    <p:set>
                                      <p:cBhvr>
                                        <p:cTn id="51" dur="500" fill="hold"/>
                                        <p:tgtEl>
                                          <p:spTgt spid="15"/>
                                        </p:tgtEl>
                                        <p:attrNameLst>
                                          <p:attrName>fill.type</p:attrName>
                                        </p:attrNameLst>
                                      </p:cBhvr>
                                      <p:to>
                                        <p:strVal val="solid"/>
                                      </p:to>
                                    </p:set>
                                    <p:set>
                                      <p:cBhvr>
                                        <p:cTn id="52" dur="500" fill="hold"/>
                                        <p:tgtEl>
                                          <p:spTgt spid="15"/>
                                        </p:tgtEl>
                                        <p:attrNameLst>
                                          <p:attrName>fill.on</p:attrName>
                                        </p:attrNameLst>
                                      </p:cBhvr>
                                      <p:to>
                                        <p:strVal val="true"/>
                                      </p:to>
                                    </p:set>
                                  </p:childTnLst>
                                </p:cTn>
                              </p:par>
                              <p:par>
                                <p:cTn id="53" presetID="1" presetClass="mediacall" presetSubtype="0" fill="hold" nodeType="withEffect">
                                  <p:stCondLst>
                                    <p:cond delay="3000"/>
                                  </p:stCondLst>
                                  <p:childTnLst>
                                    <p:cmd type="call" cmd="playFrom(0.0)">
                                      <p:cBhvr>
                                        <p:cTn id="54" dur="7732" fill="hold"/>
                                        <p:tgtEl>
                                          <p:spTgt spid="40"/>
                                        </p:tgtEl>
                                      </p:cBhvr>
                                    </p:cmd>
                                  </p:childTnLst>
                                </p:cTn>
                              </p:par>
                              <p:par>
                                <p:cTn id="55" presetID="3" presetClass="mediacall" presetSubtype="0" fill="hold" nodeType="withEffect">
                                  <p:stCondLst>
                                    <p:cond delay="3000"/>
                                  </p:stCondLst>
                                  <p:childTnLst>
                                    <p:cmd type="call" cmd="stop">
                                      <p:cBhvr>
                                        <p:cTn id="56" dur="1" fill="hold"/>
                                        <p:tgtEl>
                                          <p:spTgt spid="39"/>
                                        </p:tgtEl>
                                      </p:cBhvr>
                                    </p:cmd>
                                  </p:childTnLst>
                                </p:cTn>
                              </p:par>
                              <p:par>
                                <p:cTn id="57" presetID="24" presetClass="emph" presetSubtype="0" fill="hold" grpId="2" nodeType="withEffect">
                                  <p:stCondLst>
                                    <p:cond delay="3000"/>
                                  </p:stCondLst>
                                  <p:childTnLst>
                                    <p:animClr clrSpc="hsl" dir="cw">
                                      <p:cBhvr override="childStyle">
                                        <p:cTn id="58" dur="500" fill="hold"/>
                                        <p:tgtEl>
                                          <p:spTgt spid="25"/>
                                        </p:tgtEl>
                                        <p:attrNameLst>
                                          <p:attrName>style.color</p:attrName>
                                        </p:attrNameLst>
                                      </p:cBhvr>
                                      <p:by>
                                        <p:hsl h="0" s="-12549" l="-25098"/>
                                      </p:by>
                                    </p:animClr>
                                    <p:animClr clrSpc="hsl" dir="cw">
                                      <p:cBhvr>
                                        <p:cTn id="59" dur="500" fill="hold"/>
                                        <p:tgtEl>
                                          <p:spTgt spid="25"/>
                                        </p:tgtEl>
                                        <p:attrNameLst>
                                          <p:attrName>fillcolor</p:attrName>
                                        </p:attrNameLst>
                                      </p:cBhvr>
                                      <p:by>
                                        <p:hsl h="0" s="-12549" l="-25098"/>
                                      </p:by>
                                    </p:animClr>
                                    <p:animClr clrSpc="hsl" dir="cw">
                                      <p:cBhvr>
                                        <p:cTn id="60" dur="500" fill="hold"/>
                                        <p:tgtEl>
                                          <p:spTgt spid="25"/>
                                        </p:tgtEl>
                                        <p:attrNameLst>
                                          <p:attrName>stroke.color</p:attrName>
                                        </p:attrNameLst>
                                      </p:cBhvr>
                                      <p:by>
                                        <p:hsl h="0" s="-12549" l="-25098"/>
                                      </p:by>
                                    </p:animClr>
                                    <p:set>
                                      <p:cBhvr>
                                        <p:cTn id="61" dur="500" fill="hold"/>
                                        <p:tgtEl>
                                          <p:spTgt spid="25"/>
                                        </p:tgtEl>
                                        <p:attrNameLst>
                                          <p:attrName>fill.type</p:attrName>
                                        </p:attrNameLst>
                                      </p:cBhvr>
                                      <p:to>
                                        <p:strVal val="solid"/>
                                      </p:to>
                                    </p:set>
                                  </p:childTnLst>
                                </p:cTn>
                              </p:par>
                            </p:childTnLst>
                          </p:cTn>
                        </p:par>
                      </p:childTnLst>
                    </p:cTn>
                  </p:par>
                </p:childTnLst>
              </p:cTn>
              <p:nextCondLst>
                <p:cond evt="onClick" delay="0">
                  <p:tgtEl>
                    <p:spTgt spid="25"/>
                  </p:tgtEl>
                </p:cond>
              </p:nextCondLst>
            </p:seq>
            <p:seq concurrent="1" nextAc="seek">
              <p:cTn id="62" restart="whenNotActive" fill="hold" evtFilter="cancelBubble" nodeType="interactiveSeq">
                <p:stCondLst>
                  <p:cond evt="onClick" delay="0">
                    <p:tgtEl>
                      <p:spTgt spid="33"/>
                    </p:tgtEl>
                  </p:cond>
                </p:stCondLst>
                <p:endSync evt="end" delay="0">
                  <p:rtn val="all"/>
                </p:endSync>
                <p:childTnLst>
                  <p:par>
                    <p:cTn id="63" fill="hold">
                      <p:stCondLst>
                        <p:cond delay="0"/>
                      </p:stCondLst>
                      <p:childTnLst>
                        <p:par>
                          <p:cTn id="64" fill="hold">
                            <p:stCondLst>
                              <p:cond delay="0"/>
                            </p:stCondLst>
                            <p:childTnLst>
                              <p:par>
                                <p:cTn id="65" presetID="24" presetClass="emph" presetSubtype="0" fill="hold" grpId="1" nodeType="clickEffect">
                                  <p:stCondLst>
                                    <p:cond delay="0"/>
                                  </p:stCondLst>
                                  <p:childTnLst>
                                    <p:animClr clrSpc="hsl" dir="cw">
                                      <p:cBhvr override="childStyle">
                                        <p:cTn id="66" dur="500" fill="hold"/>
                                        <p:tgtEl>
                                          <p:spTgt spid="33"/>
                                        </p:tgtEl>
                                        <p:attrNameLst>
                                          <p:attrName>style.color</p:attrName>
                                        </p:attrNameLst>
                                      </p:cBhvr>
                                      <p:by>
                                        <p:hsl h="0" s="-12549" l="-25098"/>
                                      </p:by>
                                    </p:animClr>
                                    <p:animClr clrSpc="hsl" dir="cw">
                                      <p:cBhvr>
                                        <p:cTn id="67" dur="500" fill="hold"/>
                                        <p:tgtEl>
                                          <p:spTgt spid="33"/>
                                        </p:tgtEl>
                                        <p:attrNameLst>
                                          <p:attrName>fillcolor</p:attrName>
                                        </p:attrNameLst>
                                      </p:cBhvr>
                                      <p:by>
                                        <p:hsl h="0" s="-12549" l="-25098"/>
                                      </p:by>
                                    </p:animClr>
                                    <p:animClr clrSpc="hsl" dir="cw">
                                      <p:cBhvr>
                                        <p:cTn id="68" dur="500" fill="hold"/>
                                        <p:tgtEl>
                                          <p:spTgt spid="33"/>
                                        </p:tgtEl>
                                        <p:attrNameLst>
                                          <p:attrName>stroke.color</p:attrName>
                                        </p:attrNameLst>
                                      </p:cBhvr>
                                      <p:by>
                                        <p:hsl h="0" s="-12549" l="-25098"/>
                                      </p:by>
                                    </p:animClr>
                                    <p:set>
                                      <p:cBhvr>
                                        <p:cTn id="69" dur="500" fill="hold"/>
                                        <p:tgtEl>
                                          <p:spTgt spid="33"/>
                                        </p:tgtEl>
                                        <p:attrNameLst>
                                          <p:attrName>fill.type</p:attrName>
                                        </p:attrNameLst>
                                      </p:cBhvr>
                                      <p:to>
                                        <p:strVal val="solid"/>
                                      </p:to>
                                    </p:set>
                                  </p:childTnLst>
                                </p:cTn>
                              </p:par>
                              <p:par>
                                <p:cTn id="70" presetID="19" presetClass="emph" presetSubtype="0" fill="hold" grpId="0" nodeType="withEffect">
                                  <p:stCondLst>
                                    <p:cond delay="0"/>
                                  </p:stCondLst>
                                  <p:childTnLst>
                                    <p:animClr clrSpc="rgb" dir="cw">
                                      <p:cBhvr override="childStyle">
                                        <p:cTn id="71" dur="500" fill="hold"/>
                                        <p:tgtEl>
                                          <p:spTgt spid="31"/>
                                        </p:tgtEl>
                                        <p:attrNameLst>
                                          <p:attrName>style.color</p:attrName>
                                        </p:attrNameLst>
                                      </p:cBhvr>
                                      <p:to>
                                        <a:srgbClr val="FFC000"/>
                                      </p:to>
                                    </p:animClr>
                                    <p:animClr clrSpc="rgb" dir="cw">
                                      <p:cBhvr>
                                        <p:cTn id="72" dur="500" fill="hold"/>
                                        <p:tgtEl>
                                          <p:spTgt spid="31"/>
                                        </p:tgtEl>
                                        <p:attrNameLst>
                                          <p:attrName>fillcolor</p:attrName>
                                        </p:attrNameLst>
                                      </p:cBhvr>
                                      <p:to>
                                        <a:srgbClr val="FFC000"/>
                                      </p:to>
                                    </p:animClr>
                                    <p:set>
                                      <p:cBhvr>
                                        <p:cTn id="73" dur="500" fill="hold"/>
                                        <p:tgtEl>
                                          <p:spTgt spid="31"/>
                                        </p:tgtEl>
                                        <p:attrNameLst>
                                          <p:attrName>fill.type</p:attrName>
                                        </p:attrNameLst>
                                      </p:cBhvr>
                                      <p:to>
                                        <p:strVal val="solid"/>
                                      </p:to>
                                    </p:set>
                                    <p:set>
                                      <p:cBhvr>
                                        <p:cTn id="74" dur="500" fill="hold"/>
                                        <p:tgtEl>
                                          <p:spTgt spid="31"/>
                                        </p:tgtEl>
                                        <p:attrNameLst>
                                          <p:attrName>fill.on</p:attrName>
                                        </p:attrNameLst>
                                      </p:cBhvr>
                                      <p:to>
                                        <p:strVal val="true"/>
                                      </p:to>
                                    </p:set>
                                  </p:childTnLst>
                                </p:cTn>
                              </p:par>
                              <p:par>
                                <p:cTn id="75" presetID="1" presetClass="mediacall" presetSubtype="0" fill="hold" nodeType="withEffect">
                                  <p:stCondLst>
                                    <p:cond delay="0"/>
                                  </p:stCondLst>
                                  <p:childTnLst>
                                    <p:cmd type="call" cmd="playFrom(0.0)">
                                      <p:cBhvr>
                                        <p:cTn id="76" dur="20218" fill="hold"/>
                                        <p:tgtEl>
                                          <p:spTgt spid="39"/>
                                        </p:tgtEl>
                                      </p:cBhvr>
                                    </p:cmd>
                                  </p:childTnLst>
                                </p:cTn>
                              </p:par>
                              <p:par>
                                <p:cTn id="77" presetID="3" presetClass="mediacall" presetSubtype="0" fill="hold" nodeType="withEffect">
                                  <p:stCondLst>
                                    <p:cond delay="0"/>
                                  </p:stCondLst>
                                  <p:childTnLst>
                                    <p:cmd type="call" cmd="stop">
                                      <p:cBhvr>
                                        <p:cTn id="78" dur="1" fill="hold"/>
                                        <p:tgtEl>
                                          <p:spTgt spid="38"/>
                                        </p:tgtEl>
                                      </p:cBhvr>
                                    </p:cmd>
                                  </p:childTnLst>
                                </p:cTn>
                              </p:par>
                              <p:par>
                                <p:cTn id="79" presetID="19" presetClass="emph" presetSubtype="0" fill="hold" grpId="1" nodeType="withEffect">
                                  <p:stCondLst>
                                    <p:cond delay="3000"/>
                                  </p:stCondLst>
                                  <p:childTnLst>
                                    <p:animClr clrSpc="rgb" dir="cw">
                                      <p:cBhvr override="childStyle">
                                        <p:cTn id="80" dur="500" fill="hold"/>
                                        <p:tgtEl>
                                          <p:spTgt spid="31"/>
                                        </p:tgtEl>
                                        <p:attrNameLst>
                                          <p:attrName>style.color</p:attrName>
                                        </p:attrNameLst>
                                      </p:cBhvr>
                                      <p:to>
                                        <a:srgbClr val="FF0000"/>
                                      </p:to>
                                    </p:animClr>
                                    <p:animClr clrSpc="rgb" dir="cw">
                                      <p:cBhvr>
                                        <p:cTn id="81" dur="500" fill="hold"/>
                                        <p:tgtEl>
                                          <p:spTgt spid="31"/>
                                        </p:tgtEl>
                                        <p:attrNameLst>
                                          <p:attrName>fillcolor</p:attrName>
                                        </p:attrNameLst>
                                      </p:cBhvr>
                                      <p:to>
                                        <a:srgbClr val="FF0000"/>
                                      </p:to>
                                    </p:animClr>
                                    <p:set>
                                      <p:cBhvr>
                                        <p:cTn id="82" dur="500" fill="hold"/>
                                        <p:tgtEl>
                                          <p:spTgt spid="31"/>
                                        </p:tgtEl>
                                        <p:attrNameLst>
                                          <p:attrName>fill.type</p:attrName>
                                        </p:attrNameLst>
                                      </p:cBhvr>
                                      <p:to>
                                        <p:strVal val="solid"/>
                                      </p:to>
                                    </p:set>
                                    <p:set>
                                      <p:cBhvr>
                                        <p:cTn id="83" dur="500" fill="hold"/>
                                        <p:tgtEl>
                                          <p:spTgt spid="31"/>
                                        </p:tgtEl>
                                        <p:attrNameLst>
                                          <p:attrName>fill.on</p:attrName>
                                        </p:attrNameLst>
                                      </p:cBhvr>
                                      <p:to>
                                        <p:strVal val="true"/>
                                      </p:to>
                                    </p:set>
                                  </p:childTnLst>
                                </p:cTn>
                              </p:par>
                              <p:par>
                                <p:cTn id="84" presetID="19" presetClass="emph" presetSubtype="0" repeatCount="4000" fill="hold" grpId="2" nodeType="withEffect">
                                  <p:stCondLst>
                                    <p:cond delay="3000"/>
                                  </p:stCondLst>
                                  <p:childTnLst>
                                    <p:animClr clrSpc="rgb" dir="cw">
                                      <p:cBhvr override="childStyle">
                                        <p:cTn id="85" dur="500" fill="hold"/>
                                        <p:tgtEl>
                                          <p:spTgt spid="15"/>
                                        </p:tgtEl>
                                        <p:attrNameLst>
                                          <p:attrName>style.color</p:attrName>
                                        </p:attrNameLst>
                                      </p:cBhvr>
                                      <p:to>
                                        <a:srgbClr val="92D050"/>
                                      </p:to>
                                    </p:animClr>
                                    <p:animClr clrSpc="rgb" dir="cw">
                                      <p:cBhvr>
                                        <p:cTn id="86" dur="500" fill="hold"/>
                                        <p:tgtEl>
                                          <p:spTgt spid="15"/>
                                        </p:tgtEl>
                                        <p:attrNameLst>
                                          <p:attrName>fillcolor</p:attrName>
                                        </p:attrNameLst>
                                      </p:cBhvr>
                                      <p:to>
                                        <a:srgbClr val="92D050"/>
                                      </p:to>
                                    </p:animClr>
                                    <p:set>
                                      <p:cBhvr>
                                        <p:cTn id="87" dur="500" fill="hold"/>
                                        <p:tgtEl>
                                          <p:spTgt spid="15"/>
                                        </p:tgtEl>
                                        <p:attrNameLst>
                                          <p:attrName>fill.type</p:attrName>
                                        </p:attrNameLst>
                                      </p:cBhvr>
                                      <p:to>
                                        <p:strVal val="solid"/>
                                      </p:to>
                                    </p:set>
                                    <p:set>
                                      <p:cBhvr>
                                        <p:cTn id="88" dur="500" fill="hold"/>
                                        <p:tgtEl>
                                          <p:spTgt spid="15"/>
                                        </p:tgtEl>
                                        <p:attrNameLst>
                                          <p:attrName>fill.on</p:attrName>
                                        </p:attrNameLst>
                                      </p:cBhvr>
                                      <p:to>
                                        <p:strVal val="true"/>
                                      </p:to>
                                    </p:set>
                                  </p:childTnLst>
                                </p:cTn>
                              </p:par>
                              <p:par>
                                <p:cTn id="89" presetID="1" presetClass="mediacall" presetSubtype="0" fill="hold" nodeType="withEffect">
                                  <p:stCondLst>
                                    <p:cond delay="3000"/>
                                  </p:stCondLst>
                                  <p:childTnLst>
                                    <p:cmd type="call" cmd="playFrom(0.0)">
                                      <p:cBhvr>
                                        <p:cTn id="90" dur="5903" fill="hold"/>
                                        <p:tgtEl>
                                          <p:spTgt spid="41"/>
                                        </p:tgtEl>
                                      </p:cBhvr>
                                    </p:cmd>
                                  </p:childTnLst>
                                </p:cTn>
                              </p:par>
                              <p:par>
                                <p:cTn id="91" presetID="3" presetClass="mediacall" presetSubtype="0" fill="hold" nodeType="withEffect">
                                  <p:stCondLst>
                                    <p:cond delay="3000"/>
                                  </p:stCondLst>
                                  <p:childTnLst>
                                    <p:cmd type="call" cmd="stop">
                                      <p:cBhvr>
                                        <p:cTn id="92" dur="1" fill="hold"/>
                                        <p:tgtEl>
                                          <p:spTgt spid="39"/>
                                        </p:tgtEl>
                                      </p:cBhvr>
                                    </p:cmd>
                                  </p:childTnLst>
                                </p:cTn>
                              </p:par>
                              <p:par>
                                <p:cTn id="93" presetID="30" presetClass="emph" presetSubtype="0" fill="hold" grpId="2" nodeType="withEffect">
                                  <p:stCondLst>
                                    <p:cond delay="3000"/>
                                  </p:stCondLst>
                                  <p:childTnLst>
                                    <p:animClr clrSpc="hsl" dir="cw">
                                      <p:cBhvr override="childStyle">
                                        <p:cTn id="94" dur="500" fill="hold"/>
                                        <p:tgtEl>
                                          <p:spTgt spid="33"/>
                                        </p:tgtEl>
                                        <p:attrNameLst>
                                          <p:attrName>style.color</p:attrName>
                                        </p:attrNameLst>
                                      </p:cBhvr>
                                      <p:by>
                                        <p:hsl h="0" s="12549" l="25098"/>
                                      </p:by>
                                    </p:animClr>
                                    <p:animClr clrSpc="hsl" dir="cw">
                                      <p:cBhvr>
                                        <p:cTn id="95" dur="500" fill="hold"/>
                                        <p:tgtEl>
                                          <p:spTgt spid="33"/>
                                        </p:tgtEl>
                                        <p:attrNameLst>
                                          <p:attrName>fillcolor</p:attrName>
                                        </p:attrNameLst>
                                      </p:cBhvr>
                                      <p:by>
                                        <p:hsl h="0" s="12549" l="25098"/>
                                      </p:by>
                                    </p:animClr>
                                    <p:animClr clrSpc="hsl" dir="cw">
                                      <p:cBhvr>
                                        <p:cTn id="96" dur="500" fill="hold"/>
                                        <p:tgtEl>
                                          <p:spTgt spid="33"/>
                                        </p:tgtEl>
                                        <p:attrNameLst>
                                          <p:attrName>stroke.color</p:attrName>
                                        </p:attrNameLst>
                                      </p:cBhvr>
                                      <p:by>
                                        <p:hsl h="0" s="12549" l="25098"/>
                                      </p:by>
                                    </p:animClr>
                                    <p:set>
                                      <p:cBhvr>
                                        <p:cTn id="97" dur="500" fill="hold"/>
                                        <p:tgtEl>
                                          <p:spTgt spid="33"/>
                                        </p:tgtEl>
                                        <p:attrNameLst>
                                          <p:attrName>fill.type</p:attrName>
                                        </p:attrNameLst>
                                      </p:cBhvr>
                                      <p:to>
                                        <p:strVal val="solid"/>
                                      </p:to>
                                    </p:set>
                                  </p:childTnLst>
                                </p:cTn>
                              </p:par>
                              <p:par>
                                <p:cTn id="98" presetID="24" presetClass="emph" presetSubtype="0" fill="hold" grpId="3" nodeType="withEffect">
                                  <p:stCondLst>
                                    <p:cond delay="3000"/>
                                  </p:stCondLst>
                                  <p:childTnLst>
                                    <p:animClr clrSpc="hsl" dir="cw">
                                      <p:cBhvr override="childStyle">
                                        <p:cTn id="99" dur="500" fill="hold"/>
                                        <p:tgtEl>
                                          <p:spTgt spid="25"/>
                                        </p:tgtEl>
                                        <p:attrNameLst>
                                          <p:attrName>style.color</p:attrName>
                                        </p:attrNameLst>
                                      </p:cBhvr>
                                      <p:by>
                                        <p:hsl h="0" s="-12549" l="-25098"/>
                                      </p:by>
                                    </p:animClr>
                                    <p:animClr clrSpc="hsl" dir="cw">
                                      <p:cBhvr>
                                        <p:cTn id="100" dur="500" fill="hold"/>
                                        <p:tgtEl>
                                          <p:spTgt spid="25"/>
                                        </p:tgtEl>
                                        <p:attrNameLst>
                                          <p:attrName>fillcolor</p:attrName>
                                        </p:attrNameLst>
                                      </p:cBhvr>
                                      <p:by>
                                        <p:hsl h="0" s="-12549" l="-25098"/>
                                      </p:by>
                                    </p:animClr>
                                    <p:animClr clrSpc="hsl" dir="cw">
                                      <p:cBhvr>
                                        <p:cTn id="101" dur="500" fill="hold"/>
                                        <p:tgtEl>
                                          <p:spTgt spid="25"/>
                                        </p:tgtEl>
                                        <p:attrNameLst>
                                          <p:attrName>stroke.color</p:attrName>
                                        </p:attrNameLst>
                                      </p:cBhvr>
                                      <p:by>
                                        <p:hsl h="0" s="-12549" l="-25098"/>
                                      </p:by>
                                    </p:animClr>
                                    <p:set>
                                      <p:cBhvr>
                                        <p:cTn id="102" dur="500" fill="hold"/>
                                        <p:tgtEl>
                                          <p:spTgt spid="25"/>
                                        </p:tgtEl>
                                        <p:attrNameLst>
                                          <p:attrName>fill.type</p:attrName>
                                        </p:attrNameLst>
                                      </p:cBhvr>
                                      <p:to>
                                        <p:strVal val="solid"/>
                                      </p:to>
                                    </p:set>
                                  </p:childTnLst>
                                </p:cTn>
                              </p:par>
                            </p:childTnLst>
                          </p:cTn>
                        </p:par>
                      </p:childTnLst>
                    </p:cTn>
                  </p:par>
                </p:childTnLst>
              </p:cTn>
              <p:nextCondLst>
                <p:cond evt="onClick" delay="0">
                  <p:tgtEl>
                    <p:spTgt spid="33"/>
                  </p:tgtEl>
                </p:cond>
              </p:nextCondLst>
            </p:seq>
            <p:seq concurrent="1" nextAc="seek">
              <p:cTn id="103" restart="whenNotActive" fill="hold" evtFilter="cancelBubble" nodeType="interactiveSeq">
                <p:stCondLst>
                  <p:cond evt="onClick" delay="0">
                    <p:tgtEl>
                      <p:spTgt spid="27"/>
                    </p:tgtEl>
                  </p:cond>
                </p:stCondLst>
                <p:endSync evt="end" delay="0">
                  <p:rtn val="all"/>
                </p:endSync>
                <p:childTnLst>
                  <p:par>
                    <p:cTn id="104" fill="hold">
                      <p:stCondLst>
                        <p:cond delay="0"/>
                      </p:stCondLst>
                      <p:childTnLst>
                        <p:par>
                          <p:cTn id="105" fill="hold">
                            <p:stCondLst>
                              <p:cond delay="0"/>
                            </p:stCondLst>
                            <p:childTnLst>
                              <p:par>
                                <p:cTn id="106" presetID="24" presetClass="emph" presetSubtype="0" fill="hold" grpId="1" nodeType="clickEffect">
                                  <p:stCondLst>
                                    <p:cond delay="0"/>
                                  </p:stCondLst>
                                  <p:childTnLst>
                                    <p:animClr clrSpc="hsl" dir="cw">
                                      <p:cBhvr override="childStyle">
                                        <p:cTn id="107" dur="500" fill="hold"/>
                                        <p:tgtEl>
                                          <p:spTgt spid="27"/>
                                        </p:tgtEl>
                                        <p:attrNameLst>
                                          <p:attrName>style.color</p:attrName>
                                        </p:attrNameLst>
                                      </p:cBhvr>
                                      <p:by>
                                        <p:hsl h="0" s="-12549" l="-25098"/>
                                      </p:by>
                                    </p:animClr>
                                    <p:animClr clrSpc="hsl" dir="cw">
                                      <p:cBhvr>
                                        <p:cTn id="108" dur="500" fill="hold"/>
                                        <p:tgtEl>
                                          <p:spTgt spid="27"/>
                                        </p:tgtEl>
                                        <p:attrNameLst>
                                          <p:attrName>fillcolor</p:attrName>
                                        </p:attrNameLst>
                                      </p:cBhvr>
                                      <p:by>
                                        <p:hsl h="0" s="-12549" l="-25098"/>
                                      </p:by>
                                    </p:animClr>
                                    <p:animClr clrSpc="hsl" dir="cw">
                                      <p:cBhvr>
                                        <p:cTn id="109" dur="500" fill="hold"/>
                                        <p:tgtEl>
                                          <p:spTgt spid="27"/>
                                        </p:tgtEl>
                                        <p:attrNameLst>
                                          <p:attrName>stroke.color</p:attrName>
                                        </p:attrNameLst>
                                      </p:cBhvr>
                                      <p:by>
                                        <p:hsl h="0" s="-12549" l="-25098"/>
                                      </p:by>
                                    </p:animClr>
                                    <p:set>
                                      <p:cBhvr>
                                        <p:cTn id="110" dur="500" fill="hold"/>
                                        <p:tgtEl>
                                          <p:spTgt spid="27"/>
                                        </p:tgtEl>
                                        <p:attrNameLst>
                                          <p:attrName>fill.type</p:attrName>
                                        </p:attrNameLst>
                                      </p:cBhvr>
                                      <p:to>
                                        <p:strVal val="solid"/>
                                      </p:to>
                                    </p:set>
                                  </p:childTnLst>
                                </p:cTn>
                              </p:par>
                              <p:par>
                                <p:cTn id="111" presetID="19" presetClass="emph" presetSubtype="0" fill="hold" grpId="0" nodeType="withEffect">
                                  <p:stCondLst>
                                    <p:cond delay="0"/>
                                  </p:stCondLst>
                                  <p:childTnLst>
                                    <p:animClr clrSpc="rgb" dir="cw">
                                      <p:cBhvr override="childStyle">
                                        <p:cTn id="112" dur="500" fill="hold"/>
                                        <p:tgtEl>
                                          <p:spTgt spid="16"/>
                                        </p:tgtEl>
                                        <p:attrNameLst>
                                          <p:attrName>style.color</p:attrName>
                                        </p:attrNameLst>
                                      </p:cBhvr>
                                      <p:to>
                                        <a:srgbClr val="FFC000"/>
                                      </p:to>
                                    </p:animClr>
                                    <p:animClr clrSpc="rgb" dir="cw">
                                      <p:cBhvr>
                                        <p:cTn id="113" dur="500" fill="hold"/>
                                        <p:tgtEl>
                                          <p:spTgt spid="16"/>
                                        </p:tgtEl>
                                        <p:attrNameLst>
                                          <p:attrName>fillcolor</p:attrName>
                                        </p:attrNameLst>
                                      </p:cBhvr>
                                      <p:to>
                                        <a:srgbClr val="FFC000"/>
                                      </p:to>
                                    </p:animClr>
                                    <p:set>
                                      <p:cBhvr>
                                        <p:cTn id="114" dur="500" fill="hold"/>
                                        <p:tgtEl>
                                          <p:spTgt spid="16"/>
                                        </p:tgtEl>
                                        <p:attrNameLst>
                                          <p:attrName>fill.type</p:attrName>
                                        </p:attrNameLst>
                                      </p:cBhvr>
                                      <p:to>
                                        <p:strVal val="solid"/>
                                      </p:to>
                                    </p:set>
                                    <p:set>
                                      <p:cBhvr>
                                        <p:cTn id="115" dur="500" fill="hold"/>
                                        <p:tgtEl>
                                          <p:spTgt spid="16"/>
                                        </p:tgtEl>
                                        <p:attrNameLst>
                                          <p:attrName>fill.on</p:attrName>
                                        </p:attrNameLst>
                                      </p:cBhvr>
                                      <p:to>
                                        <p:strVal val="true"/>
                                      </p:to>
                                    </p:set>
                                  </p:childTnLst>
                                </p:cTn>
                              </p:par>
                              <p:par>
                                <p:cTn id="116" presetID="1" presetClass="mediacall" presetSubtype="0" fill="hold" nodeType="withEffect">
                                  <p:stCondLst>
                                    <p:cond delay="0"/>
                                  </p:stCondLst>
                                  <p:childTnLst>
                                    <p:cmd type="call" cmd="playFrom(0.0)">
                                      <p:cBhvr>
                                        <p:cTn id="117" dur="20218" fill="hold"/>
                                        <p:tgtEl>
                                          <p:spTgt spid="39"/>
                                        </p:tgtEl>
                                      </p:cBhvr>
                                    </p:cmd>
                                  </p:childTnLst>
                                </p:cTn>
                              </p:par>
                              <p:par>
                                <p:cTn id="118" presetID="3" presetClass="mediacall" presetSubtype="0" fill="hold" nodeType="withEffect">
                                  <p:stCondLst>
                                    <p:cond delay="0"/>
                                  </p:stCondLst>
                                  <p:childTnLst>
                                    <p:cmd type="call" cmd="stop">
                                      <p:cBhvr>
                                        <p:cTn id="119" dur="1" fill="hold"/>
                                        <p:tgtEl>
                                          <p:spTgt spid="38"/>
                                        </p:tgtEl>
                                      </p:cBhvr>
                                    </p:cmd>
                                  </p:childTnLst>
                                </p:cTn>
                              </p:par>
                              <p:par>
                                <p:cTn id="120" presetID="19" presetClass="emph" presetSubtype="0" fill="hold" grpId="1" nodeType="withEffect">
                                  <p:stCondLst>
                                    <p:cond delay="3500"/>
                                  </p:stCondLst>
                                  <p:childTnLst>
                                    <p:animClr clrSpc="rgb" dir="cw">
                                      <p:cBhvr override="childStyle">
                                        <p:cTn id="121" dur="500" fill="hold"/>
                                        <p:tgtEl>
                                          <p:spTgt spid="16"/>
                                        </p:tgtEl>
                                        <p:attrNameLst>
                                          <p:attrName>style.color</p:attrName>
                                        </p:attrNameLst>
                                      </p:cBhvr>
                                      <p:to>
                                        <a:srgbClr val="FF0000"/>
                                      </p:to>
                                    </p:animClr>
                                    <p:animClr clrSpc="rgb" dir="cw">
                                      <p:cBhvr>
                                        <p:cTn id="122" dur="500" fill="hold"/>
                                        <p:tgtEl>
                                          <p:spTgt spid="16"/>
                                        </p:tgtEl>
                                        <p:attrNameLst>
                                          <p:attrName>fillcolor</p:attrName>
                                        </p:attrNameLst>
                                      </p:cBhvr>
                                      <p:to>
                                        <a:srgbClr val="FF0000"/>
                                      </p:to>
                                    </p:animClr>
                                    <p:set>
                                      <p:cBhvr>
                                        <p:cTn id="123" dur="500" fill="hold"/>
                                        <p:tgtEl>
                                          <p:spTgt spid="16"/>
                                        </p:tgtEl>
                                        <p:attrNameLst>
                                          <p:attrName>fill.type</p:attrName>
                                        </p:attrNameLst>
                                      </p:cBhvr>
                                      <p:to>
                                        <p:strVal val="solid"/>
                                      </p:to>
                                    </p:set>
                                    <p:set>
                                      <p:cBhvr>
                                        <p:cTn id="124" dur="500" fill="hold"/>
                                        <p:tgtEl>
                                          <p:spTgt spid="16"/>
                                        </p:tgtEl>
                                        <p:attrNameLst>
                                          <p:attrName>fill.on</p:attrName>
                                        </p:attrNameLst>
                                      </p:cBhvr>
                                      <p:to>
                                        <p:strVal val="true"/>
                                      </p:to>
                                    </p:set>
                                  </p:childTnLst>
                                </p:cTn>
                              </p:par>
                              <p:par>
                                <p:cTn id="125" presetID="19" presetClass="emph" presetSubtype="0" repeatCount="4000" fill="hold" grpId="3" nodeType="withEffect">
                                  <p:stCondLst>
                                    <p:cond delay="3500"/>
                                  </p:stCondLst>
                                  <p:childTnLst>
                                    <p:animClr clrSpc="rgb" dir="cw">
                                      <p:cBhvr override="childStyle">
                                        <p:cTn id="126" dur="500" fill="hold"/>
                                        <p:tgtEl>
                                          <p:spTgt spid="15"/>
                                        </p:tgtEl>
                                        <p:attrNameLst>
                                          <p:attrName>style.color</p:attrName>
                                        </p:attrNameLst>
                                      </p:cBhvr>
                                      <p:to>
                                        <a:srgbClr val="92D050"/>
                                      </p:to>
                                    </p:animClr>
                                    <p:animClr clrSpc="rgb" dir="cw">
                                      <p:cBhvr>
                                        <p:cTn id="127" dur="500" fill="hold"/>
                                        <p:tgtEl>
                                          <p:spTgt spid="15"/>
                                        </p:tgtEl>
                                        <p:attrNameLst>
                                          <p:attrName>fillcolor</p:attrName>
                                        </p:attrNameLst>
                                      </p:cBhvr>
                                      <p:to>
                                        <a:srgbClr val="92D050"/>
                                      </p:to>
                                    </p:animClr>
                                    <p:set>
                                      <p:cBhvr>
                                        <p:cTn id="128" dur="500" fill="hold"/>
                                        <p:tgtEl>
                                          <p:spTgt spid="15"/>
                                        </p:tgtEl>
                                        <p:attrNameLst>
                                          <p:attrName>fill.type</p:attrName>
                                        </p:attrNameLst>
                                      </p:cBhvr>
                                      <p:to>
                                        <p:strVal val="solid"/>
                                      </p:to>
                                    </p:set>
                                    <p:set>
                                      <p:cBhvr>
                                        <p:cTn id="129" dur="500" fill="hold"/>
                                        <p:tgtEl>
                                          <p:spTgt spid="15"/>
                                        </p:tgtEl>
                                        <p:attrNameLst>
                                          <p:attrName>fill.on</p:attrName>
                                        </p:attrNameLst>
                                      </p:cBhvr>
                                      <p:to>
                                        <p:strVal val="true"/>
                                      </p:to>
                                    </p:set>
                                  </p:childTnLst>
                                </p:cTn>
                              </p:par>
                              <p:par>
                                <p:cTn id="130" presetID="1" presetClass="mediacall" presetSubtype="0" fill="hold" nodeType="withEffect">
                                  <p:stCondLst>
                                    <p:cond delay="3500"/>
                                  </p:stCondLst>
                                  <p:childTnLst>
                                    <p:cmd type="call" cmd="playFrom(0.0)">
                                      <p:cBhvr>
                                        <p:cTn id="131" dur="5903" fill="hold"/>
                                        <p:tgtEl>
                                          <p:spTgt spid="41"/>
                                        </p:tgtEl>
                                      </p:cBhvr>
                                    </p:cmd>
                                  </p:childTnLst>
                                </p:cTn>
                              </p:par>
                              <p:par>
                                <p:cTn id="132" presetID="3" presetClass="mediacall" presetSubtype="0" fill="hold" nodeType="withEffect">
                                  <p:stCondLst>
                                    <p:cond delay="3500"/>
                                  </p:stCondLst>
                                  <p:childTnLst>
                                    <p:cmd type="call" cmd="stop">
                                      <p:cBhvr>
                                        <p:cTn id="133" dur="1" fill="hold"/>
                                        <p:tgtEl>
                                          <p:spTgt spid="39"/>
                                        </p:tgtEl>
                                      </p:cBhvr>
                                    </p:cmd>
                                  </p:childTnLst>
                                </p:cTn>
                              </p:par>
                              <p:par>
                                <p:cTn id="134" presetID="30" presetClass="emph" presetSubtype="0" fill="hold" grpId="2" nodeType="withEffect">
                                  <p:stCondLst>
                                    <p:cond delay="3500"/>
                                  </p:stCondLst>
                                  <p:childTnLst>
                                    <p:animClr clrSpc="hsl" dir="cw">
                                      <p:cBhvr override="childStyle">
                                        <p:cTn id="135" dur="500" fill="hold"/>
                                        <p:tgtEl>
                                          <p:spTgt spid="27"/>
                                        </p:tgtEl>
                                        <p:attrNameLst>
                                          <p:attrName>style.color</p:attrName>
                                        </p:attrNameLst>
                                      </p:cBhvr>
                                      <p:by>
                                        <p:hsl h="0" s="12549" l="25098"/>
                                      </p:by>
                                    </p:animClr>
                                    <p:animClr clrSpc="hsl" dir="cw">
                                      <p:cBhvr>
                                        <p:cTn id="136" dur="500" fill="hold"/>
                                        <p:tgtEl>
                                          <p:spTgt spid="27"/>
                                        </p:tgtEl>
                                        <p:attrNameLst>
                                          <p:attrName>fillcolor</p:attrName>
                                        </p:attrNameLst>
                                      </p:cBhvr>
                                      <p:by>
                                        <p:hsl h="0" s="12549" l="25098"/>
                                      </p:by>
                                    </p:animClr>
                                    <p:animClr clrSpc="hsl" dir="cw">
                                      <p:cBhvr>
                                        <p:cTn id="137" dur="500" fill="hold"/>
                                        <p:tgtEl>
                                          <p:spTgt spid="27"/>
                                        </p:tgtEl>
                                        <p:attrNameLst>
                                          <p:attrName>stroke.color</p:attrName>
                                        </p:attrNameLst>
                                      </p:cBhvr>
                                      <p:by>
                                        <p:hsl h="0" s="12549" l="25098"/>
                                      </p:by>
                                    </p:animClr>
                                    <p:set>
                                      <p:cBhvr>
                                        <p:cTn id="138" dur="500" fill="hold"/>
                                        <p:tgtEl>
                                          <p:spTgt spid="27"/>
                                        </p:tgtEl>
                                        <p:attrNameLst>
                                          <p:attrName>fill.type</p:attrName>
                                        </p:attrNameLst>
                                      </p:cBhvr>
                                      <p:to>
                                        <p:strVal val="solid"/>
                                      </p:to>
                                    </p:set>
                                  </p:childTnLst>
                                </p:cTn>
                              </p:par>
                              <p:par>
                                <p:cTn id="139" presetID="24" presetClass="emph" presetSubtype="0" fill="hold" grpId="4" nodeType="withEffect">
                                  <p:stCondLst>
                                    <p:cond delay="3500"/>
                                  </p:stCondLst>
                                  <p:childTnLst>
                                    <p:animClr clrSpc="hsl" dir="cw">
                                      <p:cBhvr override="childStyle">
                                        <p:cTn id="140" dur="500" fill="hold"/>
                                        <p:tgtEl>
                                          <p:spTgt spid="25"/>
                                        </p:tgtEl>
                                        <p:attrNameLst>
                                          <p:attrName>style.color</p:attrName>
                                        </p:attrNameLst>
                                      </p:cBhvr>
                                      <p:by>
                                        <p:hsl h="0" s="-12549" l="-25098"/>
                                      </p:by>
                                    </p:animClr>
                                    <p:animClr clrSpc="hsl" dir="cw">
                                      <p:cBhvr>
                                        <p:cTn id="141" dur="500" fill="hold"/>
                                        <p:tgtEl>
                                          <p:spTgt spid="25"/>
                                        </p:tgtEl>
                                        <p:attrNameLst>
                                          <p:attrName>fillcolor</p:attrName>
                                        </p:attrNameLst>
                                      </p:cBhvr>
                                      <p:by>
                                        <p:hsl h="0" s="-12549" l="-25098"/>
                                      </p:by>
                                    </p:animClr>
                                    <p:animClr clrSpc="hsl" dir="cw">
                                      <p:cBhvr>
                                        <p:cTn id="142" dur="500" fill="hold"/>
                                        <p:tgtEl>
                                          <p:spTgt spid="25"/>
                                        </p:tgtEl>
                                        <p:attrNameLst>
                                          <p:attrName>stroke.color</p:attrName>
                                        </p:attrNameLst>
                                      </p:cBhvr>
                                      <p:by>
                                        <p:hsl h="0" s="-12549" l="-25098"/>
                                      </p:by>
                                    </p:animClr>
                                    <p:set>
                                      <p:cBhvr>
                                        <p:cTn id="143" dur="500" fill="hold"/>
                                        <p:tgtEl>
                                          <p:spTgt spid="25"/>
                                        </p:tgtEl>
                                        <p:attrNameLst>
                                          <p:attrName>fill.type</p:attrName>
                                        </p:attrNameLst>
                                      </p:cBhvr>
                                      <p:to>
                                        <p:strVal val="solid"/>
                                      </p:to>
                                    </p:set>
                                  </p:childTnLst>
                                </p:cTn>
                              </p:par>
                            </p:childTnLst>
                          </p:cTn>
                        </p:par>
                      </p:childTnLst>
                    </p:cTn>
                  </p:par>
                </p:childTnLst>
              </p:cTn>
              <p:nextCondLst>
                <p:cond evt="onClick" delay="0">
                  <p:tgtEl>
                    <p:spTgt spid="27"/>
                  </p:tgtEl>
                </p:cond>
              </p:nextCondLst>
            </p:seq>
            <p:seq concurrent="1" nextAc="seek">
              <p:cTn id="144" restart="whenNotActive" fill="hold" evtFilter="cancelBubble" nodeType="interactiveSeq">
                <p:stCondLst>
                  <p:cond evt="onClick" delay="0">
                    <p:tgtEl>
                      <p:spTgt spid="34"/>
                    </p:tgtEl>
                  </p:cond>
                </p:stCondLst>
                <p:endSync evt="end" delay="0">
                  <p:rtn val="all"/>
                </p:endSync>
                <p:childTnLst>
                  <p:par>
                    <p:cTn id="145" fill="hold">
                      <p:stCondLst>
                        <p:cond delay="0"/>
                      </p:stCondLst>
                      <p:childTnLst>
                        <p:par>
                          <p:cTn id="146" fill="hold">
                            <p:stCondLst>
                              <p:cond delay="0"/>
                            </p:stCondLst>
                            <p:childTnLst>
                              <p:par>
                                <p:cTn id="147" presetID="24" presetClass="emph" presetSubtype="0" fill="hold" grpId="1" nodeType="clickEffect">
                                  <p:stCondLst>
                                    <p:cond delay="0"/>
                                  </p:stCondLst>
                                  <p:childTnLst>
                                    <p:animClr clrSpc="hsl" dir="cw">
                                      <p:cBhvr override="childStyle">
                                        <p:cTn id="148" dur="500" fill="hold"/>
                                        <p:tgtEl>
                                          <p:spTgt spid="34"/>
                                        </p:tgtEl>
                                        <p:attrNameLst>
                                          <p:attrName>style.color</p:attrName>
                                        </p:attrNameLst>
                                      </p:cBhvr>
                                      <p:by>
                                        <p:hsl h="0" s="-12549" l="-25098"/>
                                      </p:by>
                                    </p:animClr>
                                    <p:animClr clrSpc="hsl" dir="cw">
                                      <p:cBhvr>
                                        <p:cTn id="149" dur="500" fill="hold"/>
                                        <p:tgtEl>
                                          <p:spTgt spid="34"/>
                                        </p:tgtEl>
                                        <p:attrNameLst>
                                          <p:attrName>fillcolor</p:attrName>
                                        </p:attrNameLst>
                                      </p:cBhvr>
                                      <p:by>
                                        <p:hsl h="0" s="-12549" l="-25098"/>
                                      </p:by>
                                    </p:animClr>
                                    <p:animClr clrSpc="hsl" dir="cw">
                                      <p:cBhvr>
                                        <p:cTn id="150" dur="500" fill="hold"/>
                                        <p:tgtEl>
                                          <p:spTgt spid="34"/>
                                        </p:tgtEl>
                                        <p:attrNameLst>
                                          <p:attrName>stroke.color</p:attrName>
                                        </p:attrNameLst>
                                      </p:cBhvr>
                                      <p:by>
                                        <p:hsl h="0" s="-12549" l="-25098"/>
                                      </p:by>
                                    </p:animClr>
                                    <p:set>
                                      <p:cBhvr>
                                        <p:cTn id="151" dur="500" fill="hold"/>
                                        <p:tgtEl>
                                          <p:spTgt spid="34"/>
                                        </p:tgtEl>
                                        <p:attrNameLst>
                                          <p:attrName>fill.type</p:attrName>
                                        </p:attrNameLst>
                                      </p:cBhvr>
                                      <p:to>
                                        <p:strVal val="solid"/>
                                      </p:to>
                                    </p:set>
                                  </p:childTnLst>
                                </p:cTn>
                              </p:par>
                              <p:par>
                                <p:cTn id="152" presetID="19" presetClass="emph" presetSubtype="0" fill="hold" grpId="0" nodeType="withEffect">
                                  <p:stCondLst>
                                    <p:cond delay="0"/>
                                  </p:stCondLst>
                                  <p:childTnLst>
                                    <p:animClr clrSpc="rgb" dir="cw">
                                      <p:cBhvr override="childStyle">
                                        <p:cTn id="153" dur="500" fill="hold"/>
                                        <p:tgtEl>
                                          <p:spTgt spid="32"/>
                                        </p:tgtEl>
                                        <p:attrNameLst>
                                          <p:attrName>style.color</p:attrName>
                                        </p:attrNameLst>
                                      </p:cBhvr>
                                      <p:to>
                                        <a:schemeClr val="accent2"/>
                                      </p:to>
                                    </p:animClr>
                                    <p:animClr clrSpc="rgb" dir="cw">
                                      <p:cBhvr>
                                        <p:cTn id="154" dur="500" fill="hold"/>
                                        <p:tgtEl>
                                          <p:spTgt spid="32"/>
                                        </p:tgtEl>
                                        <p:attrNameLst>
                                          <p:attrName>fillcolor</p:attrName>
                                        </p:attrNameLst>
                                      </p:cBhvr>
                                      <p:to>
                                        <a:schemeClr val="accent2"/>
                                      </p:to>
                                    </p:animClr>
                                    <p:set>
                                      <p:cBhvr>
                                        <p:cTn id="155" dur="500" fill="hold"/>
                                        <p:tgtEl>
                                          <p:spTgt spid="32"/>
                                        </p:tgtEl>
                                        <p:attrNameLst>
                                          <p:attrName>fill.type</p:attrName>
                                        </p:attrNameLst>
                                      </p:cBhvr>
                                      <p:to>
                                        <p:strVal val="solid"/>
                                      </p:to>
                                    </p:set>
                                    <p:set>
                                      <p:cBhvr>
                                        <p:cTn id="156" dur="500" fill="hold"/>
                                        <p:tgtEl>
                                          <p:spTgt spid="32"/>
                                        </p:tgtEl>
                                        <p:attrNameLst>
                                          <p:attrName>fill.on</p:attrName>
                                        </p:attrNameLst>
                                      </p:cBhvr>
                                      <p:to>
                                        <p:strVal val="true"/>
                                      </p:to>
                                    </p:set>
                                  </p:childTnLst>
                                </p:cTn>
                              </p:par>
                              <p:par>
                                <p:cTn id="157" presetID="1" presetClass="mediacall" presetSubtype="0" fill="hold" nodeType="withEffect">
                                  <p:stCondLst>
                                    <p:cond delay="0"/>
                                  </p:stCondLst>
                                  <p:childTnLst>
                                    <p:cmd type="call" cmd="playFrom(0.0)">
                                      <p:cBhvr>
                                        <p:cTn id="158" dur="20218" fill="hold"/>
                                        <p:tgtEl>
                                          <p:spTgt spid="39"/>
                                        </p:tgtEl>
                                      </p:cBhvr>
                                    </p:cmd>
                                  </p:childTnLst>
                                </p:cTn>
                              </p:par>
                              <p:par>
                                <p:cTn id="159" presetID="3" presetClass="mediacall" presetSubtype="0" fill="hold" nodeType="withEffect">
                                  <p:stCondLst>
                                    <p:cond delay="0"/>
                                  </p:stCondLst>
                                  <p:childTnLst>
                                    <p:cmd type="call" cmd="stop">
                                      <p:cBhvr>
                                        <p:cTn id="160" dur="1" fill="hold"/>
                                        <p:tgtEl>
                                          <p:spTgt spid="38"/>
                                        </p:tgtEl>
                                      </p:cBhvr>
                                    </p:cmd>
                                  </p:childTnLst>
                                </p:cTn>
                              </p:par>
                              <p:par>
                                <p:cTn id="161" presetID="19" presetClass="emph" presetSubtype="0" fill="hold" grpId="1" nodeType="withEffect">
                                  <p:stCondLst>
                                    <p:cond delay="3000"/>
                                  </p:stCondLst>
                                  <p:childTnLst>
                                    <p:animClr clrSpc="rgb" dir="cw">
                                      <p:cBhvr override="childStyle">
                                        <p:cTn id="162" dur="500" fill="hold"/>
                                        <p:tgtEl>
                                          <p:spTgt spid="32"/>
                                        </p:tgtEl>
                                        <p:attrNameLst>
                                          <p:attrName>style.color</p:attrName>
                                        </p:attrNameLst>
                                      </p:cBhvr>
                                      <p:to>
                                        <a:srgbClr val="FF0000"/>
                                      </p:to>
                                    </p:animClr>
                                    <p:animClr clrSpc="rgb" dir="cw">
                                      <p:cBhvr>
                                        <p:cTn id="163" dur="500" fill="hold"/>
                                        <p:tgtEl>
                                          <p:spTgt spid="32"/>
                                        </p:tgtEl>
                                        <p:attrNameLst>
                                          <p:attrName>fillcolor</p:attrName>
                                        </p:attrNameLst>
                                      </p:cBhvr>
                                      <p:to>
                                        <a:srgbClr val="FF0000"/>
                                      </p:to>
                                    </p:animClr>
                                    <p:set>
                                      <p:cBhvr>
                                        <p:cTn id="164" dur="500" fill="hold"/>
                                        <p:tgtEl>
                                          <p:spTgt spid="32"/>
                                        </p:tgtEl>
                                        <p:attrNameLst>
                                          <p:attrName>fill.type</p:attrName>
                                        </p:attrNameLst>
                                      </p:cBhvr>
                                      <p:to>
                                        <p:strVal val="solid"/>
                                      </p:to>
                                    </p:set>
                                    <p:set>
                                      <p:cBhvr>
                                        <p:cTn id="165" dur="500" fill="hold"/>
                                        <p:tgtEl>
                                          <p:spTgt spid="32"/>
                                        </p:tgtEl>
                                        <p:attrNameLst>
                                          <p:attrName>fill.on</p:attrName>
                                        </p:attrNameLst>
                                      </p:cBhvr>
                                      <p:to>
                                        <p:strVal val="true"/>
                                      </p:to>
                                    </p:set>
                                  </p:childTnLst>
                                </p:cTn>
                              </p:par>
                              <p:par>
                                <p:cTn id="166" presetID="19" presetClass="emph" presetSubtype="0" repeatCount="4000" fill="hold" grpId="4" nodeType="withEffect">
                                  <p:stCondLst>
                                    <p:cond delay="3000"/>
                                  </p:stCondLst>
                                  <p:childTnLst>
                                    <p:animClr clrSpc="rgb" dir="cw">
                                      <p:cBhvr override="childStyle">
                                        <p:cTn id="167" dur="500" fill="hold"/>
                                        <p:tgtEl>
                                          <p:spTgt spid="15"/>
                                        </p:tgtEl>
                                        <p:attrNameLst>
                                          <p:attrName>style.color</p:attrName>
                                        </p:attrNameLst>
                                      </p:cBhvr>
                                      <p:to>
                                        <a:srgbClr val="92D050"/>
                                      </p:to>
                                    </p:animClr>
                                    <p:animClr clrSpc="rgb" dir="cw">
                                      <p:cBhvr>
                                        <p:cTn id="168" dur="500" fill="hold"/>
                                        <p:tgtEl>
                                          <p:spTgt spid="15"/>
                                        </p:tgtEl>
                                        <p:attrNameLst>
                                          <p:attrName>fillcolor</p:attrName>
                                        </p:attrNameLst>
                                      </p:cBhvr>
                                      <p:to>
                                        <a:srgbClr val="92D050"/>
                                      </p:to>
                                    </p:animClr>
                                    <p:set>
                                      <p:cBhvr>
                                        <p:cTn id="169" dur="500" fill="hold"/>
                                        <p:tgtEl>
                                          <p:spTgt spid="15"/>
                                        </p:tgtEl>
                                        <p:attrNameLst>
                                          <p:attrName>fill.type</p:attrName>
                                        </p:attrNameLst>
                                      </p:cBhvr>
                                      <p:to>
                                        <p:strVal val="solid"/>
                                      </p:to>
                                    </p:set>
                                    <p:set>
                                      <p:cBhvr>
                                        <p:cTn id="170" dur="500" fill="hold"/>
                                        <p:tgtEl>
                                          <p:spTgt spid="15"/>
                                        </p:tgtEl>
                                        <p:attrNameLst>
                                          <p:attrName>fill.on</p:attrName>
                                        </p:attrNameLst>
                                      </p:cBhvr>
                                      <p:to>
                                        <p:strVal val="true"/>
                                      </p:to>
                                    </p:set>
                                  </p:childTnLst>
                                </p:cTn>
                              </p:par>
                              <p:par>
                                <p:cTn id="171" presetID="1" presetClass="mediacall" presetSubtype="0" fill="hold" nodeType="withEffect">
                                  <p:stCondLst>
                                    <p:cond delay="3000"/>
                                  </p:stCondLst>
                                  <p:childTnLst>
                                    <p:cmd type="call" cmd="playFrom(0.0)">
                                      <p:cBhvr>
                                        <p:cTn id="172" dur="5903" fill="hold"/>
                                        <p:tgtEl>
                                          <p:spTgt spid="41"/>
                                        </p:tgtEl>
                                      </p:cBhvr>
                                    </p:cmd>
                                  </p:childTnLst>
                                </p:cTn>
                              </p:par>
                              <p:par>
                                <p:cTn id="173" presetID="3" presetClass="mediacall" presetSubtype="0" fill="hold" nodeType="withEffect">
                                  <p:stCondLst>
                                    <p:cond delay="3000"/>
                                  </p:stCondLst>
                                  <p:childTnLst>
                                    <p:cmd type="call" cmd="stop">
                                      <p:cBhvr>
                                        <p:cTn id="174" dur="1" fill="hold"/>
                                        <p:tgtEl>
                                          <p:spTgt spid="39"/>
                                        </p:tgtEl>
                                      </p:cBhvr>
                                    </p:cmd>
                                  </p:childTnLst>
                                </p:cTn>
                              </p:par>
                              <p:par>
                                <p:cTn id="175" presetID="30" presetClass="emph" presetSubtype="0" fill="hold" grpId="2" nodeType="withEffect">
                                  <p:stCondLst>
                                    <p:cond delay="3000"/>
                                  </p:stCondLst>
                                  <p:childTnLst>
                                    <p:animClr clrSpc="hsl" dir="cw">
                                      <p:cBhvr override="childStyle">
                                        <p:cTn id="176" dur="500" fill="hold"/>
                                        <p:tgtEl>
                                          <p:spTgt spid="34"/>
                                        </p:tgtEl>
                                        <p:attrNameLst>
                                          <p:attrName>style.color</p:attrName>
                                        </p:attrNameLst>
                                      </p:cBhvr>
                                      <p:by>
                                        <p:hsl h="0" s="12549" l="25098"/>
                                      </p:by>
                                    </p:animClr>
                                    <p:animClr clrSpc="hsl" dir="cw">
                                      <p:cBhvr>
                                        <p:cTn id="177" dur="500" fill="hold"/>
                                        <p:tgtEl>
                                          <p:spTgt spid="34"/>
                                        </p:tgtEl>
                                        <p:attrNameLst>
                                          <p:attrName>fillcolor</p:attrName>
                                        </p:attrNameLst>
                                      </p:cBhvr>
                                      <p:by>
                                        <p:hsl h="0" s="12549" l="25098"/>
                                      </p:by>
                                    </p:animClr>
                                    <p:animClr clrSpc="hsl" dir="cw">
                                      <p:cBhvr>
                                        <p:cTn id="178" dur="500" fill="hold"/>
                                        <p:tgtEl>
                                          <p:spTgt spid="34"/>
                                        </p:tgtEl>
                                        <p:attrNameLst>
                                          <p:attrName>stroke.color</p:attrName>
                                        </p:attrNameLst>
                                      </p:cBhvr>
                                      <p:by>
                                        <p:hsl h="0" s="12549" l="25098"/>
                                      </p:by>
                                    </p:animClr>
                                    <p:set>
                                      <p:cBhvr>
                                        <p:cTn id="179" dur="500" fill="hold"/>
                                        <p:tgtEl>
                                          <p:spTgt spid="34"/>
                                        </p:tgtEl>
                                        <p:attrNameLst>
                                          <p:attrName>fill.type</p:attrName>
                                        </p:attrNameLst>
                                      </p:cBhvr>
                                      <p:to>
                                        <p:strVal val="solid"/>
                                      </p:to>
                                    </p:set>
                                  </p:childTnLst>
                                </p:cTn>
                              </p:par>
                              <p:par>
                                <p:cTn id="180" presetID="24" presetClass="emph" presetSubtype="0" fill="hold" grpId="5" nodeType="withEffect">
                                  <p:stCondLst>
                                    <p:cond delay="3000"/>
                                  </p:stCondLst>
                                  <p:childTnLst>
                                    <p:animClr clrSpc="hsl" dir="cw">
                                      <p:cBhvr override="childStyle">
                                        <p:cTn id="181" dur="500" fill="hold"/>
                                        <p:tgtEl>
                                          <p:spTgt spid="25"/>
                                        </p:tgtEl>
                                        <p:attrNameLst>
                                          <p:attrName>style.color</p:attrName>
                                        </p:attrNameLst>
                                      </p:cBhvr>
                                      <p:by>
                                        <p:hsl h="0" s="-12549" l="-25098"/>
                                      </p:by>
                                    </p:animClr>
                                    <p:animClr clrSpc="hsl" dir="cw">
                                      <p:cBhvr>
                                        <p:cTn id="182" dur="500" fill="hold"/>
                                        <p:tgtEl>
                                          <p:spTgt spid="25"/>
                                        </p:tgtEl>
                                        <p:attrNameLst>
                                          <p:attrName>fillcolor</p:attrName>
                                        </p:attrNameLst>
                                      </p:cBhvr>
                                      <p:by>
                                        <p:hsl h="0" s="-12549" l="-25098"/>
                                      </p:by>
                                    </p:animClr>
                                    <p:animClr clrSpc="hsl" dir="cw">
                                      <p:cBhvr>
                                        <p:cTn id="183" dur="500" fill="hold"/>
                                        <p:tgtEl>
                                          <p:spTgt spid="25"/>
                                        </p:tgtEl>
                                        <p:attrNameLst>
                                          <p:attrName>stroke.color</p:attrName>
                                        </p:attrNameLst>
                                      </p:cBhvr>
                                      <p:by>
                                        <p:hsl h="0" s="-12549" l="-25098"/>
                                      </p:by>
                                    </p:animClr>
                                    <p:set>
                                      <p:cBhvr>
                                        <p:cTn id="184" dur="500" fill="hold"/>
                                        <p:tgtEl>
                                          <p:spTgt spid="25"/>
                                        </p:tgtEl>
                                        <p:attrNameLst>
                                          <p:attrName>fill.type</p:attrName>
                                        </p:attrNameLst>
                                      </p:cBhvr>
                                      <p:to>
                                        <p:strVal val="solid"/>
                                      </p:to>
                                    </p:set>
                                  </p:childTnLst>
                                </p:cTn>
                              </p:par>
                            </p:childTnLst>
                          </p:cTn>
                        </p:par>
                      </p:childTnLst>
                    </p:cTn>
                  </p:par>
                </p:childTnLst>
              </p:cTn>
              <p:nextCondLst>
                <p:cond evt="onClick" delay="0">
                  <p:tgtEl>
                    <p:spTgt spid="34"/>
                  </p:tgtEl>
                </p:cond>
              </p:nextCondLst>
            </p:seq>
            <p:audio>
              <p:cMediaNode vol="80000">
                <p:cTn id="185" fill="hold" display="0">
                  <p:stCondLst>
                    <p:cond delay="indefinite"/>
                  </p:stCondLst>
                  <p:endCondLst>
                    <p:cond evt="onStopAudio" delay="0">
                      <p:tgtEl>
                        <p:sldTgt/>
                      </p:tgtEl>
                    </p:cond>
                  </p:endCondLst>
                </p:cTn>
                <p:tgtEl>
                  <p:spTgt spid="39"/>
                </p:tgtEl>
              </p:cMediaNode>
            </p:audio>
            <p:audio>
              <p:cMediaNode vol="80000">
                <p:cTn id="186" fill="hold" display="0">
                  <p:stCondLst>
                    <p:cond delay="indefinite"/>
                  </p:stCondLst>
                  <p:endCondLst>
                    <p:cond evt="onStopAudio" delay="0">
                      <p:tgtEl>
                        <p:sldTgt/>
                      </p:tgtEl>
                    </p:cond>
                  </p:endCondLst>
                </p:cTn>
                <p:tgtEl>
                  <p:spTgt spid="40"/>
                </p:tgtEl>
              </p:cMediaNode>
            </p:audio>
            <p:audio>
              <p:cMediaNode vol="80000">
                <p:cTn id="187" fill="hold" display="0">
                  <p:stCondLst>
                    <p:cond delay="indefinite"/>
                  </p:stCondLst>
                  <p:endCondLst>
                    <p:cond evt="onStopAudio" delay="0">
                      <p:tgtEl>
                        <p:sldTgt/>
                      </p:tgtEl>
                    </p:cond>
                  </p:endCondLst>
                </p:cTn>
                <p:tgtEl>
                  <p:spTgt spid="41"/>
                </p:tgtEl>
              </p:cMediaNode>
            </p:audio>
          </p:childTnLst>
        </p:cTn>
      </p:par>
    </p:tnLst>
    <p:bldLst>
      <p:bldP spid="24" grpId="0"/>
      <p:bldP spid="15" grpId="0" animBg="1"/>
      <p:bldP spid="15" grpId="1" animBg="1"/>
      <p:bldP spid="15" grpId="2" animBg="1"/>
      <p:bldP spid="15" grpId="3" animBg="1"/>
      <p:bldP spid="15" grpId="4" animBg="1"/>
      <p:bldP spid="16" grpId="0" animBg="1"/>
      <p:bldP spid="16" grpId="1" animBg="1"/>
      <p:bldP spid="25" grpId="0"/>
      <p:bldP spid="25" grpId="1"/>
      <p:bldP spid="25" grpId="2"/>
      <p:bldP spid="25" grpId="3"/>
      <p:bldP spid="25" grpId="4"/>
      <p:bldP spid="25" grpId="5"/>
      <p:bldP spid="27" grpId="0"/>
      <p:bldP spid="27" grpId="1"/>
      <p:bldP spid="27" grpId="2"/>
      <p:bldP spid="31" grpId="0" animBg="1"/>
      <p:bldP spid="31" grpId="1" animBg="1"/>
      <p:bldP spid="32" grpId="0" animBg="1"/>
      <p:bldP spid="32" grpId="1" animBg="1"/>
      <p:bldP spid="33" grpId="0"/>
      <p:bldP spid="33" grpId="1"/>
      <p:bldP spid="33" grpId="2"/>
      <p:bldP spid="34" grpId="0"/>
      <p:bldP spid="34" grpId="1"/>
      <p:bldP spid="34" grpId="2"/>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pic>
        <p:nvPicPr>
          <p:cNvPr id="26" name="Picture 25">
            <a:extLst>
              <a:ext uri="{FF2B5EF4-FFF2-40B4-BE49-F238E27FC236}">
                <a16:creationId xmlns="" xmlns:a16="http://schemas.microsoft.com/office/drawing/2014/main" id="{6C975AF1-8BB4-444D-993E-F98C38C51C8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494881" y="-195442"/>
            <a:ext cx="3335139" cy="3335139"/>
          </a:xfrm>
          <a:prstGeom prst="rect">
            <a:avLst/>
          </a:prstGeom>
        </p:spPr>
      </p:pic>
      <p:cxnSp>
        <p:nvCxnSpPr>
          <p:cNvPr id="23" name="Straight Connector 22">
            <a:extLst>
              <a:ext uri="{FF2B5EF4-FFF2-40B4-BE49-F238E27FC236}">
                <a16:creationId xmlns="" xmlns:a16="http://schemas.microsoft.com/office/drawing/2014/main" id="{C7B0FE9C-F303-49FF-B30D-C4457E06642A}"/>
              </a:ext>
            </a:extLst>
          </p:cNvPr>
          <p:cNvCxnSpPr/>
          <p:nvPr/>
        </p:nvCxnSpPr>
        <p:spPr>
          <a:xfrm>
            <a:off x="0" y="6260480"/>
            <a:ext cx="12192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 xmlns:a16="http://schemas.microsoft.com/office/drawing/2014/main" id="{2F7D700C-B032-496C-9680-57633EB31182}"/>
              </a:ext>
            </a:extLst>
          </p:cNvPr>
          <p:cNvCxnSpPr/>
          <p:nvPr/>
        </p:nvCxnSpPr>
        <p:spPr>
          <a:xfrm>
            <a:off x="0" y="5397219"/>
            <a:ext cx="12192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 xmlns:a16="http://schemas.microsoft.com/office/drawing/2014/main" id="{B4199134-2609-4E66-A329-2863BCCC5133}"/>
              </a:ext>
            </a:extLst>
          </p:cNvPr>
          <p:cNvCxnSpPr/>
          <p:nvPr/>
        </p:nvCxnSpPr>
        <p:spPr>
          <a:xfrm>
            <a:off x="0" y="4194709"/>
            <a:ext cx="12192000" cy="0"/>
          </a:xfrm>
          <a:prstGeom prst="line">
            <a:avLst/>
          </a:prstGeom>
          <a:ln w="762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 xmlns:a16="http://schemas.microsoft.com/office/drawing/2014/main" id="{2254BD6F-C222-4EBF-A18A-FDA724EC8AEA}"/>
              </a:ext>
            </a:extLst>
          </p:cNvPr>
          <p:cNvSpPr/>
          <p:nvPr/>
        </p:nvSpPr>
        <p:spPr>
          <a:xfrm flipH="1">
            <a:off x="0" y="2885440"/>
            <a:ext cx="11385669" cy="1645449"/>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rgbClr val="0070C0"/>
          </a:solidFill>
          <a:ln w="38100">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r>
              <a:rPr lang="en-US" sz="2800" b="1" dirty="0" err="1" smtClean="0">
                <a:solidFill>
                  <a:prstClr val="white"/>
                </a:solidFill>
                <a:latin typeface="Times New Roman" panose="02020603050405020304" pitchFamily="18" charset="0"/>
                <a:cs typeface="Times New Roman" panose="02020603050405020304" pitchFamily="18" charset="0"/>
                <a:sym typeface="Arial"/>
              </a:rPr>
              <a:t>Câu</a:t>
            </a:r>
            <a:r>
              <a:rPr lang="en-US" sz="2800" b="1" dirty="0" smtClean="0">
                <a:solidFill>
                  <a:prstClr val="white"/>
                </a:solidFill>
                <a:latin typeface="Times New Roman" panose="02020603050405020304" pitchFamily="18" charset="0"/>
                <a:cs typeface="Times New Roman" panose="02020603050405020304" pitchFamily="18" charset="0"/>
                <a:sym typeface="Arial"/>
              </a:rPr>
              <a:t> 3.</a:t>
            </a:r>
            <a:r>
              <a:rPr lang="en-US" sz="2800" b="1" dirty="0" smtClean="0">
                <a:latin typeface="Times New Roman" panose="02020603050405020304" pitchFamily="18" charset="0"/>
                <a:ea typeface="Calibri" panose="020F0502020204030204" pitchFamily="34" charset="0"/>
                <a:cs typeface="Times New Roman" panose="02020603050405020304" pitchFamily="18" charset="0"/>
              </a:rPr>
              <a:t>Để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dễ</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dàng</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quan</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sát</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kết</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quả</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thí</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nghiệm</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chứng</a:t>
            </a:r>
            <a:r>
              <a:rPr lang="en-US" sz="2800" b="1" dirty="0">
                <a:latin typeface="Times New Roman" panose="02020603050405020304" pitchFamily="18" charset="0"/>
                <a:ea typeface="Calibri" panose="020F0502020204030204" pitchFamily="34" charset="0"/>
                <a:cs typeface="Times New Roman" panose="02020603050405020304" pitchFamily="18" charset="0"/>
              </a:rPr>
              <a:t> minh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thân</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vận</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chuyển</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nước</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nên</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dùng</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loại</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hoa</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nào</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sau</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đây</a:t>
            </a:r>
            <a:r>
              <a:rPr lang="en-US" sz="2800" b="1" dirty="0" smtClean="0">
                <a:latin typeface="Times New Roman" panose="02020603050405020304" pitchFamily="18" charset="0"/>
                <a:ea typeface="Calibri" panose="020F0502020204030204" pitchFamily="34" charset="0"/>
                <a:cs typeface="Times New Roman" panose="02020603050405020304" pitchFamily="18" charset="0"/>
              </a:rPr>
              <a:t>?</a:t>
            </a:r>
            <a:endParaRPr lang="en-US" sz="2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5" name="bang c">
            <a:extLst>
              <a:ext uri="{FF2B5EF4-FFF2-40B4-BE49-F238E27FC236}">
                <a16:creationId xmlns="" xmlns:a16="http://schemas.microsoft.com/office/drawing/2014/main" id="{D0E6AFB4-275F-4728-9A13-27E00F9EA3A2}"/>
              </a:ext>
            </a:extLst>
          </p:cNvPr>
          <p:cNvSpPr/>
          <p:nvPr/>
        </p:nvSpPr>
        <p:spPr>
          <a:xfrm flipH="1">
            <a:off x="804610" y="5961292"/>
            <a:ext cx="5249773" cy="60451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sym typeface="Arial"/>
            </a:endParaRPr>
          </a:p>
        </p:txBody>
      </p:sp>
      <p:sp>
        <p:nvSpPr>
          <p:cNvPr id="16" name="bang b">
            <a:extLst>
              <a:ext uri="{FF2B5EF4-FFF2-40B4-BE49-F238E27FC236}">
                <a16:creationId xmlns="" xmlns:a16="http://schemas.microsoft.com/office/drawing/2014/main" id="{CA2E0476-BE10-4768-BE1B-A9C0072703C2}"/>
              </a:ext>
            </a:extLst>
          </p:cNvPr>
          <p:cNvSpPr/>
          <p:nvPr/>
        </p:nvSpPr>
        <p:spPr>
          <a:xfrm flipH="1">
            <a:off x="6135896" y="5094961"/>
            <a:ext cx="5249773" cy="60451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sym typeface="Arial"/>
            </a:endParaRPr>
          </a:p>
        </p:txBody>
      </p:sp>
      <p:sp>
        <p:nvSpPr>
          <p:cNvPr id="25" name="cau hoi c">
            <a:extLst>
              <a:ext uri="{FF2B5EF4-FFF2-40B4-BE49-F238E27FC236}">
                <a16:creationId xmlns="" xmlns:a16="http://schemas.microsoft.com/office/drawing/2014/main" id="{9897B1B9-EB78-41AF-AC33-1E8F7714B11F}"/>
              </a:ext>
            </a:extLst>
          </p:cNvPr>
          <p:cNvSpPr txBox="1"/>
          <p:nvPr/>
        </p:nvSpPr>
        <p:spPr>
          <a:xfrm>
            <a:off x="1104285" y="6060425"/>
            <a:ext cx="4650419" cy="492443"/>
          </a:xfrm>
          <a:prstGeom prst="rect">
            <a:avLst/>
          </a:prstGeom>
          <a:noFill/>
        </p:spPr>
        <p:txBody>
          <a:bodyPr wrap="square" rtlCol="0">
            <a:spAutoFit/>
          </a:bodyPr>
          <a:lstStyle/>
          <a:p>
            <a:pPr marL="342891" indent="-342891" defTabSz="914377">
              <a:buClr>
                <a:prstClr val="white"/>
              </a:buClr>
              <a:buFont typeface="Wingdings" panose="05000000000000000000" pitchFamily="2" charset="2"/>
              <a:buChar char="w"/>
              <a:defRPr/>
            </a:pPr>
            <a:r>
              <a:rPr lang="en-US" sz="2600" dirty="0">
                <a:solidFill>
                  <a:schemeClr val="bg1"/>
                </a:solidFill>
                <a:latin typeface="Times New Roman" panose="02020603050405020304" pitchFamily="18" charset="0"/>
                <a:ea typeface="Tahoma" panose="020B0604030504040204" pitchFamily="34" charset="0"/>
                <a:cs typeface="Times New Roman" panose="02020603050405020304" pitchFamily="18" charset="0"/>
                <a:sym typeface="Arial"/>
              </a:rPr>
              <a:t>C</a:t>
            </a:r>
            <a:r>
              <a:rPr lang="en-US" sz="2600" dirty="0" smtClean="0">
                <a:solidFill>
                  <a:schemeClr val="bg1"/>
                </a:solidFill>
                <a:latin typeface="Times New Roman" panose="02020603050405020304" pitchFamily="18" charset="0"/>
                <a:ea typeface="Tahoma" panose="020B0604030504040204" pitchFamily="34" charset="0"/>
                <a:cs typeface="Times New Roman" panose="02020603050405020304" pitchFamily="18" charset="0"/>
                <a:sym typeface="Arial"/>
              </a:rPr>
              <a:t>.</a:t>
            </a:r>
            <a:r>
              <a:rPr lang="en-US" sz="2600" b="1"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Hoa</a:t>
            </a:r>
            <a:r>
              <a:rPr lang="en-US" sz="26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cúc</a:t>
            </a:r>
            <a:r>
              <a:rPr lang="en-US" sz="26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trắng</a:t>
            </a:r>
            <a:r>
              <a:rPr lang="en-US" sz="26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endParaRPr lang="en-US" sz="2600" dirty="0">
              <a:solidFill>
                <a:schemeClr val="bg1"/>
              </a:solidFill>
              <a:latin typeface="Times New Roman" panose="02020603050405020304" pitchFamily="18" charset="0"/>
              <a:ea typeface="Tahoma" panose="020B0604030504040204" pitchFamily="34" charset="0"/>
              <a:cs typeface="Times New Roman" panose="02020603050405020304" pitchFamily="18" charset="0"/>
              <a:sym typeface="Arial"/>
            </a:endParaRPr>
          </a:p>
        </p:txBody>
      </p:sp>
      <p:sp>
        <p:nvSpPr>
          <p:cNvPr id="27" name="cau hoi b">
            <a:extLst>
              <a:ext uri="{FF2B5EF4-FFF2-40B4-BE49-F238E27FC236}">
                <a16:creationId xmlns="" xmlns:a16="http://schemas.microsoft.com/office/drawing/2014/main" id="{D96707EC-5A82-4050-B897-6DBAB63AC957}"/>
              </a:ext>
            </a:extLst>
          </p:cNvPr>
          <p:cNvSpPr txBox="1"/>
          <p:nvPr/>
        </p:nvSpPr>
        <p:spPr>
          <a:xfrm>
            <a:off x="6435572" y="5197163"/>
            <a:ext cx="4650419" cy="800219"/>
          </a:xfrm>
          <a:prstGeom prst="rect">
            <a:avLst/>
          </a:prstGeom>
          <a:noFill/>
        </p:spPr>
        <p:txBody>
          <a:bodyPr wrap="square" rtlCol="0">
            <a:spAutoFit/>
          </a:bodyPr>
          <a:lstStyle/>
          <a:p>
            <a:pPr marL="342891" indent="-342891" defTabSz="914377">
              <a:buClr>
                <a:prstClr val="white"/>
              </a:buClr>
              <a:buFont typeface="Wingdings" panose="05000000000000000000" pitchFamily="2" charset="2"/>
              <a:buChar char="w"/>
              <a:defRPr/>
            </a:pPr>
            <a:r>
              <a:rPr lang="en-US" sz="2600" dirty="0">
                <a:solidFill>
                  <a:schemeClr val="bg1"/>
                </a:solidFill>
                <a:latin typeface="Times New Roman" panose="02020603050405020304" pitchFamily="18" charset="0"/>
                <a:ea typeface="Tahoma" panose="020B0604030504040204" pitchFamily="34" charset="0"/>
                <a:cs typeface="Times New Roman" panose="02020603050405020304" pitchFamily="18" charset="0"/>
                <a:sym typeface="Arial"/>
              </a:rPr>
              <a:t>B. </a:t>
            </a:r>
            <a:r>
              <a:rPr lang="en-US" sz="2600" b="1" dirty="0" err="1"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Hoa</a:t>
            </a:r>
            <a:r>
              <a:rPr lang="en-US" sz="2600" b="1"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mai</a:t>
            </a:r>
            <a:r>
              <a:rPr lang="en-US" sz="20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endParaRPr lang="en-US" sz="16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marL="342891" indent="-342891" defTabSz="914377">
              <a:buClr>
                <a:prstClr val="white"/>
              </a:buClr>
              <a:buFont typeface="Wingdings" panose="05000000000000000000" pitchFamily="2" charset="2"/>
              <a:buChar char="w"/>
              <a:defRPr/>
            </a:pPr>
            <a:endParaRPr lang="en-US" sz="2000" dirty="0">
              <a:solidFill>
                <a:schemeClr val="bg1"/>
              </a:solidFill>
              <a:ea typeface="Tahoma" panose="020B0604030504040204" pitchFamily="34" charset="0"/>
              <a:cs typeface="Tahoma" panose="020B0604030504040204" pitchFamily="34" charset="0"/>
              <a:sym typeface="Arial"/>
            </a:endParaRPr>
          </a:p>
        </p:txBody>
      </p:sp>
      <p:sp>
        <p:nvSpPr>
          <p:cNvPr id="31" name="bang a">
            <a:extLst>
              <a:ext uri="{FF2B5EF4-FFF2-40B4-BE49-F238E27FC236}">
                <a16:creationId xmlns="" xmlns:a16="http://schemas.microsoft.com/office/drawing/2014/main" id="{8DD63B39-09F3-4F04-83CD-408FC7619A90}"/>
              </a:ext>
            </a:extLst>
          </p:cNvPr>
          <p:cNvSpPr/>
          <p:nvPr/>
        </p:nvSpPr>
        <p:spPr>
          <a:xfrm flipH="1">
            <a:off x="806332" y="5094961"/>
            <a:ext cx="5249773" cy="60451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sym typeface="Arial"/>
            </a:endParaRPr>
          </a:p>
        </p:txBody>
      </p:sp>
      <p:sp>
        <p:nvSpPr>
          <p:cNvPr id="32" name="bang d">
            <a:extLst>
              <a:ext uri="{FF2B5EF4-FFF2-40B4-BE49-F238E27FC236}">
                <a16:creationId xmlns="" xmlns:a16="http://schemas.microsoft.com/office/drawing/2014/main" id="{A6F11D1C-4D08-4BAF-9A3D-4AC673B9036B}"/>
              </a:ext>
            </a:extLst>
          </p:cNvPr>
          <p:cNvSpPr/>
          <p:nvPr/>
        </p:nvSpPr>
        <p:spPr>
          <a:xfrm flipH="1">
            <a:off x="6135896" y="5958224"/>
            <a:ext cx="5249773" cy="60451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sym typeface="Arial"/>
            </a:endParaRPr>
          </a:p>
        </p:txBody>
      </p:sp>
      <p:sp>
        <p:nvSpPr>
          <p:cNvPr id="33" name="cau hoi a">
            <a:extLst>
              <a:ext uri="{FF2B5EF4-FFF2-40B4-BE49-F238E27FC236}">
                <a16:creationId xmlns="" xmlns:a16="http://schemas.microsoft.com/office/drawing/2014/main" id="{9B5DABB8-849A-4D2D-930C-9CA07BFC5BDE}"/>
              </a:ext>
            </a:extLst>
          </p:cNvPr>
          <p:cNvSpPr txBox="1"/>
          <p:nvPr/>
        </p:nvSpPr>
        <p:spPr>
          <a:xfrm>
            <a:off x="1104285" y="5271645"/>
            <a:ext cx="4650419" cy="492443"/>
          </a:xfrm>
          <a:prstGeom prst="rect">
            <a:avLst/>
          </a:prstGeom>
          <a:noFill/>
        </p:spPr>
        <p:txBody>
          <a:bodyPr wrap="square" rtlCol="0">
            <a:spAutoFit/>
          </a:bodyPr>
          <a:lstStyle/>
          <a:p>
            <a:pPr marL="342891" indent="-342891" defTabSz="914377">
              <a:buClr>
                <a:prstClr val="white"/>
              </a:buClr>
              <a:buFont typeface="Wingdings" panose="05000000000000000000" pitchFamily="2" charset="2"/>
              <a:buChar char="w"/>
              <a:defRPr/>
            </a:pPr>
            <a:r>
              <a:rPr lang="en-US" sz="2600" dirty="0">
                <a:solidFill>
                  <a:schemeClr val="bg1"/>
                </a:solidFill>
                <a:latin typeface="Times New Roman" panose="02020603050405020304" pitchFamily="18" charset="0"/>
                <a:ea typeface="Tahoma" panose="020B0604030504040204" pitchFamily="34" charset="0"/>
                <a:cs typeface="Times New Roman" panose="02020603050405020304" pitchFamily="18" charset="0"/>
                <a:sym typeface="Arial"/>
              </a:rPr>
              <a:t>A. </a:t>
            </a:r>
            <a:r>
              <a:rPr lang="en-US" sz="2600" b="1" dirty="0" err="1">
                <a:solidFill>
                  <a:schemeClr val="bg1"/>
                </a:solidFill>
                <a:latin typeface="Times New Roman" panose="02020603050405020304" pitchFamily="18" charset="0"/>
                <a:ea typeface="Tahoma" panose="020B0604030504040204" pitchFamily="34" charset="0"/>
                <a:cs typeface="Times New Roman" panose="02020603050405020304" pitchFamily="18" charset="0"/>
                <a:sym typeface="Arial"/>
              </a:rPr>
              <a:t>H</a:t>
            </a:r>
            <a:r>
              <a:rPr lang="en-US" sz="2600" b="1" dirty="0" err="1"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oa</a:t>
            </a:r>
            <a:r>
              <a:rPr lang="en-US" sz="2600" b="1"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hồng</a:t>
            </a:r>
            <a:r>
              <a:rPr lang="en-US" sz="26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endParaRPr lang="en-US" sz="2600" dirty="0">
              <a:solidFill>
                <a:schemeClr val="bg1"/>
              </a:solidFill>
              <a:latin typeface="Times New Roman" panose="02020603050405020304" pitchFamily="18" charset="0"/>
              <a:ea typeface="Tahoma" panose="020B0604030504040204" pitchFamily="34" charset="0"/>
              <a:cs typeface="Times New Roman" panose="02020603050405020304" pitchFamily="18" charset="0"/>
              <a:sym typeface="Arial"/>
            </a:endParaRPr>
          </a:p>
        </p:txBody>
      </p:sp>
      <p:sp>
        <p:nvSpPr>
          <p:cNvPr id="34" name="cau hoi d">
            <a:extLst>
              <a:ext uri="{FF2B5EF4-FFF2-40B4-BE49-F238E27FC236}">
                <a16:creationId xmlns="" xmlns:a16="http://schemas.microsoft.com/office/drawing/2014/main" id="{42A746A3-96B8-42A5-8EFA-A104DB6B2F69}"/>
              </a:ext>
            </a:extLst>
          </p:cNvPr>
          <p:cNvSpPr txBox="1"/>
          <p:nvPr/>
        </p:nvSpPr>
        <p:spPr>
          <a:xfrm>
            <a:off x="6435572" y="6060425"/>
            <a:ext cx="4650419" cy="800219"/>
          </a:xfrm>
          <a:prstGeom prst="rect">
            <a:avLst/>
          </a:prstGeom>
          <a:noFill/>
        </p:spPr>
        <p:txBody>
          <a:bodyPr wrap="square" rtlCol="0">
            <a:spAutoFit/>
          </a:bodyPr>
          <a:lstStyle/>
          <a:p>
            <a:pPr marL="342891" indent="-342891" defTabSz="914377">
              <a:buClr>
                <a:prstClr val="white"/>
              </a:buClr>
              <a:buFont typeface="Wingdings" panose="05000000000000000000" pitchFamily="2" charset="2"/>
              <a:buChar char="w"/>
              <a:defRPr/>
            </a:pPr>
            <a:r>
              <a:rPr lang="en-US" sz="2600" dirty="0">
                <a:solidFill>
                  <a:schemeClr val="bg1"/>
                </a:solidFill>
                <a:latin typeface="Times New Roman" panose="02020603050405020304" pitchFamily="18" charset="0"/>
                <a:ea typeface="Tahoma" panose="020B0604030504040204" pitchFamily="34" charset="0"/>
                <a:cs typeface="Times New Roman" panose="02020603050405020304" pitchFamily="18" charset="0"/>
                <a:sym typeface="Arial"/>
              </a:rPr>
              <a:t>D</a:t>
            </a:r>
            <a:r>
              <a:rPr lang="en-US" sz="2600" dirty="0" smtClean="0">
                <a:solidFill>
                  <a:schemeClr val="bg1"/>
                </a:solidFill>
                <a:latin typeface="Times New Roman" panose="02020603050405020304" pitchFamily="18" charset="0"/>
                <a:ea typeface="Tahoma" panose="020B0604030504040204" pitchFamily="34" charset="0"/>
                <a:cs typeface="Times New Roman" panose="02020603050405020304" pitchFamily="18" charset="0"/>
                <a:sym typeface="Arial"/>
              </a:rPr>
              <a:t>.</a:t>
            </a:r>
            <a:r>
              <a:rPr lang="en-US" sz="26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Hoa</a:t>
            </a:r>
            <a:r>
              <a:rPr lang="en-US" sz="26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trạng</a:t>
            </a:r>
            <a:r>
              <a:rPr lang="en-US" sz="26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nguyên</a:t>
            </a:r>
            <a:r>
              <a:rPr lang="en-US" sz="20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endParaRPr lang="en-US" sz="16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marL="342891" indent="-342891" defTabSz="914377">
              <a:buClr>
                <a:prstClr val="white"/>
              </a:buClr>
              <a:buFont typeface="Wingdings" panose="05000000000000000000" pitchFamily="2" charset="2"/>
              <a:buChar char="w"/>
              <a:defRPr/>
            </a:pPr>
            <a:endParaRPr lang="en-US" sz="2000" dirty="0">
              <a:solidFill>
                <a:schemeClr val="bg1"/>
              </a:solidFill>
              <a:ea typeface="Tahoma" panose="020B0604030504040204" pitchFamily="34" charset="0"/>
              <a:cs typeface="Tahoma" panose="020B0604030504040204" pitchFamily="34" charset="0"/>
              <a:sym typeface="Arial"/>
            </a:endParaRPr>
          </a:p>
        </p:txBody>
      </p:sp>
      <p:pic>
        <p:nvPicPr>
          <p:cNvPr id="38" name="Question">
            <a:hlinkClick r:id="" action="ppaction://media"/>
            <a:extLst>
              <a:ext uri="{FF2B5EF4-FFF2-40B4-BE49-F238E27FC236}">
                <a16:creationId xmlns="" xmlns:a16="http://schemas.microsoft.com/office/drawing/2014/main" id="{94477BC5-B6D0-442B-AA84-FC52C48B009B}"/>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2192001" y="863860"/>
            <a:ext cx="487363" cy="487363"/>
          </a:xfrm>
          <a:prstGeom prst="rect">
            <a:avLst/>
          </a:prstGeom>
        </p:spPr>
      </p:pic>
      <p:pic>
        <p:nvPicPr>
          <p:cNvPr id="39" name="Final Answer">
            <a:hlinkClick r:id="" action="ppaction://media"/>
            <a:extLst>
              <a:ext uri="{FF2B5EF4-FFF2-40B4-BE49-F238E27FC236}">
                <a16:creationId xmlns="" xmlns:a16="http://schemas.microsoft.com/office/drawing/2014/main" id="{68BE9F49-5BDC-4DC0-880E-ABA272EC2901}"/>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192001" y="1478693"/>
            <a:ext cx="487363" cy="487363"/>
          </a:xfrm>
          <a:prstGeom prst="rect">
            <a:avLst/>
          </a:prstGeom>
        </p:spPr>
      </p:pic>
      <p:pic>
        <p:nvPicPr>
          <p:cNvPr id="40" name="Win">
            <a:hlinkClick r:id="" action="ppaction://media"/>
            <a:extLst>
              <a:ext uri="{FF2B5EF4-FFF2-40B4-BE49-F238E27FC236}">
                <a16:creationId xmlns="" xmlns:a16="http://schemas.microsoft.com/office/drawing/2014/main" id="{7942E890-12CD-490E-BBD3-364B92887EF6}"/>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12202905" y="2074156"/>
            <a:ext cx="487363" cy="487363"/>
          </a:xfrm>
          <a:prstGeom prst="rect">
            <a:avLst/>
          </a:prstGeom>
        </p:spPr>
      </p:pic>
      <p:pic>
        <p:nvPicPr>
          <p:cNvPr id="41" name="Lose">
            <a:hlinkClick r:id="" action="ppaction://media"/>
            <a:extLst>
              <a:ext uri="{FF2B5EF4-FFF2-40B4-BE49-F238E27FC236}">
                <a16:creationId xmlns="" xmlns:a16="http://schemas.microsoft.com/office/drawing/2014/main" id="{1959E413-37BE-4F97-ADD0-1237CBCB68D0}"/>
              </a:ext>
            </a:extLst>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12202905" y="2630412"/>
            <a:ext cx="487363" cy="487363"/>
          </a:xfrm>
          <a:prstGeom prst="rect">
            <a:avLst/>
          </a:prstGeom>
        </p:spPr>
      </p:pic>
    </p:spTree>
    <p:extLst>
      <p:ext uri="{BB962C8B-B14F-4D97-AF65-F5344CB8AC3E}">
        <p14:creationId xmlns:p14="http://schemas.microsoft.com/office/powerpoint/2010/main" val="3099876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339" fill="hold"/>
                                        <p:tgtEl>
                                          <p:spTgt spid="38"/>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fade">
                                      <p:cBhvr>
                                        <p:cTn id="11" dur="500"/>
                                        <p:tgtEl>
                                          <p:spTgt spid="3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fade">
                                      <p:cBhvr>
                                        <p:cTn id="16" dur="500"/>
                                        <p:tgtEl>
                                          <p:spTgt spid="2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fade">
                                      <p:cBhvr>
                                        <p:cTn id="21" dur="500"/>
                                        <p:tgtEl>
                                          <p:spTgt spid="25"/>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4"/>
                                        </p:tgtEl>
                                        <p:attrNameLst>
                                          <p:attrName>style.visibility</p:attrName>
                                        </p:attrNameLst>
                                      </p:cBhvr>
                                      <p:to>
                                        <p:strVal val="visible"/>
                                      </p:to>
                                    </p:set>
                                    <p:animEffect transition="in" filter="fade">
                                      <p:cBhvr>
                                        <p:cTn id="26"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7" fill="hold" display="0">
                  <p:stCondLst>
                    <p:cond delay="indefinite"/>
                  </p:stCondLst>
                  <p:endCondLst>
                    <p:cond evt="onStopAudio" delay="0">
                      <p:tgtEl>
                        <p:sldTgt/>
                      </p:tgtEl>
                    </p:cond>
                  </p:endCondLst>
                </p:cTn>
                <p:tgtEl>
                  <p:spTgt spid="38"/>
                </p:tgtEl>
              </p:cMediaNode>
            </p:audio>
            <p:seq concurrent="1" nextAc="seek">
              <p:cTn id="28" restart="whenNotActive" fill="hold" evtFilter="cancelBubble" nodeType="interactiveSeq">
                <p:stCondLst>
                  <p:cond evt="onClick" delay="0">
                    <p:tgtEl>
                      <p:spTgt spid="25"/>
                    </p:tgtEl>
                  </p:cond>
                </p:stCondLst>
                <p:endSync evt="end" delay="0">
                  <p:rtn val="all"/>
                </p:endSync>
                <p:childTnLst>
                  <p:par>
                    <p:cTn id="29" fill="hold">
                      <p:stCondLst>
                        <p:cond delay="0"/>
                      </p:stCondLst>
                      <p:childTnLst>
                        <p:par>
                          <p:cTn id="30" fill="hold">
                            <p:stCondLst>
                              <p:cond delay="0"/>
                            </p:stCondLst>
                            <p:childTnLst>
                              <p:par>
                                <p:cTn id="31" presetID="24" presetClass="emph" presetSubtype="0" fill="hold" grpId="1" nodeType="clickEffect">
                                  <p:stCondLst>
                                    <p:cond delay="0"/>
                                  </p:stCondLst>
                                  <p:childTnLst>
                                    <p:animClr clrSpc="hsl" dir="cw">
                                      <p:cBhvr override="childStyle">
                                        <p:cTn id="32" dur="500" fill="hold"/>
                                        <p:tgtEl>
                                          <p:spTgt spid="25"/>
                                        </p:tgtEl>
                                        <p:attrNameLst>
                                          <p:attrName>style.color</p:attrName>
                                        </p:attrNameLst>
                                      </p:cBhvr>
                                      <p:by>
                                        <p:hsl h="0" s="-12549" l="-25098"/>
                                      </p:by>
                                    </p:animClr>
                                    <p:animClr clrSpc="hsl" dir="cw">
                                      <p:cBhvr>
                                        <p:cTn id="33" dur="500" fill="hold"/>
                                        <p:tgtEl>
                                          <p:spTgt spid="25"/>
                                        </p:tgtEl>
                                        <p:attrNameLst>
                                          <p:attrName>fillcolor</p:attrName>
                                        </p:attrNameLst>
                                      </p:cBhvr>
                                      <p:by>
                                        <p:hsl h="0" s="-12549" l="-25098"/>
                                      </p:by>
                                    </p:animClr>
                                    <p:animClr clrSpc="hsl" dir="cw">
                                      <p:cBhvr>
                                        <p:cTn id="34" dur="500" fill="hold"/>
                                        <p:tgtEl>
                                          <p:spTgt spid="25"/>
                                        </p:tgtEl>
                                        <p:attrNameLst>
                                          <p:attrName>stroke.color</p:attrName>
                                        </p:attrNameLst>
                                      </p:cBhvr>
                                      <p:by>
                                        <p:hsl h="0" s="-12549" l="-25098"/>
                                      </p:by>
                                    </p:animClr>
                                    <p:set>
                                      <p:cBhvr>
                                        <p:cTn id="35" dur="500" fill="hold"/>
                                        <p:tgtEl>
                                          <p:spTgt spid="25"/>
                                        </p:tgtEl>
                                        <p:attrNameLst>
                                          <p:attrName>fill.type</p:attrName>
                                        </p:attrNameLst>
                                      </p:cBhvr>
                                      <p:to>
                                        <p:strVal val="solid"/>
                                      </p:to>
                                    </p:set>
                                  </p:childTnLst>
                                </p:cTn>
                              </p:par>
                              <p:par>
                                <p:cTn id="36" presetID="19" presetClass="emph" presetSubtype="0" fill="hold" grpId="0" nodeType="withEffect">
                                  <p:stCondLst>
                                    <p:cond delay="0"/>
                                  </p:stCondLst>
                                  <p:childTnLst>
                                    <p:animClr clrSpc="rgb" dir="cw">
                                      <p:cBhvr override="childStyle">
                                        <p:cTn id="37" dur="500" fill="hold"/>
                                        <p:tgtEl>
                                          <p:spTgt spid="15"/>
                                        </p:tgtEl>
                                        <p:attrNameLst>
                                          <p:attrName>style.color</p:attrName>
                                        </p:attrNameLst>
                                      </p:cBhvr>
                                      <p:to>
                                        <a:srgbClr val="FFC000"/>
                                      </p:to>
                                    </p:animClr>
                                    <p:animClr clrSpc="rgb" dir="cw">
                                      <p:cBhvr>
                                        <p:cTn id="38" dur="500" fill="hold"/>
                                        <p:tgtEl>
                                          <p:spTgt spid="15"/>
                                        </p:tgtEl>
                                        <p:attrNameLst>
                                          <p:attrName>fillcolor</p:attrName>
                                        </p:attrNameLst>
                                      </p:cBhvr>
                                      <p:to>
                                        <a:srgbClr val="FFC000"/>
                                      </p:to>
                                    </p:animClr>
                                    <p:set>
                                      <p:cBhvr>
                                        <p:cTn id="39" dur="500" fill="hold"/>
                                        <p:tgtEl>
                                          <p:spTgt spid="15"/>
                                        </p:tgtEl>
                                        <p:attrNameLst>
                                          <p:attrName>fill.type</p:attrName>
                                        </p:attrNameLst>
                                      </p:cBhvr>
                                      <p:to>
                                        <p:strVal val="solid"/>
                                      </p:to>
                                    </p:set>
                                    <p:set>
                                      <p:cBhvr>
                                        <p:cTn id="40" dur="500" fill="hold"/>
                                        <p:tgtEl>
                                          <p:spTgt spid="15"/>
                                        </p:tgtEl>
                                        <p:attrNameLst>
                                          <p:attrName>fill.on</p:attrName>
                                        </p:attrNameLst>
                                      </p:cBhvr>
                                      <p:to>
                                        <p:strVal val="true"/>
                                      </p:to>
                                    </p:set>
                                  </p:childTnLst>
                                </p:cTn>
                              </p:par>
                              <p:par>
                                <p:cTn id="41" presetID="1" presetClass="mediacall" presetSubtype="0" fill="hold" nodeType="withEffect">
                                  <p:stCondLst>
                                    <p:cond delay="0"/>
                                  </p:stCondLst>
                                  <p:childTnLst>
                                    <p:cmd type="call" cmd="playFrom(0.0)">
                                      <p:cBhvr>
                                        <p:cTn id="42" dur="20218" fill="hold"/>
                                        <p:tgtEl>
                                          <p:spTgt spid="39"/>
                                        </p:tgtEl>
                                      </p:cBhvr>
                                    </p:cmd>
                                  </p:childTnLst>
                                </p:cTn>
                              </p:par>
                              <p:par>
                                <p:cTn id="43" presetID="3" presetClass="mediacall" presetSubtype="0" fill="hold" nodeType="withEffect">
                                  <p:stCondLst>
                                    <p:cond delay="0"/>
                                  </p:stCondLst>
                                  <p:childTnLst>
                                    <p:cmd type="call" cmd="stop">
                                      <p:cBhvr>
                                        <p:cTn id="44" dur="1" fill="hold"/>
                                        <p:tgtEl>
                                          <p:spTgt spid="38"/>
                                        </p:tgtEl>
                                      </p:cBhvr>
                                    </p:cmd>
                                  </p:childTnLst>
                                </p:cTn>
                              </p:par>
                              <p:par>
                                <p:cTn id="45" presetID="19" presetClass="emph" presetSubtype="0" repeatCount="4000" fill="hold" grpId="1" nodeType="withEffect">
                                  <p:stCondLst>
                                    <p:cond delay="3000"/>
                                  </p:stCondLst>
                                  <p:childTnLst>
                                    <p:animClr clrSpc="rgb" dir="cw">
                                      <p:cBhvr override="childStyle">
                                        <p:cTn id="46" dur="500" fill="hold"/>
                                        <p:tgtEl>
                                          <p:spTgt spid="15"/>
                                        </p:tgtEl>
                                        <p:attrNameLst>
                                          <p:attrName>style.color</p:attrName>
                                        </p:attrNameLst>
                                      </p:cBhvr>
                                      <p:to>
                                        <a:srgbClr val="92D050"/>
                                      </p:to>
                                    </p:animClr>
                                    <p:animClr clrSpc="rgb" dir="cw">
                                      <p:cBhvr>
                                        <p:cTn id="47" dur="500" fill="hold"/>
                                        <p:tgtEl>
                                          <p:spTgt spid="15"/>
                                        </p:tgtEl>
                                        <p:attrNameLst>
                                          <p:attrName>fillcolor</p:attrName>
                                        </p:attrNameLst>
                                      </p:cBhvr>
                                      <p:to>
                                        <a:srgbClr val="92D050"/>
                                      </p:to>
                                    </p:animClr>
                                    <p:set>
                                      <p:cBhvr>
                                        <p:cTn id="48" dur="500" fill="hold"/>
                                        <p:tgtEl>
                                          <p:spTgt spid="15"/>
                                        </p:tgtEl>
                                        <p:attrNameLst>
                                          <p:attrName>fill.type</p:attrName>
                                        </p:attrNameLst>
                                      </p:cBhvr>
                                      <p:to>
                                        <p:strVal val="solid"/>
                                      </p:to>
                                    </p:set>
                                    <p:set>
                                      <p:cBhvr>
                                        <p:cTn id="49" dur="500" fill="hold"/>
                                        <p:tgtEl>
                                          <p:spTgt spid="15"/>
                                        </p:tgtEl>
                                        <p:attrNameLst>
                                          <p:attrName>fill.on</p:attrName>
                                        </p:attrNameLst>
                                      </p:cBhvr>
                                      <p:to>
                                        <p:strVal val="true"/>
                                      </p:to>
                                    </p:set>
                                  </p:childTnLst>
                                </p:cTn>
                              </p:par>
                              <p:par>
                                <p:cTn id="50" presetID="1" presetClass="mediacall" presetSubtype="0" fill="hold" nodeType="withEffect">
                                  <p:stCondLst>
                                    <p:cond delay="3000"/>
                                  </p:stCondLst>
                                  <p:childTnLst>
                                    <p:cmd type="call" cmd="playFrom(0.0)">
                                      <p:cBhvr>
                                        <p:cTn id="51" dur="7732" fill="hold"/>
                                        <p:tgtEl>
                                          <p:spTgt spid="40"/>
                                        </p:tgtEl>
                                      </p:cBhvr>
                                    </p:cmd>
                                  </p:childTnLst>
                                </p:cTn>
                              </p:par>
                              <p:par>
                                <p:cTn id="52" presetID="3" presetClass="mediacall" presetSubtype="0" fill="hold" nodeType="withEffect">
                                  <p:stCondLst>
                                    <p:cond delay="3000"/>
                                  </p:stCondLst>
                                  <p:childTnLst>
                                    <p:cmd type="call" cmd="stop">
                                      <p:cBhvr>
                                        <p:cTn id="53" dur="1" fill="hold"/>
                                        <p:tgtEl>
                                          <p:spTgt spid="39"/>
                                        </p:tgtEl>
                                      </p:cBhvr>
                                    </p:cmd>
                                  </p:childTnLst>
                                </p:cTn>
                              </p:par>
                              <p:par>
                                <p:cTn id="54" presetID="24" presetClass="emph" presetSubtype="0" fill="hold" grpId="2" nodeType="withEffect">
                                  <p:stCondLst>
                                    <p:cond delay="3000"/>
                                  </p:stCondLst>
                                  <p:childTnLst>
                                    <p:animClr clrSpc="hsl" dir="cw">
                                      <p:cBhvr override="childStyle">
                                        <p:cTn id="55" dur="500" fill="hold"/>
                                        <p:tgtEl>
                                          <p:spTgt spid="25"/>
                                        </p:tgtEl>
                                        <p:attrNameLst>
                                          <p:attrName>style.color</p:attrName>
                                        </p:attrNameLst>
                                      </p:cBhvr>
                                      <p:by>
                                        <p:hsl h="0" s="-12549" l="-25098"/>
                                      </p:by>
                                    </p:animClr>
                                    <p:animClr clrSpc="hsl" dir="cw">
                                      <p:cBhvr>
                                        <p:cTn id="56" dur="500" fill="hold"/>
                                        <p:tgtEl>
                                          <p:spTgt spid="25"/>
                                        </p:tgtEl>
                                        <p:attrNameLst>
                                          <p:attrName>fillcolor</p:attrName>
                                        </p:attrNameLst>
                                      </p:cBhvr>
                                      <p:by>
                                        <p:hsl h="0" s="-12549" l="-25098"/>
                                      </p:by>
                                    </p:animClr>
                                    <p:animClr clrSpc="hsl" dir="cw">
                                      <p:cBhvr>
                                        <p:cTn id="57" dur="500" fill="hold"/>
                                        <p:tgtEl>
                                          <p:spTgt spid="25"/>
                                        </p:tgtEl>
                                        <p:attrNameLst>
                                          <p:attrName>stroke.color</p:attrName>
                                        </p:attrNameLst>
                                      </p:cBhvr>
                                      <p:by>
                                        <p:hsl h="0" s="-12549" l="-25098"/>
                                      </p:by>
                                    </p:animClr>
                                    <p:set>
                                      <p:cBhvr>
                                        <p:cTn id="58" dur="500" fill="hold"/>
                                        <p:tgtEl>
                                          <p:spTgt spid="25"/>
                                        </p:tgtEl>
                                        <p:attrNameLst>
                                          <p:attrName>fill.type</p:attrName>
                                        </p:attrNameLst>
                                      </p:cBhvr>
                                      <p:to>
                                        <p:strVal val="solid"/>
                                      </p:to>
                                    </p:set>
                                  </p:childTnLst>
                                </p:cTn>
                              </p:par>
                            </p:childTnLst>
                          </p:cTn>
                        </p:par>
                      </p:childTnLst>
                    </p:cTn>
                  </p:par>
                </p:childTnLst>
              </p:cTn>
              <p:nextCondLst>
                <p:cond evt="onClick" delay="0">
                  <p:tgtEl>
                    <p:spTgt spid="25"/>
                  </p:tgtEl>
                </p:cond>
              </p:nextCondLst>
            </p:seq>
            <p:seq concurrent="1" nextAc="seek">
              <p:cTn id="59" restart="whenNotActive" fill="hold" evtFilter="cancelBubble" nodeType="interactiveSeq">
                <p:stCondLst>
                  <p:cond evt="onClick" delay="0">
                    <p:tgtEl>
                      <p:spTgt spid="33"/>
                    </p:tgtEl>
                  </p:cond>
                </p:stCondLst>
                <p:endSync evt="end" delay="0">
                  <p:rtn val="all"/>
                </p:endSync>
                <p:childTnLst>
                  <p:par>
                    <p:cTn id="60" fill="hold">
                      <p:stCondLst>
                        <p:cond delay="0"/>
                      </p:stCondLst>
                      <p:childTnLst>
                        <p:par>
                          <p:cTn id="61" fill="hold">
                            <p:stCondLst>
                              <p:cond delay="0"/>
                            </p:stCondLst>
                            <p:childTnLst>
                              <p:par>
                                <p:cTn id="62" presetID="24" presetClass="emph" presetSubtype="0" fill="hold" grpId="1" nodeType="clickEffect">
                                  <p:stCondLst>
                                    <p:cond delay="0"/>
                                  </p:stCondLst>
                                  <p:childTnLst>
                                    <p:animClr clrSpc="hsl" dir="cw">
                                      <p:cBhvr override="childStyle">
                                        <p:cTn id="63" dur="500" fill="hold"/>
                                        <p:tgtEl>
                                          <p:spTgt spid="33"/>
                                        </p:tgtEl>
                                        <p:attrNameLst>
                                          <p:attrName>style.color</p:attrName>
                                        </p:attrNameLst>
                                      </p:cBhvr>
                                      <p:by>
                                        <p:hsl h="0" s="-12549" l="-25098"/>
                                      </p:by>
                                    </p:animClr>
                                    <p:animClr clrSpc="hsl" dir="cw">
                                      <p:cBhvr>
                                        <p:cTn id="64" dur="500" fill="hold"/>
                                        <p:tgtEl>
                                          <p:spTgt spid="33"/>
                                        </p:tgtEl>
                                        <p:attrNameLst>
                                          <p:attrName>fillcolor</p:attrName>
                                        </p:attrNameLst>
                                      </p:cBhvr>
                                      <p:by>
                                        <p:hsl h="0" s="-12549" l="-25098"/>
                                      </p:by>
                                    </p:animClr>
                                    <p:animClr clrSpc="hsl" dir="cw">
                                      <p:cBhvr>
                                        <p:cTn id="65" dur="500" fill="hold"/>
                                        <p:tgtEl>
                                          <p:spTgt spid="33"/>
                                        </p:tgtEl>
                                        <p:attrNameLst>
                                          <p:attrName>stroke.color</p:attrName>
                                        </p:attrNameLst>
                                      </p:cBhvr>
                                      <p:by>
                                        <p:hsl h="0" s="-12549" l="-25098"/>
                                      </p:by>
                                    </p:animClr>
                                    <p:set>
                                      <p:cBhvr>
                                        <p:cTn id="66" dur="500" fill="hold"/>
                                        <p:tgtEl>
                                          <p:spTgt spid="33"/>
                                        </p:tgtEl>
                                        <p:attrNameLst>
                                          <p:attrName>fill.type</p:attrName>
                                        </p:attrNameLst>
                                      </p:cBhvr>
                                      <p:to>
                                        <p:strVal val="solid"/>
                                      </p:to>
                                    </p:set>
                                  </p:childTnLst>
                                </p:cTn>
                              </p:par>
                              <p:par>
                                <p:cTn id="67" presetID="19" presetClass="emph" presetSubtype="0" fill="hold" grpId="0" nodeType="withEffect">
                                  <p:stCondLst>
                                    <p:cond delay="0"/>
                                  </p:stCondLst>
                                  <p:childTnLst>
                                    <p:animClr clrSpc="rgb" dir="cw">
                                      <p:cBhvr override="childStyle">
                                        <p:cTn id="68" dur="500" fill="hold"/>
                                        <p:tgtEl>
                                          <p:spTgt spid="31"/>
                                        </p:tgtEl>
                                        <p:attrNameLst>
                                          <p:attrName>style.color</p:attrName>
                                        </p:attrNameLst>
                                      </p:cBhvr>
                                      <p:to>
                                        <a:srgbClr val="FFC000"/>
                                      </p:to>
                                    </p:animClr>
                                    <p:animClr clrSpc="rgb" dir="cw">
                                      <p:cBhvr>
                                        <p:cTn id="69" dur="500" fill="hold"/>
                                        <p:tgtEl>
                                          <p:spTgt spid="31"/>
                                        </p:tgtEl>
                                        <p:attrNameLst>
                                          <p:attrName>fillcolor</p:attrName>
                                        </p:attrNameLst>
                                      </p:cBhvr>
                                      <p:to>
                                        <a:srgbClr val="FFC000"/>
                                      </p:to>
                                    </p:animClr>
                                    <p:set>
                                      <p:cBhvr>
                                        <p:cTn id="70" dur="500" fill="hold"/>
                                        <p:tgtEl>
                                          <p:spTgt spid="31"/>
                                        </p:tgtEl>
                                        <p:attrNameLst>
                                          <p:attrName>fill.type</p:attrName>
                                        </p:attrNameLst>
                                      </p:cBhvr>
                                      <p:to>
                                        <p:strVal val="solid"/>
                                      </p:to>
                                    </p:set>
                                    <p:set>
                                      <p:cBhvr>
                                        <p:cTn id="71" dur="500" fill="hold"/>
                                        <p:tgtEl>
                                          <p:spTgt spid="31"/>
                                        </p:tgtEl>
                                        <p:attrNameLst>
                                          <p:attrName>fill.on</p:attrName>
                                        </p:attrNameLst>
                                      </p:cBhvr>
                                      <p:to>
                                        <p:strVal val="true"/>
                                      </p:to>
                                    </p:set>
                                  </p:childTnLst>
                                </p:cTn>
                              </p:par>
                              <p:par>
                                <p:cTn id="72" presetID="1" presetClass="mediacall" presetSubtype="0" fill="hold" nodeType="withEffect">
                                  <p:stCondLst>
                                    <p:cond delay="0"/>
                                  </p:stCondLst>
                                  <p:childTnLst>
                                    <p:cmd type="call" cmd="playFrom(0.0)">
                                      <p:cBhvr>
                                        <p:cTn id="73" dur="20218" fill="hold"/>
                                        <p:tgtEl>
                                          <p:spTgt spid="39"/>
                                        </p:tgtEl>
                                      </p:cBhvr>
                                    </p:cmd>
                                  </p:childTnLst>
                                </p:cTn>
                              </p:par>
                              <p:par>
                                <p:cTn id="74" presetID="3" presetClass="mediacall" presetSubtype="0" fill="hold" nodeType="withEffect">
                                  <p:stCondLst>
                                    <p:cond delay="0"/>
                                  </p:stCondLst>
                                  <p:childTnLst>
                                    <p:cmd type="call" cmd="stop">
                                      <p:cBhvr>
                                        <p:cTn id="75" dur="1" fill="hold"/>
                                        <p:tgtEl>
                                          <p:spTgt spid="38"/>
                                        </p:tgtEl>
                                      </p:cBhvr>
                                    </p:cmd>
                                  </p:childTnLst>
                                </p:cTn>
                              </p:par>
                              <p:par>
                                <p:cTn id="76" presetID="19" presetClass="emph" presetSubtype="0" fill="hold" grpId="1" nodeType="withEffect">
                                  <p:stCondLst>
                                    <p:cond delay="3000"/>
                                  </p:stCondLst>
                                  <p:childTnLst>
                                    <p:animClr clrSpc="rgb" dir="cw">
                                      <p:cBhvr override="childStyle">
                                        <p:cTn id="77" dur="500" fill="hold"/>
                                        <p:tgtEl>
                                          <p:spTgt spid="31"/>
                                        </p:tgtEl>
                                        <p:attrNameLst>
                                          <p:attrName>style.color</p:attrName>
                                        </p:attrNameLst>
                                      </p:cBhvr>
                                      <p:to>
                                        <a:srgbClr val="FF0000"/>
                                      </p:to>
                                    </p:animClr>
                                    <p:animClr clrSpc="rgb" dir="cw">
                                      <p:cBhvr>
                                        <p:cTn id="78" dur="500" fill="hold"/>
                                        <p:tgtEl>
                                          <p:spTgt spid="31"/>
                                        </p:tgtEl>
                                        <p:attrNameLst>
                                          <p:attrName>fillcolor</p:attrName>
                                        </p:attrNameLst>
                                      </p:cBhvr>
                                      <p:to>
                                        <a:srgbClr val="FF0000"/>
                                      </p:to>
                                    </p:animClr>
                                    <p:set>
                                      <p:cBhvr>
                                        <p:cTn id="79" dur="500" fill="hold"/>
                                        <p:tgtEl>
                                          <p:spTgt spid="31"/>
                                        </p:tgtEl>
                                        <p:attrNameLst>
                                          <p:attrName>fill.type</p:attrName>
                                        </p:attrNameLst>
                                      </p:cBhvr>
                                      <p:to>
                                        <p:strVal val="solid"/>
                                      </p:to>
                                    </p:set>
                                    <p:set>
                                      <p:cBhvr>
                                        <p:cTn id="80" dur="500" fill="hold"/>
                                        <p:tgtEl>
                                          <p:spTgt spid="31"/>
                                        </p:tgtEl>
                                        <p:attrNameLst>
                                          <p:attrName>fill.on</p:attrName>
                                        </p:attrNameLst>
                                      </p:cBhvr>
                                      <p:to>
                                        <p:strVal val="true"/>
                                      </p:to>
                                    </p:set>
                                  </p:childTnLst>
                                </p:cTn>
                              </p:par>
                              <p:par>
                                <p:cTn id="81" presetID="19" presetClass="emph" presetSubtype="0" repeatCount="4000" fill="hold" grpId="2" nodeType="withEffect">
                                  <p:stCondLst>
                                    <p:cond delay="3000"/>
                                  </p:stCondLst>
                                  <p:childTnLst>
                                    <p:animClr clrSpc="rgb" dir="cw">
                                      <p:cBhvr override="childStyle">
                                        <p:cTn id="82" dur="500" fill="hold"/>
                                        <p:tgtEl>
                                          <p:spTgt spid="15"/>
                                        </p:tgtEl>
                                        <p:attrNameLst>
                                          <p:attrName>style.color</p:attrName>
                                        </p:attrNameLst>
                                      </p:cBhvr>
                                      <p:to>
                                        <a:srgbClr val="92D050"/>
                                      </p:to>
                                    </p:animClr>
                                    <p:animClr clrSpc="rgb" dir="cw">
                                      <p:cBhvr>
                                        <p:cTn id="83" dur="500" fill="hold"/>
                                        <p:tgtEl>
                                          <p:spTgt spid="15"/>
                                        </p:tgtEl>
                                        <p:attrNameLst>
                                          <p:attrName>fillcolor</p:attrName>
                                        </p:attrNameLst>
                                      </p:cBhvr>
                                      <p:to>
                                        <a:srgbClr val="92D050"/>
                                      </p:to>
                                    </p:animClr>
                                    <p:set>
                                      <p:cBhvr>
                                        <p:cTn id="84" dur="500" fill="hold"/>
                                        <p:tgtEl>
                                          <p:spTgt spid="15"/>
                                        </p:tgtEl>
                                        <p:attrNameLst>
                                          <p:attrName>fill.type</p:attrName>
                                        </p:attrNameLst>
                                      </p:cBhvr>
                                      <p:to>
                                        <p:strVal val="solid"/>
                                      </p:to>
                                    </p:set>
                                    <p:set>
                                      <p:cBhvr>
                                        <p:cTn id="85" dur="500" fill="hold"/>
                                        <p:tgtEl>
                                          <p:spTgt spid="15"/>
                                        </p:tgtEl>
                                        <p:attrNameLst>
                                          <p:attrName>fill.on</p:attrName>
                                        </p:attrNameLst>
                                      </p:cBhvr>
                                      <p:to>
                                        <p:strVal val="true"/>
                                      </p:to>
                                    </p:set>
                                  </p:childTnLst>
                                </p:cTn>
                              </p:par>
                              <p:par>
                                <p:cTn id="86" presetID="1" presetClass="mediacall" presetSubtype="0" fill="hold" nodeType="withEffect">
                                  <p:stCondLst>
                                    <p:cond delay="3000"/>
                                  </p:stCondLst>
                                  <p:childTnLst>
                                    <p:cmd type="call" cmd="playFrom(0.0)">
                                      <p:cBhvr>
                                        <p:cTn id="87" dur="5903" fill="hold"/>
                                        <p:tgtEl>
                                          <p:spTgt spid="41"/>
                                        </p:tgtEl>
                                      </p:cBhvr>
                                    </p:cmd>
                                  </p:childTnLst>
                                </p:cTn>
                              </p:par>
                              <p:par>
                                <p:cTn id="88" presetID="3" presetClass="mediacall" presetSubtype="0" fill="hold" nodeType="withEffect">
                                  <p:stCondLst>
                                    <p:cond delay="3000"/>
                                  </p:stCondLst>
                                  <p:childTnLst>
                                    <p:cmd type="call" cmd="stop">
                                      <p:cBhvr>
                                        <p:cTn id="89" dur="1" fill="hold"/>
                                        <p:tgtEl>
                                          <p:spTgt spid="39"/>
                                        </p:tgtEl>
                                      </p:cBhvr>
                                    </p:cmd>
                                  </p:childTnLst>
                                </p:cTn>
                              </p:par>
                              <p:par>
                                <p:cTn id="90" presetID="30" presetClass="emph" presetSubtype="0" fill="hold" grpId="2" nodeType="withEffect">
                                  <p:stCondLst>
                                    <p:cond delay="3000"/>
                                  </p:stCondLst>
                                  <p:childTnLst>
                                    <p:animClr clrSpc="hsl" dir="cw">
                                      <p:cBhvr override="childStyle">
                                        <p:cTn id="91" dur="500" fill="hold"/>
                                        <p:tgtEl>
                                          <p:spTgt spid="33"/>
                                        </p:tgtEl>
                                        <p:attrNameLst>
                                          <p:attrName>style.color</p:attrName>
                                        </p:attrNameLst>
                                      </p:cBhvr>
                                      <p:by>
                                        <p:hsl h="0" s="12549" l="25098"/>
                                      </p:by>
                                    </p:animClr>
                                    <p:animClr clrSpc="hsl" dir="cw">
                                      <p:cBhvr>
                                        <p:cTn id="92" dur="500" fill="hold"/>
                                        <p:tgtEl>
                                          <p:spTgt spid="33"/>
                                        </p:tgtEl>
                                        <p:attrNameLst>
                                          <p:attrName>fillcolor</p:attrName>
                                        </p:attrNameLst>
                                      </p:cBhvr>
                                      <p:by>
                                        <p:hsl h="0" s="12549" l="25098"/>
                                      </p:by>
                                    </p:animClr>
                                    <p:animClr clrSpc="hsl" dir="cw">
                                      <p:cBhvr>
                                        <p:cTn id="93" dur="500" fill="hold"/>
                                        <p:tgtEl>
                                          <p:spTgt spid="33"/>
                                        </p:tgtEl>
                                        <p:attrNameLst>
                                          <p:attrName>stroke.color</p:attrName>
                                        </p:attrNameLst>
                                      </p:cBhvr>
                                      <p:by>
                                        <p:hsl h="0" s="12549" l="25098"/>
                                      </p:by>
                                    </p:animClr>
                                    <p:set>
                                      <p:cBhvr>
                                        <p:cTn id="94" dur="500" fill="hold"/>
                                        <p:tgtEl>
                                          <p:spTgt spid="33"/>
                                        </p:tgtEl>
                                        <p:attrNameLst>
                                          <p:attrName>fill.type</p:attrName>
                                        </p:attrNameLst>
                                      </p:cBhvr>
                                      <p:to>
                                        <p:strVal val="solid"/>
                                      </p:to>
                                    </p:set>
                                  </p:childTnLst>
                                </p:cTn>
                              </p:par>
                              <p:par>
                                <p:cTn id="95" presetID="24" presetClass="emph" presetSubtype="0" fill="hold" grpId="3" nodeType="withEffect">
                                  <p:stCondLst>
                                    <p:cond delay="3000"/>
                                  </p:stCondLst>
                                  <p:childTnLst>
                                    <p:animClr clrSpc="hsl" dir="cw">
                                      <p:cBhvr override="childStyle">
                                        <p:cTn id="96" dur="500" fill="hold"/>
                                        <p:tgtEl>
                                          <p:spTgt spid="25"/>
                                        </p:tgtEl>
                                        <p:attrNameLst>
                                          <p:attrName>style.color</p:attrName>
                                        </p:attrNameLst>
                                      </p:cBhvr>
                                      <p:by>
                                        <p:hsl h="0" s="-12549" l="-25098"/>
                                      </p:by>
                                    </p:animClr>
                                    <p:animClr clrSpc="hsl" dir="cw">
                                      <p:cBhvr>
                                        <p:cTn id="97" dur="500" fill="hold"/>
                                        <p:tgtEl>
                                          <p:spTgt spid="25"/>
                                        </p:tgtEl>
                                        <p:attrNameLst>
                                          <p:attrName>fillcolor</p:attrName>
                                        </p:attrNameLst>
                                      </p:cBhvr>
                                      <p:by>
                                        <p:hsl h="0" s="-12549" l="-25098"/>
                                      </p:by>
                                    </p:animClr>
                                    <p:animClr clrSpc="hsl" dir="cw">
                                      <p:cBhvr>
                                        <p:cTn id="98" dur="500" fill="hold"/>
                                        <p:tgtEl>
                                          <p:spTgt spid="25"/>
                                        </p:tgtEl>
                                        <p:attrNameLst>
                                          <p:attrName>stroke.color</p:attrName>
                                        </p:attrNameLst>
                                      </p:cBhvr>
                                      <p:by>
                                        <p:hsl h="0" s="-12549" l="-25098"/>
                                      </p:by>
                                    </p:animClr>
                                    <p:set>
                                      <p:cBhvr>
                                        <p:cTn id="99" dur="500" fill="hold"/>
                                        <p:tgtEl>
                                          <p:spTgt spid="25"/>
                                        </p:tgtEl>
                                        <p:attrNameLst>
                                          <p:attrName>fill.type</p:attrName>
                                        </p:attrNameLst>
                                      </p:cBhvr>
                                      <p:to>
                                        <p:strVal val="solid"/>
                                      </p:to>
                                    </p:set>
                                  </p:childTnLst>
                                </p:cTn>
                              </p:par>
                            </p:childTnLst>
                          </p:cTn>
                        </p:par>
                      </p:childTnLst>
                    </p:cTn>
                  </p:par>
                </p:childTnLst>
              </p:cTn>
              <p:nextCondLst>
                <p:cond evt="onClick" delay="0">
                  <p:tgtEl>
                    <p:spTgt spid="33"/>
                  </p:tgtEl>
                </p:cond>
              </p:nextCondLst>
            </p:seq>
            <p:seq concurrent="1" nextAc="seek">
              <p:cTn id="100" restart="whenNotActive" fill="hold" evtFilter="cancelBubble" nodeType="interactiveSeq">
                <p:stCondLst>
                  <p:cond evt="onClick" delay="0">
                    <p:tgtEl>
                      <p:spTgt spid="27"/>
                    </p:tgtEl>
                  </p:cond>
                </p:stCondLst>
                <p:endSync evt="end" delay="0">
                  <p:rtn val="all"/>
                </p:endSync>
                <p:childTnLst>
                  <p:par>
                    <p:cTn id="101" fill="hold">
                      <p:stCondLst>
                        <p:cond delay="0"/>
                      </p:stCondLst>
                      <p:childTnLst>
                        <p:par>
                          <p:cTn id="102" fill="hold">
                            <p:stCondLst>
                              <p:cond delay="0"/>
                            </p:stCondLst>
                            <p:childTnLst>
                              <p:par>
                                <p:cTn id="103" presetID="24" presetClass="emph" presetSubtype="0" fill="hold" grpId="1" nodeType="clickEffect">
                                  <p:stCondLst>
                                    <p:cond delay="0"/>
                                  </p:stCondLst>
                                  <p:childTnLst>
                                    <p:animClr clrSpc="hsl" dir="cw">
                                      <p:cBhvr override="childStyle">
                                        <p:cTn id="104" dur="500" fill="hold"/>
                                        <p:tgtEl>
                                          <p:spTgt spid="27"/>
                                        </p:tgtEl>
                                        <p:attrNameLst>
                                          <p:attrName>style.color</p:attrName>
                                        </p:attrNameLst>
                                      </p:cBhvr>
                                      <p:by>
                                        <p:hsl h="0" s="-12549" l="-25098"/>
                                      </p:by>
                                    </p:animClr>
                                    <p:animClr clrSpc="hsl" dir="cw">
                                      <p:cBhvr>
                                        <p:cTn id="105" dur="500" fill="hold"/>
                                        <p:tgtEl>
                                          <p:spTgt spid="27"/>
                                        </p:tgtEl>
                                        <p:attrNameLst>
                                          <p:attrName>fillcolor</p:attrName>
                                        </p:attrNameLst>
                                      </p:cBhvr>
                                      <p:by>
                                        <p:hsl h="0" s="-12549" l="-25098"/>
                                      </p:by>
                                    </p:animClr>
                                    <p:animClr clrSpc="hsl" dir="cw">
                                      <p:cBhvr>
                                        <p:cTn id="106" dur="500" fill="hold"/>
                                        <p:tgtEl>
                                          <p:spTgt spid="27"/>
                                        </p:tgtEl>
                                        <p:attrNameLst>
                                          <p:attrName>stroke.color</p:attrName>
                                        </p:attrNameLst>
                                      </p:cBhvr>
                                      <p:by>
                                        <p:hsl h="0" s="-12549" l="-25098"/>
                                      </p:by>
                                    </p:animClr>
                                    <p:set>
                                      <p:cBhvr>
                                        <p:cTn id="107" dur="500" fill="hold"/>
                                        <p:tgtEl>
                                          <p:spTgt spid="27"/>
                                        </p:tgtEl>
                                        <p:attrNameLst>
                                          <p:attrName>fill.type</p:attrName>
                                        </p:attrNameLst>
                                      </p:cBhvr>
                                      <p:to>
                                        <p:strVal val="solid"/>
                                      </p:to>
                                    </p:set>
                                  </p:childTnLst>
                                </p:cTn>
                              </p:par>
                              <p:par>
                                <p:cTn id="108" presetID="19" presetClass="emph" presetSubtype="0" fill="hold" grpId="0" nodeType="withEffect">
                                  <p:stCondLst>
                                    <p:cond delay="0"/>
                                  </p:stCondLst>
                                  <p:childTnLst>
                                    <p:animClr clrSpc="rgb" dir="cw">
                                      <p:cBhvr override="childStyle">
                                        <p:cTn id="109" dur="500" fill="hold"/>
                                        <p:tgtEl>
                                          <p:spTgt spid="16"/>
                                        </p:tgtEl>
                                        <p:attrNameLst>
                                          <p:attrName>style.color</p:attrName>
                                        </p:attrNameLst>
                                      </p:cBhvr>
                                      <p:to>
                                        <a:srgbClr val="FFC000"/>
                                      </p:to>
                                    </p:animClr>
                                    <p:animClr clrSpc="rgb" dir="cw">
                                      <p:cBhvr>
                                        <p:cTn id="110" dur="500" fill="hold"/>
                                        <p:tgtEl>
                                          <p:spTgt spid="16"/>
                                        </p:tgtEl>
                                        <p:attrNameLst>
                                          <p:attrName>fillcolor</p:attrName>
                                        </p:attrNameLst>
                                      </p:cBhvr>
                                      <p:to>
                                        <a:srgbClr val="FFC000"/>
                                      </p:to>
                                    </p:animClr>
                                    <p:set>
                                      <p:cBhvr>
                                        <p:cTn id="111" dur="500" fill="hold"/>
                                        <p:tgtEl>
                                          <p:spTgt spid="16"/>
                                        </p:tgtEl>
                                        <p:attrNameLst>
                                          <p:attrName>fill.type</p:attrName>
                                        </p:attrNameLst>
                                      </p:cBhvr>
                                      <p:to>
                                        <p:strVal val="solid"/>
                                      </p:to>
                                    </p:set>
                                    <p:set>
                                      <p:cBhvr>
                                        <p:cTn id="112" dur="500" fill="hold"/>
                                        <p:tgtEl>
                                          <p:spTgt spid="16"/>
                                        </p:tgtEl>
                                        <p:attrNameLst>
                                          <p:attrName>fill.on</p:attrName>
                                        </p:attrNameLst>
                                      </p:cBhvr>
                                      <p:to>
                                        <p:strVal val="true"/>
                                      </p:to>
                                    </p:set>
                                  </p:childTnLst>
                                </p:cTn>
                              </p:par>
                              <p:par>
                                <p:cTn id="113" presetID="1" presetClass="mediacall" presetSubtype="0" fill="hold" nodeType="withEffect">
                                  <p:stCondLst>
                                    <p:cond delay="0"/>
                                  </p:stCondLst>
                                  <p:childTnLst>
                                    <p:cmd type="call" cmd="playFrom(0.0)">
                                      <p:cBhvr>
                                        <p:cTn id="114" dur="20218" fill="hold"/>
                                        <p:tgtEl>
                                          <p:spTgt spid="39"/>
                                        </p:tgtEl>
                                      </p:cBhvr>
                                    </p:cmd>
                                  </p:childTnLst>
                                </p:cTn>
                              </p:par>
                              <p:par>
                                <p:cTn id="115" presetID="3" presetClass="mediacall" presetSubtype="0" fill="hold" nodeType="withEffect">
                                  <p:stCondLst>
                                    <p:cond delay="0"/>
                                  </p:stCondLst>
                                  <p:childTnLst>
                                    <p:cmd type="call" cmd="stop">
                                      <p:cBhvr>
                                        <p:cTn id="116" dur="1" fill="hold"/>
                                        <p:tgtEl>
                                          <p:spTgt spid="38"/>
                                        </p:tgtEl>
                                      </p:cBhvr>
                                    </p:cmd>
                                  </p:childTnLst>
                                </p:cTn>
                              </p:par>
                              <p:par>
                                <p:cTn id="117" presetID="19" presetClass="emph" presetSubtype="0" fill="hold" grpId="1" nodeType="withEffect">
                                  <p:stCondLst>
                                    <p:cond delay="3500"/>
                                  </p:stCondLst>
                                  <p:childTnLst>
                                    <p:animClr clrSpc="rgb" dir="cw">
                                      <p:cBhvr override="childStyle">
                                        <p:cTn id="118" dur="500" fill="hold"/>
                                        <p:tgtEl>
                                          <p:spTgt spid="16"/>
                                        </p:tgtEl>
                                        <p:attrNameLst>
                                          <p:attrName>style.color</p:attrName>
                                        </p:attrNameLst>
                                      </p:cBhvr>
                                      <p:to>
                                        <a:srgbClr val="FF0000"/>
                                      </p:to>
                                    </p:animClr>
                                    <p:animClr clrSpc="rgb" dir="cw">
                                      <p:cBhvr>
                                        <p:cTn id="119" dur="500" fill="hold"/>
                                        <p:tgtEl>
                                          <p:spTgt spid="16"/>
                                        </p:tgtEl>
                                        <p:attrNameLst>
                                          <p:attrName>fillcolor</p:attrName>
                                        </p:attrNameLst>
                                      </p:cBhvr>
                                      <p:to>
                                        <a:srgbClr val="FF0000"/>
                                      </p:to>
                                    </p:animClr>
                                    <p:set>
                                      <p:cBhvr>
                                        <p:cTn id="120" dur="500" fill="hold"/>
                                        <p:tgtEl>
                                          <p:spTgt spid="16"/>
                                        </p:tgtEl>
                                        <p:attrNameLst>
                                          <p:attrName>fill.type</p:attrName>
                                        </p:attrNameLst>
                                      </p:cBhvr>
                                      <p:to>
                                        <p:strVal val="solid"/>
                                      </p:to>
                                    </p:set>
                                    <p:set>
                                      <p:cBhvr>
                                        <p:cTn id="121" dur="500" fill="hold"/>
                                        <p:tgtEl>
                                          <p:spTgt spid="16"/>
                                        </p:tgtEl>
                                        <p:attrNameLst>
                                          <p:attrName>fill.on</p:attrName>
                                        </p:attrNameLst>
                                      </p:cBhvr>
                                      <p:to>
                                        <p:strVal val="true"/>
                                      </p:to>
                                    </p:set>
                                  </p:childTnLst>
                                </p:cTn>
                              </p:par>
                              <p:par>
                                <p:cTn id="122" presetID="19" presetClass="emph" presetSubtype="0" repeatCount="4000" fill="hold" grpId="3" nodeType="withEffect">
                                  <p:stCondLst>
                                    <p:cond delay="3500"/>
                                  </p:stCondLst>
                                  <p:childTnLst>
                                    <p:animClr clrSpc="rgb" dir="cw">
                                      <p:cBhvr override="childStyle">
                                        <p:cTn id="123" dur="500" fill="hold"/>
                                        <p:tgtEl>
                                          <p:spTgt spid="15"/>
                                        </p:tgtEl>
                                        <p:attrNameLst>
                                          <p:attrName>style.color</p:attrName>
                                        </p:attrNameLst>
                                      </p:cBhvr>
                                      <p:to>
                                        <a:srgbClr val="92D050"/>
                                      </p:to>
                                    </p:animClr>
                                    <p:animClr clrSpc="rgb" dir="cw">
                                      <p:cBhvr>
                                        <p:cTn id="124" dur="500" fill="hold"/>
                                        <p:tgtEl>
                                          <p:spTgt spid="15"/>
                                        </p:tgtEl>
                                        <p:attrNameLst>
                                          <p:attrName>fillcolor</p:attrName>
                                        </p:attrNameLst>
                                      </p:cBhvr>
                                      <p:to>
                                        <a:srgbClr val="92D050"/>
                                      </p:to>
                                    </p:animClr>
                                    <p:set>
                                      <p:cBhvr>
                                        <p:cTn id="125" dur="500" fill="hold"/>
                                        <p:tgtEl>
                                          <p:spTgt spid="15"/>
                                        </p:tgtEl>
                                        <p:attrNameLst>
                                          <p:attrName>fill.type</p:attrName>
                                        </p:attrNameLst>
                                      </p:cBhvr>
                                      <p:to>
                                        <p:strVal val="solid"/>
                                      </p:to>
                                    </p:set>
                                    <p:set>
                                      <p:cBhvr>
                                        <p:cTn id="126" dur="500" fill="hold"/>
                                        <p:tgtEl>
                                          <p:spTgt spid="15"/>
                                        </p:tgtEl>
                                        <p:attrNameLst>
                                          <p:attrName>fill.on</p:attrName>
                                        </p:attrNameLst>
                                      </p:cBhvr>
                                      <p:to>
                                        <p:strVal val="true"/>
                                      </p:to>
                                    </p:set>
                                  </p:childTnLst>
                                </p:cTn>
                              </p:par>
                              <p:par>
                                <p:cTn id="127" presetID="1" presetClass="mediacall" presetSubtype="0" fill="hold" nodeType="withEffect">
                                  <p:stCondLst>
                                    <p:cond delay="3500"/>
                                  </p:stCondLst>
                                  <p:childTnLst>
                                    <p:cmd type="call" cmd="playFrom(0.0)">
                                      <p:cBhvr>
                                        <p:cTn id="128" dur="5903" fill="hold"/>
                                        <p:tgtEl>
                                          <p:spTgt spid="41"/>
                                        </p:tgtEl>
                                      </p:cBhvr>
                                    </p:cmd>
                                  </p:childTnLst>
                                </p:cTn>
                              </p:par>
                              <p:par>
                                <p:cTn id="129" presetID="3" presetClass="mediacall" presetSubtype="0" fill="hold" nodeType="withEffect">
                                  <p:stCondLst>
                                    <p:cond delay="3500"/>
                                  </p:stCondLst>
                                  <p:childTnLst>
                                    <p:cmd type="call" cmd="stop">
                                      <p:cBhvr>
                                        <p:cTn id="130" dur="1" fill="hold"/>
                                        <p:tgtEl>
                                          <p:spTgt spid="39"/>
                                        </p:tgtEl>
                                      </p:cBhvr>
                                    </p:cmd>
                                  </p:childTnLst>
                                </p:cTn>
                              </p:par>
                              <p:par>
                                <p:cTn id="131" presetID="30" presetClass="emph" presetSubtype="0" fill="hold" grpId="2" nodeType="withEffect">
                                  <p:stCondLst>
                                    <p:cond delay="3500"/>
                                  </p:stCondLst>
                                  <p:childTnLst>
                                    <p:animClr clrSpc="hsl" dir="cw">
                                      <p:cBhvr override="childStyle">
                                        <p:cTn id="132" dur="500" fill="hold"/>
                                        <p:tgtEl>
                                          <p:spTgt spid="27"/>
                                        </p:tgtEl>
                                        <p:attrNameLst>
                                          <p:attrName>style.color</p:attrName>
                                        </p:attrNameLst>
                                      </p:cBhvr>
                                      <p:by>
                                        <p:hsl h="0" s="12549" l="25098"/>
                                      </p:by>
                                    </p:animClr>
                                    <p:animClr clrSpc="hsl" dir="cw">
                                      <p:cBhvr>
                                        <p:cTn id="133" dur="500" fill="hold"/>
                                        <p:tgtEl>
                                          <p:spTgt spid="27"/>
                                        </p:tgtEl>
                                        <p:attrNameLst>
                                          <p:attrName>fillcolor</p:attrName>
                                        </p:attrNameLst>
                                      </p:cBhvr>
                                      <p:by>
                                        <p:hsl h="0" s="12549" l="25098"/>
                                      </p:by>
                                    </p:animClr>
                                    <p:animClr clrSpc="hsl" dir="cw">
                                      <p:cBhvr>
                                        <p:cTn id="134" dur="500" fill="hold"/>
                                        <p:tgtEl>
                                          <p:spTgt spid="27"/>
                                        </p:tgtEl>
                                        <p:attrNameLst>
                                          <p:attrName>stroke.color</p:attrName>
                                        </p:attrNameLst>
                                      </p:cBhvr>
                                      <p:by>
                                        <p:hsl h="0" s="12549" l="25098"/>
                                      </p:by>
                                    </p:animClr>
                                    <p:set>
                                      <p:cBhvr>
                                        <p:cTn id="135" dur="500" fill="hold"/>
                                        <p:tgtEl>
                                          <p:spTgt spid="27"/>
                                        </p:tgtEl>
                                        <p:attrNameLst>
                                          <p:attrName>fill.type</p:attrName>
                                        </p:attrNameLst>
                                      </p:cBhvr>
                                      <p:to>
                                        <p:strVal val="solid"/>
                                      </p:to>
                                    </p:set>
                                  </p:childTnLst>
                                </p:cTn>
                              </p:par>
                              <p:par>
                                <p:cTn id="136" presetID="24" presetClass="emph" presetSubtype="0" fill="hold" grpId="4" nodeType="withEffect">
                                  <p:stCondLst>
                                    <p:cond delay="3500"/>
                                  </p:stCondLst>
                                  <p:childTnLst>
                                    <p:animClr clrSpc="hsl" dir="cw">
                                      <p:cBhvr override="childStyle">
                                        <p:cTn id="137" dur="500" fill="hold"/>
                                        <p:tgtEl>
                                          <p:spTgt spid="25"/>
                                        </p:tgtEl>
                                        <p:attrNameLst>
                                          <p:attrName>style.color</p:attrName>
                                        </p:attrNameLst>
                                      </p:cBhvr>
                                      <p:by>
                                        <p:hsl h="0" s="-12549" l="-25098"/>
                                      </p:by>
                                    </p:animClr>
                                    <p:animClr clrSpc="hsl" dir="cw">
                                      <p:cBhvr>
                                        <p:cTn id="138" dur="500" fill="hold"/>
                                        <p:tgtEl>
                                          <p:spTgt spid="25"/>
                                        </p:tgtEl>
                                        <p:attrNameLst>
                                          <p:attrName>fillcolor</p:attrName>
                                        </p:attrNameLst>
                                      </p:cBhvr>
                                      <p:by>
                                        <p:hsl h="0" s="-12549" l="-25098"/>
                                      </p:by>
                                    </p:animClr>
                                    <p:animClr clrSpc="hsl" dir="cw">
                                      <p:cBhvr>
                                        <p:cTn id="139" dur="500" fill="hold"/>
                                        <p:tgtEl>
                                          <p:spTgt spid="25"/>
                                        </p:tgtEl>
                                        <p:attrNameLst>
                                          <p:attrName>stroke.color</p:attrName>
                                        </p:attrNameLst>
                                      </p:cBhvr>
                                      <p:by>
                                        <p:hsl h="0" s="-12549" l="-25098"/>
                                      </p:by>
                                    </p:animClr>
                                    <p:set>
                                      <p:cBhvr>
                                        <p:cTn id="140" dur="500" fill="hold"/>
                                        <p:tgtEl>
                                          <p:spTgt spid="25"/>
                                        </p:tgtEl>
                                        <p:attrNameLst>
                                          <p:attrName>fill.type</p:attrName>
                                        </p:attrNameLst>
                                      </p:cBhvr>
                                      <p:to>
                                        <p:strVal val="solid"/>
                                      </p:to>
                                    </p:set>
                                  </p:childTnLst>
                                </p:cTn>
                              </p:par>
                            </p:childTnLst>
                          </p:cTn>
                        </p:par>
                      </p:childTnLst>
                    </p:cTn>
                  </p:par>
                </p:childTnLst>
              </p:cTn>
              <p:nextCondLst>
                <p:cond evt="onClick" delay="0">
                  <p:tgtEl>
                    <p:spTgt spid="27"/>
                  </p:tgtEl>
                </p:cond>
              </p:nextCondLst>
            </p:seq>
            <p:seq concurrent="1" nextAc="seek">
              <p:cTn id="141" restart="whenNotActive" fill="hold" evtFilter="cancelBubble" nodeType="interactiveSeq">
                <p:stCondLst>
                  <p:cond evt="onClick" delay="0">
                    <p:tgtEl>
                      <p:spTgt spid="34"/>
                    </p:tgtEl>
                  </p:cond>
                </p:stCondLst>
                <p:endSync evt="end" delay="0">
                  <p:rtn val="all"/>
                </p:endSync>
                <p:childTnLst>
                  <p:par>
                    <p:cTn id="142" fill="hold">
                      <p:stCondLst>
                        <p:cond delay="0"/>
                      </p:stCondLst>
                      <p:childTnLst>
                        <p:par>
                          <p:cTn id="143" fill="hold">
                            <p:stCondLst>
                              <p:cond delay="0"/>
                            </p:stCondLst>
                            <p:childTnLst>
                              <p:par>
                                <p:cTn id="144" presetID="24" presetClass="emph" presetSubtype="0" fill="hold" grpId="1" nodeType="clickEffect">
                                  <p:stCondLst>
                                    <p:cond delay="0"/>
                                  </p:stCondLst>
                                  <p:childTnLst>
                                    <p:animClr clrSpc="hsl" dir="cw">
                                      <p:cBhvr override="childStyle">
                                        <p:cTn id="145" dur="500" fill="hold"/>
                                        <p:tgtEl>
                                          <p:spTgt spid="34"/>
                                        </p:tgtEl>
                                        <p:attrNameLst>
                                          <p:attrName>style.color</p:attrName>
                                        </p:attrNameLst>
                                      </p:cBhvr>
                                      <p:by>
                                        <p:hsl h="0" s="-12549" l="-25098"/>
                                      </p:by>
                                    </p:animClr>
                                    <p:animClr clrSpc="hsl" dir="cw">
                                      <p:cBhvr>
                                        <p:cTn id="146" dur="500" fill="hold"/>
                                        <p:tgtEl>
                                          <p:spTgt spid="34"/>
                                        </p:tgtEl>
                                        <p:attrNameLst>
                                          <p:attrName>fillcolor</p:attrName>
                                        </p:attrNameLst>
                                      </p:cBhvr>
                                      <p:by>
                                        <p:hsl h="0" s="-12549" l="-25098"/>
                                      </p:by>
                                    </p:animClr>
                                    <p:animClr clrSpc="hsl" dir="cw">
                                      <p:cBhvr>
                                        <p:cTn id="147" dur="500" fill="hold"/>
                                        <p:tgtEl>
                                          <p:spTgt spid="34"/>
                                        </p:tgtEl>
                                        <p:attrNameLst>
                                          <p:attrName>stroke.color</p:attrName>
                                        </p:attrNameLst>
                                      </p:cBhvr>
                                      <p:by>
                                        <p:hsl h="0" s="-12549" l="-25098"/>
                                      </p:by>
                                    </p:animClr>
                                    <p:set>
                                      <p:cBhvr>
                                        <p:cTn id="148" dur="500" fill="hold"/>
                                        <p:tgtEl>
                                          <p:spTgt spid="34"/>
                                        </p:tgtEl>
                                        <p:attrNameLst>
                                          <p:attrName>fill.type</p:attrName>
                                        </p:attrNameLst>
                                      </p:cBhvr>
                                      <p:to>
                                        <p:strVal val="solid"/>
                                      </p:to>
                                    </p:set>
                                  </p:childTnLst>
                                </p:cTn>
                              </p:par>
                              <p:par>
                                <p:cTn id="149" presetID="19" presetClass="emph" presetSubtype="0" fill="hold" grpId="0" nodeType="withEffect">
                                  <p:stCondLst>
                                    <p:cond delay="0"/>
                                  </p:stCondLst>
                                  <p:childTnLst>
                                    <p:animClr clrSpc="rgb" dir="cw">
                                      <p:cBhvr override="childStyle">
                                        <p:cTn id="150" dur="500" fill="hold"/>
                                        <p:tgtEl>
                                          <p:spTgt spid="32"/>
                                        </p:tgtEl>
                                        <p:attrNameLst>
                                          <p:attrName>style.color</p:attrName>
                                        </p:attrNameLst>
                                      </p:cBhvr>
                                      <p:to>
                                        <a:schemeClr val="accent2"/>
                                      </p:to>
                                    </p:animClr>
                                    <p:animClr clrSpc="rgb" dir="cw">
                                      <p:cBhvr>
                                        <p:cTn id="151" dur="500" fill="hold"/>
                                        <p:tgtEl>
                                          <p:spTgt spid="32"/>
                                        </p:tgtEl>
                                        <p:attrNameLst>
                                          <p:attrName>fillcolor</p:attrName>
                                        </p:attrNameLst>
                                      </p:cBhvr>
                                      <p:to>
                                        <a:schemeClr val="accent2"/>
                                      </p:to>
                                    </p:animClr>
                                    <p:set>
                                      <p:cBhvr>
                                        <p:cTn id="152" dur="500" fill="hold"/>
                                        <p:tgtEl>
                                          <p:spTgt spid="32"/>
                                        </p:tgtEl>
                                        <p:attrNameLst>
                                          <p:attrName>fill.type</p:attrName>
                                        </p:attrNameLst>
                                      </p:cBhvr>
                                      <p:to>
                                        <p:strVal val="solid"/>
                                      </p:to>
                                    </p:set>
                                    <p:set>
                                      <p:cBhvr>
                                        <p:cTn id="153" dur="500" fill="hold"/>
                                        <p:tgtEl>
                                          <p:spTgt spid="32"/>
                                        </p:tgtEl>
                                        <p:attrNameLst>
                                          <p:attrName>fill.on</p:attrName>
                                        </p:attrNameLst>
                                      </p:cBhvr>
                                      <p:to>
                                        <p:strVal val="true"/>
                                      </p:to>
                                    </p:set>
                                  </p:childTnLst>
                                </p:cTn>
                              </p:par>
                              <p:par>
                                <p:cTn id="154" presetID="1" presetClass="mediacall" presetSubtype="0" fill="hold" nodeType="withEffect">
                                  <p:stCondLst>
                                    <p:cond delay="0"/>
                                  </p:stCondLst>
                                  <p:childTnLst>
                                    <p:cmd type="call" cmd="playFrom(0.0)">
                                      <p:cBhvr>
                                        <p:cTn id="155" dur="20218" fill="hold"/>
                                        <p:tgtEl>
                                          <p:spTgt spid="39"/>
                                        </p:tgtEl>
                                      </p:cBhvr>
                                    </p:cmd>
                                  </p:childTnLst>
                                </p:cTn>
                              </p:par>
                              <p:par>
                                <p:cTn id="156" presetID="3" presetClass="mediacall" presetSubtype="0" fill="hold" nodeType="withEffect">
                                  <p:stCondLst>
                                    <p:cond delay="0"/>
                                  </p:stCondLst>
                                  <p:childTnLst>
                                    <p:cmd type="call" cmd="stop">
                                      <p:cBhvr>
                                        <p:cTn id="157" dur="1" fill="hold"/>
                                        <p:tgtEl>
                                          <p:spTgt spid="38"/>
                                        </p:tgtEl>
                                      </p:cBhvr>
                                    </p:cmd>
                                  </p:childTnLst>
                                </p:cTn>
                              </p:par>
                              <p:par>
                                <p:cTn id="158" presetID="19" presetClass="emph" presetSubtype="0" fill="hold" grpId="1" nodeType="withEffect">
                                  <p:stCondLst>
                                    <p:cond delay="3000"/>
                                  </p:stCondLst>
                                  <p:childTnLst>
                                    <p:animClr clrSpc="rgb" dir="cw">
                                      <p:cBhvr override="childStyle">
                                        <p:cTn id="159" dur="500" fill="hold"/>
                                        <p:tgtEl>
                                          <p:spTgt spid="32"/>
                                        </p:tgtEl>
                                        <p:attrNameLst>
                                          <p:attrName>style.color</p:attrName>
                                        </p:attrNameLst>
                                      </p:cBhvr>
                                      <p:to>
                                        <a:srgbClr val="FF0000"/>
                                      </p:to>
                                    </p:animClr>
                                    <p:animClr clrSpc="rgb" dir="cw">
                                      <p:cBhvr>
                                        <p:cTn id="160" dur="500" fill="hold"/>
                                        <p:tgtEl>
                                          <p:spTgt spid="32"/>
                                        </p:tgtEl>
                                        <p:attrNameLst>
                                          <p:attrName>fillcolor</p:attrName>
                                        </p:attrNameLst>
                                      </p:cBhvr>
                                      <p:to>
                                        <a:srgbClr val="FF0000"/>
                                      </p:to>
                                    </p:animClr>
                                    <p:set>
                                      <p:cBhvr>
                                        <p:cTn id="161" dur="500" fill="hold"/>
                                        <p:tgtEl>
                                          <p:spTgt spid="32"/>
                                        </p:tgtEl>
                                        <p:attrNameLst>
                                          <p:attrName>fill.type</p:attrName>
                                        </p:attrNameLst>
                                      </p:cBhvr>
                                      <p:to>
                                        <p:strVal val="solid"/>
                                      </p:to>
                                    </p:set>
                                    <p:set>
                                      <p:cBhvr>
                                        <p:cTn id="162" dur="500" fill="hold"/>
                                        <p:tgtEl>
                                          <p:spTgt spid="32"/>
                                        </p:tgtEl>
                                        <p:attrNameLst>
                                          <p:attrName>fill.on</p:attrName>
                                        </p:attrNameLst>
                                      </p:cBhvr>
                                      <p:to>
                                        <p:strVal val="true"/>
                                      </p:to>
                                    </p:set>
                                  </p:childTnLst>
                                </p:cTn>
                              </p:par>
                              <p:par>
                                <p:cTn id="163" presetID="19" presetClass="emph" presetSubtype="0" repeatCount="4000" fill="hold" grpId="4" nodeType="withEffect">
                                  <p:stCondLst>
                                    <p:cond delay="3000"/>
                                  </p:stCondLst>
                                  <p:childTnLst>
                                    <p:animClr clrSpc="rgb" dir="cw">
                                      <p:cBhvr override="childStyle">
                                        <p:cTn id="164" dur="500" fill="hold"/>
                                        <p:tgtEl>
                                          <p:spTgt spid="15"/>
                                        </p:tgtEl>
                                        <p:attrNameLst>
                                          <p:attrName>style.color</p:attrName>
                                        </p:attrNameLst>
                                      </p:cBhvr>
                                      <p:to>
                                        <a:srgbClr val="92D050"/>
                                      </p:to>
                                    </p:animClr>
                                    <p:animClr clrSpc="rgb" dir="cw">
                                      <p:cBhvr>
                                        <p:cTn id="165" dur="500" fill="hold"/>
                                        <p:tgtEl>
                                          <p:spTgt spid="15"/>
                                        </p:tgtEl>
                                        <p:attrNameLst>
                                          <p:attrName>fillcolor</p:attrName>
                                        </p:attrNameLst>
                                      </p:cBhvr>
                                      <p:to>
                                        <a:srgbClr val="92D050"/>
                                      </p:to>
                                    </p:animClr>
                                    <p:set>
                                      <p:cBhvr>
                                        <p:cTn id="166" dur="500" fill="hold"/>
                                        <p:tgtEl>
                                          <p:spTgt spid="15"/>
                                        </p:tgtEl>
                                        <p:attrNameLst>
                                          <p:attrName>fill.type</p:attrName>
                                        </p:attrNameLst>
                                      </p:cBhvr>
                                      <p:to>
                                        <p:strVal val="solid"/>
                                      </p:to>
                                    </p:set>
                                    <p:set>
                                      <p:cBhvr>
                                        <p:cTn id="167" dur="500" fill="hold"/>
                                        <p:tgtEl>
                                          <p:spTgt spid="15"/>
                                        </p:tgtEl>
                                        <p:attrNameLst>
                                          <p:attrName>fill.on</p:attrName>
                                        </p:attrNameLst>
                                      </p:cBhvr>
                                      <p:to>
                                        <p:strVal val="true"/>
                                      </p:to>
                                    </p:set>
                                  </p:childTnLst>
                                </p:cTn>
                              </p:par>
                              <p:par>
                                <p:cTn id="168" presetID="1" presetClass="mediacall" presetSubtype="0" fill="hold" nodeType="withEffect">
                                  <p:stCondLst>
                                    <p:cond delay="3000"/>
                                  </p:stCondLst>
                                  <p:childTnLst>
                                    <p:cmd type="call" cmd="playFrom(0.0)">
                                      <p:cBhvr>
                                        <p:cTn id="169" dur="5903" fill="hold"/>
                                        <p:tgtEl>
                                          <p:spTgt spid="41"/>
                                        </p:tgtEl>
                                      </p:cBhvr>
                                    </p:cmd>
                                  </p:childTnLst>
                                </p:cTn>
                              </p:par>
                              <p:par>
                                <p:cTn id="170" presetID="3" presetClass="mediacall" presetSubtype="0" fill="hold" nodeType="withEffect">
                                  <p:stCondLst>
                                    <p:cond delay="3000"/>
                                  </p:stCondLst>
                                  <p:childTnLst>
                                    <p:cmd type="call" cmd="stop">
                                      <p:cBhvr>
                                        <p:cTn id="171" dur="1" fill="hold"/>
                                        <p:tgtEl>
                                          <p:spTgt spid="39"/>
                                        </p:tgtEl>
                                      </p:cBhvr>
                                    </p:cmd>
                                  </p:childTnLst>
                                </p:cTn>
                              </p:par>
                              <p:par>
                                <p:cTn id="172" presetID="30" presetClass="emph" presetSubtype="0" fill="hold" grpId="2" nodeType="withEffect">
                                  <p:stCondLst>
                                    <p:cond delay="3000"/>
                                  </p:stCondLst>
                                  <p:childTnLst>
                                    <p:animClr clrSpc="hsl" dir="cw">
                                      <p:cBhvr override="childStyle">
                                        <p:cTn id="173" dur="500" fill="hold"/>
                                        <p:tgtEl>
                                          <p:spTgt spid="34"/>
                                        </p:tgtEl>
                                        <p:attrNameLst>
                                          <p:attrName>style.color</p:attrName>
                                        </p:attrNameLst>
                                      </p:cBhvr>
                                      <p:by>
                                        <p:hsl h="0" s="12549" l="25098"/>
                                      </p:by>
                                    </p:animClr>
                                    <p:animClr clrSpc="hsl" dir="cw">
                                      <p:cBhvr>
                                        <p:cTn id="174" dur="500" fill="hold"/>
                                        <p:tgtEl>
                                          <p:spTgt spid="34"/>
                                        </p:tgtEl>
                                        <p:attrNameLst>
                                          <p:attrName>fillcolor</p:attrName>
                                        </p:attrNameLst>
                                      </p:cBhvr>
                                      <p:by>
                                        <p:hsl h="0" s="12549" l="25098"/>
                                      </p:by>
                                    </p:animClr>
                                    <p:animClr clrSpc="hsl" dir="cw">
                                      <p:cBhvr>
                                        <p:cTn id="175" dur="500" fill="hold"/>
                                        <p:tgtEl>
                                          <p:spTgt spid="34"/>
                                        </p:tgtEl>
                                        <p:attrNameLst>
                                          <p:attrName>stroke.color</p:attrName>
                                        </p:attrNameLst>
                                      </p:cBhvr>
                                      <p:by>
                                        <p:hsl h="0" s="12549" l="25098"/>
                                      </p:by>
                                    </p:animClr>
                                    <p:set>
                                      <p:cBhvr>
                                        <p:cTn id="176" dur="500" fill="hold"/>
                                        <p:tgtEl>
                                          <p:spTgt spid="34"/>
                                        </p:tgtEl>
                                        <p:attrNameLst>
                                          <p:attrName>fill.type</p:attrName>
                                        </p:attrNameLst>
                                      </p:cBhvr>
                                      <p:to>
                                        <p:strVal val="solid"/>
                                      </p:to>
                                    </p:set>
                                  </p:childTnLst>
                                </p:cTn>
                              </p:par>
                              <p:par>
                                <p:cTn id="177" presetID="24" presetClass="emph" presetSubtype="0" fill="hold" grpId="5" nodeType="withEffect">
                                  <p:stCondLst>
                                    <p:cond delay="3000"/>
                                  </p:stCondLst>
                                  <p:childTnLst>
                                    <p:animClr clrSpc="hsl" dir="cw">
                                      <p:cBhvr override="childStyle">
                                        <p:cTn id="178" dur="500" fill="hold"/>
                                        <p:tgtEl>
                                          <p:spTgt spid="25"/>
                                        </p:tgtEl>
                                        <p:attrNameLst>
                                          <p:attrName>style.color</p:attrName>
                                        </p:attrNameLst>
                                      </p:cBhvr>
                                      <p:by>
                                        <p:hsl h="0" s="-12549" l="-25098"/>
                                      </p:by>
                                    </p:animClr>
                                    <p:animClr clrSpc="hsl" dir="cw">
                                      <p:cBhvr>
                                        <p:cTn id="179" dur="500" fill="hold"/>
                                        <p:tgtEl>
                                          <p:spTgt spid="25"/>
                                        </p:tgtEl>
                                        <p:attrNameLst>
                                          <p:attrName>fillcolor</p:attrName>
                                        </p:attrNameLst>
                                      </p:cBhvr>
                                      <p:by>
                                        <p:hsl h="0" s="-12549" l="-25098"/>
                                      </p:by>
                                    </p:animClr>
                                    <p:animClr clrSpc="hsl" dir="cw">
                                      <p:cBhvr>
                                        <p:cTn id="180" dur="500" fill="hold"/>
                                        <p:tgtEl>
                                          <p:spTgt spid="25"/>
                                        </p:tgtEl>
                                        <p:attrNameLst>
                                          <p:attrName>stroke.color</p:attrName>
                                        </p:attrNameLst>
                                      </p:cBhvr>
                                      <p:by>
                                        <p:hsl h="0" s="-12549" l="-25098"/>
                                      </p:by>
                                    </p:animClr>
                                    <p:set>
                                      <p:cBhvr>
                                        <p:cTn id="181" dur="500" fill="hold"/>
                                        <p:tgtEl>
                                          <p:spTgt spid="25"/>
                                        </p:tgtEl>
                                        <p:attrNameLst>
                                          <p:attrName>fill.type</p:attrName>
                                        </p:attrNameLst>
                                      </p:cBhvr>
                                      <p:to>
                                        <p:strVal val="solid"/>
                                      </p:to>
                                    </p:set>
                                  </p:childTnLst>
                                </p:cTn>
                              </p:par>
                            </p:childTnLst>
                          </p:cTn>
                        </p:par>
                      </p:childTnLst>
                    </p:cTn>
                  </p:par>
                </p:childTnLst>
              </p:cTn>
              <p:nextCondLst>
                <p:cond evt="onClick" delay="0">
                  <p:tgtEl>
                    <p:spTgt spid="34"/>
                  </p:tgtEl>
                </p:cond>
              </p:nextCondLst>
            </p:seq>
            <p:audio>
              <p:cMediaNode vol="80000">
                <p:cTn id="182" fill="hold" display="0">
                  <p:stCondLst>
                    <p:cond delay="indefinite"/>
                  </p:stCondLst>
                  <p:endCondLst>
                    <p:cond evt="onStopAudio" delay="0">
                      <p:tgtEl>
                        <p:sldTgt/>
                      </p:tgtEl>
                    </p:cond>
                  </p:endCondLst>
                </p:cTn>
                <p:tgtEl>
                  <p:spTgt spid="39"/>
                </p:tgtEl>
              </p:cMediaNode>
            </p:audio>
            <p:audio>
              <p:cMediaNode vol="80000">
                <p:cTn id="183" fill="hold" display="0">
                  <p:stCondLst>
                    <p:cond delay="indefinite"/>
                  </p:stCondLst>
                  <p:endCondLst>
                    <p:cond evt="onStopAudio" delay="0">
                      <p:tgtEl>
                        <p:sldTgt/>
                      </p:tgtEl>
                    </p:cond>
                  </p:endCondLst>
                </p:cTn>
                <p:tgtEl>
                  <p:spTgt spid="40"/>
                </p:tgtEl>
              </p:cMediaNode>
            </p:audio>
            <p:audio>
              <p:cMediaNode vol="80000">
                <p:cTn id="184" fill="hold" display="0">
                  <p:stCondLst>
                    <p:cond delay="indefinite"/>
                  </p:stCondLst>
                  <p:endCondLst>
                    <p:cond evt="onStopAudio" delay="0">
                      <p:tgtEl>
                        <p:sldTgt/>
                      </p:tgtEl>
                    </p:cond>
                  </p:endCondLst>
                </p:cTn>
                <p:tgtEl>
                  <p:spTgt spid="41"/>
                </p:tgtEl>
              </p:cMediaNode>
            </p:audio>
          </p:childTnLst>
        </p:cTn>
      </p:par>
    </p:tnLst>
    <p:bldLst>
      <p:bldP spid="15" grpId="0" animBg="1"/>
      <p:bldP spid="15" grpId="1" animBg="1"/>
      <p:bldP spid="15" grpId="2" animBg="1"/>
      <p:bldP spid="15" grpId="3" animBg="1"/>
      <p:bldP spid="15" grpId="4" animBg="1"/>
      <p:bldP spid="16" grpId="0" animBg="1"/>
      <p:bldP spid="16" grpId="1" animBg="1"/>
      <p:bldP spid="25" grpId="0"/>
      <p:bldP spid="25" grpId="1"/>
      <p:bldP spid="25" grpId="2"/>
      <p:bldP spid="25" grpId="3"/>
      <p:bldP spid="25" grpId="4"/>
      <p:bldP spid="25" grpId="5"/>
      <p:bldP spid="27" grpId="0"/>
      <p:bldP spid="27" grpId="1"/>
      <p:bldP spid="27" grpId="2"/>
      <p:bldP spid="31" grpId="0" animBg="1"/>
      <p:bldP spid="31" grpId="1" animBg="1"/>
      <p:bldP spid="32" grpId="0" animBg="1"/>
      <p:bldP spid="32" grpId="1" animBg="1"/>
      <p:bldP spid="33" grpId="0"/>
      <p:bldP spid="33" grpId="1"/>
      <p:bldP spid="33" grpId="2"/>
      <p:bldP spid="34" grpId="0"/>
      <p:bldP spid="34" grpId="1"/>
      <p:bldP spid="34" grpId="2"/>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pic>
        <p:nvPicPr>
          <p:cNvPr id="26" name="Picture 25">
            <a:extLst>
              <a:ext uri="{FF2B5EF4-FFF2-40B4-BE49-F238E27FC236}">
                <a16:creationId xmlns="" xmlns:a16="http://schemas.microsoft.com/office/drawing/2014/main" id="{34294F01-75A2-47C6-8975-F699C21E23C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322085" y="-49893"/>
            <a:ext cx="3468041" cy="3468041"/>
          </a:xfrm>
          <a:prstGeom prst="rect">
            <a:avLst/>
          </a:prstGeom>
        </p:spPr>
      </p:pic>
      <p:cxnSp>
        <p:nvCxnSpPr>
          <p:cNvPr id="23" name="Straight Connector 22">
            <a:extLst>
              <a:ext uri="{FF2B5EF4-FFF2-40B4-BE49-F238E27FC236}">
                <a16:creationId xmlns="" xmlns:a16="http://schemas.microsoft.com/office/drawing/2014/main" id="{C7B0FE9C-F303-49FF-B30D-C4457E06642A}"/>
              </a:ext>
            </a:extLst>
          </p:cNvPr>
          <p:cNvCxnSpPr/>
          <p:nvPr/>
        </p:nvCxnSpPr>
        <p:spPr>
          <a:xfrm>
            <a:off x="0" y="6260480"/>
            <a:ext cx="12192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 xmlns:a16="http://schemas.microsoft.com/office/drawing/2014/main" id="{2F7D700C-B032-496C-9680-57633EB31182}"/>
              </a:ext>
            </a:extLst>
          </p:cNvPr>
          <p:cNvCxnSpPr/>
          <p:nvPr/>
        </p:nvCxnSpPr>
        <p:spPr>
          <a:xfrm>
            <a:off x="0" y="5397219"/>
            <a:ext cx="12192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 xmlns:a16="http://schemas.microsoft.com/office/drawing/2014/main" id="{B4199134-2609-4E66-A329-2863BCCC5133}"/>
              </a:ext>
            </a:extLst>
          </p:cNvPr>
          <p:cNvCxnSpPr/>
          <p:nvPr/>
        </p:nvCxnSpPr>
        <p:spPr>
          <a:xfrm>
            <a:off x="0" y="4194709"/>
            <a:ext cx="12192000" cy="0"/>
          </a:xfrm>
          <a:prstGeom prst="line">
            <a:avLst/>
          </a:prstGeom>
          <a:ln w="762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 xmlns:a16="http://schemas.microsoft.com/office/drawing/2014/main" id="{2254BD6F-C222-4EBF-A18A-FDA724EC8AEA}"/>
              </a:ext>
            </a:extLst>
          </p:cNvPr>
          <p:cNvSpPr/>
          <p:nvPr/>
        </p:nvSpPr>
        <p:spPr>
          <a:xfrm flipH="1">
            <a:off x="561834" y="3528106"/>
            <a:ext cx="10872191" cy="1251935"/>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rgbClr val="0070C0"/>
          </a:solidFill>
          <a:ln w="38100">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sym typeface="Arial"/>
            </a:endParaRPr>
          </a:p>
        </p:txBody>
      </p:sp>
      <p:sp>
        <p:nvSpPr>
          <p:cNvPr id="24" name="TextBox 23">
            <a:extLst>
              <a:ext uri="{FF2B5EF4-FFF2-40B4-BE49-F238E27FC236}">
                <a16:creationId xmlns="" xmlns:a16="http://schemas.microsoft.com/office/drawing/2014/main" id="{4605F6AC-8356-4661-B6A4-309609CF4CCF}"/>
              </a:ext>
            </a:extLst>
          </p:cNvPr>
          <p:cNvSpPr txBox="1"/>
          <p:nvPr/>
        </p:nvSpPr>
        <p:spPr>
          <a:xfrm>
            <a:off x="1384918" y="3616547"/>
            <a:ext cx="9383697" cy="913199"/>
          </a:xfrm>
          <a:prstGeom prst="rect">
            <a:avLst/>
          </a:prstGeom>
          <a:noFill/>
        </p:spPr>
        <p:txBody>
          <a:bodyPr wrap="square" rtlCol="0">
            <a:spAutoFit/>
          </a:bodyPr>
          <a:lstStyle/>
          <a:p>
            <a:pPr>
              <a:buClr>
                <a:srgbClr val="000000"/>
              </a:buClr>
              <a:buFont typeface="Arial"/>
              <a:buNone/>
            </a:pPr>
            <a:r>
              <a:rPr lang="en-US" sz="2667" b="1" kern="0" dirty="0" err="1">
                <a:solidFill>
                  <a:prstClr val="white"/>
                </a:solidFill>
                <a:latin typeface="Times New Roman" panose="02020603050405020304" pitchFamily="18" charset="0"/>
                <a:cs typeface="Times New Roman" panose="02020603050405020304" pitchFamily="18" charset="0"/>
                <a:sym typeface="Arial"/>
              </a:rPr>
              <a:t>Câu</a:t>
            </a:r>
            <a:r>
              <a:rPr lang="en-US" sz="2667" b="1" kern="0" dirty="0">
                <a:solidFill>
                  <a:prstClr val="white"/>
                </a:solidFill>
                <a:latin typeface="Times New Roman" panose="02020603050405020304" pitchFamily="18" charset="0"/>
                <a:cs typeface="Times New Roman" panose="02020603050405020304" pitchFamily="18" charset="0"/>
                <a:sym typeface="Arial"/>
              </a:rPr>
              <a:t> 4. </a:t>
            </a:r>
            <a:r>
              <a:rPr lang="en-US" sz="2667" b="1" kern="0" dirty="0" err="1">
                <a:solidFill>
                  <a:prstClr val="white"/>
                </a:solidFill>
                <a:latin typeface="Times New Roman" panose="02020603050405020304" pitchFamily="18" charset="0"/>
                <a:cs typeface="Times New Roman" panose="02020603050405020304" pitchFamily="18" charset="0"/>
                <a:sym typeface="Arial"/>
              </a:rPr>
              <a:t>Khi</a:t>
            </a:r>
            <a:r>
              <a:rPr lang="en-US" sz="2667" b="1" kern="0" dirty="0">
                <a:solidFill>
                  <a:prstClr val="white"/>
                </a:solidFill>
                <a:latin typeface="Times New Roman" panose="02020603050405020304" pitchFamily="18" charset="0"/>
                <a:cs typeface="Times New Roman" panose="02020603050405020304" pitchFamily="18" charset="0"/>
                <a:sym typeface="Arial"/>
              </a:rPr>
              <a:t> </a:t>
            </a:r>
            <a:r>
              <a:rPr lang="en-US" sz="2667" b="1" kern="0" dirty="0" err="1">
                <a:solidFill>
                  <a:prstClr val="white"/>
                </a:solidFill>
                <a:latin typeface="Times New Roman" panose="02020603050405020304" pitchFamily="18" charset="0"/>
                <a:cs typeface="Times New Roman" panose="02020603050405020304" pitchFamily="18" charset="0"/>
                <a:sym typeface="Arial"/>
              </a:rPr>
              <a:t>dán</a:t>
            </a:r>
            <a:r>
              <a:rPr lang="en-US" sz="2667" b="1" kern="0" dirty="0">
                <a:solidFill>
                  <a:prstClr val="white"/>
                </a:solidFill>
                <a:latin typeface="Times New Roman" panose="02020603050405020304" pitchFamily="18" charset="0"/>
                <a:cs typeface="Times New Roman" panose="02020603050405020304" pitchFamily="18" charset="0"/>
                <a:sym typeface="Arial"/>
              </a:rPr>
              <a:t> </a:t>
            </a:r>
            <a:r>
              <a:rPr lang="en-US" sz="2667" b="1" kern="0" dirty="0" err="1">
                <a:solidFill>
                  <a:prstClr val="white"/>
                </a:solidFill>
                <a:latin typeface="Times New Roman" panose="02020603050405020304" pitchFamily="18" charset="0"/>
                <a:cs typeface="Times New Roman" panose="02020603050405020304" pitchFamily="18" charset="0"/>
                <a:sym typeface="Arial"/>
              </a:rPr>
              <a:t>giấy</a:t>
            </a:r>
            <a:r>
              <a:rPr lang="en-US" sz="2667" b="1" kern="0" dirty="0">
                <a:solidFill>
                  <a:prstClr val="white"/>
                </a:solidFill>
                <a:latin typeface="Times New Roman" panose="02020603050405020304" pitchFamily="18" charset="0"/>
                <a:cs typeface="Times New Roman" panose="02020603050405020304" pitchFamily="18" charset="0"/>
                <a:sym typeface="Arial"/>
              </a:rPr>
              <a:t> </a:t>
            </a:r>
            <a:r>
              <a:rPr lang="en-US" sz="2667" b="1" kern="0" dirty="0" err="1">
                <a:solidFill>
                  <a:prstClr val="white"/>
                </a:solidFill>
                <a:latin typeface="Times New Roman" panose="02020603050405020304" pitchFamily="18" charset="0"/>
                <a:cs typeface="Times New Roman" panose="02020603050405020304" pitchFamily="18" charset="0"/>
                <a:sym typeface="Arial"/>
              </a:rPr>
              <a:t>tẩm</a:t>
            </a:r>
            <a:r>
              <a:rPr lang="en-US" sz="2667" b="1" kern="0" dirty="0">
                <a:solidFill>
                  <a:prstClr val="white"/>
                </a:solidFill>
                <a:latin typeface="Times New Roman" panose="02020603050405020304" pitchFamily="18" charset="0"/>
                <a:cs typeface="Times New Roman" panose="02020603050405020304" pitchFamily="18" charset="0"/>
                <a:sym typeface="Arial"/>
              </a:rPr>
              <a:t> CoCl2 </a:t>
            </a:r>
            <a:r>
              <a:rPr lang="en-US" sz="2667" b="1" kern="0" dirty="0" err="1">
                <a:solidFill>
                  <a:prstClr val="white"/>
                </a:solidFill>
                <a:latin typeface="Times New Roman" panose="02020603050405020304" pitchFamily="18" charset="0"/>
                <a:cs typeface="Times New Roman" panose="02020603050405020304" pitchFamily="18" charset="0"/>
                <a:sym typeface="Arial"/>
              </a:rPr>
              <a:t>vào</a:t>
            </a:r>
            <a:r>
              <a:rPr lang="en-US" sz="2667" b="1" kern="0" dirty="0">
                <a:solidFill>
                  <a:prstClr val="white"/>
                </a:solidFill>
                <a:latin typeface="Times New Roman" panose="02020603050405020304" pitchFamily="18" charset="0"/>
                <a:cs typeface="Times New Roman" panose="02020603050405020304" pitchFamily="18" charset="0"/>
                <a:sym typeface="Arial"/>
              </a:rPr>
              <a:t> </a:t>
            </a:r>
            <a:r>
              <a:rPr lang="en-US" sz="2667" b="1" kern="0" dirty="0" err="1">
                <a:solidFill>
                  <a:prstClr val="white"/>
                </a:solidFill>
                <a:latin typeface="Times New Roman" panose="02020603050405020304" pitchFamily="18" charset="0"/>
                <a:cs typeface="Times New Roman" panose="02020603050405020304" pitchFamily="18" charset="0"/>
                <a:sym typeface="Arial"/>
              </a:rPr>
              <a:t>mỗi</a:t>
            </a:r>
            <a:r>
              <a:rPr lang="en-US" sz="2667" b="1" kern="0" dirty="0">
                <a:solidFill>
                  <a:prstClr val="white"/>
                </a:solidFill>
                <a:latin typeface="Times New Roman" panose="02020603050405020304" pitchFamily="18" charset="0"/>
                <a:cs typeface="Times New Roman" panose="02020603050405020304" pitchFamily="18" charset="0"/>
                <a:sym typeface="Arial"/>
              </a:rPr>
              <a:t> </a:t>
            </a:r>
            <a:r>
              <a:rPr lang="en-US" sz="2667" b="1" kern="0" dirty="0" err="1">
                <a:solidFill>
                  <a:prstClr val="white"/>
                </a:solidFill>
                <a:latin typeface="Times New Roman" panose="02020603050405020304" pitchFamily="18" charset="0"/>
                <a:cs typeface="Times New Roman" panose="02020603050405020304" pitchFamily="18" charset="0"/>
                <a:sym typeface="Arial"/>
              </a:rPr>
              <a:t>mặt</a:t>
            </a:r>
            <a:r>
              <a:rPr lang="en-US" sz="2667" b="1" kern="0" dirty="0">
                <a:solidFill>
                  <a:prstClr val="white"/>
                </a:solidFill>
                <a:latin typeface="Times New Roman" panose="02020603050405020304" pitchFamily="18" charset="0"/>
                <a:cs typeface="Times New Roman" panose="02020603050405020304" pitchFamily="18" charset="0"/>
                <a:sym typeface="Arial"/>
              </a:rPr>
              <a:t> </a:t>
            </a:r>
            <a:r>
              <a:rPr lang="en-US" sz="2667" b="1" kern="0" dirty="0" err="1">
                <a:solidFill>
                  <a:prstClr val="white"/>
                </a:solidFill>
                <a:latin typeface="Times New Roman" panose="02020603050405020304" pitchFamily="18" charset="0"/>
                <a:cs typeface="Times New Roman" panose="02020603050405020304" pitchFamily="18" charset="0"/>
                <a:sym typeface="Arial"/>
              </a:rPr>
              <a:t>lá</a:t>
            </a:r>
            <a:r>
              <a:rPr lang="en-US" sz="2667" b="1" kern="0" dirty="0">
                <a:solidFill>
                  <a:prstClr val="white"/>
                </a:solidFill>
                <a:latin typeface="Times New Roman" panose="02020603050405020304" pitchFamily="18" charset="0"/>
                <a:cs typeface="Times New Roman" panose="02020603050405020304" pitchFamily="18" charset="0"/>
                <a:sym typeface="Arial"/>
              </a:rPr>
              <a:t> . </a:t>
            </a:r>
            <a:r>
              <a:rPr lang="en-US" sz="2667" b="1" kern="0" dirty="0" err="1">
                <a:solidFill>
                  <a:prstClr val="white"/>
                </a:solidFill>
                <a:latin typeface="Times New Roman" panose="02020603050405020304" pitchFamily="18" charset="0"/>
                <a:cs typeface="Times New Roman" panose="02020603050405020304" pitchFamily="18" charset="0"/>
                <a:sym typeface="Arial"/>
              </a:rPr>
              <a:t>Tốc</a:t>
            </a:r>
            <a:r>
              <a:rPr lang="en-US" sz="2667" b="1" kern="0" dirty="0">
                <a:solidFill>
                  <a:prstClr val="white"/>
                </a:solidFill>
                <a:latin typeface="Times New Roman" panose="02020603050405020304" pitchFamily="18" charset="0"/>
                <a:cs typeface="Times New Roman" panose="02020603050405020304" pitchFamily="18" charset="0"/>
                <a:sym typeface="Arial"/>
              </a:rPr>
              <a:t> </a:t>
            </a:r>
            <a:r>
              <a:rPr lang="en-US" sz="2667" b="1" kern="0" dirty="0" err="1">
                <a:solidFill>
                  <a:prstClr val="white"/>
                </a:solidFill>
                <a:latin typeface="Times New Roman" panose="02020603050405020304" pitchFamily="18" charset="0"/>
                <a:cs typeface="Times New Roman" panose="02020603050405020304" pitchFamily="18" charset="0"/>
                <a:sym typeface="Arial"/>
              </a:rPr>
              <a:t>độ</a:t>
            </a:r>
            <a:r>
              <a:rPr lang="en-US" sz="2667" b="1" kern="0" dirty="0">
                <a:solidFill>
                  <a:prstClr val="white"/>
                </a:solidFill>
                <a:latin typeface="Times New Roman" panose="02020603050405020304" pitchFamily="18" charset="0"/>
                <a:cs typeface="Times New Roman" panose="02020603050405020304" pitchFamily="18" charset="0"/>
                <a:sym typeface="Arial"/>
              </a:rPr>
              <a:t> </a:t>
            </a:r>
            <a:r>
              <a:rPr lang="en-US" sz="2667" b="1" kern="0" dirty="0" err="1">
                <a:solidFill>
                  <a:prstClr val="white"/>
                </a:solidFill>
                <a:latin typeface="Times New Roman" panose="02020603050405020304" pitchFamily="18" charset="0"/>
                <a:cs typeface="Times New Roman" panose="02020603050405020304" pitchFamily="18" charset="0"/>
                <a:sym typeface="Arial"/>
              </a:rPr>
              <a:t>đổi</a:t>
            </a:r>
            <a:r>
              <a:rPr lang="en-US" sz="2667" b="1" kern="0" dirty="0">
                <a:solidFill>
                  <a:prstClr val="white"/>
                </a:solidFill>
                <a:latin typeface="Times New Roman" panose="02020603050405020304" pitchFamily="18" charset="0"/>
                <a:cs typeface="Times New Roman" panose="02020603050405020304" pitchFamily="18" charset="0"/>
                <a:sym typeface="Arial"/>
              </a:rPr>
              <a:t> </a:t>
            </a:r>
            <a:r>
              <a:rPr lang="en-US" sz="2667" b="1" kern="0" dirty="0" err="1">
                <a:solidFill>
                  <a:prstClr val="white"/>
                </a:solidFill>
                <a:latin typeface="Times New Roman" panose="02020603050405020304" pitchFamily="18" charset="0"/>
                <a:cs typeface="Times New Roman" panose="02020603050405020304" pitchFamily="18" charset="0"/>
                <a:sym typeface="Arial"/>
              </a:rPr>
              <a:t>màu</a:t>
            </a:r>
            <a:r>
              <a:rPr lang="en-US" sz="2667" b="1" kern="0" dirty="0">
                <a:solidFill>
                  <a:prstClr val="white"/>
                </a:solidFill>
                <a:latin typeface="Times New Roman" panose="02020603050405020304" pitchFamily="18" charset="0"/>
                <a:cs typeface="Times New Roman" panose="02020603050405020304" pitchFamily="18" charset="0"/>
                <a:sym typeface="Arial"/>
              </a:rPr>
              <a:t> </a:t>
            </a:r>
            <a:r>
              <a:rPr lang="en-US" sz="2667" b="1" kern="0" dirty="0" err="1">
                <a:solidFill>
                  <a:prstClr val="white"/>
                </a:solidFill>
                <a:latin typeface="Times New Roman" panose="02020603050405020304" pitchFamily="18" charset="0"/>
                <a:cs typeface="Times New Roman" panose="02020603050405020304" pitchFamily="18" charset="0"/>
                <a:sym typeface="Arial"/>
              </a:rPr>
              <a:t>của</a:t>
            </a:r>
            <a:r>
              <a:rPr lang="en-US" sz="2667" b="1" kern="0" dirty="0">
                <a:solidFill>
                  <a:prstClr val="white"/>
                </a:solidFill>
                <a:latin typeface="Times New Roman" panose="02020603050405020304" pitchFamily="18" charset="0"/>
                <a:cs typeface="Times New Roman" panose="02020603050405020304" pitchFamily="18" charset="0"/>
                <a:sym typeface="Arial"/>
              </a:rPr>
              <a:t> </a:t>
            </a:r>
            <a:r>
              <a:rPr lang="en-US" sz="2667" b="1" kern="0" dirty="0" err="1">
                <a:solidFill>
                  <a:prstClr val="white"/>
                </a:solidFill>
                <a:latin typeface="Times New Roman" panose="02020603050405020304" pitchFamily="18" charset="0"/>
                <a:cs typeface="Times New Roman" panose="02020603050405020304" pitchFamily="18" charset="0"/>
                <a:sym typeface="Arial"/>
              </a:rPr>
              <a:t>giấy</a:t>
            </a:r>
            <a:r>
              <a:rPr lang="en-US" sz="2667" b="1" kern="0" dirty="0">
                <a:solidFill>
                  <a:prstClr val="white"/>
                </a:solidFill>
                <a:latin typeface="Times New Roman" panose="02020603050405020304" pitchFamily="18" charset="0"/>
                <a:cs typeface="Times New Roman" panose="02020603050405020304" pitchFamily="18" charset="0"/>
                <a:sym typeface="Arial"/>
              </a:rPr>
              <a:t> </a:t>
            </a:r>
            <a:r>
              <a:rPr lang="en-US" sz="2667" b="1" kern="0" dirty="0" err="1">
                <a:solidFill>
                  <a:prstClr val="white"/>
                </a:solidFill>
                <a:latin typeface="Times New Roman" panose="02020603050405020304" pitchFamily="18" charset="0"/>
                <a:cs typeface="Times New Roman" panose="02020603050405020304" pitchFamily="18" charset="0"/>
                <a:sym typeface="Arial"/>
              </a:rPr>
              <a:t>thấm</a:t>
            </a:r>
            <a:r>
              <a:rPr lang="en-US" sz="2667" b="1" kern="0" dirty="0">
                <a:solidFill>
                  <a:prstClr val="white"/>
                </a:solidFill>
                <a:latin typeface="Times New Roman" panose="02020603050405020304" pitchFamily="18" charset="0"/>
                <a:cs typeface="Times New Roman" panose="02020603050405020304" pitchFamily="18" charset="0"/>
                <a:sym typeface="Arial"/>
              </a:rPr>
              <a:t> </a:t>
            </a:r>
            <a:r>
              <a:rPr lang="en-US" sz="2667" b="1" kern="0" dirty="0" err="1">
                <a:solidFill>
                  <a:prstClr val="white"/>
                </a:solidFill>
                <a:latin typeface="Times New Roman" panose="02020603050405020304" pitchFamily="18" charset="0"/>
                <a:cs typeface="Times New Roman" panose="02020603050405020304" pitchFamily="18" charset="0"/>
                <a:sym typeface="Arial"/>
              </a:rPr>
              <a:t>khác</a:t>
            </a:r>
            <a:r>
              <a:rPr lang="en-US" sz="2667" b="1" kern="0" dirty="0">
                <a:solidFill>
                  <a:prstClr val="white"/>
                </a:solidFill>
                <a:latin typeface="Times New Roman" panose="02020603050405020304" pitchFamily="18" charset="0"/>
                <a:cs typeface="Times New Roman" panose="02020603050405020304" pitchFamily="18" charset="0"/>
                <a:sym typeface="Arial"/>
              </a:rPr>
              <a:t> </a:t>
            </a:r>
            <a:r>
              <a:rPr lang="en-US" sz="2667" b="1" kern="0" dirty="0" err="1">
                <a:solidFill>
                  <a:prstClr val="white"/>
                </a:solidFill>
                <a:latin typeface="Times New Roman" panose="02020603050405020304" pitchFamily="18" charset="0"/>
                <a:cs typeface="Times New Roman" panose="02020603050405020304" pitchFamily="18" charset="0"/>
                <a:sym typeface="Arial"/>
              </a:rPr>
              <a:t>nhau</a:t>
            </a:r>
            <a:r>
              <a:rPr lang="en-US" sz="2667" b="1" kern="0" dirty="0">
                <a:solidFill>
                  <a:prstClr val="white"/>
                </a:solidFill>
                <a:latin typeface="Times New Roman" panose="02020603050405020304" pitchFamily="18" charset="0"/>
                <a:cs typeface="Times New Roman" panose="02020603050405020304" pitchFamily="18" charset="0"/>
                <a:sym typeface="Arial"/>
              </a:rPr>
              <a:t> </a:t>
            </a:r>
            <a:r>
              <a:rPr lang="en-US" sz="2667" b="1" kern="0" dirty="0" err="1">
                <a:solidFill>
                  <a:prstClr val="white"/>
                </a:solidFill>
                <a:latin typeface="Times New Roman" panose="02020603050405020304" pitchFamily="18" charset="0"/>
                <a:cs typeface="Times New Roman" panose="02020603050405020304" pitchFamily="18" charset="0"/>
                <a:sym typeface="Arial"/>
              </a:rPr>
              <a:t>như</a:t>
            </a:r>
            <a:r>
              <a:rPr lang="en-US" sz="2667" b="1" kern="0" dirty="0">
                <a:solidFill>
                  <a:prstClr val="white"/>
                </a:solidFill>
                <a:latin typeface="Times New Roman" panose="02020603050405020304" pitchFamily="18" charset="0"/>
                <a:cs typeface="Times New Roman" panose="02020603050405020304" pitchFamily="18" charset="0"/>
                <a:sym typeface="Arial"/>
              </a:rPr>
              <a:t> </a:t>
            </a:r>
            <a:r>
              <a:rPr lang="en-US" sz="2667" b="1" kern="0" dirty="0" err="1">
                <a:solidFill>
                  <a:prstClr val="white"/>
                </a:solidFill>
                <a:latin typeface="Times New Roman" panose="02020603050405020304" pitchFamily="18" charset="0"/>
                <a:cs typeface="Times New Roman" panose="02020603050405020304" pitchFamily="18" charset="0"/>
                <a:sym typeface="Arial"/>
              </a:rPr>
              <a:t>thế</a:t>
            </a:r>
            <a:r>
              <a:rPr lang="en-US" sz="2667" b="1" kern="0" dirty="0">
                <a:solidFill>
                  <a:prstClr val="white"/>
                </a:solidFill>
                <a:latin typeface="Times New Roman" panose="02020603050405020304" pitchFamily="18" charset="0"/>
                <a:cs typeface="Times New Roman" panose="02020603050405020304" pitchFamily="18" charset="0"/>
                <a:sym typeface="Arial"/>
              </a:rPr>
              <a:t> </a:t>
            </a:r>
            <a:r>
              <a:rPr lang="en-US" sz="2667" b="1" kern="0" dirty="0" err="1">
                <a:solidFill>
                  <a:prstClr val="white"/>
                </a:solidFill>
                <a:latin typeface="Times New Roman" panose="02020603050405020304" pitchFamily="18" charset="0"/>
                <a:cs typeface="Times New Roman" panose="02020603050405020304" pitchFamily="18" charset="0"/>
                <a:sym typeface="Arial"/>
              </a:rPr>
              <a:t>nào</a:t>
            </a:r>
            <a:r>
              <a:rPr lang="en-US" sz="2667" b="1" kern="0" dirty="0">
                <a:solidFill>
                  <a:prstClr val="white"/>
                </a:solidFill>
                <a:latin typeface="Times New Roman" panose="02020603050405020304" pitchFamily="18" charset="0"/>
                <a:cs typeface="Times New Roman" panose="02020603050405020304" pitchFamily="18" charset="0"/>
                <a:sym typeface="Arial"/>
              </a:rPr>
              <a:t> ?</a:t>
            </a:r>
          </a:p>
        </p:txBody>
      </p:sp>
      <p:sp>
        <p:nvSpPr>
          <p:cNvPr id="15" name="bang b">
            <a:extLst>
              <a:ext uri="{FF2B5EF4-FFF2-40B4-BE49-F238E27FC236}">
                <a16:creationId xmlns="" xmlns:a16="http://schemas.microsoft.com/office/drawing/2014/main" id="{D0E6AFB4-275F-4728-9A13-27E00F9EA3A2}"/>
              </a:ext>
            </a:extLst>
          </p:cNvPr>
          <p:cNvSpPr/>
          <p:nvPr/>
        </p:nvSpPr>
        <p:spPr>
          <a:xfrm flipH="1">
            <a:off x="6033216" y="5120968"/>
            <a:ext cx="5945337" cy="60451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sym typeface="Arial"/>
            </a:endParaRPr>
          </a:p>
        </p:txBody>
      </p:sp>
      <p:sp>
        <p:nvSpPr>
          <p:cNvPr id="16" name="bang c">
            <a:extLst>
              <a:ext uri="{FF2B5EF4-FFF2-40B4-BE49-F238E27FC236}">
                <a16:creationId xmlns="" xmlns:a16="http://schemas.microsoft.com/office/drawing/2014/main" id="{CA2E0476-BE10-4768-BE1B-A9C0072703C2}"/>
              </a:ext>
            </a:extLst>
          </p:cNvPr>
          <p:cNvSpPr/>
          <p:nvPr/>
        </p:nvSpPr>
        <p:spPr>
          <a:xfrm flipH="1">
            <a:off x="227638" y="5945509"/>
            <a:ext cx="5249773" cy="60451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sym typeface="Arial"/>
            </a:endParaRPr>
          </a:p>
        </p:txBody>
      </p:sp>
      <p:sp>
        <p:nvSpPr>
          <p:cNvPr id="25" name="cau hoi b">
            <a:extLst>
              <a:ext uri="{FF2B5EF4-FFF2-40B4-BE49-F238E27FC236}">
                <a16:creationId xmlns="" xmlns:a16="http://schemas.microsoft.com/office/drawing/2014/main" id="{9897B1B9-EB78-41AF-AC33-1E8F7714B11F}"/>
              </a:ext>
            </a:extLst>
          </p:cNvPr>
          <p:cNvSpPr txBox="1"/>
          <p:nvPr/>
        </p:nvSpPr>
        <p:spPr>
          <a:xfrm>
            <a:off x="5997929" y="5081947"/>
            <a:ext cx="5794076" cy="543675"/>
          </a:xfrm>
          <a:prstGeom prst="rect">
            <a:avLst/>
          </a:prstGeom>
          <a:noFill/>
        </p:spPr>
        <p:txBody>
          <a:bodyPr wrap="square" rtlCol="0">
            <a:spAutoFit/>
          </a:bodyPr>
          <a:lstStyle/>
          <a:p>
            <a:pPr defTabSz="914377">
              <a:buClr>
                <a:prstClr val="white"/>
              </a:buClr>
              <a:defRPr/>
            </a:pPr>
            <a:r>
              <a:rPr lang="en-US" sz="2933" kern="0" dirty="0">
                <a:solidFill>
                  <a:prstClr val="white"/>
                </a:solidFill>
                <a:latin typeface="Times New Roman" panose="02020603050405020304" pitchFamily="18" charset="0"/>
                <a:cs typeface="Times New Roman" panose="02020603050405020304" pitchFamily="18" charset="0"/>
                <a:sym typeface="Arial"/>
              </a:rPr>
              <a:t>   B. </a:t>
            </a:r>
            <a:r>
              <a:rPr lang="en-US" sz="2933" kern="0" dirty="0" err="1">
                <a:solidFill>
                  <a:prstClr val="white"/>
                </a:solidFill>
                <a:latin typeface="Times New Roman" panose="02020603050405020304" pitchFamily="18" charset="0"/>
                <a:cs typeface="Times New Roman" panose="02020603050405020304" pitchFamily="18" charset="0"/>
                <a:sym typeface="Arial"/>
              </a:rPr>
              <a:t>Mặt</a:t>
            </a:r>
            <a:r>
              <a:rPr lang="en-US" sz="2933" kern="0" dirty="0">
                <a:solidFill>
                  <a:prstClr val="white"/>
                </a:solidFill>
                <a:latin typeface="Times New Roman" panose="02020603050405020304" pitchFamily="18" charset="0"/>
                <a:cs typeface="Times New Roman" panose="02020603050405020304" pitchFamily="18" charset="0"/>
                <a:sym typeface="Arial"/>
              </a:rPr>
              <a:t> </a:t>
            </a:r>
            <a:r>
              <a:rPr lang="en-US" sz="2933" kern="0" dirty="0" err="1">
                <a:solidFill>
                  <a:prstClr val="white"/>
                </a:solidFill>
                <a:latin typeface="Times New Roman" panose="02020603050405020304" pitchFamily="18" charset="0"/>
                <a:cs typeface="Times New Roman" panose="02020603050405020304" pitchFamily="18" charset="0"/>
                <a:sym typeface="Arial"/>
              </a:rPr>
              <a:t>dưới</a:t>
            </a:r>
            <a:r>
              <a:rPr lang="en-US" sz="2933" kern="0" dirty="0">
                <a:solidFill>
                  <a:prstClr val="white"/>
                </a:solidFill>
                <a:latin typeface="Times New Roman" panose="02020603050405020304" pitchFamily="18" charset="0"/>
                <a:cs typeface="Times New Roman" panose="02020603050405020304" pitchFamily="18" charset="0"/>
                <a:sym typeface="Arial"/>
              </a:rPr>
              <a:t> </a:t>
            </a:r>
            <a:r>
              <a:rPr lang="en-US" sz="2933" kern="0" dirty="0" err="1">
                <a:solidFill>
                  <a:prstClr val="white"/>
                </a:solidFill>
                <a:latin typeface="Times New Roman" panose="02020603050405020304" pitchFamily="18" charset="0"/>
                <a:cs typeface="Times New Roman" panose="02020603050405020304" pitchFamily="18" charset="0"/>
                <a:sym typeface="Arial"/>
              </a:rPr>
              <a:t>sẽ</a:t>
            </a:r>
            <a:r>
              <a:rPr lang="en-US" sz="2933" kern="0" dirty="0">
                <a:solidFill>
                  <a:prstClr val="white"/>
                </a:solidFill>
                <a:latin typeface="Times New Roman" panose="02020603050405020304" pitchFamily="18" charset="0"/>
                <a:cs typeface="Times New Roman" panose="02020603050405020304" pitchFamily="18" charset="0"/>
                <a:sym typeface="Arial"/>
              </a:rPr>
              <a:t> </a:t>
            </a:r>
            <a:r>
              <a:rPr lang="en-US" sz="2933" kern="0" dirty="0" err="1">
                <a:solidFill>
                  <a:prstClr val="white"/>
                </a:solidFill>
                <a:latin typeface="Times New Roman" panose="02020603050405020304" pitchFamily="18" charset="0"/>
                <a:cs typeface="Times New Roman" panose="02020603050405020304" pitchFamily="18" charset="0"/>
                <a:sym typeface="Arial"/>
              </a:rPr>
              <a:t>nhanh</a:t>
            </a:r>
            <a:r>
              <a:rPr lang="en-US" sz="2933" kern="0" dirty="0">
                <a:solidFill>
                  <a:prstClr val="white"/>
                </a:solidFill>
                <a:latin typeface="Times New Roman" panose="02020603050405020304" pitchFamily="18" charset="0"/>
                <a:cs typeface="Times New Roman" panose="02020603050405020304" pitchFamily="18" charset="0"/>
                <a:sym typeface="Arial"/>
              </a:rPr>
              <a:t> </a:t>
            </a:r>
            <a:r>
              <a:rPr lang="en-US" sz="2933" kern="0" dirty="0" err="1">
                <a:solidFill>
                  <a:prstClr val="white"/>
                </a:solidFill>
                <a:latin typeface="Times New Roman" panose="02020603050405020304" pitchFamily="18" charset="0"/>
                <a:cs typeface="Times New Roman" panose="02020603050405020304" pitchFamily="18" charset="0"/>
                <a:sym typeface="Arial"/>
              </a:rPr>
              <a:t>hơn</a:t>
            </a:r>
            <a:r>
              <a:rPr lang="en-US" sz="2933" kern="0" dirty="0">
                <a:solidFill>
                  <a:prstClr val="white"/>
                </a:solidFill>
                <a:latin typeface="Times New Roman" panose="02020603050405020304" pitchFamily="18" charset="0"/>
                <a:cs typeface="Times New Roman" panose="02020603050405020304" pitchFamily="18" charset="0"/>
                <a:sym typeface="Arial"/>
              </a:rPr>
              <a:t> </a:t>
            </a:r>
            <a:r>
              <a:rPr lang="en-US" sz="2933" kern="0" dirty="0" err="1">
                <a:solidFill>
                  <a:prstClr val="white"/>
                </a:solidFill>
                <a:latin typeface="Times New Roman" panose="02020603050405020304" pitchFamily="18" charset="0"/>
                <a:cs typeface="Times New Roman" panose="02020603050405020304" pitchFamily="18" charset="0"/>
                <a:sym typeface="Arial"/>
              </a:rPr>
              <a:t>mặt</a:t>
            </a:r>
            <a:r>
              <a:rPr lang="en-US" sz="2933" kern="0" dirty="0">
                <a:solidFill>
                  <a:prstClr val="white"/>
                </a:solidFill>
                <a:latin typeface="Times New Roman" panose="02020603050405020304" pitchFamily="18" charset="0"/>
                <a:cs typeface="Times New Roman" panose="02020603050405020304" pitchFamily="18" charset="0"/>
                <a:sym typeface="Arial"/>
              </a:rPr>
              <a:t> </a:t>
            </a:r>
            <a:r>
              <a:rPr lang="en-US" sz="2933" kern="0" dirty="0" err="1">
                <a:solidFill>
                  <a:prstClr val="white"/>
                </a:solidFill>
                <a:latin typeface="Times New Roman" panose="02020603050405020304" pitchFamily="18" charset="0"/>
                <a:cs typeface="Times New Roman" panose="02020603050405020304" pitchFamily="18" charset="0"/>
                <a:sym typeface="Arial"/>
              </a:rPr>
              <a:t>trên</a:t>
            </a:r>
            <a:endParaRPr lang="en-US" sz="2933" dirty="0">
              <a:solidFill>
                <a:prstClr val="white"/>
              </a:solidFill>
              <a:latin typeface="Times New Roman" panose="02020603050405020304" pitchFamily="18" charset="0"/>
              <a:ea typeface="Tahoma" panose="020B0604030504040204" pitchFamily="34" charset="0"/>
              <a:cs typeface="Times New Roman" panose="02020603050405020304" pitchFamily="18" charset="0"/>
              <a:sym typeface="Arial"/>
            </a:endParaRPr>
          </a:p>
        </p:txBody>
      </p:sp>
      <p:sp>
        <p:nvSpPr>
          <p:cNvPr id="27" name="cau hoi c">
            <a:extLst>
              <a:ext uri="{FF2B5EF4-FFF2-40B4-BE49-F238E27FC236}">
                <a16:creationId xmlns="" xmlns:a16="http://schemas.microsoft.com/office/drawing/2014/main" id="{D96707EC-5A82-4050-B897-6DBAB63AC957}"/>
              </a:ext>
            </a:extLst>
          </p:cNvPr>
          <p:cNvSpPr txBox="1"/>
          <p:nvPr/>
        </p:nvSpPr>
        <p:spPr>
          <a:xfrm>
            <a:off x="292124" y="5922143"/>
            <a:ext cx="5185287" cy="851452"/>
          </a:xfrm>
          <a:prstGeom prst="rect">
            <a:avLst/>
          </a:prstGeom>
          <a:noFill/>
        </p:spPr>
        <p:txBody>
          <a:bodyPr wrap="square" rtlCol="0">
            <a:spAutoFit/>
          </a:bodyPr>
          <a:lstStyle/>
          <a:p>
            <a:pPr marL="342891" indent="-342891" defTabSz="914377">
              <a:buClr>
                <a:prstClr val="white"/>
              </a:buClr>
              <a:buFont typeface="Wingdings" panose="05000000000000000000" pitchFamily="2" charset="2"/>
              <a:buChar char="w"/>
              <a:defRPr/>
            </a:pPr>
            <a:r>
              <a:rPr lang="en-US" sz="2933" kern="0" dirty="0">
                <a:solidFill>
                  <a:prstClr val="white"/>
                </a:solidFill>
                <a:latin typeface="Times New Roman" panose="02020603050405020304" pitchFamily="18" charset="0"/>
                <a:cs typeface="Times New Roman" panose="02020603050405020304" pitchFamily="18" charset="0"/>
                <a:sym typeface="Arial"/>
              </a:rPr>
              <a:t>C. </a:t>
            </a:r>
            <a:r>
              <a:rPr lang="en-US" sz="2933" kern="0" dirty="0" err="1">
                <a:solidFill>
                  <a:prstClr val="white"/>
                </a:solidFill>
                <a:latin typeface="Times New Roman" panose="02020603050405020304" pitchFamily="18" charset="0"/>
                <a:cs typeface="Times New Roman" panose="02020603050405020304" pitchFamily="18" charset="0"/>
                <a:sym typeface="Arial"/>
              </a:rPr>
              <a:t>Cả</a:t>
            </a:r>
            <a:r>
              <a:rPr lang="en-US" sz="2933" kern="0" dirty="0">
                <a:solidFill>
                  <a:prstClr val="white"/>
                </a:solidFill>
                <a:latin typeface="Times New Roman" panose="02020603050405020304" pitchFamily="18" charset="0"/>
                <a:cs typeface="Times New Roman" panose="02020603050405020304" pitchFamily="18" charset="0"/>
                <a:sym typeface="Arial"/>
              </a:rPr>
              <a:t> </a:t>
            </a:r>
            <a:r>
              <a:rPr lang="en-US" sz="2933" kern="0" dirty="0" err="1">
                <a:solidFill>
                  <a:prstClr val="white"/>
                </a:solidFill>
                <a:latin typeface="Times New Roman" panose="02020603050405020304" pitchFamily="18" charset="0"/>
                <a:cs typeface="Times New Roman" panose="02020603050405020304" pitchFamily="18" charset="0"/>
                <a:sym typeface="Arial"/>
              </a:rPr>
              <a:t>hai</a:t>
            </a:r>
            <a:r>
              <a:rPr lang="en-US" sz="2933" kern="0" dirty="0">
                <a:solidFill>
                  <a:prstClr val="white"/>
                </a:solidFill>
                <a:latin typeface="Times New Roman" panose="02020603050405020304" pitchFamily="18" charset="0"/>
                <a:cs typeface="Times New Roman" panose="02020603050405020304" pitchFamily="18" charset="0"/>
                <a:sym typeface="Arial"/>
              </a:rPr>
              <a:t> </a:t>
            </a:r>
            <a:r>
              <a:rPr lang="en-US" sz="2933" kern="0" dirty="0" err="1">
                <a:solidFill>
                  <a:prstClr val="white"/>
                </a:solidFill>
                <a:latin typeface="Times New Roman" panose="02020603050405020304" pitchFamily="18" charset="0"/>
                <a:cs typeface="Times New Roman" panose="02020603050405020304" pitchFamily="18" charset="0"/>
                <a:sym typeface="Arial"/>
              </a:rPr>
              <a:t>mặt</a:t>
            </a:r>
            <a:r>
              <a:rPr lang="en-US" sz="2933" kern="0" dirty="0">
                <a:solidFill>
                  <a:prstClr val="white"/>
                </a:solidFill>
                <a:latin typeface="Times New Roman" panose="02020603050405020304" pitchFamily="18" charset="0"/>
                <a:cs typeface="Times New Roman" panose="02020603050405020304" pitchFamily="18" charset="0"/>
                <a:sym typeface="Arial"/>
              </a:rPr>
              <a:t> </a:t>
            </a:r>
            <a:r>
              <a:rPr lang="en-US" sz="2933" kern="0" dirty="0" err="1">
                <a:solidFill>
                  <a:prstClr val="white"/>
                </a:solidFill>
                <a:latin typeface="Times New Roman" panose="02020603050405020304" pitchFamily="18" charset="0"/>
                <a:cs typeface="Times New Roman" panose="02020603050405020304" pitchFamily="18" charset="0"/>
                <a:sym typeface="Arial"/>
              </a:rPr>
              <a:t>đều</a:t>
            </a:r>
            <a:r>
              <a:rPr lang="en-US" sz="2933" kern="0" dirty="0">
                <a:solidFill>
                  <a:prstClr val="white"/>
                </a:solidFill>
                <a:latin typeface="Times New Roman" panose="02020603050405020304" pitchFamily="18" charset="0"/>
                <a:cs typeface="Times New Roman" panose="02020603050405020304" pitchFamily="18" charset="0"/>
                <a:sym typeface="Arial"/>
              </a:rPr>
              <a:t> </a:t>
            </a:r>
            <a:r>
              <a:rPr lang="en-US" sz="2933" kern="0" dirty="0" err="1">
                <a:solidFill>
                  <a:prstClr val="white"/>
                </a:solidFill>
                <a:latin typeface="Times New Roman" panose="02020603050405020304" pitchFamily="18" charset="0"/>
                <a:cs typeface="Times New Roman" panose="02020603050405020304" pitchFamily="18" charset="0"/>
                <a:sym typeface="Arial"/>
              </a:rPr>
              <a:t>như</a:t>
            </a:r>
            <a:r>
              <a:rPr lang="en-US" sz="2933" kern="0" dirty="0">
                <a:solidFill>
                  <a:prstClr val="white"/>
                </a:solidFill>
                <a:latin typeface="Times New Roman" panose="02020603050405020304" pitchFamily="18" charset="0"/>
                <a:cs typeface="Times New Roman" panose="02020603050405020304" pitchFamily="18" charset="0"/>
                <a:sym typeface="Arial"/>
              </a:rPr>
              <a:t> </a:t>
            </a:r>
            <a:r>
              <a:rPr lang="en-US" sz="2933" kern="0" dirty="0" err="1">
                <a:solidFill>
                  <a:prstClr val="white"/>
                </a:solidFill>
                <a:latin typeface="Times New Roman" panose="02020603050405020304" pitchFamily="18" charset="0"/>
                <a:cs typeface="Times New Roman" panose="02020603050405020304" pitchFamily="18" charset="0"/>
                <a:sym typeface="Arial"/>
              </a:rPr>
              <a:t>nhau</a:t>
            </a:r>
            <a:endParaRPr lang="en-US" sz="2933" kern="0" dirty="0">
              <a:solidFill>
                <a:prstClr val="white"/>
              </a:solidFill>
              <a:latin typeface="Times New Roman" panose="02020603050405020304" pitchFamily="18" charset="0"/>
              <a:cs typeface="Times New Roman" panose="02020603050405020304" pitchFamily="18" charset="0"/>
              <a:sym typeface="Arial"/>
            </a:endParaRPr>
          </a:p>
          <a:p>
            <a:pPr defTabSz="914377">
              <a:buClr>
                <a:prstClr val="white"/>
              </a:buClr>
              <a:defRPr/>
            </a:pPr>
            <a:endParaRPr lang="en-US" sz="2000" dirty="0">
              <a:solidFill>
                <a:prstClr val="white"/>
              </a:solidFill>
              <a:ea typeface="Tahoma" panose="020B0604030504040204" pitchFamily="34" charset="0"/>
              <a:cs typeface="Tahoma" panose="020B0604030504040204" pitchFamily="34" charset="0"/>
              <a:sym typeface="Arial"/>
            </a:endParaRPr>
          </a:p>
        </p:txBody>
      </p:sp>
      <p:sp>
        <p:nvSpPr>
          <p:cNvPr id="31" name="bang a">
            <a:extLst>
              <a:ext uri="{FF2B5EF4-FFF2-40B4-BE49-F238E27FC236}">
                <a16:creationId xmlns="" xmlns:a16="http://schemas.microsoft.com/office/drawing/2014/main" id="{8DD63B39-09F3-4F04-83CD-408FC7619A90}"/>
              </a:ext>
            </a:extLst>
          </p:cNvPr>
          <p:cNvSpPr/>
          <p:nvPr/>
        </p:nvSpPr>
        <p:spPr>
          <a:xfrm flipH="1">
            <a:off x="35852" y="5064746"/>
            <a:ext cx="5814474" cy="60451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sym typeface="Arial"/>
            </a:endParaRPr>
          </a:p>
        </p:txBody>
      </p:sp>
      <p:sp>
        <p:nvSpPr>
          <p:cNvPr id="32" name="bang d">
            <a:extLst>
              <a:ext uri="{FF2B5EF4-FFF2-40B4-BE49-F238E27FC236}">
                <a16:creationId xmlns="" xmlns:a16="http://schemas.microsoft.com/office/drawing/2014/main" id="{A6F11D1C-4D08-4BAF-9A3D-4AC673B9036B}"/>
              </a:ext>
            </a:extLst>
          </p:cNvPr>
          <p:cNvSpPr/>
          <p:nvPr/>
        </p:nvSpPr>
        <p:spPr>
          <a:xfrm flipH="1">
            <a:off x="6135896" y="5958224"/>
            <a:ext cx="5249773" cy="60451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sym typeface="Arial"/>
            </a:endParaRPr>
          </a:p>
        </p:txBody>
      </p:sp>
      <p:sp>
        <p:nvSpPr>
          <p:cNvPr id="33" name="cau hoi a">
            <a:extLst>
              <a:ext uri="{FF2B5EF4-FFF2-40B4-BE49-F238E27FC236}">
                <a16:creationId xmlns="" xmlns:a16="http://schemas.microsoft.com/office/drawing/2014/main" id="{9B5DABB8-849A-4D2D-930C-9CA07BFC5BDE}"/>
              </a:ext>
            </a:extLst>
          </p:cNvPr>
          <p:cNvSpPr txBox="1"/>
          <p:nvPr/>
        </p:nvSpPr>
        <p:spPr>
          <a:xfrm>
            <a:off x="227638" y="5007317"/>
            <a:ext cx="5934479" cy="851452"/>
          </a:xfrm>
          <a:prstGeom prst="rect">
            <a:avLst/>
          </a:prstGeom>
          <a:noFill/>
        </p:spPr>
        <p:txBody>
          <a:bodyPr wrap="square" rtlCol="0">
            <a:spAutoFit/>
          </a:bodyPr>
          <a:lstStyle/>
          <a:p>
            <a:pPr defTabSz="914377">
              <a:buClr>
                <a:prstClr val="white"/>
              </a:buClr>
              <a:defRPr/>
            </a:pPr>
            <a:r>
              <a:rPr lang="en-US" sz="2933" kern="0" dirty="0" smtClean="0">
                <a:solidFill>
                  <a:prstClr val="white"/>
                </a:solidFill>
                <a:latin typeface="Times New Roman" panose="02020603050405020304" pitchFamily="18" charset="0"/>
                <a:cs typeface="Times New Roman" panose="02020603050405020304" pitchFamily="18" charset="0"/>
                <a:sym typeface="Arial"/>
              </a:rPr>
              <a:t>A. </a:t>
            </a:r>
            <a:r>
              <a:rPr lang="en-US" sz="2933" kern="0" dirty="0" err="1">
                <a:solidFill>
                  <a:prstClr val="white"/>
                </a:solidFill>
                <a:latin typeface="Times New Roman" panose="02020603050405020304" pitchFamily="18" charset="0"/>
                <a:cs typeface="Times New Roman" panose="02020603050405020304" pitchFamily="18" charset="0"/>
                <a:sym typeface="Arial"/>
              </a:rPr>
              <a:t>Mặt</a:t>
            </a:r>
            <a:r>
              <a:rPr lang="en-US" sz="2933" kern="0" dirty="0">
                <a:solidFill>
                  <a:prstClr val="white"/>
                </a:solidFill>
                <a:latin typeface="Times New Roman" panose="02020603050405020304" pitchFamily="18" charset="0"/>
                <a:cs typeface="Times New Roman" panose="02020603050405020304" pitchFamily="18" charset="0"/>
                <a:sym typeface="Arial"/>
              </a:rPr>
              <a:t> </a:t>
            </a:r>
            <a:r>
              <a:rPr lang="en-US" sz="2933" kern="0" dirty="0" err="1">
                <a:solidFill>
                  <a:prstClr val="white"/>
                </a:solidFill>
                <a:latin typeface="Times New Roman" panose="02020603050405020304" pitchFamily="18" charset="0"/>
                <a:cs typeface="Times New Roman" panose="02020603050405020304" pitchFamily="18" charset="0"/>
                <a:sym typeface="Arial"/>
              </a:rPr>
              <a:t>trên</a:t>
            </a:r>
            <a:r>
              <a:rPr lang="en-US" sz="2933" kern="0" dirty="0">
                <a:solidFill>
                  <a:prstClr val="white"/>
                </a:solidFill>
                <a:latin typeface="Times New Roman" panose="02020603050405020304" pitchFamily="18" charset="0"/>
                <a:cs typeface="Times New Roman" panose="02020603050405020304" pitchFamily="18" charset="0"/>
                <a:sym typeface="Arial"/>
              </a:rPr>
              <a:t> </a:t>
            </a:r>
            <a:r>
              <a:rPr lang="en-US" sz="2933" kern="0" dirty="0" err="1">
                <a:solidFill>
                  <a:prstClr val="white"/>
                </a:solidFill>
                <a:latin typeface="Times New Roman" panose="02020603050405020304" pitchFamily="18" charset="0"/>
                <a:cs typeface="Times New Roman" panose="02020603050405020304" pitchFamily="18" charset="0"/>
                <a:sym typeface="Arial"/>
              </a:rPr>
              <a:t>sẽ</a:t>
            </a:r>
            <a:r>
              <a:rPr lang="en-US" sz="2933" kern="0" dirty="0">
                <a:solidFill>
                  <a:prstClr val="white"/>
                </a:solidFill>
                <a:latin typeface="Times New Roman" panose="02020603050405020304" pitchFamily="18" charset="0"/>
                <a:cs typeface="Times New Roman" panose="02020603050405020304" pitchFamily="18" charset="0"/>
                <a:sym typeface="Arial"/>
              </a:rPr>
              <a:t> </a:t>
            </a:r>
            <a:r>
              <a:rPr lang="en-US" sz="2933" kern="0" dirty="0" err="1">
                <a:solidFill>
                  <a:prstClr val="white"/>
                </a:solidFill>
                <a:latin typeface="Times New Roman" panose="02020603050405020304" pitchFamily="18" charset="0"/>
                <a:cs typeface="Times New Roman" panose="02020603050405020304" pitchFamily="18" charset="0"/>
                <a:sym typeface="Arial"/>
              </a:rPr>
              <a:t>nhanh</a:t>
            </a:r>
            <a:r>
              <a:rPr lang="en-US" sz="2933" kern="0" dirty="0">
                <a:solidFill>
                  <a:prstClr val="white"/>
                </a:solidFill>
                <a:latin typeface="Times New Roman" panose="02020603050405020304" pitchFamily="18" charset="0"/>
                <a:cs typeface="Times New Roman" panose="02020603050405020304" pitchFamily="18" charset="0"/>
                <a:sym typeface="Arial"/>
              </a:rPr>
              <a:t> </a:t>
            </a:r>
            <a:r>
              <a:rPr lang="en-US" sz="2933" kern="0" dirty="0" err="1">
                <a:solidFill>
                  <a:prstClr val="white"/>
                </a:solidFill>
                <a:latin typeface="Times New Roman" panose="02020603050405020304" pitchFamily="18" charset="0"/>
                <a:cs typeface="Times New Roman" panose="02020603050405020304" pitchFamily="18" charset="0"/>
                <a:sym typeface="Arial"/>
              </a:rPr>
              <a:t>hơn</a:t>
            </a:r>
            <a:r>
              <a:rPr lang="en-US" sz="2933" kern="0" dirty="0">
                <a:solidFill>
                  <a:prstClr val="white"/>
                </a:solidFill>
                <a:latin typeface="Times New Roman" panose="02020603050405020304" pitchFamily="18" charset="0"/>
                <a:cs typeface="Times New Roman" panose="02020603050405020304" pitchFamily="18" charset="0"/>
                <a:sym typeface="Arial"/>
              </a:rPr>
              <a:t> </a:t>
            </a:r>
            <a:r>
              <a:rPr lang="en-US" sz="2933" kern="0" dirty="0" err="1">
                <a:solidFill>
                  <a:prstClr val="white"/>
                </a:solidFill>
                <a:latin typeface="Times New Roman" panose="02020603050405020304" pitchFamily="18" charset="0"/>
                <a:cs typeface="Times New Roman" panose="02020603050405020304" pitchFamily="18" charset="0"/>
                <a:sym typeface="Arial"/>
              </a:rPr>
              <a:t>mặt</a:t>
            </a:r>
            <a:r>
              <a:rPr lang="en-US" sz="2933" kern="0" dirty="0">
                <a:solidFill>
                  <a:prstClr val="white"/>
                </a:solidFill>
                <a:latin typeface="Times New Roman" panose="02020603050405020304" pitchFamily="18" charset="0"/>
                <a:cs typeface="Times New Roman" panose="02020603050405020304" pitchFamily="18" charset="0"/>
                <a:sym typeface="Arial"/>
              </a:rPr>
              <a:t> </a:t>
            </a:r>
            <a:r>
              <a:rPr lang="en-US" sz="2933" kern="0" dirty="0" err="1">
                <a:solidFill>
                  <a:prstClr val="white"/>
                </a:solidFill>
                <a:latin typeface="Times New Roman" panose="02020603050405020304" pitchFamily="18" charset="0"/>
                <a:cs typeface="Times New Roman" panose="02020603050405020304" pitchFamily="18" charset="0"/>
                <a:sym typeface="Arial"/>
              </a:rPr>
              <a:t>dưới</a:t>
            </a:r>
            <a:endParaRPr lang="en-US" sz="2933" kern="0" dirty="0">
              <a:solidFill>
                <a:prstClr val="white"/>
              </a:solidFill>
              <a:latin typeface="Times New Roman" panose="02020603050405020304" pitchFamily="18" charset="0"/>
              <a:cs typeface="Times New Roman" panose="02020603050405020304" pitchFamily="18" charset="0"/>
              <a:sym typeface="Arial"/>
            </a:endParaRPr>
          </a:p>
          <a:p>
            <a:pPr defTabSz="914377">
              <a:buClr>
                <a:prstClr val="white"/>
              </a:buClr>
              <a:defRPr/>
            </a:pPr>
            <a:endParaRPr lang="en-US" sz="2000" dirty="0">
              <a:solidFill>
                <a:prstClr val="white"/>
              </a:solidFill>
              <a:ea typeface="Tahoma" panose="020B0604030504040204" pitchFamily="34" charset="0"/>
              <a:cs typeface="Tahoma" panose="020B0604030504040204" pitchFamily="34" charset="0"/>
              <a:sym typeface="Arial"/>
            </a:endParaRPr>
          </a:p>
        </p:txBody>
      </p:sp>
      <p:sp>
        <p:nvSpPr>
          <p:cNvPr id="34" name="cau hoi d">
            <a:extLst>
              <a:ext uri="{FF2B5EF4-FFF2-40B4-BE49-F238E27FC236}">
                <a16:creationId xmlns="" xmlns:a16="http://schemas.microsoft.com/office/drawing/2014/main" id="{42A746A3-96B8-42A5-8EFA-A104DB6B2F69}"/>
              </a:ext>
            </a:extLst>
          </p:cNvPr>
          <p:cNvSpPr txBox="1"/>
          <p:nvPr/>
        </p:nvSpPr>
        <p:spPr>
          <a:xfrm>
            <a:off x="6390905" y="5932068"/>
            <a:ext cx="5229955" cy="851452"/>
          </a:xfrm>
          <a:prstGeom prst="rect">
            <a:avLst/>
          </a:prstGeom>
          <a:noFill/>
        </p:spPr>
        <p:txBody>
          <a:bodyPr wrap="square" rtlCol="0">
            <a:spAutoFit/>
          </a:bodyPr>
          <a:lstStyle/>
          <a:p>
            <a:pPr defTabSz="914377">
              <a:buClr>
                <a:prstClr val="white"/>
              </a:buClr>
              <a:defRPr/>
            </a:pPr>
            <a:r>
              <a:rPr lang="en-US" sz="2933" kern="0" dirty="0">
                <a:solidFill>
                  <a:prstClr val="white"/>
                </a:solidFill>
                <a:latin typeface="Times New Roman" panose="02020603050405020304" pitchFamily="18" charset="0"/>
                <a:cs typeface="Times New Roman" panose="02020603050405020304" pitchFamily="18" charset="0"/>
                <a:sym typeface="Arial"/>
              </a:rPr>
              <a:t>D. </a:t>
            </a:r>
            <a:r>
              <a:rPr lang="en-US" sz="2933" kern="0" dirty="0" err="1">
                <a:solidFill>
                  <a:prstClr val="white"/>
                </a:solidFill>
                <a:latin typeface="Times New Roman" panose="02020603050405020304" pitchFamily="18" charset="0"/>
                <a:cs typeface="Times New Roman" panose="02020603050405020304" pitchFamily="18" charset="0"/>
                <a:sym typeface="Arial"/>
              </a:rPr>
              <a:t>Không</a:t>
            </a:r>
            <a:r>
              <a:rPr lang="en-US" sz="2933" kern="0" dirty="0">
                <a:solidFill>
                  <a:prstClr val="white"/>
                </a:solidFill>
                <a:latin typeface="Times New Roman" panose="02020603050405020304" pitchFamily="18" charset="0"/>
                <a:cs typeface="Times New Roman" panose="02020603050405020304" pitchFamily="18" charset="0"/>
                <a:sym typeface="Arial"/>
              </a:rPr>
              <a:t> </a:t>
            </a:r>
            <a:r>
              <a:rPr lang="en-US" sz="2933" kern="0" dirty="0" err="1">
                <a:solidFill>
                  <a:prstClr val="white"/>
                </a:solidFill>
                <a:latin typeface="Times New Roman" panose="02020603050405020304" pitchFamily="18" charset="0"/>
                <a:cs typeface="Times New Roman" panose="02020603050405020304" pitchFamily="18" charset="0"/>
                <a:sym typeface="Arial"/>
              </a:rPr>
              <a:t>có</a:t>
            </a:r>
            <a:r>
              <a:rPr lang="en-US" sz="2933" kern="0" dirty="0">
                <a:solidFill>
                  <a:prstClr val="white"/>
                </a:solidFill>
                <a:latin typeface="Times New Roman" panose="02020603050405020304" pitchFamily="18" charset="0"/>
                <a:cs typeface="Times New Roman" panose="02020603050405020304" pitchFamily="18" charset="0"/>
                <a:sym typeface="Arial"/>
              </a:rPr>
              <a:t> </a:t>
            </a:r>
            <a:r>
              <a:rPr lang="en-US" sz="2933" kern="0" dirty="0" err="1">
                <a:solidFill>
                  <a:prstClr val="white"/>
                </a:solidFill>
                <a:latin typeface="Times New Roman" panose="02020603050405020304" pitchFamily="18" charset="0"/>
                <a:cs typeface="Times New Roman" panose="02020603050405020304" pitchFamily="18" charset="0"/>
                <a:sym typeface="Arial"/>
              </a:rPr>
              <a:t>đáp</a:t>
            </a:r>
            <a:r>
              <a:rPr lang="en-US" sz="2933" kern="0" dirty="0">
                <a:solidFill>
                  <a:prstClr val="white"/>
                </a:solidFill>
                <a:latin typeface="Times New Roman" panose="02020603050405020304" pitchFamily="18" charset="0"/>
                <a:cs typeface="Times New Roman" panose="02020603050405020304" pitchFamily="18" charset="0"/>
                <a:sym typeface="Arial"/>
              </a:rPr>
              <a:t> </a:t>
            </a:r>
            <a:r>
              <a:rPr lang="en-US" sz="2933" kern="0" dirty="0" err="1">
                <a:solidFill>
                  <a:prstClr val="white"/>
                </a:solidFill>
                <a:latin typeface="Times New Roman" panose="02020603050405020304" pitchFamily="18" charset="0"/>
                <a:cs typeface="Times New Roman" panose="02020603050405020304" pitchFamily="18" charset="0"/>
                <a:sym typeface="Arial"/>
              </a:rPr>
              <a:t>án</a:t>
            </a:r>
            <a:r>
              <a:rPr lang="en-US" sz="2933" kern="0" dirty="0">
                <a:solidFill>
                  <a:prstClr val="white"/>
                </a:solidFill>
                <a:latin typeface="Times New Roman" panose="02020603050405020304" pitchFamily="18" charset="0"/>
                <a:cs typeface="Times New Roman" panose="02020603050405020304" pitchFamily="18" charset="0"/>
                <a:sym typeface="Arial"/>
              </a:rPr>
              <a:t> </a:t>
            </a:r>
            <a:r>
              <a:rPr lang="en-US" sz="2933" kern="0" dirty="0" err="1">
                <a:solidFill>
                  <a:prstClr val="white"/>
                </a:solidFill>
                <a:latin typeface="Times New Roman" panose="02020603050405020304" pitchFamily="18" charset="0"/>
                <a:cs typeface="Times New Roman" panose="02020603050405020304" pitchFamily="18" charset="0"/>
                <a:sym typeface="Arial"/>
              </a:rPr>
              <a:t>đúng</a:t>
            </a:r>
            <a:endParaRPr lang="en-US" sz="2933" kern="0" dirty="0">
              <a:solidFill>
                <a:prstClr val="white"/>
              </a:solidFill>
              <a:latin typeface="Times New Roman" panose="02020603050405020304" pitchFamily="18" charset="0"/>
              <a:cs typeface="Times New Roman" panose="02020603050405020304" pitchFamily="18" charset="0"/>
              <a:sym typeface="Arial"/>
            </a:endParaRPr>
          </a:p>
          <a:p>
            <a:pPr marL="342891" indent="-342891" defTabSz="914377">
              <a:buClr>
                <a:prstClr val="white"/>
              </a:buClr>
              <a:buFont typeface="Wingdings" panose="05000000000000000000" pitchFamily="2" charset="2"/>
              <a:buChar char="w"/>
              <a:defRPr/>
            </a:pPr>
            <a:endParaRPr lang="en-US" sz="2000" dirty="0">
              <a:solidFill>
                <a:prstClr val="white"/>
              </a:solidFill>
              <a:ea typeface="Tahoma" panose="020B0604030504040204" pitchFamily="34" charset="0"/>
              <a:cs typeface="Tahoma" panose="020B0604030504040204" pitchFamily="34" charset="0"/>
              <a:sym typeface="Arial"/>
            </a:endParaRPr>
          </a:p>
        </p:txBody>
      </p:sp>
      <p:pic>
        <p:nvPicPr>
          <p:cNvPr id="38" name="Question">
            <a:hlinkClick r:id="" action="ppaction://media"/>
            <a:extLst>
              <a:ext uri="{FF2B5EF4-FFF2-40B4-BE49-F238E27FC236}">
                <a16:creationId xmlns="" xmlns:a16="http://schemas.microsoft.com/office/drawing/2014/main" id="{94477BC5-B6D0-442B-AA84-FC52C48B009B}"/>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2192001" y="863860"/>
            <a:ext cx="487363" cy="487363"/>
          </a:xfrm>
          <a:prstGeom prst="rect">
            <a:avLst/>
          </a:prstGeom>
        </p:spPr>
      </p:pic>
      <p:pic>
        <p:nvPicPr>
          <p:cNvPr id="39" name="Final Answer">
            <a:hlinkClick r:id="" action="ppaction://media"/>
            <a:extLst>
              <a:ext uri="{FF2B5EF4-FFF2-40B4-BE49-F238E27FC236}">
                <a16:creationId xmlns="" xmlns:a16="http://schemas.microsoft.com/office/drawing/2014/main" id="{68BE9F49-5BDC-4DC0-880E-ABA272EC2901}"/>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192001" y="1478693"/>
            <a:ext cx="487363" cy="487363"/>
          </a:xfrm>
          <a:prstGeom prst="rect">
            <a:avLst/>
          </a:prstGeom>
        </p:spPr>
      </p:pic>
      <p:pic>
        <p:nvPicPr>
          <p:cNvPr id="40" name="Win">
            <a:hlinkClick r:id="" action="ppaction://media"/>
            <a:extLst>
              <a:ext uri="{FF2B5EF4-FFF2-40B4-BE49-F238E27FC236}">
                <a16:creationId xmlns="" xmlns:a16="http://schemas.microsoft.com/office/drawing/2014/main" id="{7942E890-12CD-490E-BBD3-364B92887EF6}"/>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12202905" y="2074156"/>
            <a:ext cx="487363" cy="487363"/>
          </a:xfrm>
          <a:prstGeom prst="rect">
            <a:avLst/>
          </a:prstGeom>
        </p:spPr>
      </p:pic>
      <p:pic>
        <p:nvPicPr>
          <p:cNvPr id="41" name="Lose">
            <a:hlinkClick r:id="" action="ppaction://media"/>
            <a:extLst>
              <a:ext uri="{FF2B5EF4-FFF2-40B4-BE49-F238E27FC236}">
                <a16:creationId xmlns="" xmlns:a16="http://schemas.microsoft.com/office/drawing/2014/main" id="{1959E413-37BE-4F97-ADD0-1237CBCB68D0}"/>
              </a:ext>
            </a:extLst>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12202905" y="2630412"/>
            <a:ext cx="487363" cy="487363"/>
          </a:xfrm>
          <a:prstGeom prst="rect">
            <a:avLst/>
          </a:prstGeom>
        </p:spPr>
      </p:pic>
    </p:spTree>
    <p:extLst>
      <p:ext uri="{BB962C8B-B14F-4D97-AF65-F5344CB8AC3E}">
        <p14:creationId xmlns:p14="http://schemas.microsoft.com/office/powerpoint/2010/main" val="134403320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339" fill="hold"/>
                                        <p:tgtEl>
                                          <p:spTgt spid="38"/>
                                        </p:tgtEl>
                                      </p:cBhvr>
                                    </p:cmd>
                                  </p:childTnLst>
                                </p:cTn>
                              </p:par>
                              <p:par>
                                <p:cTn id="7" presetID="10"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500"/>
                                        <p:tgtEl>
                                          <p:spTgt spid="3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fade">
                                      <p:cBhvr>
                                        <p:cTn id="19" dur="500"/>
                                        <p:tgtEl>
                                          <p:spTgt spid="25"/>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fade">
                                      <p:cBhvr>
                                        <p:cTn id="24" dur="500"/>
                                        <p:tgtEl>
                                          <p:spTgt spid="2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fade">
                                      <p:cBhvr>
                                        <p:cTn id="29"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38"/>
                </p:tgtEl>
              </p:cMediaNode>
            </p:audio>
            <p:seq concurrent="1" nextAc="seek">
              <p:cTn id="31" restart="whenNotActive" fill="hold" evtFilter="cancelBubble" nodeType="interactiveSeq">
                <p:stCondLst>
                  <p:cond evt="onClick" delay="0">
                    <p:tgtEl>
                      <p:spTgt spid="25"/>
                    </p:tgtEl>
                  </p:cond>
                </p:stCondLst>
                <p:endSync evt="end" delay="0">
                  <p:rtn val="all"/>
                </p:endSync>
                <p:childTnLst>
                  <p:par>
                    <p:cTn id="32" fill="hold">
                      <p:stCondLst>
                        <p:cond delay="0"/>
                      </p:stCondLst>
                      <p:childTnLst>
                        <p:par>
                          <p:cTn id="33" fill="hold">
                            <p:stCondLst>
                              <p:cond delay="0"/>
                            </p:stCondLst>
                            <p:childTnLst>
                              <p:par>
                                <p:cTn id="34" presetID="24" presetClass="emph" presetSubtype="0" fill="hold" grpId="1" nodeType="clickEffect">
                                  <p:stCondLst>
                                    <p:cond delay="0"/>
                                  </p:stCondLst>
                                  <p:childTnLst>
                                    <p:animClr clrSpc="hsl" dir="cw">
                                      <p:cBhvr override="childStyle">
                                        <p:cTn id="35" dur="500" fill="hold"/>
                                        <p:tgtEl>
                                          <p:spTgt spid="25"/>
                                        </p:tgtEl>
                                        <p:attrNameLst>
                                          <p:attrName>style.color</p:attrName>
                                        </p:attrNameLst>
                                      </p:cBhvr>
                                      <p:by>
                                        <p:hsl h="0" s="-12549" l="-25098"/>
                                      </p:by>
                                    </p:animClr>
                                    <p:animClr clrSpc="hsl" dir="cw">
                                      <p:cBhvr>
                                        <p:cTn id="36" dur="500" fill="hold"/>
                                        <p:tgtEl>
                                          <p:spTgt spid="25"/>
                                        </p:tgtEl>
                                        <p:attrNameLst>
                                          <p:attrName>fillcolor</p:attrName>
                                        </p:attrNameLst>
                                      </p:cBhvr>
                                      <p:by>
                                        <p:hsl h="0" s="-12549" l="-25098"/>
                                      </p:by>
                                    </p:animClr>
                                    <p:animClr clrSpc="hsl" dir="cw">
                                      <p:cBhvr>
                                        <p:cTn id="37" dur="500" fill="hold"/>
                                        <p:tgtEl>
                                          <p:spTgt spid="25"/>
                                        </p:tgtEl>
                                        <p:attrNameLst>
                                          <p:attrName>stroke.color</p:attrName>
                                        </p:attrNameLst>
                                      </p:cBhvr>
                                      <p:by>
                                        <p:hsl h="0" s="-12549" l="-25098"/>
                                      </p:by>
                                    </p:animClr>
                                    <p:set>
                                      <p:cBhvr>
                                        <p:cTn id="38" dur="500" fill="hold"/>
                                        <p:tgtEl>
                                          <p:spTgt spid="25"/>
                                        </p:tgtEl>
                                        <p:attrNameLst>
                                          <p:attrName>fill.type</p:attrName>
                                        </p:attrNameLst>
                                      </p:cBhvr>
                                      <p:to>
                                        <p:strVal val="solid"/>
                                      </p:to>
                                    </p:set>
                                  </p:childTnLst>
                                </p:cTn>
                              </p:par>
                              <p:par>
                                <p:cTn id="39" presetID="19" presetClass="emph" presetSubtype="0" fill="hold" grpId="0" nodeType="withEffect">
                                  <p:stCondLst>
                                    <p:cond delay="0"/>
                                  </p:stCondLst>
                                  <p:childTnLst>
                                    <p:animClr clrSpc="rgb" dir="cw">
                                      <p:cBhvr override="childStyle">
                                        <p:cTn id="40" dur="500" fill="hold"/>
                                        <p:tgtEl>
                                          <p:spTgt spid="15"/>
                                        </p:tgtEl>
                                        <p:attrNameLst>
                                          <p:attrName>style.color</p:attrName>
                                        </p:attrNameLst>
                                      </p:cBhvr>
                                      <p:to>
                                        <a:srgbClr val="FFC000"/>
                                      </p:to>
                                    </p:animClr>
                                    <p:animClr clrSpc="rgb" dir="cw">
                                      <p:cBhvr>
                                        <p:cTn id="41" dur="500" fill="hold"/>
                                        <p:tgtEl>
                                          <p:spTgt spid="15"/>
                                        </p:tgtEl>
                                        <p:attrNameLst>
                                          <p:attrName>fillcolor</p:attrName>
                                        </p:attrNameLst>
                                      </p:cBhvr>
                                      <p:to>
                                        <a:srgbClr val="FFC000"/>
                                      </p:to>
                                    </p:animClr>
                                    <p:set>
                                      <p:cBhvr>
                                        <p:cTn id="42" dur="500" fill="hold"/>
                                        <p:tgtEl>
                                          <p:spTgt spid="15"/>
                                        </p:tgtEl>
                                        <p:attrNameLst>
                                          <p:attrName>fill.type</p:attrName>
                                        </p:attrNameLst>
                                      </p:cBhvr>
                                      <p:to>
                                        <p:strVal val="solid"/>
                                      </p:to>
                                    </p:set>
                                    <p:set>
                                      <p:cBhvr>
                                        <p:cTn id="43" dur="500" fill="hold"/>
                                        <p:tgtEl>
                                          <p:spTgt spid="15"/>
                                        </p:tgtEl>
                                        <p:attrNameLst>
                                          <p:attrName>fill.on</p:attrName>
                                        </p:attrNameLst>
                                      </p:cBhvr>
                                      <p:to>
                                        <p:strVal val="true"/>
                                      </p:to>
                                    </p:set>
                                  </p:childTnLst>
                                </p:cTn>
                              </p:par>
                              <p:par>
                                <p:cTn id="44" presetID="1" presetClass="mediacall" presetSubtype="0" fill="hold" nodeType="withEffect">
                                  <p:stCondLst>
                                    <p:cond delay="0"/>
                                  </p:stCondLst>
                                  <p:childTnLst>
                                    <p:cmd type="call" cmd="playFrom(0.0)">
                                      <p:cBhvr>
                                        <p:cTn id="45" dur="20218" fill="hold"/>
                                        <p:tgtEl>
                                          <p:spTgt spid="39"/>
                                        </p:tgtEl>
                                      </p:cBhvr>
                                    </p:cmd>
                                  </p:childTnLst>
                                </p:cTn>
                              </p:par>
                              <p:par>
                                <p:cTn id="46" presetID="3" presetClass="mediacall" presetSubtype="0" fill="hold" nodeType="withEffect">
                                  <p:stCondLst>
                                    <p:cond delay="0"/>
                                  </p:stCondLst>
                                  <p:childTnLst>
                                    <p:cmd type="call" cmd="stop">
                                      <p:cBhvr>
                                        <p:cTn id="47" dur="1" fill="hold"/>
                                        <p:tgtEl>
                                          <p:spTgt spid="38"/>
                                        </p:tgtEl>
                                      </p:cBhvr>
                                    </p:cmd>
                                  </p:childTnLst>
                                </p:cTn>
                              </p:par>
                              <p:par>
                                <p:cTn id="48" presetID="19" presetClass="emph" presetSubtype="0" repeatCount="4000" fill="hold" grpId="1" nodeType="withEffect">
                                  <p:stCondLst>
                                    <p:cond delay="3000"/>
                                  </p:stCondLst>
                                  <p:childTnLst>
                                    <p:animClr clrSpc="rgb" dir="cw">
                                      <p:cBhvr override="childStyle">
                                        <p:cTn id="49" dur="500" fill="hold"/>
                                        <p:tgtEl>
                                          <p:spTgt spid="15"/>
                                        </p:tgtEl>
                                        <p:attrNameLst>
                                          <p:attrName>style.color</p:attrName>
                                        </p:attrNameLst>
                                      </p:cBhvr>
                                      <p:to>
                                        <a:srgbClr val="92D050"/>
                                      </p:to>
                                    </p:animClr>
                                    <p:animClr clrSpc="rgb" dir="cw">
                                      <p:cBhvr>
                                        <p:cTn id="50" dur="500" fill="hold"/>
                                        <p:tgtEl>
                                          <p:spTgt spid="15"/>
                                        </p:tgtEl>
                                        <p:attrNameLst>
                                          <p:attrName>fillcolor</p:attrName>
                                        </p:attrNameLst>
                                      </p:cBhvr>
                                      <p:to>
                                        <a:srgbClr val="92D050"/>
                                      </p:to>
                                    </p:animClr>
                                    <p:set>
                                      <p:cBhvr>
                                        <p:cTn id="51" dur="500" fill="hold"/>
                                        <p:tgtEl>
                                          <p:spTgt spid="15"/>
                                        </p:tgtEl>
                                        <p:attrNameLst>
                                          <p:attrName>fill.type</p:attrName>
                                        </p:attrNameLst>
                                      </p:cBhvr>
                                      <p:to>
                                        <p:strVal val="solid"/>
                                      </p:to>
                                    </p:set>
                                    <p:set>
                                      <p:cBhvr>
                                        <p:cTn id="52" dur="500" fill="hold"/>
                                        <p:tgtEl>
                                          <p:spTgt spid="15"/>
                                        </p:tgtEl>
                                        <p:attrNameLst>
                                          <p:attrName>fill.on</p:attrName>
                                        </p:attrNameLst>
                                      </p:cBhvr>
                                      <p:to>
                                        <p:strVal val="true"/>
                                      </p:to>
                                    </p:set>
                                  </p:childTnLst>
                                </p:cTn>
                              </p:par>
                              <p:par>
                                <p:cTn id="53" presetID="1" presetClass="mediacall" presetSubtype="0" fill="hold" nodeType="withEffect">
                                  <p:stCondLst>
                                    <p:cond delay="3000"/>
                                  </p:stCondLst>
                                  <p:childTnLst>
                                    <p:cmd type="call" cmd="playFrom(0.0)">
                                      <p:cBhvr>
                                        <p:cTn id="54" dur="7732" fill="hold"/>
                                        <p:tgtEl>
                                          <p:spTgt spid="40"/>
                                        </p:tgtEl>
                                      </p:cBhvr>
                                    </p:cmd>
                                  </p:childTnLst>
                                </p:cTn>
                              </p:par>
                              <p:par>
                                <p:cTn id="55" presetID="3" presetClass="mediacall" presetSubtype="0" fill="hold" nodeType="withEffect">
                                  <p:stCondLst>
                                    <p:cond delay="3000"/>
                                  </p:stCondLst>
                                  <p:childTnLst>
                                    <p:cmd type="call" cmd="stop">
                                      <p:cBhvr>
                                        <p:cTn id="56" dur="1" fill="hold"/>
                                        <p:tgtEl>
                                          <p:spTgt spid="39"/>
                                        </p:tgtEl>
                                      </p:cBhvr>
                                    </p:cmd>
                                  </p:childTnLst>
                                </p:cTn>
                              </p:par>
                              <p:par>
                                <p:cTn id="57" presetID="24" presetClass="emph" presetSubtype="0" fill="hold" grpId="2" nodeType="withEffect">
                                  <p:stCondLst>
                                    <p:cond delay="3000"/>
                                  </p:stCondLst>
                                  <p:childTnLst>
                                    <p:animClr clrSpc="hsl" dir="cw">
                                      <p:cBhvr override="childStyle">
                                        <p:cTn id="58" dur="500" fill="hold"/>
                                        <p:tgtEl>
                                          <p:spTgt spid="25"/>
                                        </p:tgtEl>
                                        <p:attrNameLst>
                                          <p:attrName>style.color</p:attrName>
                                        </p:attrNameLst>
                                      </p:cBhvr>
                                      <p:by>
                                        <p:hsl h="0" s="-12549" l="-25098"/>
                                      </p:by>
                                    </p:animClr>
                                    <p:animClr clrSpc="hsl" dir="cw">
                                      <p:cBhvr>
                                        <p:cTn id="59" dur="500" fill="hold"/>
                                        <p:tgtEl>
                                          <p:spTgt spid="25"/>
                                        </p:tgtEl>
                                        <p:attrNameLst>
                                          <p:attrName>fillcolor</p:attrName>
                                        </p:attrNameLst>
                                      </p:cBhvr>
                                      <p:by>
                                        <p:hsl h="0" s="-12549" l="-25098"/>
                                      </p:by>
                                    </p:animClr>
                                    <p:animClr clrSpc="hsl" dir="cw">
                                      <p:cBhvr>
                                        <p:cTn id="60" dur="500" fill="hold"/>
                                        <p:tgtEl>
                                          <p:spTgt spid="25"/>
                                        </p:tgtEl>
                                        <p:attrNameLst>
                                          <p:attrName>stroke.color</p:attrName>
                                        </p:attrNameLst>
                                      </p:cBhvr>
                                      <p:by>
                                        <p:hsl h="0" s="-12549" l="-25098"/>
                                      </p:by>
                                    </p:animClr>
                                    <p:set>
                                      <p:cBhvr>
                                        <p:cTn id="61" dur="500" fill="hold"/>
                                        <p:tgtEl>
                                          <p:spTgt spid="25"/>
                                        </p:tgtEl>
                                        <p:attrNameLst>
                                          <p:attrName>fill.type</p:attrName>
                                        </p:attrNameLst>
                                      </p:cBhvr>
                                      <p:to>
                                        <p:strVal val="solid"/>
                                      </p:to>
                                    </p:set>
                                  </p:childTnLst>
                                </p:cTn>
                              </p:par>
                            </p:childTnLst>
                          </p:cTn>
                        </p:par>
                      </p:childTnLst>
                    </p:cTn>
                  </p:par>
                </p:childTnLst>
              </p:cTn>
              <p:nextCondLst>
                <p:cond evt="onClick" delay="0">
                  <p:tgtEl>
                    <p:spTgt spid="25"/>
                  </p:tgtEl>
                </p:cond>
              </p:nextCondLst>
            </p:seq>
            <p:seq concurrent="1" nextAc="seek">
              <p:cTn id="62" restart="whenNotActive" fill="hold" evtFilter="cancelBubble" nodeType="interactiveSeq">
                <p:stCondLst>
                  <p:cond evt="onClick" delay="0">
                    <p:tgtEl>
                      <p:spTgt spid="33"/>
                    </p:tgtEl>
                  </p:cond>
                </p:stCondLst>
                <p:endSync evt="end" delay="0">
                  <p:rtn val="all"/>
                </p:endSync>
                <p:childTnLst>
                  <p:par>
                    <p:cTn id="63" fill="hold">
                      <p:stCondLst>
                        <p:cond delay="0"/>
                      </p:stCondLst>
                      <p:childTnLst>
                        <p:par>
                          <p:cTn id="64" fill="hold">
                            <p:stCondLst>
                              <p:cond delay="0"/>
                            </p:stCondLst>
                            <p:childTnLst>
                              <p:par>
                                <p:cTn id="65" presetID="24" presetClass="emph" presetSubtype="0" fill="hold" grpId="1" nodeType="clickEffect">
                                  <p:stCondLst>
                                    <p:cond delay="0"/>
                                  </p:stCondLst>
                                  <p:childTnLst>
                                    <p:animClr clrSpc="hsl" dir="cw">
                                      <p:cBhvr override="childStyle">
                                        <p:cTn id="66" dur="500" fill="hold"/>
                                        <p:tgtEl>
                                          <p:spTgt spid="33"/>
                                        </p:tgtEl>
                                        <p:attrNameLst>
                                          <p:attrName>style.color</p:attrName>
                                        </p:attrNameLst>
                                      </p:cBhvr>
                                      <p:by>
                                        <p:hsl h="0" s="-12549" l="-25098"/>
                                      </p:by>
                                    </p:animClr>
                                    <p:animClr clrSpc="hsl" dir="cw">
                                      <p:cBhvr>
                                        <p:cTn id="67" dur="500" fill="hold"/>
                                        <p:tgtEl>
                                          <p:spTgt spid="33"/>
                                        </p:tgtEl>
                                        <p:attrNameLst>
                                          <p:attrName>fillcolor</p:attrName>
                                        </p:attrNameLst>
                                      </p:cBhvr>
                                      <p:by>
                                        <p:hsl h="0" s="-12549" l="-25098"/>
                                      </p:by>
                                    </p:animClr>
                                    <p:animClr clrSpc="hsl" dir="cw">
                                      <p:cBhvr>
                                        <p:cTn id="68" dur="500" fill="hold"/>
                                        <p:tgtEl>
                                          <p:spTgt spid="33"/>
                                        </p:tgtEl>
                                        <p:attrNameLst>
                                          <p:attrName>stroke.color</p:attrName>
                                        </p:attrNameLst>
                                      </p:cBhvr>
                                      <p:by>
                                        <p:hsl h="0" s="-12549" l="-25098"/>
                                      </p:by>
                                    </p:animClr>
                                    <p:set>
                                      <p:cBhvr>
                                        <p:cTn id="69" dur="500" fill="hold"/>
                                        <p:tgtEl>
                                          <p:spTgt spid="33"/>
                                        </p:tgtEl>
                                        <p:attrNameLst>
                                          <p:attrName>fill.type</p:attrName>
                                        </p:attrNameLst>
                                      </p:cBhvr>
                                      <p:to>
                                        <p:strVal val="solid"/>
                                      </p:to>
                                    </p:set>
                                  </p:childTnLst>
                                </p:cTn>
                              </p:par>
                              <p:par>
                                <p:cTn id="70" presetID="19" presetClass="emph" presetSubtype="0" fill="hold" grpId="0" nodeType="withEffect">
                                  <p:stCondLst>
                                    <p:cond delay="0"/>
                                  </p:stCondLst>
                                  <p:childTnLst>
                                    <p:animClr clrSpc="rgb" dir="cw">
                                      <p:cBhvr override="childStyle">
                                        <p:cTn id="71" dur="500" fill="hold"/>
                                        <p:tgtEl>
                                          <p:spTgt spid="31"/>
                                        </p:tgtEl>
                                        <p:attrNameLst>
                                          <p:attrName>style.color</p:attrName>
                                        </p:attrNameLst>
                                      </p:cBhvr>
                                      <p:to>
                                        <a:srgbClr val="FFC000"/>
                                      </p:to>
                                    </p:animClr>
                                    <p:animClr clrSpc="rgb" dir="cw">
                                      <p:cBhvr>
                                        <p:cTn id="72" dur="500" fill="hold"/>
                                        <p:tgtEl>
                                          <p:spTgt spid="31"/>
                                        </p:tgtEl>
                                        <p:attrNameLst>
                                          <p:attrName>fillcolor</p:attrName>
                                        </p:attrNameLst>
                                      </p:cBhvr>
                                      <p:to>
                                        <a:srgbClr val="FFC000"/>
                                      </p:to>
                                    </p:animClr>
                                    <p:set>
                                      <p:cBhvr>
                                        <p:cTn id="73" dur="500" fill="hold"/>
                                        <p:tgtEl>
                                          <p:spTgt spid="31"/>
                                        </p:tgtEl>
                                        <p:attrNameLst>
                                          <p:attrName>fill.type</p:attrName>
                                        </p:attrNameLst>
                                      </p:cBhvr>
                                      <p:to>
                                        <p:strVal val="solid"/>
                                      </p:to>
                                    </p:set>
                                    <p:set>
                                      <p:cBhvr>
                                        <p:cTn id="74" dur="500" fill="hold"/>
                                        <p:tgtEl>
                                          <p:spTgt spid="31"/>
                                        </p:tgtEl>
                                        <p:attrNameLst>
                                          <p:attrName>fill.on</p:attrName>
                                        </p:attrNameLst>
                                      </p:cBhvr>
                                      <p:to>
                                        <p:strVal val="true"/>
                                      </p:to>
                                    </p:set>
                                  </p:childTnLst>
                                </p:cTn>
                              </p:par>
                              <p:par>
                                <p:cTn id="75" presetID="1" presetClass="mediacall" presetSubtype="0" fill="hold" nodeType="withEffect">
                                  <p:stCondLst>
                                    <p:cond delay="0"/>
                                  </p:stCondLst>
                                  <p:childTnLst>
                                    <p:cmd type="call" cmd="playFrom(0.0)">
                                      <p:cBhvr>
                                        <p:cTn id="76" dur="20218" fill="hold"/>
                                        <p:tgtEl>
                                          <p:spTgt spid="39"/>
                                        </p:tgtEl>
                                      </p:cBhvr>
                                    </p:cmd>
                                  </p:childTnLst>
                                </p:cTn>
                              </p:par>
                              <p:par>
                                <p:cTn id="77" presetID="3" presetClass="mediacall" presetSubtype="0" fill="hold" nodeType="withEffect">
                                  <p:stCondLst>
                                    <p:cond delay="0"/>
                                  </p:stCondLst>
                                  <p:childTnLst>
                                    <p:cmd type="call" cmd="stop">
                                      <p:cBhvr>
                                        <p:cTn id="78" dur="1" fill="hold"/>
                                        <p:tgtEl>
                                          <p:spTgt spid="38"/>
                                        </p:tgtEl>
                                      </p:cBhvr>
                                    </p:cmd>
                                  </p:childTnLst>
                                </p:cTn>
                              </p:par>
                              <p:par>
                                <p:cTn id="79" presetID="19" presetClass="emph" presetSubtype="0" fill="hold" grpId="1" nodeType="withEffect">
                                  <p:stCondLst>
                                    <p:cond delay="3000"/>
                                  </p:stCondLst>
                                  <p:childTnLst>
                                    <p:animClr clrSpc="rgb" dir="cw">
                                      <p:cBhvr override="childStyle">
                                        <p:cTn id="80" dur="500" fill="hold"/>
                                        <p:tgtEl>
                                          <p:spTgt spid="31"/>
                                        </p:tgtEl>
                                        <p:attrNameLst>
                                          <p:attrName>style.color</p:attrName>
                                        </p:attrNameLst>
                                      </p:cBhvr>
                                      <p:to>
                                        <a:srgbClr val="FF0000"/>
                                      </p:to>
                                    </p:animClr>
                                    <p:animClr clrSpc="rgb" dir="cw">
                                      <p:cBhvr>
                                        <p:cTn id="81" dur="500" fill="hold"/>
                                        <p:tgtEl>
                                          <p:spTgt spid="31"/>
                                        </p:tgtEl>
                                        <p:attrNameLst>
                                          <p:attrName>fillcolor</p:attrName>
                                        </p:attrNameLst>
                                      </p:cBhvr>
                                      <p:to>
                                        <a:srgbClr val="FF0000"/>
                                      </p:to>
                                    </p:animClr>
                                    <p:set>
                                      <p:cBhvr>
                                        <p:cTn id="82" dur="500" fill="hold"/>
                                        <p:tgtEl>
                                          <p:spTgt spid="31"/>
                                        </p:tgtEl>
                                        <p:attrNameLst>
                                          <p:attrName>fill.type</p:attrName>
                                        </p:attrNameLst>
                                      </p:cBhvr>
                                      <p:to>
                                        <p:strVal val="solid"/>
                                      </p:to>
                                    </p:set>
                                    <p:set>
                                      <p:cBhvr>
                                        <p:cTn id="83" dur="500" fill="hold"/>
                                        <p:tgtEl>
                                          <p:spTgt spid="31"/>
                                        </p:tgtEl>
                                        <p:attrNameLst>
                                          <p:attrName>fill.on</p:attrName>
                                        </p:attrNameLst>
                                      </p:cBhvr>
                                      <p:to>
                                        <p:strVal val="true"/>
                                      </p:to>
                                    </p:set>
                                  </p:childTnLst>
                                </p:cTn>
                              </p:par>
                              <p:par>
                                <p:cTn id="84" presetID="19" presetClass="emph" presetSubtype="0" repeatCount="4000" fill="hold" grpId="2" nodeType="withEffect">
                                  <p:stCondLst>
                                    <p:cond delay="3000"/>
                                  </p:stCondLst>
                                  <p:childTnLst>
                                    <p:animClr clrSpc="rgb" dir="cw">
                                      <p:cBhvr override="childStyle">
                                        <p:cTn id="85" dur="500" fill="hold"/>
                                        <p:tgtEl>
                                          <p:spTgt spid="15"/>
                                        </p:tgtEl>
                                        <p:attrNameLst>
                                          <p:attrName>style.color</p:attrName>
                                        </p:attrNameLst>
                                      </p:cBhvr>
                                      <p:to>
                                        <a:srgbClr val="92D050"/>
                                      </p:to>
                                    </p:animClr>
                                    <p:animClr clrSpc="rgb" dir="cw">
                                      <p:cBhvr>
                                        <p:cTn id="86" dur="500" fill="hold"/>
                                        <p:tgtEl>
                                          <p:spTgt spid="15"/>
                                        </p:tgtEl>
                                        <p:attrNameLst>
                                          <p:attrName>fillcolor</p:attrName>
                                        </p:attrNameLst>
                                      </p:cBhvr>
                                      <p:to>
                                        <a:srgbClr val="92D050"/>
                                      </p:to>
                                    </p:animClr>
                                    <p:set>
                                      <p:cBhvr>
                                        <p:cTn id="87" dur="500" fill="hold"/>
                                        <p:tgtEl>
                                          <p:spTgt spid="15"/>
                                        </p:tgtEl>
                                        <p:attrNameLst>
                                          <p:attrName>fill.type</p:attrName>
                                        </p:attrNameLst>
                                      </p:cBhvr>
                                      <p:to>
                                        <p:strVal val="solid"/>
                                      </p:to>
                                    </p:set>
                                    <p:set>
                                      <p:cBhvr>
                                        <p:cTn id="88" dur="500" fill="hold"/>
                                        <p:tgtEl>
                                          <p:spTgt spid="15"/>
                                        </p:tgtEl>
                                        <p:attrNameLst>
                                          <p:attrName>fill.on</p:attrName>
                                        </p:attrNameLst>
                                      </p:cBhvr>
                                      <p:to>
                                        <p:strVal val="true"/>
                                      </p:to>
                                    </p:set>
                                  </p:childTnLst>
                                </p:cTn>
                              </p:par>
                              <p:par>
                                <p:cTn id="89" presetID="1" presetClass="mediacall" presetSubtype="0" fill="hold" nodeType="withEffect">
                                  <p:stCondLst>
                                    <p:cond delay="3000"/>
                                  </p:stCondLst>
                                  <p:childTnLst>
                                    <p:cmd type="call" cmd="playFrom(0.0)">
                                      <p:cBhvr>
                                        <p:cTn id="90" dur="5903" fill="hold"/>
                                        <p:tgtEl>
                                          <p:spTgt spid="41"/>
                                        </p:tgtEl>
                                      </p:cBhvr>
                                    </p:cmd>
                                  </p:childTnLst>
                                </p:cTn>
                              </p:par>
                              <p:par>
                                <p:cTn id="91" presetID="3" presetClass="mediacall" presetSubtype="0" fill="hold" nodeType="withEffect">
                                  <p:stCondLst>
                                    <p:cond delay="3000"/>
                                  </p:stCondLst>
                                  <p:childTnLst>
                                    <p:cmd type="call" cmd="stop">
                                      <p:cBhvr>
                                        <p:cTn id="92" dur="1" fill="hold"/>
                                        <p:tgtEl>
                                          <p:spTgt spid="39"/>
                                        </p:tgtEl>
                                      </p:cBhvr>
                                    </p:cmd>
                                  </p:childTnLst>
                                </p:cTn>
                              </p:par>
                              <p:par>
                                <p:cTn id="93" presetID="30" presetClass="emph" presetSubtype="0" fill="hold" grpId="2" nodeType="withEffect">
                                  <p:stCondLst>
                                    <p:cond delay="3000"/>
                                  </p:stCondLst>
                                  <p:childTnLst>
                                    <p:animClr clrSpc="hsl" dir="cw">
                                      <p:cBhvr override="childStyle">
                                        <p:cTn id="94" dur="500" fill="hold"/>
                                        <p:tgtEl>
                                          <p:spTgt spid="33"/>
                                        </p:tgtEl>
                                        <p:attrNameLst>
                                          <p:attrName>style.color</p:attrName>
                                        </p:attrNameLst>
                                      </p:cBhvr>
                                      <p:by>
                                        <p:hsl h="0" s="12549" l="25098"/>
                                      </p:by>
                                    </p:animClr>
                                    <p:animClr clrSpc="hsl" dir="cw">
                                      <p:cBhvr>
                                        <p:cTn id="95" dur="500" fill="hold"/>
                                        <p:tgtEl>
                                          <p:spTgt spid="33"/>
                                        </p:tgtEl>
                                        <p:attrNameLst>
                                          <p:attrName>fillcolor</p:attrName>
                                        </p:attrNameLst>
                                      </p:cBhvr>
                                      <p:by>
                                        <p:hsl h="0" s="12549" l="25098"/>
                                      </p:by>
                                    </p:animClr>
                                    <p:animClr clrSpc="hsl" dir="cw">
                                      <p:cBhvr>
                                        <p:cTn id="96" dur="500" fill="hold"/>
                                        <p:tgtEl>
                                          <p:spTgt spid="33"/>
                                        </p:tgtEl>
                                        <p:attrNameLst>
                                          <p:attrName>stroke.color</p:attrName>
                                        </p:attrNameLst>
                                      </p:cBhvr>
                                      <p:by>
                                        <p:hsl h="0" s="12549" l="25098"/>
                                      </p:by>
                                    </p:animClr>
                                    <p:set>
                                      <p:cBhvr>
                                        <p:cTn id="97" dur="500" fill="hold"/>
                                        <p:tgtEl>
                                          <p:spTgt spid="33"/>
                                        </p:tgtEl>
                                        <p:attrNameLst>
                                          <p:attrName>fill.type</p:attrName>
                                        </p:attrNameLst>
                                      </p:cBhvr>
                                      <p:to>
                                        <p:strVal val="solid"/>
                                      </p:to>
                                    </p:set>
                                  </p:childTnLst>
                                </p:cTn>
                              </p:par>
                              <p:par>
                                <p:cTn id="98" presetID="24" presetClass="emph" presetSubtype="0" fill="hold" grpId="3" nodeType="withEffect">
                                  <p:stCondLst>
                                    <p:cond delay="3000"/>
                                  </p:stCondLst>
                                  <p:childTnLst>
                                    <p:animClr clrSpc="hsl" dir="cw">
                                      <p:cBhvr override="childStyle">
                                        <p:cTn id="99" dur="500" fill="hold"/>
                                        <p:tgtEl>
                                          <p:spTgt spid="25"/>
                                        </p:tgtEl>
                                        <p:attrNameLst>
                                          <p:attrName>style.color</p:attrName>
                                        </p:attrNameLst>
                                      </p:cBhvr>
                                      <p:by>
                                        <p:hsl h="0" s="-12549" l="-25098"/>
                                      </p:by>
                                    </p:animClr>
                                    <p:animClr clrSpc="hsl" dir="cw">
                                      <p:cBhvr>
                                        <p:cTn id="100" dur="500" fill="hold"/>
                                        <p:tgtEl>
                                          <p:spTgt spid="25"/>
                                        </p:tgtEl>
                                        <p:attrNameLst>
                                          <p:attrName>fillcolor</p:attrName>
                                        </p:attrNameLst>
                                      </p:cBhvr>
                                      <p:by>
                                        <p:hsl h="0" s="-12549" l="-25098"/>
                                      </p:by>
                                    </p:animClr>
                                    <p:animClr clrSpc="hsl" dir="cw">
                                      <p:cBhvr>
                                        <p:cTn id="101" dur="500" fill="hold"/>
                                        <p:tgtEl>
                                          <p:spTgt spid="25"/>
                                        </p:tgtEl>
                                        <p:attrNameLst>
                                          <p:attrName>stroke.color</p:attrName>
                                        </p:attrNameLst>
                                      </p:cBhvr>
                                      <p:by>
                                        <p:hsl h="0" s="-12549" l="-25098"/>
                                      </p:by>
                                    </p:animClr>
                                    <p:set>
                                      <p:cBhvr>
                                        <p:cTn id="102" dur="500" fill="hold"/>
                                        <p:tgtEl>
                                          <p:spTgt spid="25"/>
                                        </p:tgtEl>
                                        <p:attrNameLst>
                                          <p:attrName>fill.type</p:attrName>
                                        </p:attrNameLst>
                                      </p:cBhvr>
                                      <p:to>
                                        <p:strVal val="solid"/>
                                      </p:to>
                                    </p:set>
                                  </p:childTnLst>
                                </p:cTn>
                              </p:par>
                            </p:childTnLst>
                          </p:cTn>
                        </p:par>
                      </p:childTnLst>
                    </p:cTn>
                  </p:par>
                </p:childTnLst>
              </p:cTn>
              <p:nextCondLst>
                <p:cond evt="onClick" delay="0">
                  <p:tgtEl>
                    <p:spTgt spid="33"/>
                  </p:tgtEl>
                </p:cond>
              </p:nextCondLst>
            </p:seq>
            <p:seq concurrent="1" nextAc="seek">
              <p:cTn id="103" restart="whenNotActive" fill="hold" evtFilter="cancelBubble" nodeType="interactiveSeq">
                <p:stCondLst>
                  <p:cond evt="onClick" delay="0">
                    <p:tgtEl>
                      <p:spTgt spid="27"/>
                    </p:tgtEl>
                  </p:cond>
                </p:stCondLst>
                <p:endSync evt="end" delay="0">
                  <p:rtn val="all"/>
                </p:endSync>
                <p:childTnLst>
                  <p:par>
                    <p:cTn id="104" fill="hold">
                      <p:stCondLst>
                        <p:cond delay="0"/>
                      </p:stCondLst>
                      <p:childTnLst>
                        <p:par>
                          <p:cTn id="105" fill="hold">
                            <p:stCondLst>
                              <p:cond delay="0"/>
                            </p:stCondLst>
                            <p:childTnLst>
                              <p:par>
                                <p:cTn id="106" presetID="24" presetClass="emph" presetSubtype="0" fill="hold" grpId="1" nodeType="clickEffect">
                                  <p:stCondLst>
                                    <p:cond delay="0"/>
                                  </p:stCondLst>
                                  <p:childTnLst>
                                    <p:animClr clrSpc="hsl" dir="cw">
                                      <p:cBhvr override="childStyle">
                                        <p:cTn id="107" dur="500" fill="hold"/>
                                        <p:tgtEl>
                                          <p:spTgt spid="27"/>
                                        </p:tgtEl>
                                        <p:attrNameLst>
                                          <p:attrName>style.color</p:attrName>
                                        </p:attrNameLst>
                                      </p:cBhvr>
                                      <p:by>
                                        <p:hsl h="0" s="-12549" l="-25098"/>
                                      </p:by>
                                    </p:animClr>
                                    <p:animClr clrSpc="hsl" dir="cw">
                                      <p:cBhvr>
                                        <p:cTn id="108" dur="500" fill="hold"/>
                                        <p:tgtEl>
                                          <p:spTgt spid="27"/>
                                        </p:tgtEl>
                                        <p:attrNameLst>
                                          <p:attrName>fillcolor</p:attrName>
                                        </p:attrNameLst>
                                      </p:cBhvr>
                                      <p:by>
                                        <p:hsl h="0" s="-12549" l="-25098"/>
                                      </p:by>
                                    </p:animClr>
                                    <p:animClr clrSpc="hsl" dir="cw">
                                      <p:cBhvr>
                                        <p:cTn id="109" dur="500" fill="hold"/>
                                        <p:tgtEl>
                                          <p:spTgt spid="27"/>
                                        </p:tgtEl>
                                        <p:attrNameLst>
                                          <p:attrName>stroke.color</p:attrName>
                                        </p:attrNameLst>
                                      </p:cBhvr>
                                      <p:by>
                                        <p:hsl h="0" s="-12549" l="-25098"/>
                                      </p:by>
                                    </p:animClr>
                                    <p:set>
                                      <p:cBhvr>
                                        <p:cTn id="110" dur="500" fill="hold"/>
                                        <p:tgtEl>
                                          <p:spTgt spid="27"/>
                                        </p:tgtEl>
                                        <p:attrNameLst>
                                          <p:attrName>fill.type</p:attrName>
                                        </p:attrNameLst>
                                      </p:cBhvr>
                                      <p:to>
                                        <p:strVal val="solid"/>
                                      </p:to>
                                    </p:set>
                                  </p:childTnLst>
                                </p:cTn>
                              </p:par>
                              <p:par>
                                <p:cTn id="111" presetID="19" presetClass="emph" presetSubtype="0" fill="hold" grpId="0" nodeType="withEffect">
                                  <p:stCondLst>
                                    <p:cond delay="0"/>
                                  </p:stCondLst>
                                  <p:childTnLst>
                                    <p:animClr clrSpc="rgb" dir="cw">
                                      <p:cBhvr override="childStyle">
                                        <p:cTn id="112" dur="500" fill="hold"/>
                                        <p:tgtEl>
                                          <p:spTgt spid="16"/>
                                        </p:tgtEl>
                                        <p:attrNameLst>
                                          <p:attrName>style.color</p:attrName>
                                        </p:attrNameLst>
                                      </p:cBhvr>
                                      <p:to>
                                        <a:srgbClr val="FFC000"/>
                                      </p:to>
                                    </p:animClr>
                                    <p:animClr clrSpc="rgb" dir="cw">
                                      <p:cBhvr>
                                        <p:cTn id="113" dur="500" fill="hold"/>
                                        <p:tgtEl>
                                          <p:spTgt spid="16"/>
                                        </p:tgtEl>
                                        <p:attrNameLst>
                                          <p:attrName>fillcolor</p:attrName>
                                        </p:attrNameLst>
                                      </p:cBhvr>
                                      <p:to>
                                        <a:srgbClr val="FFC000"/>
                                      </p:to>
                                    </p:animClr>
                                    <p:set>
                                      <p:cBhvr>
                                        <p:cTn id="114" dur="500" fill="hold"/>
                                        <p:tgtEl>
                                          <p:spTgt spid="16"/>
                                        </p:tgtEl>
                                        <p:attrNameLst>
                                          <p:attrName>fill.type</p:attrName>
                                        </p:attrNameLst>
                                      </p:cBhvr>
                                      <p:to>
                                        <p:strVal val="solid"/>
                                      </p:to>
                                    </p:set>
                                    <p:set>
                                      <p:cBhvr>
                                        <p:cTn id="115" dur="500" fill="hold"/>
                                        <p:tgtEl>
                                          <p:spTgt spid="16"/>
                                        </p:tgtEl>
                                        <p:attrNameLst>
                                          <p:attrName>fill.on</p:attrName>
                                        </p:attrNameLst>
                                      </p:cBhvr>
                                      <p:to>
                                        <p:strVal val="true"/>
                                      </p:to>
                                    </p:set>
                                  </p:childTnLst>
                                </p:cTn>
                              </p:par>
                              <p:par>
                                <p:cTn id="116" presetID="1" presetClass="mediacall" presetSubtype="0" fill="hold" nodeType="withEffect">
                                  <p:stCondLst>
                                    <p:cond delay="0"/>
                                  </p:stCondLst>
                                  <p:childTnLst>
                                    <p:cmd type="call" cmd="playFrom(0.0)">
                                      <p:cBhvr>
                                        <p:cTn id="117" dur="20218" fill="hold"/>
                                        <p:tgtEl>
                                          <p:spTgt spid="39"/>
                                        </p:tgtEl>
                                      </p:cBhvr>
                                    </p:cmd>
                                  </p:childTnLst>
                                </p:cTn>
                              </p:par>
                              <p:par>
                                <p:cTn id="118" presetID="3" presetClass="mediacall" presetSubtype="0" fill="hold" nodeType="withEffect">
                                  <p:stCondLst>
                                    <p:cond delay="0"/>
                                  </p:stCondLst>
                                  <p:childTnLst>
                                    <p:cmd type="call" cmd="stop">
                                      <p:cBhvr>
                                        <p:cTn id="119" dur="1" fill="hold"/>
                                        <p:tgtEl>
                                          <p:spTgt spid="38"/>
                                        </p:tgtEl>
                                      </p:cBhvr>
                                    </p:cmd>
                                  </p:childTnLst>
                                </p:cTn>
                              </p:par>
                              <p:par>
                                <p:cTn id="120" presetID="19" presetClass="emph" presetSubtype="0" fill="hold" grpId="1" nodeType="withEffect">
                                  <p:stCondLst>
                                    <p:cond delay="3500"/>
                                  </p:stCondLst>
                                  <p:childTnLst>
                                    <p:animClr clrSpc="rgb" dir="cw">
                                      <p:cBhvr override="childStyle">
                                        <p:cTn id="121" dur="500" fill="hold"/>
                                        <p:tgtEl>
                                          <p:spTgt spid="16"/>
                                        </p:tgtEl>
                                        <p:attrNameLst>
                                          <p:attrName>style.color</p:attrName>
                                        </p:attrNameLst>
                                      </p:cBhvr>
                                      <p:to>
                                        <a:srgbClr val="FF0000"/>
                                      </p:to>
                                    </p:animClr>
                                    <p:animClr clrSpc="rgb" dir="cw">
                                      <p:cBhvr>
                                        <p:cTn id="122" dur="500" fill="hold"/>
                                        <p:tgtEl>
                                          <p:spTgt spid="16"/>
                                        </p:tgtEl>
                                        <p:attrNameLst>
                                          <p:attrName>fillcolor</p:attrName>
                                        </p:attrNameLst>
                                      </p:cBhvr>
                                      <p:to>
                                        <a:srgbClr val="FF0000"/>
                                      </p:to>
                                    </p:animClr>
                                    <p:set>
                                      <p:cBhvr>
                                        <p:cTn id="123" dur="500" fill="hold"/>
                                        <p:tgtEl>
                                          <p:spTgt spid="16"/>
                                        </p:tgtEl>
                                        <p:attrNameLst>
                                          <p:attrName>fill.type</p:attrName>
                                        </p:attrNameLst>
                                      </p:cBhvr>
                                      <p:to>
                                        <p:strVal val="solid"/>
                                      </p:to>
                                    </p:set>
                                    <p:set>
                                      <p:cBhvr>
                                        <p:cTn id="124" dur="500" fill="hold"/>
                                        <p:tgtEl>
                                          <p:spTgt spid="16"/>
                                        </p:tgtEl>
                                        <p:attrNameLst>
                                          <p:attrName>fill.on</p:attrName>
                                        </p:attrNameLst>
                                      </p:cBhvr>
                                      <p:to>
                                        <p:strVal val="true"/>
                                      </p:to>
                                    </p:set>
                                  </p:childTnLst>
                                </p:cTn>
                              </p:par>
                              <p:par>
                                <p:cTn id="125" presetID="19" presetClass="emph" presetSubtype="0" repeatCount="4000" fill="hold" grpId="3" nodeType="withEffect">
                                  <p:stCondLst>
                                    <p:cond delay="3500"/>
                                  </p:stCondLst>
                                  <p:childTnLst>
                                    <p:animClr clrSpc="rgb" dir="cw">
                                      <p:cBhvr override="childStyle">
                                        <p:cTn id="126" dur="500" fill="hold"/>
                                        <p:tgtEl>
                                          <p:spTgt spid="15"/>
                                        </p:tgtEl>
                                        <p:attrNameLst>
                                          <p:attrName>style.color</p:attrName>
                                        </p:attrNameLst>
                                      </p:cBhvr>
                                      <p:to>
                                        <a:srgbClr val="92D050"/>
                                      </p:to>
                                    </p:animClr>
                                    <p:animClr clrSpc="rgb" dir="cw">
                                      <p:cBhvr>
                                        <p:cTn id="127" dur="500" fill="hold"/>
                                        <p:tgtEl>
                                          <p:spTgt spid="15"/>
                                        </p:tgtEl>
                                        <p:attrNameLst>
                                          <p:attrName>fillcolor</p:attrName>
                                        </p:attrNameLst>
                                      </p:cBhvr>
                                      <p:to>
                                        <a:srgbClr val="92D050"/>
                                      </p:to>
                                    </p:animClr>
                                    <p:set>
                                      <p:cBhvr>
                                        <p:cTn id="128" dur="500" fill="hold"/>
                                        <p:tgtEl>
                                          <p:spTgt spid="15"/>
                                        </p:tgtEl>
                                        <p:attrNameLst>
                                          <p:attrName>fill.type</p:attrName>
                                        </p:attrNameLst>
                                      </p:cBhvr>
                                      <p:to>
                                        <p:strVal val="solid"/>
                                      </p:to>
                                    </p:set>
                                    <p:set>
                                      <p:cBhvr>
                                        <p:cTn id="129" dur="500" fill="hold"/>
                                        <p:tgtEl>
                                          <p:spTgt spid="15"/>
                                        </p:tgtEl>
                                        <p:attrNameLst>
                                          <p:attrName>fill.on</p:attrName>
                                        </p:attrNameLst>
                                      </p:cBhvr>
                                      <p:to>
                                        <p:strVal val="true"/>
                                      </p:to>
                                    </p:set>
                                  </p:childTnLst>
                                </p:cTn>
                              </p:par>
                              <p:par>
                                <p:cTn id="130" presetID="1" presetClass="mediacall" presetSubtype="0" fill="hold" nodeType="withEffect">
                                  <p:stCondLst>
                                    <p:cond delay="3500"/>
                                  </p:stCondLst>
                                  <p:childTnLst>
                                    <p:cmd type="call" cmd="playFrom(0.0)">
                                      <p:cBhvr>
                                        <p:cTn id="131" dur="5903" fill="hold"/>
                                        <p:tgtEl>
                                          <p:spTgt spid="41"/>
                                        </p:tgtEl>
                                      </p:cBhvr>
                                    </p:cmd>
                                  </p:childTnLst>
                                </p:cTn>
                              </p:par>
                              <p:par>
                                <p:cTn id="132" presetID="3" presetClass="mediacall" presetSubtype="0" fill="hold" nodeType="withEffect">
                                  <p:stCondLst>
                                    <p:cond delay="3500"/>
                                  </p:stCondLst>
                                  <p:childTnLst>
                                    <p:cmd type="call" cmd="stop">
                                      <p:cBhvr>
                                        <p:cTn id="133" dur="1" fill="hold"/>
                                        <p:tgtEl>
                                          <p:spTgt spid="39"/>
                                        </p:tgtEl>
                                      </p:cBhvr>
                                    </p:cmd>
                                  </p:childTnLst>
                                </p:cTn>
                              </p:par>
                              <p:par>
                                <p:cTn id="134" presetID="30" presetClass="emph" presetSubtype="0" fill="hold" grpId="2" nodeType="withEffect">
                                  <p:stCondLst>
                                    <p:cond delay="3500"/>
                                  </p:stCondLst>
                                  <p:childTnLst>
                                    <p:animClr clrSpc="hsl" dir="cw">
                                      <p:cBhvr override="childStyle">
                                        <p:cTn id="135" dur="500" fill="hold"/>
                                        <p:tgtEl>
                                          <p:spTgt spid="27"/>
                                        </p:tgtEl>
                                        <p:attrNameLst>
                                          <p:attrName>style.color</p:attrName>
                                        </p:attrNameLst>
                                      </p:cBhvr>
                                      <p:by>
                                        <p:hsl h="0" s="12549" l="25098"/>
                                      </p:by>
                                    </p:animClr>
                                    <p:animClr clrSpc="hsl" dir="cw">
                                      <p:cBhvr>
                                        <p:cTn id="136" dur="500" fill="hold"/>
                                        <p:tgtEl>
                                          <p:spTgt spid="27"/>
                                        </p:tgtEl>
                                        <p:attrNameLst>
                                          <p:attrName>fillcolor</p:attrName>
                                        </p:attrNameLst>
                                      </p:cBhvr>
                                      <p:by>
                                        <p:hsl h="0" s="12549" l="25098"/>
                                      </p:by>
                                    </p:animClr>
                                    <p:animClr clrSpc="hsl" dir="cw">
                                      <p:cBhvr>
                                        <p:cTn id="137" dur="500" fill="hold"/>
                                        <p:tgtEl>
                                          <p:spTgt spid="27"/>
                                        </p:tgtEl>
                                        <p:attrNameLst>
                                          <p:attrName>stroke.color</p:attrName>
                                        </p:attrNameLst>
                                      </p:cBhvr>
                                      <p:by>
                                        <p:hsl h="0" s="12549" l="25098"/>
                                      </p:by>
                                    </p:animClr>
                                    <p:set>
                                      <p:cBhvr>
                                        <p:cTn id="138" dur="500" fill="hold"/>
                                        <p:tgtEl>
                                          <p:spTgt spid="27"/>
                                        </p:tgtEl>
                                        <p:attrNameLst>
                                          <p:attrName>fill.type</p:attrName>
                                        </p:attrNameLst>
                                      </p:cBhvr>
                                      <p:to>
                                        <p:strVal val="solid"/>
                                      </p:to>
                                    </p:set>
                                  </p:childTnLst>
                                </p:cTn>
                              </p:par>
                              <p:par>
                                <p:cTn id="139" presetID="24" presetClass="emph" presetSubtype="0" fill="hold" grpId="4" nodeType="withEffect">
                                  <p:stCondLst>
                                    <p:cond delay="3500"/>
                                  </p:stCondLst>
                                  <p:childTnLst>
                                    <p:animClr clrSpc="hsl" dir="cw">
                                      <p:cBhvr override="childStyle">
                                        <p:cTn id="140" dur="500" fill="hold"/>
                                        <p:tgtEl>
                                          <p:spTgt spid="25"/>
                                        </p:tgtEl>
                                        <p:attrNameLst>
                                          <p:attrName>style.color</p:attrName>
                                        </p:attrNameLst>
                                      </p:cBhvr>
                                      <p:by>
                                        <p:hsl h="0" s="-12549" l="-25098"/>
                                      </p:by>
                                    </p:animClr>
                                    <p:animClr clrSpc="hsl" dir="cw">
                                      <p:cBhvr>
                                        <p:cTn id="141" dur="500" fill="hold"/>
                                        <p:tgtEl>
                                          <p:spTgt spid="25"/>
                                        </p:tgtEl>
                                        <p:attrNameLst>
                                          <p:attrName>fillcolor</p:attrName>
                                        </p:attrNameLst>
                                      </p:cBhvr>
                                      <p:by>
                                        <p:hsl h="0" s="-12549" l="-25098"/>
                                      </p:by>
                                    </p:animClr>
                                    <p:animClr clrSpc="hsl" dir="cw">
                                      <p:cBhvr>
                                        <p:cTn id="142" dur="500" fill="hold"/>
                                        <p:tgtEl>
                                          <p:spTgt spid="25"/>
                                        </p:tgtEl>
                                        <p:attrNameLst>
                                          <p:attrName>stroke.color</p:attrName>
                                        </p:attrNameLst>
                                      </p:cBhvr>
                                      <p:by>
                                        <p:hsl h="0" s="-12549" l="-25098"/>
                                      </p:by>
                                    </p:animClr>
                                    <p:set>
                                      <p:cBhvr>
                                        <p:cTn id="143" dur="500" fill="hold"/>
                                        <p:tgtEl>
                                          <p:spTgt spid="25"/>
                                        </p:tgtEl>
                                        <p:attrNameLst>
                                          <p:attrName>fill.type</p:attrName>
                                        </p:attrNameLst>
                                      </p:cBhvr>
                                      <p:to>
                                        <p:strVal val="solid"/>
                                      </p:to>
                                    </p:set>
                                  </p:childTnLst>
                                </p:cTn>
                              </p:par>
                            </p:childTnLst>
                          </p:cTn>
                        </p:par>
                      </p:childTnLst>
                    </p:cTn>
                  </p:par>
                </p:childTnLst>
              </p:cTn>
              <p:nextCondLst>
                <p:cond evt="onClick" delay="0">
                  <p:tgtEl>
                    <p:spTgt spid="27"/>
                  </p:tgtEl>
                </p:cond>
              </p:nextCondLst>
            </p:seq>
            <p:seq concurrent="1" nextAc="seek">
              <p:cTn id="144" restart="whenNotActive" fill="hold" evtFilter="cancelBubble" nodeType="interactiveSeq">
                <p:stCondLst>
                  <p:cond evt="onClick" delay="0">
                    <p:tgtEl>
                      <p:spTgt spid="34"/>
                    </p:tgtEl>
                  </p:cond>
                </p:stCondLst>
                <p:endSync evt="end" delay="0">
                  <p:rtn val="all"/>
                </p:endSync>
                <p:childTnLst>
                  <p:par>
                    <p:cTn id="145" fill="hold">
                      <p:stCondLst>
                        <p:cond delay="0"/>
                      </p:stCondLst>
                      <p:childTnLst>
                        <p:par>
                          <p:cTn id="146" fill="hold">
                            <p:stCondLst>
                              <p:cond delay="0"/>
                            </p:stCondLst>
                            <p:childTnLst>
                              <p:par>
                                <p:cTn id="147" presetID="24" presetClass="emph" presetSubtype="0" fill="hold" grpId="1" nodeType="clickEffect">
                                  <p:stCondLst>
                                    <p:cond delay="0"/>
                                  </p:stCondLst>
                                  <p:childTnLst>
                                    <p:animClr clrSpc="hsl" dir="cw">
                                      <p:cBhvr override="childStyle">
                                        <p:cTn id="148" dur="500" fill="hold"/>
                                        <p:tgtEl>
                                          <p:spTgt spid="34"/>
                                        </p:tgtEl>
                                        <p:attrNameLst>
                                          <p:attrName>style.color</p:attrName>
                                        </p:attrNameLst>
                                      </p:cBhvr>
                                      <p:by>
                                        <p:hsl h="0" s="-12549" l="-25098"/>
                                      </p:by>
                                    </p:animClr>
                                    <p:animClr clrSpc="hsl" dir="cw">
                                      <p:cBhvr>
                                        <p:cTn id="149" dur="500" fill="hold"/>
                                        <p:tgtEl>
                                          <p:spTgt spid="34"/>
                                        </p:tgtEl>
                                        <p:attrNameLst>
                                          <p:attrName>fillcolor</p:attrName>
                                        </p:attrNameLst>
                                      </p:cBhvr>
                                      <p:by>
                                        <p:hsl h="0" s="-12549" l="-25098"/>
                                      </p:by>
                                    </p:animClr>
                                    <p:animClr clrSpc="hsl" dir="cw">
                                      <p:cBhvr>
                                        <p:cTn id="150" dur="500" fill="hold"/>
                                        <p:tgtEl>
                                          <p:spTgt spid="34"/>
                                        </p:tgtEl>
                                        <p:attrNameLst>
                                          <p:attrName>stroke.color</p:attrName>
                                        </p:attrNameLst>
                                      </p:cBhvr>
                                      <p:by>
                                        <p:hsl h="0" s="-12549" l="-25098"/>
                                      </p:by>
                                    </p:animClr>
                                    <p:set>
                                      <p:cBhvr>
                                        <p:cTn id="151" dur="500" fill="hold"/>
                                        <p:tgtEl>
                                          <p:spTgt spid="34"/>
                                        </p:tgtEl>
                                        <p:attrNameLst>
                                          <p:attrName>fill.type</p:attrName>
                                        </p:attrNameLst>
                                      </p:cBhvr>
                                      <p:to>
                                        <p:strVal val="solid"/>
                                      </p:to>
                                    </p:set>
                                  </p:childTnLst>
                                </p:cTn>
                              </p:par>
                              <p:par>
                                <p:cTn id="152" presetID="19" presetClass="emph" presetSubtype="0" fill="hold" grpId="0" nodeType="withEffect">
                                  <p:stCondLst>
                                    <p:cond delay="0"/>
                                  </p:stCondLst>
                                  <p:childTnLst>
                                    <p:animClr clrSpc="rgb" dir="cw">
                                      <p:cBhvr override="childStyle">
                                        <p:cTn id="153" dur="500" fill="hold"/>
                                        <p:tgtEl>
                                          <p:spTgt spid="32"/>
                                        </p:tgtEl>
                                        <p:attrNameLst>
                                          <p:attrName>style.color</p:attrName>
                                        </p:attrNameLst>
                                      </p:cBhvr>
                                      <p:to>
                                        <a:schemeClr val="accent2"/>
                                      </p:to>
                                    </p:animClr>
                                    <p:animClr clrSpc="rgb" dir="cw">
                                      <p:cBhvr>
                                        <p:cTn id="154" dur="500" fill="hold"/>
                                        <p:tgtEl>
                                          <p:spTgt spid="32"/>
                                        </p:tgtEl>
                                        <p:attrNameLst>
                                          <p:attrName>fillcolor</p:attrName>
                                        </p:attrNameLst>
                                      </p:cBhvr>
                                      <p:to>
                                        <a:schemeClr val="accent2"/>
                                      </p:to>
                                    </p:animClr>
                                    <p:set>
                                      <p:cBhvr>
                                        <p:cTn id="155" dur="500" fill="hold"/>
                                        <p:tgtEl>
                                          <p:spTgt spid="32"/>
                                        </p:tgtEl>
                                        <p:attrNameLst>
                                          <p:attrName>fill.type</p:attrName>
                                        </p:attrNameLst>
                                      </p:cBhvr>
                                      <p:to>
                                        <p:strVal val="solid"/>
                                      </p:to>
                                    </p:set>
                                    <p:set>
                                      <p:cBhvr>
                                        <p:cTn id="156" dur="500" fill="hold"/>
                                        <p:tgtEl>
                                          <p:spTgt spid="32"/>
                                        </p:tgtEl>
                                        <p:attrNameLst>
                                          <p:attrName>fill.on</p:attrName>
                                        </p:attrNameLst>
                                      </p:cBhvr>
                                      <p:to>
                                        <p:strVal val="true"/>
                                      </p:to>
                                    </p:set>
                                  </p:childTnLst>
                                </p:cTn>
                              </p:par>
                              <p:par>
                                <p:cTn id="157" presetID="1" presetClass="mediacall" presetSubtype="0" fill="hold" nodeType="withEffect">
                                  <p:stCondLst>
                                    <p:cond delay="0"/>
                                  </p:stCondLst>
                                  <p:childTnLst>
                                    <p:cmd type="call" cmd="playFrom(0.0)">
                                      <p:cBhvr>
                                        <p:cTn id="158" dur="20218" fill="hold"/>
                                        <p:tgtEl>
                                          <p:spTgt spid="39"/>
                                        </p:tgtEl>
                                      </p:cBhvr>
                                    </p:cmd>
                                  </p:childTnLst>
                                </p:cTn>
                              </p:par>
                              <p:par>
                                <p:cTn id="159" presetID="3" presetClass="mediacall" presetSubtype="0" fill="hold" nodeType="withEffect">
                                  <p:stCondLst>
                                    <p:cond delay="0"/>
                                  </p:stCondLst>
                                  <p:childTnLst>
                                    <p:cmd type="call" cmd="stop">
                                      <p:cBhvr>
                                        <p:cTn id="160" dur="1" fill="hold"/>
                                        <p:tgtEl>
                                          <p:spTgt spid="38"/>
                                        </p:tgtEl>
                                      </p:cBhvr>
                                    </p:cmd>
                                  </p:childTnLst>
                                </p:cTn>
                              </p:par>
                              <p:par>
                                <p:cTn id="161" presetID="19" presetClass="emph" presetSubtype="0" fill="hold" grpId="1" nodeType="withEffect">
                                  <p:stCondLst>
                                    <p:cond delay="3000"/>
                                  </p:stCondLst>
                                  <p:childTnLst>
                                    <p:animClr clrSpc="rgb" dir="cw">
                                      <p:cBhvr override="childStyle">
                                        <p:cTn id="162" dur="500" fill="hold"/>
                                        <p:tgtEl>
                                          <p:spTgt spid="32"/>
                                        </p:tgtEl>
                                        <p:attrNameLst>
                                          <p:attrName>style.color</p:attrName>
                                        </p:attrNameLst>
                                      </p:cBhvr>
                                      <p:to>
                                        <a:srgbClr val="FF0000"/>
                                      </p:to>
                                    </p:animClr>
                                    <p:animClr clrSpc="rgb" dir="cw">
                                      <p:cBhvr>
                                        <p:cTn id="163" dur="500" fill="hold"/>
                                        <p:tgtEl>
                                          <p:spTgt spid="32"/>
                                        </p:tgtEl>
                                        <p:attrNameLst>
                                          <p:attrName>fillcolor</p:attrName>
                                        </p:attrNameLst>
                                      </p:cBhvr>
                                      <p:to>
                                        <a:srgbClr val="FF0000"/>
                                      </p:to>
                                    </p:animClr>
                                    <p:set>
                                      <p:cBhvr>
                                        <p:cTn id="164" dur="500" fill="hold"/>
                                        <p:tgtEl>
                                          <p:spTgt spid="32"/>
                                        </p:tgtEl>
                                        <p:attrNameLst>
                                          <p:attrName>fill.type</p:attrName>
                                        </p:attrNameLst>
                                      </p:cBhvr>
                                      <p:to>
                                        <p:strVal val="solid"/>
                                      </p:to>
                                    </p:set>
                                    <p:set>
                                      <p:cBhvr>
                                        <p:cTn id="165" dur="500" fill="hold"/>
                                        <p:tgtEl>
                                          <p:spTgt spid="32"/>
                                        </p:tgtEl>
                                        <p:attrNameLst>
                                          <p:attrName>fill.on</p:attrName>
                                        </p:attrNameLst>
                                      </p:cBhvr>
                                      <p:to>
                                        <p:strVal val="true"/>
                                      </p:to>
                                    </p:set>
                                  </p:childTnLst>
                                </p:cTn>
                              </p:par>
                              <p:par>
                                <p:cTn id="166" presetID="19" presetClass="emph" presetSubtype="0" repeatCount="4000" fill="hold" grpId="4" nodeType="withEffect">
                                  <p:stCondLst>
                                    <p:cond delay="3000"/>
                                  </p:stCondLst>
                                  <p:childTnLst>
                                    <p:animClr clrSpc="rgb" dir="cw">
                                      <p:cBhvr override="childStyle">
                                        <p:cTn id="167" dur="500" fill="hold"/>
                                        <p:tgtEl>
                                          <p:spTgt spid="15"/>
                                        </p:tgtEl>
                                        <p:attrNameLst>
                                          <p:attrName>style.color</p:attrName>
                                        </p:attrNameLst>
                                      </p:cBhvr>
                                      <p:to>
                                        <a:srgbClr val="92D050"/>
                                      </p:to>
                                    </p:animClr>
                                    <p:animClr clrSpc="rgb" dir="cw">
                                      <p:cBhvr>
                                        <p:cTn id="168" dur="500" fill="hold"/>
                                        <p:tgtEl>
                                          <p:spTgt spid="15"/>
                                        </p:tgtEl>
                                        <p:attrNameLst>
                                          <p:attrName>fillcolor</p:attrName>
                                        </p:attrNameLst>
                                      </p:cBhvr>
                                      <p:to>
                                        <a:srgbClr val="92D050"/>
                                      </p:to>
                                    </p:animClr>
                                    <p:set>
                                      <p:cBhvr>
                                        <p:cTn id="169" dur="500" fill="hold"/>
                                        <p:tgtEl>
                                          <p:spTgt spid="15"/>
                                        </p:tgtEl>
                                        <p:attrNameLst>
                                          <p:attrName>fill.type</p:attrName>
                                        </p:attrNameLst>
                                      </p:cBhvr>
                                      <p:to>
                                        <p:strVal val="solid"/>
                                      </p:to>
                                    </p:set>
                                    <p:set>
                                      <p:cBhvr>
                                        <p:cTn id="170" dur="500" fill="hold"/>
                                        <p:tgtEl>
                                          <p:spTgt spid="15"/>
                                        </p:tgtEl>
                                        <p:attrNameLst>
                                          <p:attrName>fill.on</p:attrName>
                                        </p:attrNameLst>
                                      </p:cBhvr>
                                      <p:to>
                                        <p:strVal val="true"/>
                                      </p:to>
                                    </p:set>
                                  </p:childTnLst>
                                </p:cTn>
                              </p:par>
                              <p:par>
                                <p:cTn id="171" presetID="1" presetClass="mediacall" presetSubtype="0" fill="hold" nodeType="withEffect">
                                  <p:stCondLst>
                                    <p:cond delay="3000"/>
                                  </p:stCondLst>
                                  <p:childTnLst>
                                    <p:cmd type="call" cmd="playFrom(0.0)">
                                      <p:cBhvr>
                                        <p:cTn id="172" dur="5903" fill="hold"/>
                                        <p:tgtEl>
                                          <p:spTgt spid="41"/>
                                        </p:tgtEl>
                                      </p:cBhvr>
                                    </p:cmd>
                                  </p:childTnLst>
                                </p:cTn>
                              </p:par>
                              <p:par>
                                <p:cTn id="173" presetID="3" presetClass="mediacall" presetSubtype="0" fill="hold" nodeType="withEffect">
                                  <p:stCondLst>
                                    <p:cond delay="3000"/>
                                  </p:stCondLst>
                                  <p:childTnLst>
                                    <p:cmd type="call" cmd="stop">
                                      <p:cBhvr>
                                        <p:cTn id="174" dur="1" fill="hold"/>
                                        <p:tgtEl>
                                          <p:spTgt spid="39"/>
                                        </p:tgtEl>
                                      </p:cBhvr>
                                    </p:cmd>
                                  </p:childTnLst>
                                </p:cTn>
                              </p:par>
                              <p:par>
                                <p:cTn id="175" presetID="30" presetClass="emph" presetSubtype="0" fill="hold" grpId="2" nodeType="withEffect">
                                  <p:stCondLst>
                                    <p:cond delay="3000"/>
                                  </p:stCondLst>
                                  <p:childTnLst>
                                    <p:animClr clrSpc="hsl" dir="cw">
                                      <p:cBhvr override="childStyle">
                                        <p:cTn id="176" dur="500" fill="hold"/>
                                        <p:tgtEl>
                                          <p:spTgt spid="34"/>
                                        </p:tgtEl>
                                        <p:attrNameLst>
                                          <p:attrName>style.color</p:attrName>
                                        </p:attrNameLst>
                                      </p:cBhvr>
                                      <p:by>
                                        <p:hsl h="0" s="12549" l="25098"/>
                                      </p:by>
                                    </p:animClr>
                                    <p:animClr clrSpc="hsl" dir="cw">
                                      <p:cBhvr>
                                        <p:cTn id="177" dur="500" fill="hold"/>
                                        <p:tgtEl>
                                          <p:spTgt spid="34"/>
                                        </p:tgtEl>
                                        <p:attrNameLst>
                                          <p:attrName>fillcolor</p:attrName>
                                        </p:attrNameLst>
                                      </p:cBhvr>
                                      <p:by>
                                        <p:hsl h="0" s="12549" l="25098"/>
                                      </p:by>
                                    </p:animClr>
                                    <p:animClr clrSpc="hsl" dir="cw">
                                      <p:cBhvr>
                                        <p:cTn id="178" dur="500" fill="hold"/>
                                        <p:tgtEl>
                                          <p:spTgt spid="34"/>
                                        </p:tgtEl>
                                        <p:attrNameLst>
                                          <p:attrName>stroke.color</p:attrName>
                                        </p:attrNameLst>
                                      </p:cBhvr>
                                      <p:by>
                                        <p:hsl h="0" s="12549" l="25098"/>
                                      </p:by>
                                    </p:animClr>
                                    <p:set>
                                      <p:cBhvr>
                                        <p:cTn id="179" dur="500" fill="hold"/>
                                        <p:tgtEl>
                                          <p:spTgt spid="34"/>
                                        </p:tgtEl>
                                        <p:attrNameLst>
                                          <p:attrName>fill.type</p:attrName>
                                        </p:attrNameLst>
                                      </p:cBhvr>
                                      <p:to>
                                        <p:strVal val="solid"/>
                                      </p:to>
                                    </p:set>
                                  </p:childTnLst>
                                </p:cTn>
                              </p:par>
                              <p:par>
                                <p:cTn id="180" presetID="24" presetClass="emph" presetSubtype="0" fill="hold" grpId="5" nodeType="withEffect">
                                  <p:stCondLst>
                                    <p:cond delay="3000"/>
                                  </p:stCondLst>
                                  <p:childTnLst>
                                    <p:animClr clrSpc="hsl" dir="cw">
                                      <p:cBhvr override="childStyle">
                                        <p:cTn id="181" dur="500" fill="hold"/>
                                        <p:tgtEl>
                                          <p:spTgt spid="25"/>
                                        </p:tgtEl>
                                        <p:attrNameLst>
                                          <p:attrName>style.color</p:attrName>
                                        </p:attrNameLst>
                                      </p:cBhvr>
                                      <p:by>
                                        <p:hsl h="0" s="-12549" l="-25098"/>
                                      </p:by>
                                    </p:animClr>
                                    <p:animClr clrSpc="hsl" dir="cw">
                                      <p:cBhvr>
                                        <p:cTn id="182" dur="500" fill="hold"/>
                                        <p:tgtEl>
                                          <p:spTgt spid="25"/>
                                        </p:tgtEl>
                                        <p:attrNameLst>
                                          <p:attrName>fillcolor</p:attrName>
                                        </p:attrNameLst>
                                      </p:cBhvr>
                                      <p:by>
                                        <p:hsl h="0" s="-12549" l="-25098"/>
                                      </p:by>
                                    </p:animClr>
                                    <p:animClr clrSpc="hsl" dir="cw">
                                      <p:cBhvr>
                                        <p:cTn id="183" dur="500" fill="hold"/>
                                        <p:tgtEl>
                                          <p:spTgt spid="25"/>
                                        </p:tgtEl>
                                        <p:attrNameLst>
                                          <p:attrName>stroke.color</p:attrName>
                                        </p:attrNameLst>
                                      </p:cBhvr>
                                      <p:by>
                                        <p:hsl h="0" s="-12549" l="-25098"/>
                                      </p:by>
                                    </p:animClr>
                                    <p:set>
                                      <p:cBhvr>
                                        <p:cTn id="184" dur="500" fill="hold"/>
                                        <p:tgtEl>
                                          <p:spTgt spid="25"/>
                                        </p:tgtEl>
                                        <p:attrNameLst>
                                          <p:attrName>fill.type</p:attrName>
                                        </p:attrNameLst>
                                      </p:cBhvr>
                                      <p:to>
                                        <p:strVal val="solid"/>
                                      </p:to>
                                    </p:set>
                                  </p:childTnLst>
                                </p:cTn>
                              </p:par>
                            </p:childTnLst>
                          </p:cTn>
                        </p:par>
                      </p:childTnLst>
                    </p:cTn>
                  </p:par>
                </p:childTnLst>
              </p:cTn>
              <p:nextCondLst>
                <p:cond evt="onClick" delay="0">
                  <p:tgtEl>
                    <p:spTgt spid="34"/>
                  </p:tgtEl>
                </p:cond>
              </p:nextCondLst>
            </p:seq>
            <p:audio>
              <p:cMediaNode vol="80000">
                <p:cTn id="185" fill="hold" display="0">
                  <p:stCondLst>
                    <p:cond delay="indefinite"/>
                  </p:stCondLst>
                  <p:endCondLst>
                    <p:cond evt="onStopAudio" delay="0">
                      <p:tgtEl>
                        <p:sldTgt/>
                      </p:tgtEl>
                    </p:cond>
                  </p:endCondLst>
                </p:cTn>
                <p:tgtEl>
                  <p:spTgt spid="39"/>
                </p:tgtEl>
              </p:cMediaNode>
            </p:audio>
            <p:audio>
              <p:cMediaNode vol="80000">
                <p:cTn id="186" fill="hold" display="0">
                  <p:stCondLst>
                    <p:cond delay="indefinite"/>
                  </p:stCondLst>
                  <p:endCondLst>
                    <p:cond evt="onStopAudio" delay="0">
                      <p:tgtEl>
                        <p:sldTgt/>
                      </p:tgtEl>
                    </p:cond>
                  </p:endCondLst>
                </p:cTn>
                <p:tgtEl>
                  <p:spTgt spid="40"/>
                </p:tgtEl>
              </p:cMediaNode>
            </p:audio>
            <p:audio>
              <p:cMediaNode vol="80000">
                <p:cTn id="187" fill="hold" display="0">
                  <p:stCondLst>
                    <p:cond delay="indefinite"/>
                  </p:stCondLst>
                  <p:endCondLst>
                    <p:cond evt="onStopAudio" delay="0">
                      <p:tgtEl>
                        <p:sldTgt/>
                      </p:tgtEl>
                    </p:cond>
                  </p:endCondLst>
                </p:cTn>
                <p:tgtEl>
                  <p:spTgt spid="41"/>
                </p:tgtEl>
              </p:cMediaNode>
            </p:audio>
          </p:childTnLst>
        </p:cTn>
      </p:par>
    </p:tnLst>
    <p:bldLst>
      <p:bldP spid="24" grpId="0"/>
      <p:bldP spid="15" grpId="0" animBg="1"/>
      <p:bldP spid="15" grpId="1" animBg="1"/>
      <p:bldP spid="15" grpId="2" animBg="1"/>
      <p:bldP spid="15" grpId="3" animBg="1"/>
      <p:bldP spid="15" grpId="4" animBg="1"/>
      <p:bldP spid="16" grpId="0" animBg="1"/>
      <p:bldP spid="16" grpId="1" animBg="1"/>
      <p:bldP spid="25" grpId="0"/>
      <p:bldP spid="25" grpId="1"/>
      <p:bldP spid="25" grpId="2"/>
      <p:bldP spid="25" grpId="3"/>
      <p:bldP spid="25" grpId="4"/>
      <p:bldP spid="25" grpId="5"/>
      <p:bldP spid="27" grpId="0"/>
      <p:bldP spid="27" grpId="1"/>
      <p:bldP spid="27" grpId="2"/>
      <p:bldP spid="31" grpId="0" animBg="1"/>
      <p:bldP spid="31" grpId="1" animBg="1"/>
      <p:bldP spid="32" grpId="0" animBg="1"/>
      <p:bldP spid="32" grpId="1" animBg="1"/>
      <p:bldP spid="33" grpId="0"/>
      <p:bldP spid="33" grpId="1"/>
      <p:bldP spid="33" grpId="2"/>
      <p:bldP spid="34" grpId="0"/>
      <p:bldP spid="34" grpId="1"/>
      <p:bldP spid="34" grpId="2"/>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Diagram 12">
            <a:extLst>
              <a:ext uri="{FF2B5EF4-FFF2-40B4-BE49-F238E27FC236}">
                <a16:creationId xmlns:a16="http://schemas.microsoft.com/office/drawing/2014/main" xmlns="" id="{C7B16617-F61D-427B-8F4A-4B7035D37060}"/>
              </a:ext>
            </a:extLst>
          </p:cNvPr>
          <p:cNvGraphicFramePr/>
          <p:nvPr>
            <p:extLst>
              <p:ext uri="{D42A27DB-BD31-4B8C-83A1-F6EECF244321}">
                <p14:modId xmlns:p14="http://schemas.microsoft.com/office/powerpoint/2010/main" val="4275054197"/>
              </p:ext>
            </p:extLst>
          </p:nvPr>
        </p:nvGraphicFramePr>
        <p:xfrm>
          <a:off x="2603515" y="813914"/>
          <a:ext cx="903605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2" name="Graphic 1">
            <a:extLst>
              <a:ext uri="{FF2B5EF4-FFF2-40B4-BE49-F238E27FC236}">
                <a16:creationId xmlns:a16="http://schemas.microsoft.com/office/drawing/2014/main" xmlns="" id="{D767E7C5-BA55-472B-A043-B4EEB64431D1}"/>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500825" y="2943733"/>
            <a:ext cx="1952117" cy="1952117"/>
          </a:xfrm>
          <a:prstGeom prst="rect">
            <a:avLst/>
          </a:prstGeom>
        </p:spPr>
      </p:pic>
      <p:pic>
        <p:nvPicPr>
          <p:cNvPr id="3" name="Countdown 3 minutes-Nho">
            <a:hlinkClick r:id="" action="ppaction://media"/>
            <a:extLst>
              <a:ext uri="{FF2B5EF4-FFF2-40B4-BE49-F238E27FC236}">
                <a16:creationId xmlns:a16="http://schemas.microsoft.com/office/drawing/2014/main" xmlns="" id="{4A2599E5-AA30-41DA-9C7C-57D4FB2C971B}"/>
              </a:ext>
            </a:extLst>
          </p:cNvPr>
          <p:cNvPicPr>
            <a:picLocks noChangeAspect="1"/>
          </p:cNvPicPr>
          <p:nvPr>
            <a:videoFile r:link="rId2"/>
            <p:extLst>
              <p:ext uri="{DAA4B4D4-6D71-4841-9C94-3DE7FCFB9230}">
                <p14:media xmlns:p14="http://schemas.microsoft.com/office/powerpoint/2010/main" r:embed="rId1"/>
              </p:ext>
            </p:extLst>
          </p:nvPr>
        </p:nvPicPr>
        <p:blipFill>
          <a:blip r:embed="rId11"/>
          <a:stretch>
            <a:fillRect/>
          </a:stretch>
        </p:blipFill>
        <p:spPr>
          <a:xfrm>
            <a:off x="294266" y="4895850"/>
            <a:ext cx="2596204" cy="1500622"/>
          </a:xfrm>
          <a:prstGeom prst="rect">
            <a:avLst/>
          </a:prstGeom>
          <a:ln>
            <a:solidFill>
              <a:srgbClr val="FF0000"/>
            </a:solidFill>
          </a:ln>
        </p:spPr>
      </p:pic>
      <p:sp>
        <p:nvSpPr>
          <p:cNvPr id="9" name="Content Placeholder 2">
            <a:extLst>
              <a:ext uri="{FF2B5EF4-FFF2-40B4-BE49-F238E27FC236}">
                <a16:creationId xmlns:a16="http://schemas.microsoft.com/office/drawing/2014/main" xmlns="" id="{05C37D78-E819-433A-A3F8-428F869F0D16}"/>
              </a:ext>
            </a:extLst>
          </p:cNvPr>
          <p:cNvSpPr>
            <a:spLocks noGrp="1"/>
          </p:cNvSpPr>
          <p:nvPr>
            <p:ph idx="1"/>
          </p:nvPr>
        </p:nvSpPr>
        <p:spPr>
          <a:xfrm>
            <a:off x="5018887" y="430037"/>
            <a:ext cx="6632201" cy="1656236"/>
          </a:xfrm>
        </p:spPr>
        <p:txBody>
          <a:bodyPr>
            <a:normAutofit/>
          </a:bodyPr>
          <a:lstStyle/>
          <a:p>
            <a:pPr marL="457200" lvl="1" indent="0">
              <a:buNone/>
            </a:pPr>
            <a:r>
              <a:rPr lang="en-US" sz="2800" b="1" i="1" dirty="0" err="1">
                <a:highlight>
                  <a:srgbClr val="FFFFFF"/>
                </a:highlight>
                <a:latin typeface="Times New Roman" panose="02020603050405020304" pitchFamily="18" charset="0"/>
                <a:ea typeface="A3.NotoSans-San" panose="020B0502040504020204" pitchFamily="34" charset="0"/>
                <a:cs typeface="Times New Roman" panose="02020603050405020304" pitchFamily="18" charset="0"/>
              </a:rPr>
              <a:t>Hình</a:t>
            </a:r>
            <a:r>
              <a:rPr lang="en-US" sz="2800" b="1" i="1" dirty="0">
                <a:highlight>
                  <a:srgbClr val="FFFFFF"/>
                </a:highlight>
                <a:latin typeface="Times New Roman" panose="02020603050405020304" pitchFamily="18" charset="0"/>
                <a:ea typeface="A3.NotoSans-San" panose="020B0502040504020204" pitchFamily="34" charset="0"/>
                <a:cs typeface="Times New Roman" panose="02020603050405020304" pitchFamily="18" charset="0"/>
              </a:rPr>
              <a:t> </a:t>
            </a:r>
            <a:r>
              <a:rPr lang="en-US" sz="2800" b="1" i="1" dirty="0" err="1">
                <a:highlight>
                  <a:srgbClr val="FFFFFF"/>
                </a:highlight>
                <a:latin typeface="Times New Roman" panose="02020603050405020304" pitchFamily="18" charset="0"/>
                <a:ea typeface="A3.NotoSans-San" panose="020B0502040504020204" pitchFamily="34" charset="0"/>
                <a:cs typeface="Times New Roman" panose="02020603050405020304" pitchFamily="18" charset="0"/>
              </a:rPr>
              <a:t>thức</a:t>
            </a:r>
            <a:r>
              <a:rPr lang="en-US" sz="2800" dirty="0">
                <a:highlight>
                  <a:srgbClr val="FFFFFF"/>
                </a:highlight>
                <a:latin typeface="Times New Roman" panose="02020603050405020304" pitchFamily="18" charset="0"/>
                <a:ea typeface="A3.NotoSans-San" panose="020B0502040504020204" pitchFamily="34" charset="0"/>
                <a:cs typeface="Times New Roman" panose="02020603050405020304" pitchFamily="18" charset="0"/>
              </a:rPr>
              <a:t>: </a:t>
            </a:r>
            <a:r>
              <a:rPr lang="en-US" sz="2800" dirty="0" err="1">
                <a:highlight>
                  <a:srgbClr val="FFFFFF"/>
                </a:highlight>
                <a:latin typeface="Times New Roman" panose="02020603050405020304" pitchFamily="18" charset="0"/>
                <a:ea typeface="A3.NotoSans-San" panose="020B0502040504020204" pitchFamily="34" charset="0"/>
                <a:cs typeface="Times New Roman" panose="02020603050405020304" pitchFamily="18" charset="0"/>
              </a:rPr>
              <a:t>Hoạt</a:t>
            </a:r>
            <a:r>
              <a:rPr lang="en-US" sz="2800" dirty="0">
                <a:highlight>
                  <a:srgbClr val="FFFFFF"/>
                </a:highlight>
                <a:latin typeface="Times New Roman" panose="02020603050405020304" pitchFamily="18" charset="0"/>
                <a:ea typeface="A3.NotoSans-San" panose="020B0502040504020204" pitchFamily="34" charset="0"/>
                <a:cs typeface="Times New Roman" panose="02020603050405020304" pitchFamily="18" charset="0"/>
              </a:rPr>
              <a:t> </a:t>
            </a:r>
            <a:r>
              <a:rPr lang="en-US" sz="2800" dirty="0" err="1">
                <a:highlight>
                  <a:srgbClr val="FFFFFF"/>
                </a:highlight>
                <a:latin typeface="Times New Roman" panose="02020603050405020304" pitchFamily="18" charset="0"/>
                <a:ea typeface="A3.NotoSans-San" panose="020B0502040504020204" pitchFamily="34" charset="0"/>
                <a:cs typeface="Times New Roman" panose="02020603050405020304" pitchFamily="18" charset="0"/>
              </a:rPr>
              <a:t>động</a:t>
            </a:r>
            <a:r>
              <a:rPr lang="en-US" sz="2800" dirty="0">
                <a:highlight>
                  <a:srgbClr val="FFFFFF"/>
                </a:highlight>
                <a:latin typeface="Times New Roman" panose="02020603050405020304" pitchFamily="18" charset="0"/>
                <a:ea typeface="A3.NotoSans-San" panose="020B0502040504020204" pitchFamily="34" charset="0"/>
                <a:cs typeface="Times New Roman" panose="02020603050405020304" pitchFamily="18" charset="0"/>
              </a:rPr>
              <a:t> </a:t>
            </a:r>
            <a:r>
              <a:rPr lang="en-US" sz="2800" dirty="0" err="1" smtClean="0">
                <a:highlight>
                  <a:srgbClr val="FFFFFF"/>
                </a:highlight>
                <a:latin typeface="Times New Roman" panose="02020603050405020304" pitchFamily="18" charset="0"/>
                <a:ea typeface="A3.NotoSans-San" panose="020B0502040504020204" pitchFamily="34" charset="0"/>
                <a:cs typeface="Times New Roman" panose="02020603050405020304" pitchFamily="18" charset="0"/>
              </a:rPr>
              <a:t>nhóm</a:t>
            </a:r>
            <a:r>
              <a:rPr lang="en-US" sz="2800" dirty="0" smtClean="0">
                <a:highlight>
                  <a:srgbClr val="FFFFFF"/>
                </a:highlight>
                <a:latin typeface="Times New Roman" panose="02020603050405020304" pitchFamily="18" charset="0"/>
                <a:ea typeface="A3.NotoSans-San" panose="020B0502040504020204" pitchFamily="34" charset="0"/>
                <a:cs typeface="Times New Roman" panose="02020603050405020304" pitchFamily="18" charset="0"/>
              </a:rPr>
              <a:t> 2 HS</a:t>
            </a:r>
            <a:endParaRPr lang="en-US" sz="2800" dirty="0">
              <a:highlight>
                <a:srgbClr val="FFFFFF"/>
              </a:highlight>
              <a:latin typeface="Times New Roman" panose="02020603050405020304" pitchFamily="18" charset="0"/>
              <a:ea typeface="A3.NotoSans-San" panose="020B0502040504020204" pitchFamily="34" charset="0"/>
              <a:cs typeface="Times New Roman" panose="02020603050405020304" pitchFamily="18" charset="0"/>
            </a:endParaRPr>
          </a:p>
          <a:p>
            <a:pPr marL="0" indent="0" algn="just">
              <a:buNone/>
            </a:pPr>
            <a:r>
              <a:rPr lang="en-US" sz="3200" b="1" i="1" dirty="0" smtClean="0">
                <a:highlight>
                  <a:srgbClr val="FFFFFF"/>
                </a:highlight>
                <a:latin typeface="Times New Roman" panose="02020603050405020304" pitchFamily="18" charset="0"/>
                <a:ea typeface="A3.NotoSans-San" panose="020B0502040504020204" pitchFamily="34" charset="0"/>
                <a:cs typeface="Times New Roman" panose="02020603050405020304" pitchFamily="18" charset="0"/>
              </a:rPr>
              <a:t>1.Thời </a:t>
            </a:r>
            <a:r>
              <a:rPr lang="en-US" sz="3200" b="1" i="1" dirty="0" err="1">
                <a:highlight>
                  <a:srgbClr val="FFFFFF"/>
                </a:highlight>
                <a:latin typeface="Times New Roman" panose="02020603050405020304" pitchFamily="18" charset="0"/>
                <a:ea typeface="A3.NotoSans-San" panose="020B0502040504020204" pitchFamily="34" charset="0"/>
                <a:cs typeface="Times New Roman" panose="02020603050405020304" pitchFamily="18" charset="0"/>
              </a:rPr>
              <a:t>gian</a:t>
            </a:r>
            <a:r>
              <a:rPr lang="en-US" sz="3200" dirty="0">
                <a:highlight>
                  <a:srgbClr val="FFFFFF"/>
                </a:highlight>
                <a:latin typeface="Times New Roman" panose="02020603050405020304" pitchFamily="18" charset="0"/>
                <a:ea typeface="A3.NotoSans-San" panose="020B0502040504020204" pitchFamily="34" charset="0"/>
                <a:cs typeface="Times New Roman" panose="02020603050405020304" pitchFamily="18" charset="0"/>
              </a:rPr>
              <a:t>: </a:t>
            </a:r>
            <a:r>
              <a:rPr lang="en-US" sz="3200" dirty="0" smtClean="0">
                <a:highlight>
                  <a:srgbClr val="FFFFFF"/>
                </a:highlight>
                <a:latin typeface="Times New Roman" panose="02020603050405020304" pitchFamily="18" charset="0"/>
                <a:ea typeface="A3.NotoSans-San" panose="020B0502040504020204" pitchFamily="34" charset="0"/>
                <a:cs typeface="Times New Roman" panose="02020603050405020304" pitchFamily="18" charset="0"/>
              </a:rPr>
              <a:t>5 </a:t>
            </a:r>
            <a:r>
              <a:rPr lang="en-US" sz="3200" dirty="0" err="1" smtClean="0">
                <a:highlight>
                  <a:srgbClr val="FFFFFF"/>
                </a:highlight>
                <a:latin typeface="Times New Roman" panose="02020603050405020304" pitchFamily="18" charset="0"/>
                <a:ea typeface="A3.NotoSans-San" panose="020B0502040504020204" pitchFamily="34" charset="0"/>
                <a:cs typeface="Times New Roman" panose="02020603050405020304" pitchFamily="18" charset="0"/>
              </a:rPr>
              <a:t>phút</a:t>
            </a:r>
            <a:endParaRPr lang="en-US" sz="3200" dirty="0">
              <a:highlight>
                <a:srgbClr val="FFFFFF"/>
              </a:highlight>
              <a:latin typeface="Times New Roman" panose="02020603050405020304" pitchFamily="18" charset="0"/>
              <a:ea typeface="A3.NotoSans-San" panose="020B0502040504020204" pitchFamily="34" charset="0"/>
              <a:cs typeface="Times New Roman" panose="02020603050405020304" pitchFamily="18" charset="0"/>
            </a:endParaRPr>
          </a:p>
          <a:p>
            <a:pPr marL="0" indent="0" algn="just">
              <a:lnSpc>
                <a:spcPct val="120000"/>
              </a:lnSpc>
              <a:spcBef>
                <a:spcPts val="0"/>
              </a:spcBef>
              <a:buNone/>
            </a:pPr>
            <a:r>
              <a:rPr lang="en-US" sz="3200" b="1" i="1" dirty="0" smtClean="0">
                <a:highlight>
                  <a:srgbClr val="FFFFFF"/>
                </a:highlight>
                <a:latin typeface="Times New Roman" panose="02020603050405020304" pitchFamily="18" charset="0"/>
                <a:ea typeface="A3.NotoSans-San" panose="020B0502040504020204" pitchFamily="34" charset="0"/>
                <a:cs typeface="Times New Roman" panose="02020603050405020304" pitchFamily="18" charset="0"/>
              </a:rPr>
              <a:t>2.Nhiệm </a:t>
            </a:r>
            <a:r>
              <a:rPr lang="en-US" sz="3200" b="1" i="1" dirty="0" err="1">
                <a:highlight>
                  <a:srgbClr val="FFFFFF"/>
                </a:highlight>
                <a:latin typeface="Times New Roman" panose="02020603050405020304" pitchFamily="18" charset="0"/>
                <a:ea typeface="A3.NotoSans-San" panose="020B0502040504020204" pitchFamily="34" charset="0"/>
                <a:cs typeface="Times New Roman" panose="02020603050405020304" pitchFamily="18" charset="0"/>
              </a:rPr>
              <a:t>vụ</a:t>
            </a:r>
            <a:r>
              <a:rPr lang="en-US" sz="3200" dirty="0" smtClean="0">
                <a:highlight>
                  <a:srgbClr val="FFFFFF"/>
                </a:highlight>
                <a:latin typeface="Times New Roman" panose="02020603050405020304" pitchFamily="18" charset="0"/>
                <a:ea typeface="A3.NotoSans-San" panose="020B0502040504020204" pitchFamily="34" charset="0"/>
                <a:cs typeface="Times New Roman" panose="02020603050405020304" pitchFamily="18" charset="0"/>
              </a:rPr>
              <a:t>: </a:t>
            </a:r>
            <a:r>
              <a:rPr lang="en-US" sz="3200" dirty="0" err="1" smtClean="0">
                <a:highlight>
                  <a:srgbClr val="FFFFFF"/>
                </a:highlight>
                <a:latin typeface="Times New Roman" panose="02020603050405020304" pitchFamily="18" charset="0"/>
                <a:ea typeface="A3.NotoSans-San" panose="020B0502040504020204" pitchFamily="34" charset="0"/>
                <a:cs typeface="Times New Roman" panose="02020603050405020304" pitchFamily="18" charset="0"/>
              </a:rPr>
              <a:t>Hoàn</a:t>
            </a:r>
            <a:r>
              <a:rPr lang="en-US" sz="3200" dirty="0" smtClean="0">
                <a:highlight>
                  <a:srgbClr val="FFFFFF"/>
                </a:highlight>
                <a:latin typeface="Times New Roman" panose="02020603050405020304" pitchFamily="18" charset="0"/>
                <a:ea typeface="A3.NotoSans-San" panose="020B0502040504020204" pitchFamily="34" charset="0"/>
                <a:cs typeface="Times New Roman" panose="02020603050405020304" pitchFamily="18" charset="0"/>
              </a:rPr>
              <a:t> </a:t>
            </a:r>
            <a:r>
              <a:rPr lang="en-US" sz="3200" dirty="0" err="1" smtClean="0">
                <a:highlight>
                  <a:srgbClr val="FFFFFF"/>
                </a:highlight>
                <a:latin typeface="Times New Roman" panose="02020603050405020304" pitchFamily="18" charset="0"/>
                <a:ea typeface="A3.NotoSans-San" panose="020B0502040504020204" pitchFamily="34" charset="0"/>
                <a:cs typeface="Times New Roman" panose="02020603050405020304" pitchFamily="18" charset="0"/>
              </a:rPr>
              <a:t>thành</a:t>
            </a:r>
            <a:r>
              <a:rPr lang="en-US" sz="3200" dirty="0" smtClean="0">
                <a:highlight>
                  <a:srgbClr val="FFFFFF"/>
                </a:highlight>
                <a:latin typeface="Times New Roman" panose="02020603050405020304" pitchFamily="18" charset="0"/>
                <a:ea typeface="A3.NotoSans-San" panose="020B0502040504020204" pitchFamily="34" charset="0"/>
                <a:cs typeface="Times New Roman" panose="02020603050405020304" pitchFamily="18" charset="0"/>
              </a:rPr>
              <a:t> </a:t>
            </a:r>
            <a:r>
              <a:rPr lang="en-US" sz="3200" dirty="0" err="1" smtClean="0">
                <a:highlight>
                  <a:srgbClr val="FFFFFF"/>
                </a:highlight>
                <a:latin typeface="Times New Roman" panose="02020603050405020304" pitchFamily="18" charset="0"/>
                <a:ea typeface="A3.NotoSans-San" panose="020B0502040504020204" pitchFamily="34" charset="0"/>
                <a:cs typeface="Times New Roman" panose="02020603050405020304" pitchFamily="18" charset="0"/>
              </a:rPr>
              <a:t>phiếu</a:t>
            </a:r>
            <a:r>
              <a:rPr lang="en-US" sz="3200" dirty="0" smtClean="0">
                <a:highlight>
                  <a:srgbClr val="FFFFFF"/>
                </a:highlight>
                <a:latin typeface="Times New Roman" panose="02020603050405020304" pitchFamily="18" charset="0"/>
                <a:ea typeface="A3.NotoSans-San" panose="020B0502040504020204" pitchFamily="34" charset="0"/>
                <a:cs typeface="Times New Roman" panose="02020603050405020304" pitchFamily="18" charset="0"/>
              </a:rPr>
              <a:t> </a:t>
            </a:r>
            <a:r>
              <a:rPr lang="en-US" sz="3200" dirty="0" err="1" smtClean="0">
                <a:highlight>
                  <a:srgbClr val="FFFFFF"/>
                </a:highlight>
                <a:latin typeface="Times New Roman" panose="02020603050405020304" pitchFamily="18" charset="0"/>
                <a:ea typeface="A3.NotoSans-San" panose="020B0502040504020204" pitchFamily="34" charset="0"/>
                <a:cs typeface="Times New Roman" panose="02020603050405020304" pitchFamily="18" charset="0"/>
              </a:rPr>
              <a:t>học</a:t>
            </a:r>
            <a:r>
              <a:rPr lang="en-US" sz="3200" dirty="0" smtClean="0">
                <a:highlight>
                  <a:srgbClr val="FFFFFF"/>
                </a:highlight>
                <a:latin typeface="Times New Roman" panose="02020603050405020304" pitchFamily="18" charset="0"/>
                <a:ea typeface="A3.NotoSans-San" panose="020B0502040504020204" pitchFamily="34" charset="0"/>
                <a:cs typeface="Times New Roman" panose="02020603050405020304" pitchFamily="18" charset="0"/>
              </a:rPr>
              <a:t> </a:t>
            </a:r>
            <a:r>
              <a:rPr lang="en-US" sz="3200" dirty="0" err="1" smtClean="0">
                <a:highlight>
                  <a:srgbClr val="FFFFFF"/>
                </a:highlight>
                <a:latin typeface="Times New Roman" panose="02020603050405020304" pitchFamily="18" charset="0"/>
                <a:ea typeface="A3.NotoSans-San" panose="020B0502040504020204" pitchFamily="34" charset="0"/>
                <a:cs typeface="Times New Roman" panose="02020603050405020304" pitchFamily="18" charset="0"/>
              </a:rPr>
              <a:t>tập</a:t>
            </a:r>
            <a:endParaRPr lang="en-US" sz="3200" dirty="0">
              <a:highlight>
                <a:srgbClr val="FFFFFF"/>
              </a:highlight>
              <a:latin typeface="Times New Roman" panose="02020603050405020304" pitchFamily="18" charset="0"/>
              <a:ea typeface="A3.NotoSans-San" panose="020B050204050402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xmlns="" id="{C0D3FBF8-A29E-475D-BBE5-254994B30925}"/>
              </a:ext>
            </a:extLst>
          </p:cNvPr>
          <p:cNvSpPr txBox="1"/>
          <p:nvPr/>
        </p:nvSpPr>
        <p:spPr>
          <a:xfrm>
            <a:off x="159434" y="658281"/>
            <a:ext cx="4587016" cy="1754326"/>
          </a:xfrm>
          <a:prstGeom prst="rect">
            <a:avLst/>
          </a:prstGeom>
          <a:noFill/>
        </p:spPr>
        <p:txBody>
          <a:bodyPr wrap="square" rtlCol="0">
            <a:spAutoFit/>
          </a:bodyPr>
          <a:lstStyle/>
          <a:p>
            <a:pPr algn="ctr"/>
            <a:r>
              <a:rPr lang="en-US" sz="3600" b="1" dirty="0">
                <a:solidFill>
                  <a:srgbClr val="FF0000"/>
                </a:solidFill>
                <a:latin typeface="Times New Roman" panose="02020603050405020304" pitchFamily="18" charset="0"/>
                <a:cs typeface="Times New Roman" panose="02020603050405020304" pitchFamily="18" charset="0"/>
              </a:rPr>
              <a:t>MỤC TIÊU, DỤNG CỤ, MẪU VẬT VÀ CÁCH TIẾN HÀNH </a:t>
            </a:r>
          </a:p>
        </p:txBody>
      </p:sp>
      <p:sp>
        <p:nvSpPr>
          <p:cNvPr id="15" name="TextBox 14">
            <a:extLst>
              <a:ext uri="{FF2B5EF4-FFF2-40B4-BE49-F238E27FC236}">
                <a16:creationId xmlns:a16="http://schemas.microsoft.com/office/drawing/2014/main" xmlns="" id="{B73C9B96-FF20-452C-82A3-22ACCE7E4781}"/>
              </a:ext>
            </a:extLst>
          </p:cNvPr>
          <p:cNvSpPr txBox="1"/>
          <p:nvPr/>
        </p:nvSpPr>
        <p:spPr>
          <a:xfrm>
            <a:off x="6572250" y="4357986"/>
            <a:ext cx="1866900" cy="461665"/>
          </a:xfrm>
          <a:prstGeom prst="rect">
            <a:avLst/>
          </a:prstGeom>
          <a:noFill/>
        </p:spPr>
        <p:txBody>
          <a:bodyPr wrap="square" rtlCol="0">
            <a:spAutoFit/>
          </a:bodyPr>
          <a:lstStyle/>
          <a:p>
            <a:pPr algn="ctr"/>
            <a:r>
              <a:rPr lang="en-SG" sz="2400" b="1" dirty="0" err="1">
                <a:solidFill>
                  <a:srgbClr val="FF0000"/>
                </a:solidFill>
              </a:rPr>
              <a:t>Mục</a:t>
            </a:r>
            <a:r>
              <a:rPr lang="en-SG" sz="2400" b="1" dirty="0">
                <a:solidFill>
                  <a:srgbClr val="FF0000"/>
                </a:solidFill>
              </a:rPr>
              <a:t> (</a:t>
            </a:r>
            <a:r>
              <a:rPr lang="en-SG" sz="2400" b="1" dirty="0" smtClean="0">
                <a:solidFill>
                  <a:srgbClr val="FF0000"/>
                </a:solidFill>
              </a:rPr>
              <a:t>I)</a:t>
            </a:r>
            <a:endParaRPr lang="en-SG" sz="2400" b="1" dirty="0">
              <a:solidFill>
                <a:srgbClr val="FF0000"/>
              </a:solidFill>
            </a:endParaRPr>
          </a:p>
        </p:txBody>
      </p:sp>
      <p:sp>
        <p:nvSpPr>
          <p:cNvPr id="16" name="TextBox 15">
            <a:extLst>
              <a:ext uri="{FF2B5EF4-FFF2-40B4-BE49-F238E27FC236}">
                <a16:creationId xmlns:a16="http://schemas.microsoft.com/office/drawing/2014/main" xmlns="" id="{0285799A-D4DF-4767-9797-406B913DA6E8}"/>
              </a:ext>
            </a:extLst>
          </p:cNvPr>
          <p:cNvSpPr txBox="1"/>
          <p:nvPr/>
        </p:nvSpPr>
        <p:spPr>
          <a:xfrm>
            <a:off x="9429750" y="4367511"/>
            <a:ext cx="1866900" cy="461665"/>
          </a:xfrm>
          <a:prstGeom prst="rect">
            <a:avLst/>
          </a:prstGeom>
          <a:noFill/>
        </p:spPr>
        <p:txBody>
          <a:bodyPr wrap="square" rtlCol="0">
            <a:spAutoFit/>
          </a:bodyPr>
          <a:lstStyle/>
          <a:p>
            <a:pPr algn="ctr"/>
            <a:r>
              <a:rPr lang="en-SG" sz="2400" b="1" dirty="0" err="1">
                <a:solidFill>
                  <a:srgbClr val="FF0000"/>
                </a:solidFill>
              </a:rPr>
              <a:t>Mục</a:t>
            </a:r>
            <a:r>
              <a:rPr lang="en-SG" sz="2400" b="1" dirty="0">
                <a:solidFill>
                  <a:srgbClr val="FF0000"/>
                </a:solidFill>
              </a:rPr>
              <a:t> </a:t>
            </a:r>
            <a:r>
              <a:rPr lang="en-SG" sz="2400" b="1" dirty="0" smtClean="0">
                <a:solidFill>
                  <a:srgbClr val="FF0000"/>
                </a:solidFill>
              </a:rPr>
              <a:t>(II</a:t>
            </a:r>
            <a:r>
              <a:rPr lang="en-SG" sz="2400" b="1" dirty="0">
                <a:solidFill>
                  <a:srgbClr val="FF0000"/>
                </a:solidFill>
              </a:rPr>
              <a:t>)</a:t>
            </a:r>
          </a:p>
        </p:txBody>
      </p:sp>
    </p:spTree>
    <p:extLst>
      <p:ext uri="{BB962C8B-B14F-4D97-AF65-F5344CB8AC3E}">
        <p14:creationId xmlns:p14="http://schemas.microsoft.com/office/powerpoint/2010/main" val="1573423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490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2353A102-C6ED-4478-B05C-6A82DE21E330}"/>
              </a:ext>
            </a:extLst>
          </p:cNvPr>
          <p:cNvPicPr>
            <a:picLocks noChangeAspect="1"/>
          </p:cNvPicPr>
          <p:nvPr/>
        </p:nvPicPr>
        <p:blipFill>
          <a:blip r:embed="rId2"/>
          <a:stretch>
            <a:fillRect/>
          </a:stretch>
        </p:blipFill>
        <p:spPr>
          <a:xfrm>
            <a:off x="425226" y="3944397"/>
            <a:ext cx="3127522" cy="2488487"/>
          </a:xfrm>
          <a:prstGeom prst="rect">
            <a:avLst/>
          </a:prstGeom>
        </p:spPr>
      </p:pic>
      <p:pic>
        <p:nvPicPr>
          <p:cNvPr id="13" name="Picture 12">
            <a:extLst>
              <a:ext uri="{FF2B5EF4-FFF2-40B4-BE49-F238E27FC236}">
                <a16:creationId xmlns:a16="http://schemas.microsoft.com/office/drawing/2014/main" xmlns="" id="{B815384D-C142-4ACA-A7D1-D1A0A8A38B51}"/>
              </a:ext>
            </a:extLst>
          </p:cNvPr>
          <p:cNvPicPr>
            <a:picLocks noChangeAspect="1"/>
          </p:cNvPicPr>
          <p:nvPr/>
        </p:nvPicPr>
        <p:blipFill>
          <a:blip r:embed="rId3"/>
          <a:stretch>
            <a:fillRect/>
          </a:stretch>
        </p:blipFill>
        <p:spPr>
          <a:xfrm>
            <a:off x="6715953" y="3989561"/>
            <a:ext cx="2319088" cy="2010186"/>
          </a:xfrm>
          <a:prstGeom prst="rect">
            <a:avLst/>
          </a:prstGeom>
        </p:spPr>
      </p:pic>
      <p:pic>
        <p:nvPicPr>
          <p:cNvPr id="21" name="Picture 20">
            <a:extLst>
              <a:ext uri="{FF2B5EF4-FFF2-40B4-BE49-F238E27FC236}">
                <a16:creationId xmlns:a16="http://schemas.microsoft.com/office/drawing/2014/main" xmlns="" id="{D58BCB8D-4187-42AD-857D-ABA082A474B4}"/>
              </a:ext>
            </a:extLst>
          </p:cNvPr>
          <p:cNvPicPr>
            <a:picLocks noChangeAspect="1"/>
          </p:cNvPicPr>
          <p:nvPr/>
        </p:nvPicPr>
        <p:blipFill>
          <a:blip r:embed="rId4"/>
          <a:stretch>
            <a:fillRect/>
          </a:stretch>
        </p:blipFill>
        <p:spPr>
          <a:xfrm>
            <a:off x="6003756" y="1003439"/>
            <a:ext cx="2581274" cy="2782497"/>
          </a:xfrm>
          <a:prstGeom prst="rect">
            <a:avLst/>
          </a:prstGeom>
        </p:spPr>
      </p:pic>
      <p:sp>
        <p:nvSpPr>
          <p:cNvPr id="23" name="TextBox 22">
            <a:extLst>
              <a:ext uri="{FF2B5EF4-FFF2-40B4-BE49-F238E27FC236}">
                <a16:creationId xmlns:a16="http://schemas.microsoft.com/office/drawing/2014/main" xmlns="" id="{D5B03A2A-7ED4-434B-A0FA-FE0D8A7115A4}"/>
              </a:ext>
            </a:extLst>
          </p:cNvPr>
          <p:cNvSpPr txBox="1"/>
          <p:nvPr/>
        </p:nvSpPr>
        <p:spPr>
          <a:xfrm>
            <a:off x="143376" y="202416"/>
            <a:ext cx="11936329" cy="646331"/>
          </a:xfrm>
          <a:prstGeom prst="rect">
            <a:avLst/>
          </a:prstGeom>
          <a:solidFill>
            <a:schemeClr val="accent4">
              <a:lumMod val="20000"/>
              <a:lumOff val="80000"/>
            </a:schemeClr>
          </a:solidFill>
        </p:spPr>
        <p:txBody>
          <a:bodyPr wrap="square">
            <a:spAutoFit/>
          </a:bodyPr>
          <a:lstStyle/>
          <a:p>
            <a:pPr lvl="0" algn="ctr"/>
            <a:r>
              <a:rPr lang="en-SG" sz="3600" b="1" dirty="0" err="1" smtClean="0">
                <a:solidFill>
                  <a:srgbClr val="FF0000"/>
                </a:solidFill>
                <a:latin typeface="Times New Roman" panose="02020603050405020304" pitchFamily="18" charset="0"/>
                <a:cs typeface="Times New Roman" panose="02020603050405020304" pitchFamily="18" charset="0"/>
              </a:rPr>
              <a:t>Dụng</a:t>
            </a:r>
            <a:r>
              <a:rPr lang="en-SG" sz="3600" b="1" dirty="0" smtClean="0">
                <a:solidFill>
                  <a:srgbClr val="FF0000"/>
                </a:solidFill>
                <a:latin typeface="Times New Roman" panose="02020603050405020304" pitchFamily="18" charset="0"/>
                <a:cs typeface="Times New Roman" panose="02020603050405020304" pitchFamily="18" charset="0"/>
              </a:rPr>
              <a:t> </a:t>
            </a:r>
            <a:r>
              <a:rPr lang="en-SG" sz="3600" b="1" dirty="0" err="1" smtClean="0">
                <a:solidFill>
                  <a:srgbClr val="FF0000"/>
                </a:solidFill>
                <a:latin typeface="Times New Roman" panose="02020603050405020304" pitchFamily="18" charset="0"/>
                <a:cs typeface="Times New Roman" panose="02020603050405020304" pitchFamily="18" charset="0"/>
              </a:rPr>
              <a:t>cụ</a:t>
            </a:r>
            <a:r>
              <a:rPr lang="en-SG" sz="3600" b="1" dirty="0" smtClean="0">
                <a:solidFill>
                  <a:srgbClr val="FF0000"/>
                </a:solidFill>
                <a:latin typeface="Times New Roman" panose="02020603050405020304" pitchFamily="18" charset="0"/>
                <a:cs typeface="Times New Roman" panose="02020603050405020304" pitchFamily="18" charset="0"/>
              </a:rPr>
              <a:t> </a:t>
            </a:r>
            <a:endParaRPr lang="en-SG" sz="3600" dirty="0">
              <a:solidFill>
                <a:srgbClr val="FF0000"/>
              </a:solidFill>
              <a:latin typeface="Times New Roman" panose="02020603050405020304" pitchFamily="18" charset="0"/>
              <a:cs typeface="Times New Roman" panose="02020603050405020304" pitchFamily="18" charset="0"/>
            </a:endParaRPr>
          </a:p>
        </p:txBody>
      </p:sp>
      <p:sp>
        <p:nvSpPr>
          <p:cNvPr id="26" name="TextBox 25">
            <a:extLst>
              <a:ext uri="{FF2B5EF4-FFF2-40B4-BE49-F238E27FC236}">
                <a16:creationId xmlns:a16="http://schemas.microsoft.com/office/drawing/2014/main" xmlns="" id="{E17DCAEC-1199-4290-ADAB-842C5BE63284}"/>
              </a:ext>
            </a:extLst>
          </p:cNvPr>
          <p:cNvSpPr txBox="1"/>
          <p:nvPr/>
        </p:nvSpPr>
        <p:spPr>
          <a:xfrm>
            <a:off x="3963904" y="3497986"/>
            <a:ext cx="1628775" cy="461665"/>
          </a:xfrm>
          <a:prstGeom prst="rect">
            <a:avLst/>
          </a:prstGeom>
          <a:noFill/>
        </p:spPr>
        <p:txBody>
          <a:bodyPr wrap="square" rtlCol="0">
            <a:spAutoFit/>
          </a:bodyPr>
          <a:lstStyle/>
          <a:p>
            <a:pPr algn="ctr"/>
            <a:r>
              <a:rPr lang="en-SG" sz="2400" dirty="0" err="1" smtClean="0">
                <a:latin typeface="Times New Roman" panose="02020603050405020304" pitchFamily="18" charset="0"/>
                <a:cs typeface="Times New Roman" panose="02020603050405020304" pitchFamily="18" charset="0"/>
              </a:rPr>
              <a:t>Kính</a:t>
            </a:r>
            <a:r>
              <a:rPr lang="en-SG" sz="2400" dirty="0" smtClean="0">
                <a:latin typeface="Times New Roman" panose="02020603050405020304" pitchFamily="18" charset="0"/>
                <a:cs typeface="Times New Roman" panose="02020603050405020304" pitchFamily="18" charset="0"/>
              </a:rPr>
              <a:t> </a:t>
            </a:r>
            <a:r>
              <a:rPr lang="en-SG" sz="2400" dirty="0" err="1" smtClean="0">
                <a:latin typeface="Times New Roman" panose="02020603050405020304" pitchFamily="18" charset="0"/>
                <a:cs typeface="Times New Roman" panose="02020603050405020304" pitchFamily="18" charset="0"/>
              </a:rPr>
              <a:t>lúp</a:t>
            </a:r>
            <a:endParaRPr lang="en-SG" sz="2400" dirty="0">
              <a:latin typeface="Times New Roman" panose="02020603050405020304" pitchFamily="18" charset="0"/>
              <a:cs typeface="Times New Roman" panose="02020603050405020304" pitchFamily="18" charset="0"/>
            </a:endParaRPr>
          </a:p>
        </p:txBody>
      </p:sp>
      <p:sp>
        <p:nvSpPr>
          <p:cNvPr id="27" name="TextBox 26">
            <a:extLst>
              <a:ext uri="{FF2B5EF4-FFF2-40B4-BE49-F238E27FC236}">
                <a16:creationId xmlns:a16="http://schemas.microsoft.com/office/drawing/2014/main" xmlns="" id="{DBF472DB-FAAA-4202-B348-BD677CDEFD31}"/>
              </a:ext>
            </a:extLst>
          </p:cNvPr>
          <p:cNvSpPr txBox="1"/>
          <p:nvPr/>
        </p:nvSpPr>
        <p:spPr>
          <a:xfrm>
            <a:off x="6924377" y="5967181"/>
            <a:ext cx="1628775" cy="461665"/>
          </a:xfrm>
          <a:prstGeom prst="rect">
            <a:avLst/>
          </a:prstGeom>
          <a:noFill/>
        </p:spPr>
        <p:txBody>
          <a:bodyPr wrap="square" rtlCol="0">
            <a:spAutoFit/>
          </a:bodyPr>
          <a:lstStyle/>
          <a:p>
            <a:pPr algn="ctr"/>
            <a:r>
              <a:rPr lang="en-SG" sz="2400" dirty="0">
                <a:latin typeface="Times New Roman" panose="02020603050405020304" pitchFamily="18" charset="0"/>
                <a:cs typeface="Times New Roman" panose="02020603050405020304" pitchFamily="18" charset="0"/>
              </a:rPr>
              <a:t>Lam </a:t>
            </a:r>
            <a:r>
              <a:rPr lang="en-SG" sz="2400" dirty="0" err="1">
                <a:latin typeface="Times New Roman" panose="02020603050405020304" pitchFamily="18" charset="0"/>
                <a:cs typeface="Times New Roman" panose="02020603050405020304" pitchFamily="18" charset="0"/>
              </a:rPr>
              <a:t>kính</a:t>
            </a:r>
            <a:endParaRPr lang="en-SG" sz="24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5"/>
          <a:stretch>
            <a:fillRect/>
          </a:stretch>
        </p:blipFill>
        <p:spPr>
          <a:xfrm>
            <a:off x="504607" y="1018495"/>
            <a:ext cx="2927150" cy="2479491"/>
          </a:xfrm>
          <a:prstGeom prst="rect">
            <a:avLst/>
          </a:prstGeom>
        </p:spPr>
      </p:pic>
      <p:pic>
        <p:nvPicPr>
          <p:cNvPr id="3076" name="Picture 4" descr="Xem ảnh nguồ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727032" y="4090737"/>
            <a:ext cx="2814637" cy="190901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7"/>
          <a:stretch>
            <a:fillRect/>
          </a:stretch>
        </p:blipFill>
        <p:spPr>
          <a:xfrm>
            <a:off x="9103643" y="1051982"/>
            <a:ext cx="2814638" cy="2321222"/>
          </a:xfrm>
          <a:prstGeom prst="rect">
            <a:avLst/>
          </a:prstGeom>
        </p:spPr>
      </p:pic>
      <p:sp>
        <p:nvSpPr>
          <p:cNvPr id="18" name="TextBox 17">
            <a:extLst>
              <a:ext uri="{FF2B5EF4-FFF2-40B4-BE49-F238E27FC236}">
                <a16:creationId xmlns:a16="http://schemas.microsoft.com/office/drawing/2014/main" xmlns="" id="{DBF472DB-FAAA-4202-B348-BD677CDEFD31}"/>
              </a:ext>
            </a:extLst>
          </p:cNvPr>
          <p:cNvSpPr txBox="1"/>
          <p:nvPr/>
        </p:nvSpPr>
        <p:spPr>
          <a:xfrm>
            <a:off x="802794" y="3505201"/>
            <a:ext cx="2138426" cy="461665"/>
          </a:xfrm>
          <a:prstGeom prst="rect">
            <a:avLst/>
          </a:prstGeom>
          <a:noFill/>
        </p:spPr>
        <p:txBody>
          <a:bodyPr wrap="square" rtlCol="0">
            <a:spAutoFit/>
          </a:bodyPr>
          <a:lstStyle/>
          <a:p>
            <a:pPr algn="ctr"/>
            <a:r>
              <a:rPr lang="en-SG" sz="2400" dirty="0" err="1" smtClean="0">
                <a:latin typeface="Times New Roman" panose="02020603050405020304" pitchFamily="18" charset="0"/>
                <a:cs typeface="Times New Roman" panose="02020603050405020304" pitchFamily="18" charset="0"/>
              </a:rPr>
              <a:t>Cốc</a:t>
            </a:r>
            <a:r>
              <a:rPr lang="en-SG" sz="2400" dirty="0" smtClean="0">
                <a:latin typeface="Times New Roman" panose="02020603050405020304" pitchFamily="18" charset="0"/>
                <a:cs typeface="Times New Roman" panose="02020603050405020304" pitchFamily="18" charset="0"/>
              </a:rPr>
              <a:t> </a:t>
            </a:r>
            <a:r>
              <a:rPr lang="en-SG" sz="2400" dirty="0" err="1" smtClean="0">
                <a:latin typeface="Times New Roman" panose="02020603050405020304" pitchFamily="18" charset="0"/>
                <a:cs typeface="Times New Roman" panose="02020603050405020304" pitchFamily="18" charset="0"/>
              </a:rPr>
              <a:t>thủy</a:t>
            </a:r>
            <a:r>
              <a:rPr lang="en-SG" sz="2400" dirty="0" smtClean="0">
                <a:latin typeface="Times New Roman" panose="02020603050405020304" pitchFamily="18" charset="0"/>
                <a:cs typeface="Times New Roman" panose="02020603050405020304" pitchFamily="18" charset="0"/>
              </a:rPr>
              <a:t> </a:t>
            </a:r>
            <a:r>
              <a:rPr lang="en-SG" sz="2400" dirty="0" err="1" smtClean="0">
                <a:latin typeface="Times New Roman" panose="02020603050405020304" pitchFamily="18" charset="0"/>
                <a:cs typeface="Times New Roman" panose="02020603050405020304" pitchFamily="18" charset="0"/>
              </a:rPr>
              <a:t>tinh</a:t>
            </a:r>
            <a:endParaRPr lang="en-SG" sz="2400" dirty="0">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xmlns="" id="{DBF472DB-FAAA-4202-B348-BD677CDEFD31}"/>
              </a:ext>
            </a:extLst>
          </p:cNvPr>
          <p:cNvSpPr txBox="1"/>
          <p:nvPr/>
        </p:nvSpPr>
        <p:spPr>
          <a:xfrm>
            <a:off x="4010400" y="5999747"/>
            <a:ext cx="2247900" cy="461665"/>
          </a:xfrm>
          <a:prstGeom prst="rect">
            <a:avLst/>
          </a:prstGeom>
          <a:noFill/>
        </p:spPr>
        <p:txBody>
          <a:bodyPr wrap="square" rtlCol="0">
            <a:spAutoFit/>
          </a:bodyPr>
          <a:lstStyle/>
          <a:p>
            <a:pPr algn="ctr"/>
            <a:r>
              <a:rPr lang="en-SG" sz="2400" dirty="0" err="1" smtClean="0">
                <a:latin typeface="Times New Roman" panose="02020603050405020304" pitchFamily="18" charset="0"/>
                <a:cs typeface="Times New Roman" panose="02020603050405020304" pitchFamily="18" charset="0"/>
              </a:rPr>
              <a:t>Đũa</a:t>
            </a:r>
            <a:r>
              <a:rPr lang="en-SG" sz="2400" dirty="0" smtClean="0">
                <a:latin typeface="Times New Roman" panose="02020603050405020304" pitchFamily="18" charset="0"/>
                <a:cs typeface="Times New Roman" panose="02020603050405020304" pitchFamily="18" charset="0"/>
              </a:rPr>
              <a:t> </a:t>
            </a:r>
            <a:r>
              <a:rPr lang="en-SG" sz="2400" dirty="0" err="1" smtClean="0">
                <a:latin typeface="Times New Roman" panose="02020603050405020304" pitchFamily="18" charset="0"/>
                <a:cs typeface="Times New Roman" panose="02020603050405020304" pitchFamily="18" charset="0"/>
              </a:rPr>
              <a:t>thủy</a:t>
            </a:r>
            <a:r>
              <a:rPr lang="en-SG" sz="2400" dirty="0" smtClean="0">
                <a:latin typeface="Times New Roman" panose="02020603050405020304" pitchFamily="18" charset="0"/>
                <a:cs typeface="Times New Roman" panose="02020603050405020304" pitchFamily="18" charset="0"/>
              </a:rPr>
              <a:t> </a:t>
            </a:r>
            <a:r>
              <a:rPr lang="en-SG" sz="2400" dirty="0" err="1" smtClean="0">
                <a:latin typeface="Times New Roman" panose="02020603050405020304" pitchFamily="18" charset="0"/>
                <a:cs typeface="Times New Roman" panose="02020603050405020304" pitchFamily="18" charset="0"/>
              </a:rPr>
              <a:t>tinh</a:t>
            </a:r>
            <a:endParaRPr lang="en-SG" sz="2400" dirty="0">
              <a:latin typeface="Times New Roman" panose="02020603050405020304" pitchFamily="18" charset="0"/>
              <a:cs typeface="Times New Roman" panose="02020603050405020304" pitchFamily="18" charset="0"/>
            </a:endParaRPr>
          </a:p>
        </p:txBody>
      </p:sp>
      <p:sp>
        <p:nvSpPr>
          <p:cNvPr id="22" name="TextBox 21">
            <a:extLst>
              <a:ext uri="{FF2B5EF4-FFF2-40B4-BE49-F238E27FC236}">
                <a16:creationId xmlns:a16="http://schemas.microsoft.com/office/drawing/2014/main" xmlns="" id="{DBF472DB-FAAA-4202-B348-BD677CDEFD31}"/>
              </a:ext>
            </a:extLst>
          </p:cNvPr>
          <p:cNvSpPr txBox="1"/>
          <p:nvPr/>
        </p:nvSpPr>
        <p:spPr>
          <a:xfrm>
            <a:off x="9696574" y="3373204"/>
            <a:ext cx="1628775" cy="461665"/>
          </a:xfrm>
          <a:prstGeom prst="rect">
            <a:avLst/>
          </a:prstGeom>
          <a:noFill/>
        </p:spPr>
        <p:txBody>
          <a:bodyPr wrap="square" rtlCol="0">
            <a:spAutoFit/>
          </a:bodyPr>
          <a:lstStyle/>
          <a:p>
            <a:pPr algn="ctr"/>
            <a:r>
              <a:rPr lang="en-SG" sz="2400" dirty="0" err="1" smtClean="0">
                <a:latin typeface="Times New Roman" panose="02020603050405020304" pitchFamily="18" charset="0"/>
                <a:cs typeface="Times New Roman" panose="02020603050405020304" pitchFamily="18" charset="0"/>
              </a:rPr>
              <a:t>Đĩa</a:t>
            </a:r>
            <a:r>
              <a:rPr lang="en-SG" sz="2400" dirty="0" smtClean="0">
                <a:latin typeface="Times New Roman" panose="02020603050405020304" pitchFamily="18" charset="0"/>
                <a:cs typeface="Times New Roman" panose="02020603050405020304" pitchFamily="18" charset="0"/>
              </a:rPr>
              <a:t> petri</a:t>
            </a:r>
            <a:endParaRPr lang="en-SG" sz="2400" dirty="0">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8"/>
          <a:stretch>
            <a:fillRect/>
          </a:stretch>
        </p:blipFill>
        <p:spPr>
          <a:xfrm rot="5400000">
            <a:off x="3550764" y="1219702"/>
            <a:ext cx="2479488" cy="2077080"/>
          </a:xfrm>
          <a:prstGeom prst="rect">
            <a:avLst/>
          </a:prstGeom>
        </p:spPr>
      </p:pic>
      <p:pic>
        <p:nvPicPr>
          <p:cNvPr id="9" name="Picture 8"/>
          <p:cNvPicPr>
            <a:picLocks noChangeAspect="1"/>
          </p:cNvPicPr>
          <p:nvPr/>
        </p:nvPicPr>
        <p:blipFill>
          <a:blip r:embed="rId9"/>
          <a:stretch>
            <a:fillRect/>
          </a:stretch>
        </p:blipFill>
        <p:spPr>
          <a:xfrm>
            <a:off x="9394156" y="3989561"/>
            <a:ext cx="2524125" cy="1885950"/>
          </a:xfrm>
          <a:prstGeom prst="rect">
            <a:avLst/>
          </a:prstGeom>
        </p:spPr>
      </p:pic>
      <p:sp>
        <p:nvSpPr>
          <p:cNvPr id="24" name="TextBox 23">
            <a:extLst>
              <a:ext uri="{FF2B5EF4-FFF2-40B4-BE49-F238E27FC236}">
                <a16:creationId xmlns:a16="http://schemas.microsoft.com/office/drawing/2014/main" xmlns="" id="{E17DCAEC-1199-4290-ADAB-842C5BE63284}"/>
              </a:ext>
            </a:extLst>
          </p:cNvPr>
          <p:cNvSpPr txBox="1"/>
          <p:nvPr/>
        </p:nvSpPr>
        <p:spPr>
          <a:xfrm>
            <a:off x="9346860" y="5999746"/>
            <a:ext cx="2500532" cy="461665"/>
          </a:xfrm>
          <a:prstGeom prst="rect">
            <a:avLst/>
          </a:prstGeom>
          <a:noFill/>
        </p:spPr>
        <p:txBody>
          <a:bodyPr wrap="square" rtlCol="0">
            <a:spAutoFit/>
          </a:bodyPr>
          <a:lstStyle/>
          <a:p>
            <a:pPr algn="ctr"/>
            <a:r>
              <a:rPr lang="en-SG" sz="2400" dirty="0" err="1" smtClean="0">
                <a:latin typeface="Times New Roman" panose="02020603050405020304" pitchFamily="18" charset="0"/>
                <a:cs typeface="Times New Roman" panose="02020603050405020304" pitchFamily="18" charset="0"/>
              </a:rPr>
              <a:t>Băng</a:t>
            </a:r>
            <a:r>
              <a:rPr lang="en-SG" sz="2400" dirty="0" smtClean="0">
                <a:latin typeface="Times New Roman" panose="02020603050405020304" pitchFamily="18" charset="0"/>
                <a:cs typeface="Times New Roman" panose="02020603050405020304" pitchFamily="18" charset="0"/>
              </a:rPr>
              <a:t> </a:t>
            </a:r>
            <a:r>
              <a:rPr lang="en-SG" sz="2400" dirty="0" err="1" smtClean="0">
                <a:latin typeface="Times New Roman" panose="02020603050405020304" pitchFamily="18" charset="0"/>
                <a:cs typeface="Times New Roman" panose="02020603050405020304" pitchFamily="18" charset="0"/>
              </a:rPr>
              <a:t>keo</a:t>
            </a:r>
            <a:r>
              <a:rPr lang="en-SG" sz="2400" dirty="0" smtClean="0">
                <a:latin typeface="Times New Roman" panose="02020603050405020304" pitchFamily="18" charset="0"/>
                <a:cs typeface="Times New Roman" panose="02020603050405020304" pitchFamily="18" charset="0"/>
              </a:rPr>
              <a:t> </a:t>
            </a:r>
            <a:r>
              <a:rPr lang="en-SG" sz="2400" dirty="0" err="1" smtClean="0">
                <a:latin typeface="Times New Roman" panose="02020603050405020304" pitchFamily="18" charset="0"/>
                <a:cs typeface="Times New Roman" panose="02020603050405020304" pitchFamily="18" charset="0"/>
              </a:rPr>
              <a:t>trong</a:t>
            </a:r>
            <a:endParaRPr lang="en-SG"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270486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696147" y="1476013"/>
            <a:ext cx="3729368" cy="3466369"/>
          </a:xfrm>
          <a:prstGeom prst="rect">
            <a:avLst/>
          </a:prstGeom>
        </p:spPr>
      </p:pic>
      <p:pic>
        <p:nvPicPr>
          <p:cNvPr id="9" name="Picture 8"/>
          <p:cNvPicPr>
            <a:picLocks noChangeAspect="1"/>
          </p:cNvPicPr>
          <p:nvPr/>
        </p:nvPicPr>
        <p:blipFill rotWithShape="1">
          <a:blip r:embed="rId3"/>
          <a:srcRect l="5424"/>
          <a:stretch/>
        </p:blipFill>
        <p:spPr>
          <a:xfrm>
            <a:off x="7940842" y="909047"/>
            <a:ext cx="3593431" cy="3423735"/>
          </a:xfrm>
          <a:prstGeom prst="rect">
            <a:avLst/>
          </a:prstGeom>
        </p:spPr>
      </p:pic>
      <p:pic>
        <p:nvPicPr>
          <p:cNvPr id="10" name="Picture 9"/>
          <p:cNvPicPr>
            <a:picLocks noChangeAspect="1"/>
          </p:cNvPicPr>
          <p:nvPr/>
        </p:nvPicPr>
        <p:blipFill>
          <a:blip r:embed="rId4"/>
          <a:stretch>
            <a:fillRect/>
          </a:stretch>
        </p:blipFill>
        <p:spPr>
          <a:xfrm>
            <a:off x="4411579" y="2292853"/>
            <a:ext cx="3080084" cy="3702912"/>
          </a:xfrm>
          <a:prstGeom prst="rect">
            <a:avLst/>
          </a:prstGeom>
        </p:spPr>
      </p:pic>
      <p:sp>
        <p:nvSpPr>
          <p:cNvPr id="11" name="TextBox 10"/>
          <p:cNvSpPr txBox="1"/>
          <p:nvPr/>
        </p:nvSpPr>
        <p:spPr>
          <a:xfrm>
            <a:off x="355832" y="164055"/>
            <a:ext cx="11790947" cy="523220"/>
          </a:xfrm>
          <a:prstGeom prst="rect">
            <a:avLst/>
          </a:prstGeom>
          <a:solidFill>
            <a:schemeClr val="accent4">
              <a:lumMod val="20000"/>
              <a:lumOff val="80000"/>
            </a:schemeClr>
          </a:solidFill>
        </p:spPr>
        <p:txBody>
          <a:bodyPr wrap="square" rtlCol="0">
            <a:spAutoFit/>
          </a:bodyPr>
          <a:lstStyle/>
          <a:p>
            <a:r>
              <a:rPr lang="en-US" sz="2800" dirty="0" err="1" smtClean="0">
                <a:solidFill>
                  <a:srgbClr val="C00000"/>
                </a:solidFill>
                <a:latin typeface="Times New Roman" panose="02020603050405020304" pitchFamily="18" charset="0"/>
                <a:cs typeface="Times New Roman" panose="02020603050405020304" pitchFamily="18" charset="0"/>
              </a:rPr>
              <a:t>Trình</a:t>
            </a:r>
            <a:r>
              <a:rPr lang="en-US" sz="2800" dirty="0" smtClean="0">
                <a:solidFill>
                  <a:srgbClr val="C00000"/>
                </a:solidFill>
                <a:latin typeface="Times New Roman" panose="02020603050405020304" pitchFamily="18" charset="0"/>
                <a:cs typeface="Times New Roman" panose="02020603050405020304" pitchFamily="18" charset="0"/>
              </a:rPr>
              <a:t> </a:t>
            </a:r>
            <a:r>
              <a:rPr lang="en-US" sz="2800" dirty="0" err="1" smtClean="0">
                <a:solidFill>
                  <a:srgbClr val="C00000"/>
                </a:solidFill>
                <a:latin typeface="Times New Roman" panose="02020603050405020304" pitchFamily="18" charset="0"/>
                <a:cs typeface="Times New Roman" panose="02020603050405020304" pitchFamily="18" charset="0"/>
              </a:rPr>
              <a:t>bày</a:t>
            </a:r>
            <a:r>
              <a:rPr lang="en-US" sz="2800" dirty="0" smtClean="0">
                <a:solidFill>
                  <a:srgbClr val="C00000"/>
                </a:solidFill>
                <a:latin typeface="Times New Roman" panose="02020603050405020304" pitchFamily="18" charset="0"/>
                <a:cs typeface="Times New Roman" panose="02020603050405020304" pitchFamily="18" charset="0"/>
              </a:rPr>
              <a:t> </a:t>
            </a:r>
            <a:r>
              <a:rPr lang="en-US" sz="2800" dirty="0" err="1" smtClean="0">
                <a:solidFill>
                  <a:srgbClr val="C00000"/>
                </a:solidFill>
                <a:latin typeface="Times New Roman" panose="02020603050405020304" pitchFamily="18" charset="0"/>
                <a:cs typeface="Times New Roman" panose="02020603050405020304" pitchFamily="18" charset="0"/>
              </a:rPr>
              <a:t>các</a:t>
            </a:r>
            <a:r>
              <a:rPr lang="en-US" sz="2800" dirty="0" smtClean="0">
                <a:solidFill>
                  <a:srgbClr val="C00000"/>
                </a:solidFill>
                <a:latin typeface="Times New Roman" panose="02020603050405020304" pitchFamily="18" charset="0"/>
                <a:cs typeface="Times New Roman" panose="02020603050405020304" pitchFamily="18" charset="0"/>
              </a:rPr>
              <a:t> </a:t>
            </a:r>
            <a:r>
              <a:rPr lang="en-US" sz="2800" dirty="0" err="1" smtClean="0">
                <a:solidFill>
                  <a:srgbClr val="C00000"/>
                </a:solidFill>
                <a:latin typeface="Times New Roman" panose="02020603050405020304" pitchFamily="18" charset="0"/>
                <a:cs typeface="Times New Roman" panose="02020603050405020304" pitchFamily="18" charset="0"/>
              </a:rPr>
              <a:t>bước</a:t>
            </a:r>
            <a:r>
              <a:rPr lang="en-US" sz="2800" dirty="0" smtClean="0">
                <a:solidFill>
                  <a:srgbClr val="C00000"/>
                </a:solidFill>
                <a:latin typeface="Times New Roman" panose="02020603050405020304" pitchFamily="18" charset="0"/>
                <a:cs typeface="Times New Roman" panose="02020603050405020304" pitchFamily="18" charset="0"/>
              </a:rPr>
              <a:t> </a:t>
            </a:r>
            <a:r>
              <a:rPr lang="en-US" sz="2800" dirty="0" err="1" smtClean="0">
                <a:solidFill>
                  <a:srgbClr val="C00000"/>
                </a:solidFill>
                <a:latin typeface="Times New Roman" panose="02020603050405020304" pitchFamily="18" charset="0"/>
                <a:cs typeface="Times New Roman" panose="02020603050405020304" pitchFamily="18" charset="0"/>
              </a:rPr>
              <a:t>tiến</a:t>
            </a:r>
            <a:r>
              <a:rPr lang="en-US" sz="2800" dirty="0" smtClean="0">
                <a:solidFill>
                  <a:srgbClr val="C00000"/>
                </a:solidFill>
                <a:latin typeface="Times New Roman" panose="02020603050405020304" pitchFamily="18" charset="0"/>
                <a:cs typeface="Times New Roman" panose="02020603050405020304" pitchFamily="18" charset="0"/>
              </a:rPr>
              <a:t> </a:t>
            </a:r>
            <a:r>
              <a:rPr lang="en-US" sz="2800" dirty="0" err="1" smtClean="0">
                <a:solidFill>
                  <a:srgbClr val="C00000"/>
                </a:solidFill>
                <a:latin typeface="Times New Roman" panose="02020603050405020304" pitchFamily="18" charset="0"/>
                <a:cs typeface="Times New Roman" panose="02020603050405020304" pitchFamily="18" charset="0"/>
              </a:rPr>
              <a:t>hành</a:t>
            </a:r>
            <a:r>
              <a:rPr lang="en-US" sz="2800" dirty="0" smtClean="0">
                <a:solidFill>
                  <a:srgbClr val="C00000"/>
                </a:solidFill>
                <a:latin typeface="Times New Roman" panose="02020603050405020304" pitchFamily="18" charset="0"/>
                <a:cs typeface="Times New Roman" panose="02020603050405020304" pitchFamily="18" charset="0"/>
              </a:rPr>
              <a:t> </a:t>
            </a:r>
            <a:r>
              <a:rPr lang="en-US" sz="2800" dirty="0" err="1" smtClean="0">
                <a:solidFill>
                  <a:srgbClr val="C00000"/>
                </a:solidFill>
                <a:latin typeface="Times New Roman" panose="02020603050405020304" pitchFamily="18" charset="0"/>
                <a:cs typeface="Times New Roman" panose="02020603050405020304" pitchFamily="18" charset="0"/>
              </a:rPr>
              <a:t>làm</a:t>
            </a:r>
            <a:r>
              <a:rPr lang="en-US" sz="2800" dirty="0" smtClean="0">
                <a:solidFill>
                  <a:srgbClr val="C00000"/>
                </a:solidFill>
                <a:latin typeface="Times New Roman" panose="02020603050405020304" pitchFamily="18" charset="0"/>
                <a:cs typeface="Times New Roman" panose="02020603050405020304" pitchFamily="18" charset="0"/>
              </a:rPr>
              <a:t> </a:t>
            </a:r>
            <a:r>
              <a:rPr lang="en-US" sz="2800" dirty="0" err="1" smtClean="0">
                <a:solidFill>
                  <a:srgbClr val="C00000"/>
                </a:solidFill>
                <a:latin typeface="Times New Roman" panose="02020603050405020304" pitchFamily="18" charset="0"/>
                <a:cs typeface="Times New Roman" panose="02020603050405020304" pitchFamily="18" charset="0"/>
              </a:rPr>
              <a:t>thí</a:t>
            </a:r>
            <a:r>
              <a:rPr lang="en-US" sz="2800" dirty="0" smtClean="0">
                <a:solidFill>
                  <a:srgbClr val="C00000"/>
                </a:solidFill>
                <a:latin typeface="Times New Roman" panose="02020603050405020304" pitchFamily="18" charset="0"/>
                <a:cs typeface="Times New Roman" panose="02020603050405020304" pitchFamily="18" charset="0"/>
              </a:rPr>
              <a:t> </a:t>
            </a:r>
            <a:r>
              <a:rPr lang="en-US" sz="2800" dirty="0" err="1" smtClean="0">
                <a:solidFill>
                  <a:srgbClr val="C00000"/>
                </a:solidFill>
                <a:latin typeface="Times New Roman" panose="02020603050405020304" pitchFamily="18" charset="0"/>
                <a:cs typeface="Times New Roman" panose="02020603050405020304" pitchFamily="18" charset="0"/>
              </a:rPr>
              <a:t>nghiệm</a:t>
            </a:r>
            <a:r>
              <a:rPr lang="en-US" sz="2800" dirty="0" smtClean="0">
                <a:solidFill>
                  <a:srgbClr val="C00000"/>
                </a:solidFill>
                <a:latin typeface="Times New Roman" panose="02020603050405020304" pitchFamily="18" charset="0"/>
                <a:cs typeface="Times New Roman" panose="02020603050405020304" pitchFamily="18" charset="0"/>
              </a:rPr>
              <a:t> </a:t>
            </a:r>
            <a:r>
              <a:rPr lang="en-US" sz="2800" dirty="0" err="1" smtClean="0">
                <a:solidFill>
                  <a:srgbClr val="C00000"/>
                </a:solidFill>
                <a:latin typeface="Times New Roman" panose="02020603050405020304" pitchFamily="18" charset="0"/>
                <a:cs typeface="Times New Roman" panose="02020603050405020304" pitchFamily="18" charset="0"/>
              </a:rPr>
              <a:t>chứng</a:t>
            </a:r>
            <a:r>
              <a:rPr lang="en-US" sz="2800" dirty="0" smtClean="0">
                <a:solidFill>
                  <a:srgbClr val="C00000"/>
                </a:solidFill>
                <a:latin typeface="Times New Roman" panose="02020603050405020304" pitchFamily="18" charset="0"/>
                <a:cs typeface="Times New Roman" panose="02020603050405020304" pitchFamily="18" charset="0"/>
              </a:rPr>
              <a:t> minh </a:t>
            </a:r>
            <a:r>
              <a:rPr lang="en-US" sz="2800" dirty="0" err="1" smtClean="0">
                <a:solidFill>
                  <a:srgbClr val="C00000"/>
                </a:solidFill>
                <a:latin typeface="Times New Roman" panose="02020603050405020304" pitchFamily="18" charset="0"/>
                <a:cs typeface="Times New Roman" panose="02020603050405020304" pitchFamily="18" charset="0"/>
              </a:rPr>
              <a:t>thân</a:t>
            </a:r>
            <a:r>
              <a:rPr lang="en-US" sz="2800" dirty="0" smtClean="0">
                <a:solidFill>
                  <a:srgbClr val="C00000"/>
                </a:solidFill>
                <a:latin typeface="Times New Roman" panose="02020603050405020304" pitchFamily="18" charset="0"/>
                <a:cs typeface="Times New Roman" panose="02020603050405020304" pitchFamily="18" charset="0"/>
              </a:rPr>
              <a:t> </a:t>
            </a:r>
            <a:r>
              <a:rPr lang="en-US" sz="2800" dirty="0" err="1" smtClean="0">
                <a:solidFill>
                  <a:srgbClr val="C00000"/>
                </a:solidFill>
                <a:latin typeface="Times New Roman" panose="02020603050405020304" pitchFamily="18" charset="0"/>
                <a:cs typeface="Times New Roman" panose="02020603050405020304" pitchFamily="18" charset="0"/>
              </a:rPr>
              <a:t>vận</a:t>
            </a:r>
            <a:r>
              <a:rPr lang="en-US" sz="2800" dirty="0" smtClean="0">
                <a:solidFill>
                  <a:srgbClr val="C00000"/>
                </a:solidFill>
                <a:latin typeface="Times New Roman" panose="02020603050405020304" pitchFamily="18" charset="0"/>
                <a:cs typeface="Times New Roman" panose="02020603050405020304" pitchFamily="18" charset="0"/>
              </a:rPr>
              <a:t> </a:t>
            </a:r>
            <a:r>
              <a:rPr lang="en-US" sz="2800" dirty="0" err="1" smtClean="0">
                <a:solidFill>
                  <a:srgbClr val="C00000"/>
                </a:solidFill>
                <a:latin typeface="Times New Roman" panose="02020603050405020304" pitchFamily="18" charset="0"/>
                <a:cs typeface="Times New Roman" panose="02020603050405020304" pitchFamily="18" charset="0"/>
              </a:rPr>
              <a:t>chuyển</a:t>
            </a:r>
            <a:r>
              <a:rPr lang="en-US" sz="2800" dirty="0" smtClean="0">
                <a:solidFill>
                  <a:srgbClr val="C00000"/>
                </a:solidFill>
                <a:latin typeface="Times New Roman" panose="02020603050405020304" pitchFamily="18" charset="0"/>
                <a:cs typeface="Times New Roman" panose="02020603050405020304" pitchFamily="18" charset="0"/>
              </a:rPr>
              <a:t> </a:t>
            </a:r>
            <a:r>
              <a:rPr lang="en-US" sz="2800" dirty="0" err="1" smtClean="0">
                <a:solidFill>
                  <a:srgbClr val="C00000"/>
                </a:solidFill>
                <a:latin typeface="Times New Roman" panose="02020603050405020304" pitchFamily="18" charset="0"/>
                <a:cs typeface="Times New Roman" panose="02020603050405020304" pitchFamily="18" charset="0"/>
              </a:rPr>
              <a:t>nước</a:t>
            </a:r>
            <a:endParaRPr lang="en-US" sz="2800" dirty="0">
              <a:solidFill>
                <a:srgbClr val="C00000"/>
              </a:solidFill>
              <a:latin typeface="Times New Roman" panose="02020603050405020304" pitchFamily="18" charset="0"/>
              <a:cs typeface="Times New Roman" panose="02020603050405020304" pitchFamily="18" charset="0"/>
            </a:endParaRPr>
          </a:p>
        </p:txBody>
      </p:sp>
      <p:pic>
        <p:nvPicPr>
          <p:cNvPr id="13" name="Picture 12"/>
          <p:cNvPicPr>
            <a:picLocks noChangeAspect="1"/>
          </p:cNvPicPr>
          <p:nvPr/>
        </p:nvPicPr>
        <p:blipFill>
          <a:blip r:embed="rId5"/>
          <a:stretch>
            <a:fillRect/>
          </a:stretch>
        </p:blipFill>
        <p:spPr>
          <a:xfrm>
            <a:off x="1571495" y="4041101"/>
            <a:ext cx="1950800" cy="847417"/>
          </a:xfrm>
          <a:prstGeom prst="rect">
            <a:avLst/>
          </a:prstGeom>
        </p:spPr>
      </p:pic>
      <p:sp>
        <p:nvSpPr>
          <p:cNvPr id="17" name="Google Shape;1994;p48"/>
          <p:cNvSpPr txBox="1">
            <a:spLocks/>
          </p:cNvSpPr>
          <p:nvPr/>
        </p:nvSpPr>
        <p:spPr>
          <a:xfrm>
            <a:off x="1585431" y="4428498"/>
            <a:ext cx="1950800" cy="609600"/>
          </a:xfrm>
          <a:prstGeom prst="rect">
            <a:avLst/>
          </a:prstGeom>
          <a:solidFill>
            <a:srgbClr val="D9EAD3">
              <a:lumMod val="90000"/>
            </a:srgbClr>
          </a:solid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1pPr>
            <a:lvl2pPr marR="0" lvl="1"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2pPr>
            <a:lvl3pPr marR="0" lvl="2"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3pPr>
            <a:lvl4pPr marR="0" lvl="3"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4pPr>
            <a:lvl5pPr marR="0" lvl="4"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5pPr>
            <a:lvl6pPr marR="0" lvl="5"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6pPr>
            <a:lvl7pPr marR="0" lvl="6"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7pPr>
            <a:lvl8pPr marR="0" lvl="7"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8pPr>
            <a:lvl9pPr marR="0" lvl="8"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9pPr>
          </a:lstStyle>
          <a:p>
            <a:pPr marL="0" marR="0" lvl="0" indent="0" algn="ctr" defTabSz="914400" rtl="0" eaLnBrk="1" fontAlgn="auto" latinLnBrk="0" hangingPunct="1">
              <a:lnSpc>
                <a:spcPct val="100000"/>
              </a:lnSpc>
              <a:spcBef>
                <a:spcPts val="0"/>
              </a:spcBef>
              <a:spcAft>
                <a:spcPts val="0"/>
              </a:spcAft>
              <a:buClr>
                <a:srgbClr val="4D2C69"/>
              </a:buClr>
              <a:buSzPts val="3500"/>
              <a:buFont typeface="Londrina Solid"/>
              <a:buNone/>
              <a:tabLst/>
              <a:defRPr/>
            </a:pPr>
            <a:r>
              <a:rPr kumimoji="0" lang="vi-VN" sz="3333" b="0" i="0" u="none" strike="noStrike" kern="0" cap="none" spc="0" normalizeH="0" baseline="0" noProof="0" dirty="0" smtClean="0">
                <a:ln>
                  <a:noFill/>
                </a:ln>
                <a:solidFill>
                  <a:srgbClr val="002060"/>
                </a:solidFill>
                <a:effectLst/>
                <a:uLnTx/>
                <a:uFillTx/>
                <a:latin typeface="Londrina Solid"/>
                <a:sym typeface="Londrina Solid"/>
              </a:rPr>
              <a:t>Bước 1</a:t>
            </a:r>
            <a:endParaRPr kumimoji="0" lang="vi-VN" sz="3333" b="0" i="0" u="none" strike="noStrike" kern="0" cap="none" spc="0" normalizeH="0" baseline="0" noProof="0" dirty="0">
              <a:ln>
                <a:noFill/>
              </a:ln>
              <a:solidFill>
                <a:srgbClr val="002060"/>
              </a:solidFill>
              <a:effectLst/>
              <a:uLnTx/>
              <a:uFillTx/>
              <a:latin typeface="Londrina Solid"/>
              <a:sym typeface="Londrina Solid"/>
            </a:endParaRPr>
          </a:p>
        </p:txBody>
      </p:sp>
      <p:pic>
        <p:nvPicPr>
          <p:cNvPr id="21" name="Picture 20"/>
          <p:cNvPicPr>
            <a:picLocks noChangeAspect="1"/>
          </p:cNvPicPr>
          <p:nvPr/>
        </p:nvPicPr>
        <p:blipFill>
          <a:blip r:embed="rId5"/>
          <a:stretch>
            <a:fillRect/>
          </a:stretch>
        </p:blipFill>
        <p:spPr>
          <a:xfrm>
            <a:off x="8639515" y="3720600"/>
            <a:ext cx="2581515" cy="847417"/>
          </a:xfrm>
          <a:prstGeom prst="rect">
            <a:avLst/>
          </a:prstGeom>
        </p:spPr>
      </p:pic>
      <p:pic>
        <p:nvPicPr>
          <p:cNvPr id="22" name="Picture 21"/>
          <p:cNvPicPr>
            <a:picLocks noChangeAspect="1"/>
          </p:cNvPicPr>
          <p:nvPr/>
        </p:nvPicPr>
        <p:blipFill>
          <a:blip r:embed="rId5"/>
          <a:stretch>
            <a:fillRect/>
          </a:stretch>
        </p:blipFill>
        <p:spPr>
          <a:xfrm>
            <a:off x="4992264" y="5369776"/>
            <a:ext cx="1950800" cy="847417"/>
          </a:xfrm>
          <a:prstGeom prst="rect">
            <a:avLst/>
          </a:prstGeom>
        </p:spPr>
      </p:pic>
      <p:sp>
        <p:nvSpPr>
          <p:cNvPr id="23" name="Google Shape;1994;p48"/>
          <p:cNvSpPr txBox="1">
            <a:spLocks/>
          </p:cNvSpPr>
          <p:nvPr/>
        </p:nvSpPr>
        <p:spPr>
          <a:xfrm>
            <a:off x="4976221" y="5995765"/>
            <a:ext cx="1950800" cy="609600"/>
          </a:xfrm>
          <a:prstGeom prst="rect">
            <a:avLst/>
          </a:prstGeom>
          <a:solidFill>
            <a:srgbClr val="D9EAD3">
              <a:lumMod val="90000"/>
            </a:srgbClr>
          </a:solid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1pPr>
            <a:lvl2pPr marR="0" lvl="1"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2pPr>
            <a:lvl3pPr marR="0" lvl="2"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3pPr>
            <a:lvl4pPr marR="0" lvl="3"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4pPr>
            <a:lvl5pPr marR="0" lvl="4"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5pPr>
            <a:lvl6pPr marR="0" lvl="5"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6pPr>
            <a:lvl7pPr marR="0" lvl="6"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7pPr>
            <a:lvl8pPr marR="0" lvl="7"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8pPr>
            <a:lvl9pPr marR="0" lvl="8"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9pPr>
          </a:lstStyle>
          <a:p>
            <a:pPr marL="0" marR="0" lvl="0" indent="0" algn="ctr" defTabSz="914400" rtl="0" eaLnBrk="1" fontAlgn="auto" latinLnBrk="0" hangingPunct="1">
              <a:lnSpc>
                <a:spcPct val="100000"/>
              </a:lnSpc>
              <a:spcBef>
                <a:spcPts val="0"/>
              </a:spcBef>
              <a:spcAft>
                <a:spcPts val="0"/>
              </a:spcAft>
              <a:buClr>
                <a:srgbClr val="4D2C69"/>
              </a:buClr>
              <a:buSzPts val="3500"/>
              <a:buFont typeface="Londrina Solid"/>
              <a:buNone/>
              <a:tabLst/>
              <a:defRPr/>
            </a:pPr>
            <a:r>
              <a:rPr kumimoji="0" lang="vi-VN" sz="3333" b="0" i="0" u="none" strike="noStrike" kern="0" cap="none" spc="0" normalizeH="0" baseline="0" noProof="0" dirty="0" smtClean="0">
                <a:ln>
                  <a:noFill/>
                </a:ln>
                <a:solidFill>
                  <a:srgbClr val="002060"/>
                </a:solidFill>
                <a:effectLst/>
                <a:uLnTx/>
                <a:uFillTx/>
                <a:latin typeface="Londrina Solid"/>
                <a:sym typeface="Londrina Solid"/>
              </a:rPr>
              <a:t>Bước </a:t>
            </a:r>
            <a:r>
              <a:rPr kumimoji="0" lang="en-US" sz="3333" b="0" i="0" u="none" strike="noStrike" kern="0" cap="none" spc="0" normalizeH="0" baseline="0" noProof="0" dirty="0" smtClean="0">
                <a:ln>
                  <a:noFill/>
                </a:ln>
                <a:solidFill>
                  <a:srgbClr val="002060"/>
                </a:solidFill>
                <a:effectLst/>
                <a:uLnTx/>
                <a:uFillTx/>
                <a:latin typeface="Londrina Solid"/>
                <a:sym typeface="Londrina Solid"/>
              </a:rPr>
              <a:t>3</a:t>
            </a:r>
            <a:endParaRPr kumimoji="0" lang="vi-VN" sz="3333" b="0" i="0" u="none" strike="noStrike" kern="0" cap="none" spc="0" normalizeH="0" baseline="0" noProof="0" dirty="0">
              <a:ln>
                <a:noFill/>
              </a:ln>
              <a:solidFill>
                <a:srgbClr val="002060"/>
              </a:solidFill>
              <a:effectLst/>
              <a:uLnTx/>
              <a:uFillTx/>
              <a:latin typeface="Londrina Solid"/>
              <a:sym typeface="Londrina Solid"/>
            </a:endParaRPr>
          </a:p>
        </p:txBody>
      </p:sp>
      <p:sp>
        <p:nvSpPr>
          <p:cNvPr id="24" name="Google Shape;1994;p48"/>
          <p:cNvSpPr txBox="1">
            <a:spLocks/>
          </p:cNvSpPr>
          <p:nvPr/>
        </p:nvSpPr>
        <p:spPr>
          <a:xfrm>
            <a:off x="9070126" y="4332782"/>
            <a:ext cx="1950800" cy="609600"/>
          </a:xfrm>
          <a:prstGeom prst="rect">
            <a:avLst/>
          </a:prstGeom>
          <a:solidFill>
            <a:srgbClr val="D9EAD3">
              <a:lumMod val="90000"/>
            </a:srgbClr>
          </a:solid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1pPr>
            <a:lvl2pPr marR="0" lvl="1"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2pPr>
            <a:lvl3pPr marR="0" lvl="2"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3pPr>
            <a:lvl4pPr marR="0" lvl="3"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4pPr>
            <a:lvl5pPr marR="0" lvl="4"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5pPr>
            <a:lvl6pPr marR="0" lvl="5"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6pPr>
            <a:lvl7pPr marR="0" lvl="6"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7pPr>
            <a:lvl8pPr marR="0" lvl="7"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8pPr>
            <a:lvl9pPr marR="0" lvl="8"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9pPr>
          </a:lstStyle>
          <a:p>
            <a:pPr marL="0" marR="0" lvl="0" indent="0" algn="ctr" defTabSz="914400" rtl="0" eaLnBrk="1" fontAlgn="auto" latinLnBrk="0" hangingPunct="1">
              <a:lnSpc>
                <a:spcPct val="100000"/>
              </a:lnSpc>
              <a:spcBef>
                <a:spcPts val="0"/>
              </a:spcBef>
              <a:spcAft>
                <a:spcPts val="0"/>
              </a:spcAft>
              <a:buClr>
                <a:srgbClr val="4D2C69"/>
              </a:buClr>
              <a:buSzPts val="3500"/>
              <a:buFont typeface="Londrina Solid"/>
              <a:buNone/>
              <a:tabLst/>
              <a:defRPr/>
            </a:pPr>
            <a:r>
              <a:rPr kumimoji="0" lang="vi-VN" sz="3333" b="0" i="0" u="none" strike="noStrike" kern="0" cap="none" spc="0" normalizeH="0" baseline="0" noProof="0" dirty="0" smtClean="0">
                <a:ln>
                  <a:noFill/>
                </a:ln>
                <a:solidFill>
                  <a:srgbClr val="002060"/>
                </a:solidFill>
                <a:effectLst/>
                <a:uLnTx/>
                <a:uFillTx/>
                <a:latin typeface="Londrina Solid"/>
                <a:sym typeface="Londrina Solid"/>
              </a:rPr>
              <a:t>Bước </a:t>
            </a:r>
            <a:r>
              <a:rPr kumimoji="0" lang="en-US" sz="3333" b="0" i="0" u="none" strike="noStrike" kern="0" cap="none" spc="0" normalizeH="0" baseline="0" noProof="0" dirty="0" smtClean="0">
                <a:ln>
                  <a:noFill/>
                </a:ln>
                <a:solidFill>
                  <a:srgbClr val="002060"/>
                </a:solidFill>
                <a:effectLst/>
                <a:uLnTx/>
                <a:uFillTx/>
                <a:latin typeface="Londrina Solid"/>
                <a:sym typeface="Londrina Solid"/>
              </a:rPr>
              <a:t>2</a:t>
            </a:r>
            <a:endParaRPr kumimoji="0" lang="vi-VN" sz="3333" b="0" i="0" u="none" strike="noStrike" kern="0" cap="none" spc="0" normalizeH="0" baseline="0" noProof="0" dirty="0">
              <a:ln>
                <a:noFill/>
              </a:ln>
              <a:solidFill>
                <a:srgbClr val="002060"/>
              </a:solidFill>
              <a:effectLst/>
              <a:uLnTx/>
              <a:uFillTx/>
              <a:latin typeface="Londrina Solid"/>
              <a:sym typeface="Londrina Solid"/>
            </a:endParaRPr>
          </a:p>
        </p:txBody>
      </p:sp>
      <p:pic>
        <p:nvPicPr>
          <p:cNvPr id="4098" name="Picture 2" descr="Bộ sưu tập những hình ảnh dấu chấm hỏi đẹp, sáng tạo nhấ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13054" y="952431"/>
            <a:ext cx="876504" cy="1461643"/>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p:cNvSpPr/>
          <p:nvPr/>
        </p:nvSpPr>
        <p:spPr>
          <a:xfrm>
            <a:off x="502436" y="908703"/>
            <a:ext cx="2733441" cy="523220"/>
          </a:xfrm>
          <a:prstGeom prst="rect">
            <a:avLst/>
          </a:prstGeom>
        </p:spPr>
        <p:txBody>
          <a:bodyPr wrap="none">
            <a:spAutoFit/>
          </a:bodyPr>
          <a:lstStyle/>
          <a:p>
            <a:pPr marL="152400" lvl="0">
              <a:buClr>
                <a:srgbClr val="4D2C69"/>
              </a:buClr>
              <a:buSzPts val="1200"/>
            </a:pPr>
            <a:r>
              <a:rPr lang="en-US" sz="2800" b="1" u="sng" kern="0" dirty="0">
                <a:solidFill>
                  <a:srgbClr val="4D2C69"/>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sym typeface="Anaheim"/>
              </a:rPr>
              <a:t>1. </a:t>
            </a:r>
            <a:r>
              <a:rPr lang="en-US" sz="2800" b="1" u="sng" kern="0" dirty="0" err="1">
                <a:solidFill>
                  <a:srgbClr val="4D2C69"/>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sym typeface="Anaheim"/>
              </a:rPr>
              <a:t>Thí</a:t>
            </a:r>
            <a:r>
              <a:rPr lang="en-US" sz="2800" b="1" u="sng" kern="0" dirty="0">
                <a:solidFill>
                  <a:srgbClr val="4D2C69"/>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sym typeface="Anaheim"/>
              </a:rPr>
              <a:t> </a:t>
            </a:r>
            <a:r>
              <a:rPr lang="en-US" sz="2800" b="1" u="sng" kern="0" dirty="0" err="1">
                <a:solidFill>
                  <a:srgbClr val="4D2C69"/>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sym typeface="Anaheim"/>
              </a:rPr>
              <a:t>nghiệm</a:t>
            </a:r>
            <a:r>
              <a:rPr lang="en-US" sz="2800" b="1" u="sng" kern="0" dirty="0">
                <a:solidFill>
                  <a:srgbClr val="4D2C69"/>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sym typeface="Anaheim"/>
              </a:rPr>
              <a:t> 1</a:t>
            </a:r>
          </a:p>
        </p:txBody>
      </p:sp>
    </p:spTree>
    <p:extLst>
      <p:ext uri="{BB962C8B-B14F-4D97-AF65-F5344CB8AC3E}">
        <p14:creationId xmlns:p14="http://schemas.microsoft.com/office/powerpoint/2010/main" val="573084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4098"/>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2" presetClass="exit" presetSubtype="4" fill="hold" nodeType="clickEffect">
                                  <p:stCondLst>
                                    <p:cond delay="0"/>
                                  </p:stCondLst>
                                  <p:childTnLst>
                                    <p:anim calcmode="lin" valueType="num">
                                      <p:cBhvr additive="base">
                                        <p:cTn id="10" dur="500"/>
                                        <p:tgtEl>
                                          <p:spTgt spid="13"/>
                                        </p:tgtEl>
                                        <p:attrNameLst>
                                          <p:attrName>ppt_x</p:attrName>
                                        </p:attrNameLst>
                                      </p:cBhvr>
                                      <p:tavLst>
                                        <p:tav tm="0">
                                          <p:val>
                                            <p:strVal val="ppt_x"/>
                                          </p:val>
                                        </p:tav>
                                        <p:tav tm="100000">
                                          <p:val>
                                            <p:strVal val="ppt_x"/>
                                          </p:val>
                                        </p:tav>
                                      </p:tavLst>
                                    </p:anim>
                                    <p:anim calcmode="lin" valueType="num">
                                      <p:cBhvr additive="base">
                                        <p:cTn id="11" dur="500"/>
                                        <p:tgtEl>
                                          <p:spTgt spid="13"/>
                                        </p:tgtEl>
                                        <p:attrNameLst>
                                          <p:attrName>ppt_y</p:attrName>
                                        </p:attrNameLst>
                                      </p:cBhvr>
                                      <p:tavLst>
                                        <p:tav tm="0">
                                          <p:val>
                                            <p:strVal val="ppt_y"/>
                                          </p:val>
                                        </p:tav>
                                        <p:tav tm="100000">
                                          <p:val>
                                            <p:strVal val="1+ppt_h/2"/>
                                          </p:val>
                                        </p:tav>
                                      </p:tavLst>
                                    </p:anim>
                                    <p:set>
                                      <p:cBhvr>
                                        <p:cTn id="12" dur="1" fill="hold">
                                          <p:stCondLst>
                                            <p:cond delay="499"/>
                                          </p:stCondLst>
                                        </p:cTn>
                                        <p:tgtEl>
                                          <p:spTgt spid="1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barn(inVertical)">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xit" presetSubtype="4" fill="hold" nodeType="clickEffect">
                                  <p:stCondLst>
                                    <p:cond delay="0"/>
                                  </p:stCondLst>
                                  <p:childTnLst>
                                    <p:anim calcmode="lin" valueType="num">
                                      <p:cBhvr additive="base">
                                        <p:cTn id="21" dur="500"/>
                                        <p:tgtEl>
                                          <p:spTgt spid="21"/>
                                        </p:tgtEl>
                                        <p:attrNameLst>
                                          <p:attrName>ppt_x</p:attrName>
                                        </p:attrNameLst>
                                      </p:cBhvr>
                                      <p:tavLst>
                                        <p:tav tm="0">
                                          <p:val>
                                            <p:strVal val="ppt_x"/>
                                          </p:val>
                                        </p:tav>
                                        <p:tav tm="100000">
                                          <p:val>
                                            <p:strVal val="ppt_x"/>
                                          </p:val>
                                        </p:tav>
                                      </p:tavLst>
                                    </p:anim>
                                    <p:anim calcmode="lin" valueType="num">
                                      <p:cBhvr additive="base">
                                        <p:cTn id="22" dur="500"/>
                                        <p:tgtEl>
                                          <p:spTgt spid="21"/>
                                        </p:tgtEl>
                                        <p:attrNameLst>
                                          <p:attrName>ppt_y</p:attrName>
                                        </p:attrNameLst>
                                      </p:cBhvr>
                                      <p:tavLst>
                                        <p:tav tm="0">
                                          <p:val>
                                            <p:strVal val="ppt_y"/>
                                          </p:val>
                                        </p:tav>
                                        <p:tav tm="100000">
                                          <p:val>
                                            <p:strVal val="1+ppt_h/2"/>
                                          </p:val>
                                        </p:tav>
                                      </p:tavLst>
                                    </p:anim>
                                    <p:set>
                                      <p:cBhvr>
                                        <p:cTn id="23" dur="1" fill="hold">
                                          <p:stCondLst>
                                            <p:cond delay="499"/>
                                          </p:stCondLst>
                                        </p:cTn>
                                        <p:tgtEl>
                                          <p:spTgt spid="21"/>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barn(inVertical)">
                                      <p:cBhvr>
                                        <p:cTn id="28" dur="500"/>
                                        <p:tgtEl>
                                          <p:spTgt spid="24"/>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xit" presetSubtype="4" fill="hold" nodeType="clickEffect">
                                  <p:stCondLst>
                                    <p:cond delay="0"/>
                                  </p:stCondLst>
                                  <p:childTnLst>
                                    <p:anim calcmode="lin" valueType="num">
                                      <p:cBhvr additive="base">
                                        <p:cTn id="32" dur="500"/>
                                        <p:tgtEl>
                                          <p:spTgt spid="22"/>
                                        </p:tgtEl>
                                        <p:attrNameLst>
                                          <p:attrName>ppt_x</p:attrName>
                                        </p:attrNameLst>
                                      </p:cBhvr>
                                      <p:tavLst>
                                        <p:tav tm="0">
                                          <p:val>
                                            <p:strVal val="ppt_x"/>
                                          </p:val>
                                        </p:tav>
                                        <p:tav tm="100000">
                                          <p:val>
                                            <p:strVal val="ppt_x"/>
                                          </p:val>
                                        </p:tav>
                                      </p:tavLst>
                                    </p:anim>
                                    <p:anim calcmode="lin" valueType="num">
                                      <p:cBhvr additive="base">
                                        <p:cTn id="33" dur="500"/>
                                        <p:tgtEl>
                                          <p:spTgt spid="22"/>
                                        </p:tgtEl>
                                        <p:attrNameLst>
                                          <p:attrName>ppt_y</p:attrName>
                                        </p:attrNameLst>
                                      </p:cBhvr>
                                      <p:tavLst>
                                        <p:tav tm="0">
                                          <p:val>
                                            <p:strVal val="ppt_y"/>
                                          </p:val>
                                        </p:tav>
                                        <p:tav tm="100000">
                                          <p:val>
                                            <p:strVal val="1+ppt_h/2"/>
                                          </p:val>
                                        </p:tav>
                                      </p:tavLst>
                                    </p:anim>
                                    <p:set>
                                      <p:cBhvr>
                                        <p:cTn id="34" dur="1" fill="hold">
                                          <p:stCondLst>
                                            <p:cond delay="499"/>
                                          </p:stCondLst>
                                        </p:cTn>
                                        <p:tgtEl>
                                          <p:spTgt spid="22"/>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barn(inVertical)">
                                      <p:cBhvr>
                                        <p:cTn id="3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3" grpId="0" animBg="1"/>
      <p:bldP spid="2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83"/>
        <p:cNvGrpSpPr/>
        <p:nvPr/>
      </p:nvGrpSpPr>
      <p:grpSpPr>
        <a:xfrm>
          <a:off x="0" y="0"/>
          <a:ext cx="0" cy="0"/>
          <a:chOff x="0" y="0"/>
          <a:chExt cx="0" cy="0"/>
        </a:xfrm>
      </p:grpSpPr>
      <p:sp>
        <p:nvSpPr>
          <p:cNvPr id="1993" name="Google Shape;1993;p48"/>
          <p:cNvSpPr txBox="1">
            <a:spLocks noGrp="1"/>
          </p:cNvSpPr>
          <p:nvPr>
            <p:ph type="title"/>
          </p:nvPr>
        </p:nvSpPr>
        <p:spPr>
          <a:xfrm>
            <a:off x="849444" y="567351"/>
            <a:ext cx="10397037" cy="609600"/>
          </a:xfrm>
          <a:prstGeom prst="rect">
            <a:avLst/>
          </a:prstGeom>
        </p:spPr>
        <p:txBody>
          <a:bodyPr spcFirstLastPara="1" wrap="square" lIns="0" tIns="0" rIns="0" bIns="0" anchor="t" anchorCtr="0">
            <a:noAutofit/>
          </a:bodyPr>
          <a:lstStyle/>
          <a:p>
            <a:r>
              <a:rPr lang="en" u="sng" dirty="0" smtClean="0">
                <a:solidFill>
                  <a:srgbClr val="FF0000"/>
                </a:solidFill>
                <a:latin typeface="Times New Roman" panose="02020603050405020304" pitchFamily="18" charset="0"/>
                <a:cs typeface="Times New Roman" panose="02020603050405020304" pitchFamily="18" charset="0"/>
              </a:rPr>
              <a:t>Các bước tiến hành thí nghiệm </a:t>
            </a:r>
            <a:r>
              <a:rPr lang="en" u="sng" dirty="0">
                <a:solidFill>
                  <a:srgbClr val="FF0000"/>
                </a:solidFill>
                <a:latin typeface="Times New Roman" panose="02020603050405020304" pitchFamily="18" charset="0"/>
                <a:cs typeface="Times New Roman" panose="02020603050405020304" pitchFamily="18" charset="0"/>
              </a:rPr>
              <a:t>1</a:t>
            </a:r>
            <a:r>
              <a:rPr lang="en" u="sng" dirty="0" smtClean="0">
                <a:solidFill>
                  <a:srgbClr val="FF0000"/>
                </a:solidFill>
                <a:latin typeface="Times New Roman" panose="02020603050405020304" pitchFamily="18" charset="0"/>
                <a:cs typeface="Times New Roman" panose="02020603050405020304" pitchFamily="18" charset="0"/>
              </a:rPr>
              <a:t> </a:t>
            </a:r>
            <a:endParaRPr u="sng" dirty="0">
              <a:solidFill>
                <a:srgbClr val="FF0000"/>
              </a:solidFill>
              <a:latin typeface="Times New Roman" panose="02020603050405020304" pitchFamily="18" charset="0"/>
              <a:cs typeface="Times New Roman" panose="02020603050405020304" pitchFamily="18" charset="0"/>
            </a:endParaRPr>
          </a:p>
        </p:txBody>
      </p:sp>
      <p:sp>
        <p:nvSpPr>
          <p:cNvPr id="1995" name="Google Shape;1995;p48"/>
          <p:cNvSpPr txBox="1">
            <a:spLocks noGrp="1"/>
          </p:cNvSpPr>
          <p:nvPr>
            <p:ph type="subTitle" idx="4294967295"/>
          </p:nvPr>
        </p:nvSpPr>
        <p:spPr>
          <a:xfrm>
            <a:off x="514121" y="3807570"/>
            <a:ext cx="2919663" cy="2767836"/>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spcFirstLastPara="1" wrap="square" lIns="121900" tIns="121900" rIns="121900" bIns="121900" anchor="t" anchorCtr="0">
            <a:noAutofit/>
          </a:bodyPr>
          <a:lstStyle/>
          <a:p>
            <a:pPr marL="0" indent="0" algn="ctr">
              <a:spcAft>
                <a:spcPts val="2133"/>
              </a:spcAft>
              <a:buNone/>
            </a:pPr>
            <a:r>
              <a:rPr lang="en-US" sz="2667" dirty="0" smtClean="0"/>
              <a:t>Cho </a:t>
            </a:r>
            <a:r>
              <a:rPr lang="en-US" sz="2667" dirty="0" err="1" smtClean="0"/>
              <a:t>nước</a:t>
            </a:r>
            <a:r>
              <a:rPr lang="en-US" sz="2667" dirty="0" smtClean="0"/>
              <a:t> </a:t>
            </a:r>
            <a:r>
              <a:rPr lang="en-US" sz="2667" dirty="0" err="1" smtClean="0"/>
              <a:t>vào</a:t>
            </a:r>
            <a:r>
              <a:rPr lang="en-US" sz="2667" dirty="0" smtClean="0"/>
              <a:t> 2 </a:t>
            </a:r>
            <a:r>
              <a:rPr lang="en-US" sz="2667" dirty="0" err="1" smtClean="0"/>
              <a:t>cốc</a:t>
            </a:r>
            <a:r>
              <a:rPr lang="en-US" sz="2667" dirty="0" smtClean="0"/>
              <a:t> </a:t>
            </a:r>
            <a:r>
              <a:rPr lang="en-US" sz="2667" dirty="0" err="1" smtClean="0"/>
              <a:t>thủy</a:t>
            </a:r>
            <a:r>
              <a:rPr lang="en-US" sz="2667" dirty="0" smtClean="0"/>
              <a:t> </a:t>
            </a:r>
            <a:r>
              <a:rPr lang="en-US" sz="2667" dirty="0" err="1" smtClean="0"/>
              <a:t>tinh</a:t>
            </a:r>
            <a:r>
              <a:rPr lang="en-US" sz="2667" dirty="0" smtClean="0"/>
              <a:t> </a:t>
            </a:r>
            <a:r>
              <a:rPr lang="en-US" sz="2800" dirty="0" smtClean="0">
                <a:solidFill>
                  <a:schemeClr val="tx1"/>
                </a:solidFill>
                <a:latin typeface="Times New Roman" panose="02020603050405020304" pitchFamily="18" charset="0"/>
                <a:ea typeface="Arial" panose="020B0604020202020204" pitchFamily="34" charset="0"/>
                <a:cs typeface="Times New Roman" panose="02020603050405020304" pitchFamily="18" charset="0"/>
              </a:rPr>
              <a:t>=</a:t>
            </a:r>
            <a:r>
              <a:rPr lang="en-US" sz="2800" dirty="0" smtClean="0">
                <a:latin typeface="Times New Roman" panose="02020603050405020304" pitchFamily="18" charset="0"/>
                <a:ea typeface="Arial" panose="020B0604020202020204" pitchFamily="34" charset="0"/>
                <a:cs typeface="Times New Roman" panose="02020603050405020304" pitchFamily="18" charset="0"/>
              </a:rPr>
              <a:t> </a:t>
            </a:r>
            <a:r>
              <a:rPr lang="en-US" sz="2667" dirty="0" smtClean="0"/>
              <a:t>&gt; Cho </a:t>
            </a:r>
            <a:r>
              <a:rPr lang="en-US" sz="2667" dirty="0" err="1" smtClean="0"/>
              <a:t>màu</a:t>
            </a:r>
            <a:r>
              <a:rPr lang="en-US" sz="2667" dirty="0" smtClean="0"/>
              <a:t> </a:t>
            </a:r>
            <a:r>
              <a:rPr lang="en-US" sz="2667" dirty="0" err="1" smtClean="0"/>
              <a:t>vào</a:t>
            </a:r>
            <a:r>
              <a:rPr lang="en-US" sz="2667" dirty="0" smtClean="0"/>
              <a:t> </a:t>
            </a:r>
            <a:r>
              <a:rPr lang="en-US" sz="2667" dirty="0" err="1" smtClean="0"/>
              <a:t>cả</a:t>
            </a:r>
            <a:r>
              <a:rPr lang="en-US" sz="2667" dirty="0" smtClean="0"/>
              <a:t> 2 </a:t>
            </a:r>
            <a:r>
              <a:rPr lang="en-US" sz="2667" dirty="0" err="1" smtClean="0"/>
              <a:t>cốc</a:t>
            </a:r>
            <a:r>
              <a:rPr lang="en-US" sz="2667" dirty="0" smtClean="0"/>
              <a:t> </a:t>
            </a:r>
            <a:r>
              <a:rPr lang="en-US" sz="2667" dirty="0" err="1" smtClean="0"/>
              <a:t>khuấy</a:t>
            </a:r>
            <a:r>
              <a:rPr lang="en-US" sz="2667" dirty="0" smtClean="0"/>
              <a:t> </a:t>
            </a:r>
            <a:r>
              <a:rPr lang="en-US" sz="2667" dirty="0" err="1" smtClean="0"/>
              <a:t>đều</a:t>
            </a:r>
            <a:r>
              <a:rPr lang="en-US" sz="2667" dirty="0" smtClean="0"/>
              <a:t> </a:t>
            </a:r>
            <a:r>
              <a:rPr lang="en-US" sz="2667" dirty="0" err="1" smtClean="0"/>
              <a:t>để</a:t>
            </a:r>
            <a:r>
              <a:rPr lang="en-US" sz="2667" dirty="0" smtClean="0"/>
              <a:t> </a:t>
            </a:r>
            <a:r>
              <a:rPr lang="en-US" sz="2667" dirty="0" err="1" smtClean="0"/>
              <a:t>tạo</a:t>
            </a:r>
            <a:r>
              <a:rPr lang="en-US" sz="2667" dirty="0" smtClean="0"/>
              <a:t> dung </a:t>
            </a:r>
            <a:r>
              <a:rPr lang="en-US" sz="2667" dirty="0" err="1" smtClean="0"/>
              <a:t>dịch</a:t>
            </a:r>
            <a:r>
              <a:rPr lang="en-US" sz="2667" dirty="0" smtClean="0"/>
              <a:t> </a:t>
            </a:r>
            <a:r>
              <a:rPr lang="en-US" sz="2667" dirty="0" err="1" smtClean="0"/>
              <a:t>màu</a:t>
            </a:r>
            <a:endParaRPr sz="2667" dirty="0"/>
          </a:p>
        </p:txBody>
      </p:sp>
      <p:sp>
        <p:nvSpPr>
          <p:cNvPr id="1997" name="Google Shape;1997;p48"/>
          <p:cNvSpPr txBox="1">
            <a:spLocks noGrp="1"/>
          </p:cNvSpPr>
          <p:nvPr>
            <p:ph type="subTitle" idx="4294967295"/>
          </p:nvPr>
        </p:nvSpPr>
        <p:spPr>
          <a:xfrm>
            <a:off x="4777349" y="4147425"/>
            <a:ext cx="2809284" cy="2233797"/>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spcFirstLastPara="1" wrap="square" lIns="121900" tIns="121900" rIns="121900" bIns="121900" anchor="t" anchorCtr="0">
            <a:noAutofit/>
          </a:bodyPr>
          <a:lstStyle/>
          <a:p>
            <a:pPr marL="0" indent="0" algn="ctr">
              <a:spcAft>
                <a:spcPts val="2133"/>
              </a:spcAft>
              <a:buNone/>
            </a:pPr>
            <a:r>
              <a:rPr lang="en" sz="2667" dirty="0" smtClean="0"/>
              <a:t>Cắm hoa vào mỗi cốc </a:t>
            </a:r>
            <a:r>
              <a:rPr lang="en-US" sz="2400" dirty="0">
                <a:solidFill>
                  <a:schemeClr val="tx1"/>
                </a:solidFill>
                <a:latin typeface="Times New Roman" panose="02020603050405020304" pitchFamily="18" charset="0"/>
                <a:ea typeface="Arial" panose="020B0604020202020204" pitchFamily="34" charset="0"/>
                <a:cs typeface="Times New Roman" panose="02020603050405020304" pitchFamily="18" charset="0"/>
              </a:rPr>
              <a:t>=</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a:t>&gt; </a:t>
            </a:r>
            <a:r>
              <a:rPr lang="en-US" sz="2400" dirty="0" err="1" smtClean="0"/>
              <a:t>Để</a:t>
            </a:r>
            <a:r>
              <a:rPr lang="en-US" sz="2400" dirty="0" smtClean="0"/>
              <a:t> 2 </a:t>
            </a:r>
            <a:r>
              <a:rPr lang="en-US" sz="2400" dirty="0" err="1" smtClean="0"/>
              <a:t>cốc</a:t>
            </a:r>
            <a:r>
              <a:rPr lang="en-US" sz="2400" dirty="0" smtClean="0"/>
              <a:t> </a:t>
            </a:r>
            <a:r>
              <a:rPr lang="en-US" sz="2400" dirty="0" err="1" smtClean="0"/>
              <a:t>vào</a:t>
            </a:r>
            <a:r>
              <a:rPr lang="en-US" sz="2400" dirty="0" smtClean="0"/>
              <a:t> </a:t>
            </a:r>
            <a:r>
              <a:rPr lang="en-US" sz="2400" dirty="0" err="1" smtClean="0"/>
              <a:t>chỗ</a:t>
            </a:r>
            <a:r>
              <a:rPr lang="en-US" sz="2400" dirty="0" smtClean="0"/>
              <a:t> </a:t>
            </a:r>
            <a:r>
              <a:rPr lang="en-US" sz="2400" dirty="0" err="1" smtClean="0"/>
              <a:t>thoáng</a:t>
            </a:r>
            <a:r>
              <a:rPr lang="en-US" sz="2400" dirty="0" smtClean="0"/>
              <a:t> 60</a:t>
            </a:r>
            <a:r>
              <a:rPr lang="en-US" sz="2400" dirty="0">
                <a:latin typeface="Times New Roman" panose="02020603050405020304" pitchFamily="18" charset="0"/>
                <a:ea typeface="Arial" panose="020B0604020202020204" pitchFamily="34" charset="0"/>
              </a:rPr>
              <a:t> - </a:t>
            </a:r>
            <a:r>
              <a:rPr lang="en-US" sz="2400" dirty="0" smtClean="0"/>
              <a:t>90 </a:t>
            </a:r>
            <a:r>
              <a:rPr lang="en-US" sz="2400" dirty="0" err="1" smtClean="0"/>
              <a:t>phút</a:t>
            </a:r>
            <a:endParaRPr sz="2667" dirty="0"/>
          </a:p>
        </p:txBody>
      </p:sp>
      <p:sp>
        <p:nvSpPr>
          <p:cNvPr id="1998" name="Google Shape;1998;p48"/>
          <p:cNvSpPr txBox="1">
            <a:spLocks noGrp="1"/>
          </p:cNvSpPr>
          <p:nvPr>
            <p:ph type="title" idx="4294967295"/>
          </p:nvPr>
        </p:nvSpPr>
        <p:spPr>
          <a:xfrm>
            <a:off x="7200895" y="4302672"/>
            <a:ext cx="1950800" cy="609600"/>
          </a:xfrm>
          <a:prstGeom prst="rect">
            <a:avLst/>
          </a:prstGeom>
        </p:spPr>
        <p:txBody>
          <a:bodyPr spcFirstLastPara="1" wrap="square" lIns="0" tIns="0" rIns="0" bIns="0" anchor="ctr" anchorCtr="0">
            <a:noAutofit/>
          </a:bodyPr>
          <a:lstStyle/>
          <a:p>
            <a:pPr algn="ctr"/>
            <a:r>
              <a:rPr lang="en" sz="3333" dirty="0"/>
              <a:t> </a:t>
            </a:r>
            <a:endParaRPr sz="3333" dirty="0"/>
          </a:p>
        </p:txBody>
      </p:sp>
      <p:sp>
        <p:nvSpPr>
          <p:cNvPr id="2001" name="Google Shape;2001;p48"/>
          <p:cNvSpPr txBox="1">
            <a:spLocks noGrp="1"/>
          </p:cNvSpPr>
          <p:nvPr>
            <p:ph type="subTitle" idx="4294967295"/>
          </p:nvPr>
        </p:nvSpPr>
        <p:spPr>
          <a:xfrm>
            <a:off x="8378017" y="3528039"/>
            <a:ext cx="3810775" cy="3231291"/>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spcFirstLastPara="1" wrap="square" lIns="121900" tIns="121900" rIns="121900" bIns="121900" anchor="t" anchorCtr="0">
            <a:noAutofit/>
          </a:bodyPr>
          <a:lstStyle/>
          <a:p>
            <a:pPr marL="0" indent="0">
              <a:spcAft>
                <a:spcPts val="2133"/>
              </a:spcAft>
              <a:buNone/>
            </a:pPr>
            <a:r>
              <a:rPr lang="en" sz="2667" dirty="0" smtClean="0"/>
              <a:t>+ Cắt dần cành hoa từ trên xuống bằng dao mổ </a:t>
            </a:r>
            <a:r>
              <a:rPr lang="en-US" sz="2400" dirty="0">
                <a:solidFill>
                  <a:schemeClr val="tx1"/>
                </a:solidFill>
                <a:latin typeface="Times New Roman" panose="02020603050405020304" pitchFamily="18" charset="0"/>
                <a:ea typeface="Arial" panose="020B0604020202020204" pitchFamily="34" charset="0"/>
                <a:cs typeface="Times New Roman" panose="02020603050405020304" pitchFamily="18" charset="0"/>
              </a:rPr>
              <a:t>=</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smtClean="0"/>
              <a:t>&gt;</a:t>
            </a:r>
            <a:r>
              <a:rPr lang="en-US" sz="2400" dirty="0" err="1" smtClean="0"/>
              <a:t>dùng</a:t>
            </a:r>
            <a:r>
              <a:rPr lang="en-US" sz="2400" dirty="0" smtClean="0"/>
              <a:t> </a:t>
            </a:r>
            <a:r>
              <a:rPr lang="en-US" sz="2400" dirty="0" err="1" smtClean="0"/>
              <a:t>kính</a:t>
            </a:r>
            <a:r>
              <a:rPr lang="en-US" sz="2400" dirty="0" smtClean="0"/>
              <a:t> </a:t>
            </a:r>
            <a:r>
              <a:rPr lang="en-US" sz="2400" dirty="0" err="1" smtClean="0"/>
              <a:t>lúp</a:t>
            </a:r>
            <a:r>
              <a:rPr lang="en-US" sz="2400" dirty="0" smtClean="0"/>
              <a:t> </a:t>
            </a:r>
            <a:r>
              <a:rPr lang="en-US" sz="2400" dirty="0" err="1" smtClean="0"/>
              <a:t>quan</a:t>
            </a:r>
            <a:r>
              <a:rPr lang="en-US" sz="2400" dirty="0" smtClean="0"/>
              <a:t> </a:t>
            </a:r>
            <a:r>
              <a:rPr lang="en-US" sz="2400" dirty="0" err="1" smtClean="0"/>
              <a:t>sát</a:t>
            </a:r>
            <a:r>
              <a:rPr lang="en-US" sz="2400" dirty="0" smtClean="0"/>
              <a:t> </a:t>
            </a:r>
            <a:r>
              <a:rPr lang="en-US" sz="2400" dirty="0" err="1" smtClean="0"/>
              <a:t>lát</a:t>
            </a:r>
            <a:r>
              <a:rPr lang="en-US" sz="2400" dirty="0" smtClean="0"/>
              <a:t> </a:t>
            </a:r>
            <a:r>
              <a:rPr lang="en-US" sz="2400" dirty="0" err="1" smtClean="0"/>
              <a:t>cắt</a:t>
            </a:r>
            <a:r>
              <a:rPr lang="en-US" sz="2400" dirty="0" smtClean="0"/>
              <a:t> </a:t>
            </a:r>
            <a:r>
              <a:rPr lang="en-US" sz="2400" dirty="0" err="1" smtClean="0"/>
              <a:t>và</a:t>
            </a:r>
            <a:r>
              <a:rPr lang="en-US" sz="2400" dirty="0" smtClean="0"/>
              <a:t> </a:t>
            </a:r>
            <a:r>
              <a:rPr lang="en-US" sz="2400" dirty="0" err="1" smtClean="0"/>
              <a:t>vị</a:t>
            </a:r>
            <a:r>
              <a:rPr lang="en-US" sz="2400" dirty="0" smtClean="0"/>
              <a:t> </a:t>
            </a:r>
            <a:r>
              <a:rPr lang="en-US" sz="2400" dirty="0" err="1" smtClean="0"/>
              <a:t>trí</a:t>
            </a:r>
            <a:r>
              <a:rPr lang="en-US" sz="2400" dirty="0" smtClean="0"/>
              <a:t> </a:t>
            </a:r>
            <a:r>
              <a:rPr lang="en-US" sz="2400" dirty="0" err="1" smtClean="0"/>
              <a:t>của</a:t>
            </a:r>
            <a:r>
              <a:rPr lang="en-US" sz="2400" dirty="0" smtClean="0"/>
              <a:t> dung </a:t>
            </a:r>
            <a:r>
              <a:rPr lang="en-US" sz="2400" dirty="0" err="1" smtClean="0"/>
              <a:t>dịch</a:t>
            </a:r>
            <a:r>
              <a:rPr lang="en-US" sz="2400" dirty="0" smtClean="0"/>
              <a:t> </a:t>
            </a:r>
            <a:r>
              <a:rPr lang="en-US" sz="2400" dirty="0" err="1" smtClean="0"/>
              <a:t>màu</a:t>
            </a:r>
            <a:endParaRPr lang="en-US" sz="2400" dirty="0" smtClean="0"/>
          </a:p>
          <a:p>
            <a:pPr marL="0" indent="0">
              <a:spcAft>
                <a:spcPts val="2133"/>
              </a:spcAft>
              <a:buNone/>
            </a:pPr>
            <a:r>
              <a:rPr lang="en-US" sz="2400" dirty="0" smtClean="0"/>
              <a:t>+ </a:t>
            </a:r>
            <a:r>
              <a:rPr lang="en-US" sz="2400" dirty="0" err="1" smtClean="0"/>
              <a:t>Quan</a:t>
            </a:r>
            <a:r>
              <a:rPr lang="en-US" sz="2400" dirty="0" smtClean="0"/>
              <a:t> </a:t>
            </a:r>
            <a:r>
              <a:rPr lang="en-US" sz="2400" dirty="0" err="1" smtClean="0"/>
              <a:t>sát</a:t>
            </a:r>
            <a:r>
              <a:rPr lang="en-US" sz="2400" dirty="0" smtClean="0"/>
              <a:t> </a:t>
            </a:r>
            <a:r>
              <a:rPr lang="en-US" sz="2400" dirty="0" err="1" smtClean="0"/>
              <a:t>sự</a:t>
            </a:r>
            <a:r>
              <a:rPr lang="en-US" sz="2400" dirty="0" smtClean="0"/>
              <a:t> </a:t>
            </a:r>
            <a:r>
              <a:rPr lang="en-US" sz="2400" dirty="0" err="1" smtClean="0"/>
              <a:t>thay</a:t>
            </a:r>
            <a:r>
              <a:rPr lang="en-US" sz="2400" dirty="0" smtClean="0"/>
              <a:t> </a:t>
            </a:r>
            <a:r>
              <a:rPr lang="en-US" sz="2400" dirty="0" err="1" smtClean="0"/>
              <a:t>đổi</a:t>
            </a:r>
            <a:r>
              <a:rPr lang="en-US" sz="2400" dirty="0" smtClean="0"/>
              <a:t> </a:t>
            </a:r>
            <a:r>
              <a:rPr lang="en-US" sz="2400" dirty="0" err="1" smtClean="0"/>
              <a:t>màu</a:t>
            </a:r>
            <a:r>
              <a:rPr lang="en-US" sz="2400" dirty="0" smtClean="0"/>
              <a:t> </a:t>
            </a:r>
            <a:r>
              <a:rPr lang="en-US" sz="2400" dirty="0" err="1" smtClean="0"/>
              <a:t>sắc</a:t>
            </a:r>
            <a:r>
              <a:rPr lang="en-US" sz="2400" dirty="0" smtClean="0"/>
              <a:t> </a:t>
            </a:r>
            <a:r>
              <a:rPr lang="en-US" sz="2400" dirty="0" err="1" smtClean="0"/>
              <a:t>của</a:t>
            </a:r>
            <a:r>
              <a:rPr lang="en-US" sz="2400" dirty="0" smtClean="0"/>
              <a:t> </a:t>
            </a:r>
            <a:r>
              <a:rPr lang="en-US" sz="2400" dirty="0" err="1" smtClean="0"/>
              <a:t>cánh</a:t>
            </a:r>
            <a:r>
              <a:rPr lang="en-US" sz="2400" dirty="0" smtClean="0"/>
              <a:t> </a:t>
            </a:r>
            <a:r>
              <a:rPr lang="en-US" sz="2400" dirty="0" err="1" smtClean="0"/>
              <a:t>hoa</a:t>
            </a:r>
            <a:r>
              <a:rPr lang="en" sz="2667" dirty="0" smtClean="0"/>
              <a:t> </a:t>
            </a:r>
            <a:endParaRPr sz="2667" dirty="0"/>
          </a:p>
        </p:txBody>
      </p:sp>
      <p:sp>
        <p:nvSpPr>
          <p:cNvPr id="113" name="Google Shape;1929;p47"/>
          <p:cNvSpPr/>
          <p:nvPr/>
        </p:nvSpPr>
        <p:spPr>
          <a:xfrm flipV="1">
            <a:off x="2910769" y="3489760"/>
            <a:ext cx="2488313" cy="772837"/>
          </a:xfrm>
          <a:custGeom>
            <a:avLst/>
            <a:gdLst/>
            <a:ahLst/>
            <a:cxnLst/>
            <a:rect l="l" t="t" r="r" b="b"/>
            <a:pathLst>
              <a:path w="68839" h="31182" extrusionOk="0">
                <a:moveTo>
                  <a:pt x="0" y="31182"/>
                </a:moveTo>
                <a:cubicBezTo>
                  <a:pt x="7125" y="31182"/>
                  <a:pt x="15069" y="30102"/>
                  <a:pt x="20652" y="25675"/>
                </a:cubicBezTo>
                <a:cubicBezTo>
                  <a:pt x="27491" y="20252"/>
                  <a:pt x="30598" y="10781"/>
                  <a:pt x="37861" y="5942"/>
                </a:cubicBezTo>
                <a:cubicBezTo>
                  <a:pt x="46488" y="194"/>
                  <a:pt x="60211" y="-2560"/>
                  <a:pt x="68839" y="3188"/>
                </a:cubicBezTo>
              </a:path>
            </a:pathLst>
          </a:custGeom>
          <a:noFill/>
          <a:ln w="19050" cap="flat" cmpd="sng">
            <a:solidFill>
              <a:schemeClr val="dk1"/>
            </a:solidFill>
            <a:prstDash val="solid"/>
            <a:round/>
            <a:headEnd type="none" w="med" len="med"/>
            <a:tailEnd type="none" w="med" len="med"/>
          </a:ln>
        </p:spPr>
      </p:sp>
      <p:sp>
        <p:nvSpPr>
          <p:cNvPr id="114" name="Google Shape;1928;p47"/>
          <p:cNvSpPr/>
          <p:nvPr/>
        </p:nvSpPr>
        <p:spPr>
          <a:xfrm>
            <a:off x="7330413" y="3296953"/>
            <a:ext cx="1984703" cy="631528"/>
          </a:xfrm>
          <a:custGeom>
            <a:avLst/>
            <a:gdLst/>
            <a:ahLst/>
            <a:cxnLst/>
            <a:rect l="l" t="t" r="r" b="b"/>
            <a:pathLst>
              <a:path w="79164" h="26861" extrusionOk="0">
                <a:moveTo>
                  <a:pt x="0" y="26430"/>
                </a:moveTo>
                <a:cubicBezTo>
                  <a:pt x="9721" y="27648"/>
                  <a:pt x="20406" y="26013"/>
                  <a:pt x="28912" y="21153"/>
                </a:cubicBezTo>
                <a:cubicBezTo>
                  <a:pt x="40149" y="14733"/>
                  <a:pt x="50182" y="4876"/>
                  <a:pt x="62872" y="2337"/>
                </a:cubicBezTo>
                <a:cubicBezTo>
                  <a:pt x="68206" y="1270"/>
                  <a:pt x="74639" y="-1600"/>
                  <a:pt x="79164" y="1419"/>
                </a:cubicBezTo>
              </a:path>
            </a:pathLst>
          </a:custGeom>
          <a:noFill/>
          <a:ln w="19050" cap="flat" cmpd="sng">
            <a:solidFill>
              <a:schemeClr val="dk1"/>
            </a:solidFill>
            <a:prstDash val="solid"/>
            <a:round/>
            <a:headEnd type="none" w="med" len="med"/>
            <a:tailEnd type="none" w="med" len="med"/>
          </a:ln>
        </p:spPr>
      </p:sp>
      <p:pic>
        <p:nvPicPr>
          <p:cNvPr id="2" name="Picture 1"/>
          <p:cNvPicPr>
            <a:picLocks noChangeAspect="1"/>
          </p:cNvPicPr>
          <p:nvPr/>
        </p:nvPicPr>
        <p:blipFill>
          <a:blip r:embed="rId3"/>
          <a:stretch>
            <a:fillRect/>
          </a:stretch>
        </p:blipFill>
        <p:spPr>
          <a:xfrm>
            <a:off x="1189638" y="2843953"/>
            <a:ext cx="1181794" cy="847891"/>
          </a:xfrm>
          <a:prstGeom prst="rect">
            <a:avLst/>
          </a:prstGeom>
        </p:spPr>
      </p:pic>
      <p:sp>
        <p:nvSpPr>
          <p:cNvPr id="98" name="Google Shape;1994;p48"/>
          <p:cNvSpPr txBox="1">
            <a:spLocks/>
          </p:cNvSpPr>
          <p:nvPr/>
        </p:nvSpPr>
        <p:spPr>
          <a:xfrm>
            <a:off x="943056" y="3195104"/>
            <a:ext cx="1950800" cy="609600"/>
          </a:xfrm>
          <a:prstGeom prst="rect">
            <a:avLst/>
          </a:prstGeom>
          <a:solidFill>
            <a:schemeClr val="accent6">
              <a:lumMod val="90000"/>
            </a:schemeClr>
          </a:solid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1pPr>
            <a:lvl2pPr marR="0" lvl="1"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2pPr>
            <a:lvl3pPr marR="0" lvl="2"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3pPr>
            <a:lvl4pPr marR="0" lvl="3"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4pPr>
            <a:lvl5pPr marR="0" lvl="4"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5pPr>
            <a:lvl6pPr marR="0" lvl="5"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6pPr>
            <a:lvl7pPr marR="0" lvl="6"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7pPr>
            <a:lvl8pPr marR="0" lvl="7"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8pPr>
            <a:lvl9pPr marR="0" lvl="8"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9pPr>
          </a:lstStyle>
          <a:p>
            <a:pPr algn="ctr"/>
            <a:r>
              <a:rPr lang="vi-VN" sz="3333" kern="0" dirty="0" smtClean="0">
                <a:solidFill>
                  <a:srgbClr val="C00000"/>
                </a:solidFill>
              </a:rPr>
              <a:t>Bước 1</a:t>
            </a:r>
            <a:endParaRPr lang="vi-VN" sz="3333" kern="0" dirty="0">
              <a:solidFill>
                <a:srgbClr val="C00000"/>
              </a:solidFill>
            </a:endParaRPr>
          </a:p>
        </p:txBody>
      </p:sp>
      <p:pic>
        <p:nvPicPr>
          <p:cNvPr id="3" name="Picture 2"/>
          <p:cNvPicPr>
            <a:picLocks noChangeAspect="1"/>
          </p:cNvPicPr>
          <p:nvPr/>
        </p:nvPicPr>
        <p:blipFill>
          <a:blip r:embed="rId4"/>
          <a:stretch>
            <a:fillRect/>
          </a:stretch>
        </p:blipFill>
        <p:spPr>
          <a:xfrm>
            <a:off x="5590628" y="3083789"/>
            <a:ext cx="1182727" cy="847417"/>
          </a:xfrm>
          <a:prstGeom prst="rect">
            <a:avLst/>
          </a:prstGeom>
        </p:spPr>
      </p:pic>
      <p:sp>
        <p:nvSpPr>
          <p:cNvPr id="100" name="Google Shape;1996;p48"/>
          <p:cNvSpPr txBox="1">
            <a:spLocks/>
          </p:cNvSpPr>
          <p:nvPr/>
        </p:nvSpPr>
        <p:spPr>
          <a:xfrm>
            <a:off x="5168146" y="3600507"/>
            <a:ext cx="1950800" cy="609600"/>
          </a:xfrm>
          <a:prstGeom prst="rect">
            <a:avLst/>
          </a:prstGeom>
          <a:solidFill>
            <a:schemeClr val="accent6">
              <a:lumMod val="90000"/>
            </a:schemeClr>
          </a:solid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1pPr>
            <a:lvl2pPr marR="0" lvl="1"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2pPr>
            <a:lvl3pPr marR="0" lvl="2"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3pPr>
            <a:lvl4pPr marR="0" lvl="3"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4pPr>
            <a:lvl5pPr marR="0" lvl="4"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5pPr>
            <a:lvl6pPr marR="0" lvl="5"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6pPr>
            <a:lvl7pPr marR="0" lvl="6"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7pPr>
            <a:lvl8pPr marR="0" lvl="7"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8pPr>
            <a:lvl9pPr marR="0" lvl="8"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9pPr>
          </a:lstStyle>
          <a:p>
            <a:pPr algn="ctr"/>
            <a:r>
              <a:rPr lang="vi-VN" sz="3333" kern="0" dirty="0" smtClean="0">
                <a:solidFill>
                  <a:schemeClr val="accent1">
                    <a:lumMod val="50000"/>
                  </a:schemeClr>
                </a:solidFill>
              </a:rPr>
              <a:t>Bước 2</a:t>
            </a:r>
            <a:endParaRPr lang="vi-VN" sz="3333" kern="0" dirty="0">
              <a:solidFill>
                <a:schemeClr val="accent1">
                  <a:lumMod val="50000"/>
                </a:schemeClr>
              </a:solidFill>
            </a:endParaRPr>
          </a:p>
        </p:txBody>
      </p:sp>
      <p:pic>
        <p:nvPicPr>
          <p:cNvPr id="4" name="Picture 3"/>
          <p:cNvPicPr>
            <a:picLocks noChangeAspect="1"/>
          </p:cNvPicPr>
          <p:nvPr/>
        </p:nvPicPr>
        <p:blipFill>
          <a:blip r:embed="rId4"/>
          <a:stretch>
            <a:fillRect/>
          </a:stretch>
        </p:blipFill>
        <p:spPr>
          <a:xfrm>
            <a:off x="9470127" y="2481510"/>
            <a:ext cx="1357251" cy="1046529"/>
          </a:xfrm>
          <a:prstGeom prst="rect">
            <a:avLst/>
          </a:prstGeom>
        </p:spPr>
      </p:pic>
      <p:sp>
        <p:nvSpPr>
          <p:cNvPr id="102" name="Google Shape;2000;p48"/>
          <p:cNvSpPr txBox="1">
            <a:spLocks/>
          </p:cNvSpPr>
          <p:nvPr/>
        </p:nvSpPr>
        <p:spPr>
          <a:xfrm>
            <a:off x="9315116" y="2942341"/>
            <a:ext cx="1950800" cy="609600"/>
          </a:xfrm>
          <a:prstGeom prst="rect">
            <a:avLst/>
          </a:prstGeom>
          <a:solidFill>
            <a:schemeClr val="accent6">
              <a:lumMod val="90000"/>
            </a:schemeClr>
          </a:solid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1pPr>
            <a:lvl2pPr marR="0" lvl="1"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2pPr>
            <a:lvl3pPr marR="0" lvl="2"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3pPr>
            <a:lvl4pPr marR="0" lvl="3"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4pPr>
            <a:lvl5pPr marR="0" lvl="4"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5pPr>
            <a:lvl6pPr marR="0" lvl="5"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6pPr>
            <a:lvl7pPr marR="0" lvl="6"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7pPr>
            <a:lvl8pPr marR="0" lvl="7"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8pPr>
            <a:lvl9pPr marR="0" lvl="8" algn="l" rtl="0">
              <a:lnSpc>
                <a:spcPct val="100000"/>
              </a:lnSpc>
              <a:spcBef>
                <a:spcPts val="0"/>
              </a:spcBef>
              <a:spcAft>
                <a:spcPts val="0"/>
              </a:spcAft>
              <a:buClr>
                <a:schemeClr val="dk1"/>
              </a:buClr>
              <a:buSzPts val="3500"/>
              <a:buFont typeface="Londrina Solid"/>
              <a:buNone/>
              <a:defRPr sz="3500" b="0" i="0" u="none" strike="noStrike" cap="none">
                <a:solidFill>
                  <a:schemeClr val="dk1"/>
                </a:solidFill>
                <a:latin typeface="Londrina Solid"/>
                <a:ea typeface="Londrina Solid"/>
                <a:cs typeface="Londrina Solid"/>
                <a:sym typeface="Londrina Solid"/>
              </a:defRPr>
            </a:lvl9pPr>
          </a:lstStyle>
          <a:p>
            <a:pPr algn="ctr"/>
            <a:r>
              <a:rPr lang="vi-VN" sz="3333" kern="0" dirty="0" smtClean="0">
                <a:solidFill>
                  <a:schemeClr val="accent1">
                    <a:lumMod val="50000"/>
                  </a:schemeClr>
                </a:solidFill>
              </a:rPr>
              <a:t>Bước 3</a:t>
            </a:r>
            <a:endParaRPr lang="vi-VN" sz="3333" kern="0" dirty="0">
              <a:solidFill>
                <a:schemeClr val="accent1">
                  <a:lumMod val="50000"/>
                </a:schemeClr>
              </a:solidFill>
            </a:endParaRPr>
          </a:p>
        </p:txBody>
      </p:sp>
    </p:spTree>
    <p:extLst>
      <p:ext uri="{BB962C8B-B14F-4D97-AF65-F5344CB8AC3E}">
        <p14:creationId xmlns:p14="http://schemas.microsoft.com/office/powerpoint/2010/main" val="1530399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93"/>
                                        </p:tgtEl>
                                        <p:attrNameLst>
                                          <p:attrName>style.visibility</p:attrName>
                                        </p:attrNameLst>
                                      </p:cBhvr>
                                      <p:to>
                                        <p:strVal val="visible"/>
                                      </p:to>
                                    </p:set>
                                    <p:animEffect transition="in" filter="barn(inVertical)">
                                      <p:cBhvr>
                                        <p:cTn id="7" dur="500"/>
                                        <p:tgtEl>
                                          <p:spTgt spid="199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995">
                                            <p:txEl>
                                              <p:pRg st="0" end="0"/>
                                            </p:txEl>
                                          </p:spTgt>
                                        </p:tgtEl>
                                        <p:attrNameLst>
                                          <p:attrName>style.visibility</p:attrName>
                                        </p:attrNameLst>
                                      </p:cBhvr>
                                      <p:to>
                                        <p:strVal val="visible"/>
                                      </p:to>
                                    </p:set>
                                    <p:anim calcmode="lin" valueType="num">
                                      <p:cBhvr additive="base">
                                        <p:cTn id="12" dur="500" fill="hold"/>
                                        <p:tgtEl>
                                          <p:spTgt spid="1995">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199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997">
                                            <p:txEl>
                                              <p:pRg st="0" end="0"/>
                                            </p:txEl>
                                          </p:spTgt>
                                        </p:tgtEl>
                                        <p:attrNameLst>
                                          <p:attrName>style.visibility</p:attrName>
                                        </p:attrNameLst>
                                      </p:cBhvr>
                                      <p:to>
                                        <p:strVal val="visible"/>
                                      </p:to>
                                    </p:set>
                                    <p:anim calcmode="lin" valueType="num">
                                      <p:cBhvr additive="base">
                                        <p:cTn id="18" dur="500" fill="hold"/>
                                        <p:tgtEl>
                                          <p:spTgt spid="1997">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199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2001">
                                            <p:txEl>
                                              <p:pRg st="0" end="0"/>
                                            </p:txEl>
                                          </p:spTgt>
                                        </p:tgtEl>
                                        <p:attrNameLst>
                                          <p:attrName>style.visibility</p:attrName>
                                        </p:attrNameLst>
                                      </p:cBhvr>
                                      <p:to>
                                        <p:strVal val="visible"/>
                                      </p:to>
                                    </p:set>
                                    <p:anim calcmode="lin" valueType="num">
                                      <p:cBhvr additive="base">
                                        <p:cTn id="24" dur="500" fill="hold"/>
                                        <p:tgtEl>
                                          <p:spTgt spid="2001">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200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2001">
                                            <p:txEl>
                                              <p:pRg st="1" end="1"/>
                                            </p:txEl>
                                          </p:spTgt>
                                        </p:tgtEl>
                                        <p:attrNameLst>
                                          <p:attrName>style.visibility</p:attrName>
                                        </p:attrNameLst>
                                      </p:cBhvr>
                                      <p:to>
                                        <p:strVal val="visible"/>
                                      </p:to>
                                    </p:set>
                                    <p:anim calcmode="lin" valueType="num">
                                      <p:cBhvr additive="base">
                                        <p:cTn id="30" dur="500" fill="hold"/>
                                        <p:tgtEl>
                                          <p:spTgt spid="2001">
                                            <p:txEl>
                                              <p:pRg st="1" end="1"/>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200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98"/>
                                        </p:tgtEl>
                                        <p:attrNameLst>
                                          <p:attrName>style.visibility</p:attrName>
                                        </p:attrNameLst>
                                      </p:cBhvr>
                                      <p:to>
                                        <p:strVal val="visible"/>
                                      </p:to>
                                    </p:set>
                                    <p:animEffect transition="in" filter="barn(inVertical)">
                                      <p:cBhvr>
                                        <p:cTn id="36" dur="500"/>
                                        <p:tgtEl>
                                          <p:spTgt spid="98"/>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100"/>
                                        </p:tgtEl>
                                        <p:attrNameLst>
                                          <p:attrName>style.visibility</p:attrName>
                                        </p:attrNameLst>
                                      </p:cBhvr>
                                      <p:to>
                                        <p:strVal val="visible"/>
                                      </p:to>
                                    </p:set>
                                    <p:animEffect transition="in" filter="barn(inVertical)">
                                      <p:cBhvr>
                                        <p:cTn id="41" dur="500"/>
                                        <p:tgtEl>
                                          <p:spTgt spid="100"/>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102"/>
                                        </p:tgtEl>
                                        <p:attrNameLst>
                                          <p:attrName>style.visibility</p:attrName>
                                        </p:attrNameLst>
                                      </p:cBhvr>
                                      <p:to>
                                        <p:strVal val="visible"/>
                                      </p:to>
                                    </p:set>
                                    <p:animEffect transition="in" filter="barn(inVertical)">
                                      <p:cBhvr>
                                        <p:cTn id="46" dur="500"/>
                                        <p:tgtEl>
                                          <p:spTgt spid="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93" grpId="0"/>
      <p:bldP spid="98" grpId="0" animBg="1"/>
      <p:bldP spid="100" grpId="0" animBg="1"/>
      <p:bldP spid="10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84" name="Text Box 16">
            <a:extLst>
              <a:ext uri="{FF2B5EF4-FFF2-40B4-BE49-F238E27FC236}">
                <a16:creationId xmlns:a16="http://schemas.microsoft.com/office/drawing/2014/main" xmlns="" id="{C8A388F4-D1F5-41B4-8C2A-DC236AED08C0}"/>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a:solidFill>
                  <a:schemeClr val="bg1"/>
                </a:solidFill>
                <a:latin typeface="Verdana" panose="020B0604030504040204" pitchFamily="34" charset="0"/>
              </a:rPr>
              <a:t>59</a:t>
            </a:r>
          </a:p>
        </p:txBody>
      </p:sp>
      <p:sp>
        <p:nvSpPr>
          <p:cNvPr id="7243" name="Text Box 75">
            <a:extLst>
              <a:ext uri="{FF2B5EF4-FFF2-40B4-BE49-F238E27FC236}">
                <a16:creationId xmlns:a16="http://schemas.microsoft.com/office/drawing/2014/main" xmlns="" id="{3D1EF6D1-5A53-4750-B3EF-0E7CD8ED3FE8}"/>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a:solidFill>
                  <a:schemeClr val="bg1"/>
                </a:solidFill>
                <a:latin typeface="Verdana" panose="020B0604030504040204" pitchFamily="34" charset="0"/>
              </a:rPr>
              <a:t>58</a:t>
            </a:r>
          </a:p>
        </p:txBody>
      </p:sp>
      <p:sp>
        <p:nvSpPr>
          <p:cNvPr id="7244" name="Text Box 76">
            <a:extLst>
              <a:ext uri="{FF2B5EF4-FFF2-40B4-BE49-F238E27FC236}">
                <a16:creationId xmlns:a16="http://schemas.microsoft.com/office/drawing/2014/main" xmlns="" id="{8ADABE58-6594-4DD0-AA63-2653312E6245}"/>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a:solidFill>
                  <a:schemeClr val="bg1"/>
                </a:solidFill>
                <a:latin typeface="Verdana" panose="020B0604030504040204" pitchFamily="34" charset="0"/>
              </a:rPr>
              <a:t>57</a:t>
            </a:r>
          </a:p>
        </p:txBody>
      </p:sp>
      <p:sp>
        <p:nvSpPr>
          <p:cNvPr id="7245" name="Text Box 77">
            <a:extLst>
              <a:ext uri="{FF2B5EF4-FFF2-40B4-BE49-F238E27FC236}">
                <a16:creationId xmlns:a16="http://schemas.microsoft.com/office/drawing/2014/main" xmlns="" id="{80C95E56-EA1F-443F-9EB1-E163BBD26D4B}"/>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a:solidFill>
                  <a:schemeClr val="bg1"/>
                </a:solidFill>
                <a:latin typeface="Verdana" panose="020B0604030504040204" pitchFamily="34" charset="0"/>
              </a:rPr>
              <a:t>56</a:t>
            </a:r>
          </a:p>
        </p:txBody>
      </p:sp>
      <p:sp>
        <p:nvSpPr>
          <p:cNvPr id="7246" name="Text Box 78">
            <a:extLst>
              <a:ext uri="{FF2B5EF4-FFF2-40B4-BE49-F238E27FC236}">
                <a16:creationId xmlns:a16="http://schemas.microsoft.com/office/drawing/2014/main" xmlns="" id="{9A481647-973C-4F70-9EAF-993E4D8C4BCB}"/>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a:solidFill>
                  <a:schemeClr val="bg1"/>
                </a:solidFill>
                <a:latin typeface="Verdana" panose="020B0604030504040204" pitchFamily="34" charset="0"/>
              </a:rPr>
              <a:t>55</a:t>
            </a:r>
          </a:p>
        </p:txBody>
      </p:sp>
      <p:sp>
        <p:nvSpPr>
          <p:cNvPr id="7247" name="Text Box 79">
            <a:extLst>
              <a:ext uri="{FF2B5EF4-FFF2-40B4-BE49-F238E27FC236}">
                <a16:creationId xmlns:a16="http://schemas.microsoft.com/office/drawing/2014/main" xmlns="" id="{7DE3D0BA-E9AA-43C9-80EF-C5D49EDC6237}"/>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a:solidFill>
                  <a:schemeClr val="bg1"/>
                </a:solidFill>
                <a:latin typeface="Verdana" panose="020B0604030504040204" pitchFamily="34" charset="0"/>
              </a:rPr>
              <a:t>54</a:t>
            </a:r>
          </a:p>
        </p:txBody>
      </p:sp>
      <p:sp>
        <p:nvSpPr>
          <p:cNvPr id="7248" name="Text Box 80">
            <a:extLst>
              <a:ext uri="{FF2B5EF4-FFF2-40B4-BE49-F238E27FC236}">
                <a16:creationId xmlns:a16="http://schemas.microsoft.com/office/drawing/2014/main" xmlns="" id="{84D54360-70D5-417D-A10B-2BCDD6261774}"/>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a:solidFill>
                  <a:schemeClr val="bg1"/>
                </a:solidFill>
                <a:latin typeface="Verdana" panose="020B0604030504040204" pitchFamily="34" charset="0"/>
              </a:rPr>
              <a:t>53</a:t>
            </a:r>
          </a:p>
        </p:txBody>
      </p:sp>
      <p:sp>
        <p:nvSpPr>
          <p:cNvPr id="7249" name="Text Box 81">
            <a:extLst>
              <a:ext uri="{FF2B5EF4-FFF2-40B4-BE49-F238E27FC236}">
                <a16:creationId xmlns:a16="http://schemas.microsoft.com/office/drawing/2014/main" xmlns="" id="{744450D7-4AF6-40B8-8393-BC09C7A47480}"/>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a:solidFill>
                  <a:schemeClr val="bg1"/>
                </a:solidFill>
                <a:latin typeface="Verdana" panose="020B0604030504040204" pitchFamily="34" charset="0"/>
              </a:rPr>
              <a:t>52</a:t>
            </a:r>
          </a:p>
        </p:txBody>
      </p:sp>
      <p:sp>
        <p:nvSpPr>
          <p:cNvPr id="7250" name="Text Box 82">
            <a:extLst>
              <a:ext uri="{FF2B5EF4-FFF2-40B4-BE49-F238E27FC236}">
                <a16:creationId xmlns:a16="http://schemas.microsoft.com/office/drawing/2014/main" xmlns="" id="{6DF5979B-0706-45A7-B37E-772E26A1EC3C}"/>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a:solidFill>
                  <a:schemeClr val="bg1"/>
                </a:solidFill>
                <a:latin typeface="Verdana" panose="020B0604030504040204" pitchFamily="34" charset="0"/>
              </a:rPr>
              <a:t>51</a:t>
            </a:r>
          </a:p>
        </p:txBody>
      </p:sp>
      <p:sp>
        <p:nvSpPr>
          <p:cNvPr id="7251" name="Text Box 83">
            <a:extLst>
              <a:ext uri="{FF2B5EF4-FFF2-40B4-BE49-F238E27FC236}">
                <a16:creationId xmlns:a16="http://schemas.microsoft.com/office/drawing/2014/main" xmlns="" id="{2EC47E24-D4F9-46D8-9444-860E94E98197}"/>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a:solidFill>
                  <a:schemeClr val="bg1"/>
                </a:solidFill>
                <a:latin typeface="Verdana" panose="020B0604030504040204" pitchFamily="34" charset="0"/>
              </a:rPr>
              <a:t>50</a:t>
            </a:r>
          </a:p>
        </p:txBody>
      </p:sp>
      <p:sp>
        <p:nvSpPr>
          <p:cNvPr id="7252" name="Text Box 84">
            <a:extLst>
              <a:ext uri="{FF2B5EF4-FFF2-40B4-BE49-F238E27FC236}">
                <a16:creationId xmlns:a16="http://schemas.microsoft.com/office/drawing/2014/main" xmlns="" id="{D290FFBD-9991-4BAD-B6CA-1467E43DE624}"/>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a:solidFill>
                  <a:schemeClr val="bg1"/>
                </a:solidFill>
                <a:latin typeface="Verdana" panose="020B0604030504040204" pitchFamily="34" charset="0"/>
              </a:rPr>
              <a:t>49</a:t>
            </a:r>
          </a:p>
        </p:txBody>
      </p:sp>
      <p:sp>
        <p:nvSpPr>
          <p:cNvPr id="7253" name="Text Box 85">
            <a:extLst>
              <a:ext uri="{FF2B5EF4-FFF2-40B4-BE49-F238E27FC236}">
                <a16:creationId xmlns:a16="http://schemas.microsoft.com/office/drawing/2014/main" xmlns="" id="{83F72981-D915-4C60-8B01-4EA506AE726E}"/>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a:solidFill>
                  <a:schemeClr val="bg1"/>
                </a:solidFill>
                <a:latin typeface="Verdana" panose="020B0604030504040204" pitchFamily="34" charset="0"/>
              </a:rPr>
              <a:t>48</a:t>
            </a:r>
          </a:p>
        </p:txBody>
      </p:sp>
      <p:sp>
        <p:nvSpPr>
          <p:cNvPr id="7254" name="Text Box 86">
            <a:extLst>
              <a:ext uri="{FF2B5EF4-FFF2-40B4-BE49-F238E27FC236}">
                <a16:creationId xmlns:a16="http://schemas.microsoft.com/office/drawing/2014/main" xmlns="" id="{4956251A-74E8-4D09-B1BC-360058249DCD}"/>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a:solidFill>
                  <a:schemeClr val="bg1"/>
                </a:solidFill>
                <a:latin typeface="Verdana" panose="020B0604030504040204" pitchFamily="34" charset="0"/>
              </a:rPr>
              <a:t>47</a:t>
            </a:r>
          </a:p>
        </p:txBody>
      </p:sp>
      <p:sp>
        <p:nvSpPr>
          <p:cNvPr id="7255" name="Text Box 87">
            <a:extLst>
              <a:ext uri="{FF2B5EF4-FFF2-40B4-BE49-F238E27FC236}">
                <a16:creationId xmlns:a16="http://schemas.microsoft.com/office/drawing/2014/main" xmlns="" id="{79A3C7FC-4AFA-490E-960B-9E75BA8D6C53}"/>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a:solidFill>
                  <a:schemeClr val="bg1"/>
                </a:solidFill>
                <a:latin typeface="Verdana" panose="020B0604030504040204" pitchFamily="34" charset="0"/>
              </a:rPr>
              <a:t>46</a:t>
            </a:r>
          </a:p>
        </p:txBody>
      </p:sp>
      <p:sp>
        <p:nvSpPr>
          <p:cNvPr id="7256" name="Text Box 88">
            <a:extLst>
              <a:ext uri="{FF2B5EF4-FFF2-40B4-BE49-F238E27FC236}">
                <a16:creationId xmlns:a16="http://schemas.microsoft.com/office/drawing/2014/main" xmlns="" id="{AE9C4094-D52E-4880-9FAC-98D177A6E36A}"/>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a:solidFill>
                  <a:schemeClr val="bg1"/>
                </a:solidFill>
                <a:latin typeface="Verdana" panose="020B0604030504040204" pitchFamily="34" charset="0"/>
              </a:rPr>
              <a:t>45</a:t>
            </a:r>
          </a:p>
        </p:txBody>
      </p:sp>
      <p:sp>
        <p:nvSpPr>
          <p:cNvPr id="7257" name="Text Box 89">
            <a:extLst>
              <a:ext uri="{FF2B5EF4-FFF2-40B4-BE49-F238E27FC236}">
                <a16:creationId xmlns:a16="http://schemas.microsoft.com/office/drawing/2014/main" xmlns="" id="{B38BAF7A-ADCB-411D-ACE8-CC6D0933955F}"/>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a:solidFill>
                  <a:schemeClr val="bg1"/>
                </a:solidFill>
                <a:latin typeface="Verdana" panose="020B0604030504040204" pitchFamily="34" charset="0"/>
              </a:rPr>
              <a:t>44</a:t>
            </a:r>
          </a:p>
        </p:txBody>
      </p:sp>
      <p:sp>
        <p:nvSpPr>
          <p:cNvPr id="7258" name="Text Box 90">
            <a:extLst>
              <a:ext uri="{FF2B5EF4-FFF2-40B4-BE49-F238E27FC236}">
                <a16:creationId xmlns:a16="http://schemas.microsoft.com/office/drawing/2014/main" xmlns="" id="{DB4BB528-C2E7-462F-BD67-D500EC9BEF36}"/>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a:solidFill>
                  <a:schemeClr val="bg1"/>
                </a:solidFill>
                <a:latin typeface="Verdana" panose="020B0604030504040204" pitchFamily="34" charset="0"/>
              </a:rPr>
              <a:t>43</a:t>
            </a:r>
          </a:p>
        </p:txBody>
      </p:sp>
      <p:sp>
        <p:nvSpPr>
          <p:cNvPr id="7259" name="Text Box 91">
            <a:extLst>
              <a:ext uri="{FF2B5EF4-FFF2-40B4-BE49-F238E27FC236}">
                <a16:creationId xmlns:a16="http://schemas.microsoft.com/office/drawing/2014/main" xmlns="" id="{7751237C-0DA3-4FC3-9BC2-2A658D33FDF7}"/>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a:solidFill>
                  <a:schemeClr val="bg1"/>
                </a:solidFill>
                <a:latin typeface="Verdana" panose="020B0604030504040204" pitchFamily="34" charset="0"/>
              </a:rPr>
              <a:t>42</a:t>
            </a:r>
          </a:p>
        </p:txBody>
      </p:sp>
      <p:sp>
        <p:nvSpPr>
          <p:cNvPr id="7260" name="Text Box 92">
            <a:extLst>
              <a:ext uri="{FF2B5EF4-FFF2-40B4-BE49-F238E27FC236}">
                <a16:creationId xmlns:a16="http://schemas.microsoft.com/office/drawing/2014/main" xmlns="" id="{4BF41197-2D9A-478A-9510-BAB4BEE903A3}"/>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a:solidFill>
                  <a:schemeClr val="bg1"/>
                </a:solidFill>
                <a:latin typeface="Verdana" panose="020B0604030504040204" pitchFamily="34" charset="0"/>
              </a:rPr>
              <a:t>41</a:t>
            </a:r>
          </a:p>
        </p:txBody>
      </p:sp>
      <p:sp>
        <p:nvSpPr>
          <p:cNvPr id="7261" name="Text Box 93">
            <a:extLst>
              <a:ext uri="{FF2B5EF4-FFF2-40B4-BE49-F238E27FC236}">
                <a16:creationId xmlns:a16="http://schemas.microsoft.com/office/drawing/2014/main" xmlns="" id="{805150F3-D4A6-4586-8F1E-042E1F6E68E3}"/>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a:solidFill>
                  <a:schemeClr val="bg1"/>
                </a:solidFill>
                <a:latin typeface="Verdana" panose="020B0604030504040204" pitchFamily="34" charset="0"/>
              </a:rPr>
              <a:t>40</a:t>
            </a:r>
          </a:p>
        </p:txBody>
      </p:sp>
      <p:sp>
        <p:nvSpPr>
          <p:cNvPr id="7262" name="Text Box 94">
            <a:extLst>
              <a:ext uri="{FF2B5EF4-FFF2-40B4-BE49-F238E27FC236}">
                <a16:creationId xmlns:a16="http://schemas.microsoft.com/office/drawing/2014/main" xmlns="" id="{0CBC7D39-F6FC-4C30-AD71-DF100F59D58B}"/>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a:solidFill>
                  <a:schemeClr val="bg1"/>
                </a:solidFill>
                <a:latin typeface="Verdana" panose="020B0604030504040204" pitchFamily="34" charset="0"/>
              </a:rPr>
              <a:t>39</a:t>
            </a:r>
          </a:p>
        </p:txBody>
      </p:sp>
      <p:sp>
        <p:nvSpPr>
          <p:cNvPr id="7263" name="Text Box 95">
            <a:extLst>
              <a:ext uri="{FF2B5EF4-FFF2-40B4-BE49-F238E27FC236}">
                <a16:creationId xmlns:a16="http://schemas.microsoft.com/office/drawing/2014/main" xmlns="" id="{C4D91FBA-16FB-4B8D-8FC3-F92AE3E3FA21}"/>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a:solidFill>
                  <a:schemeClr val="bg1"/>
                </a:solidFill>
                <a:latin typeface="Verdana" panose="020B0604030504040204" pitchFamily="34" charset="0"/>
              </a:rPr>
              <a:t>38</a:t>
            </a:r>
          </a:p>
        </p:txBody>
      </p:sp>
      <p:sp>
        <p:nvSpPr>
          <p:cNvPr id="7264" name="Text Box 96">
            <a:extLst>
              <a:ext uri="{FF2B5EF4-FFF2-40B4-BE49-F238E27FC236}">
                <a16:creationId xmlns:a16="http://schemas.microsoft.com/office/drawing/2014/main" xmlns="" id="{F8094FD4-9B92-456F-87DA-FE011A87F09B}"/>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a:solidFill>
                  <a:schemeClr val="bg1"/>
                </a:solidFill>
                <a:latin typeface="Verdana" panose="020B0604030504040204" pitchFamily="34" charset="0"/>
              </a:rPr>
              <a:t>37</a:t>
            </a:r>
          </a:p>
        </p:txBody>
      </p:sp>
      <p:sp>
        <p:nvSpPr>
          <p:cNvPr id="7265" name="Text Box 97">
            <a:extLst>
              <a:ext uri="{FF2B5EF4-FFF2-40B4-BE49-F238E27FC236}">
                <a16:creationId xmlns:a16="http://schemas.microsoft.com/office/drawing/2014/main" xmlns="" id="{39242C8A-B83D-4EB1-8C53-2DB7F29071E9}"/>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a:solidFill>
                  <a:schemeClr val="bg1"/>
                </a:solidFill>
                <a:latin typeface="Verdana" panose="020B0604030504040204" pitchFamily="34" charset="0"/>
              </a:rPr>
              <a:t>36</a:t>
            </a:r>
          </a:p>
        </p:txBody>
      </p:sp>
      <p:sp>
        <p:nvSpPr>
          <p:cNvPr id="7266" name="Text Box 98">
            <a:extLst>
              <a:ext uri="{FF2B5EF4-FFF2-40B4-BE49-F238E27FC236}">
                <a16:creationId xmlns:a16="http://schemas.microsoft.com/office/drawing/2014/main" xmlns="" id="{B9448E2B-902C-4792-834D-B1264F929A3F}"/>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a:solidFill>
                  <a:schemeClr val="bg1"/>
                </a:solidFill>
                <a:latin typeface="Verdana" panose="020B0604030504040204" pitchFamily="34" charset="0"/>
              </a:rPr>
              <a:t>35</a:t>
            </a:r>
          </a:p>
        </p:txBody>
      </p:sp>
      <p:sp>
        <p:nvSpPr>
          <p:cNvPr id="7267" name="Text Box 99">
            <a:extLst>
              <a:ext uri="{FF2B5EF4-FFF2-40B4-BE49-F238E27FC236}">
                <a16:creationId xmlns:a16="http://schemas.microsoft.com/office/drawing/2014/main" xmlns="" id="{8942862E-914E-4408-9441-5AFBEA26AE3F}"/>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a:solidFill>
                  <a:schemeClr val="bg1"/>
                </a:solidFill>
                <a:latin typeface="Verdana" panose="020B0604030504040204" pitchFamily="34" charset="0"/>
              </a:rPr>
              <a:t>34</a:t>
            </a:r>
          </a:p>
        </p:txBody>
      </p:sp>
      <p:sp>
        <p:nvSpPr>
          <p:cNvPr id="7268" name="Text Box 100">
            <a:extLst>
              <a:ext uri="{FF2B5EF4-FFF2-40B4-BE49-F238E27FC236}">
                <a16:creationId xmlns:a16="http://schemas.microsoft.com/office/drawing/2014/main" xmlns="" id="{40B9D7EF-4B47-4EEC-90CC-175361729EEC}"/>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a:solidFill>
                  <a:schemeClr val="bg1"/>
                </a:solidFill>
                <a:latin typeface="Verdana" panose="020B0604030504040204" pitchFamily="34" charset="0"/>
              </a:rPr>
              <a:t>33</a:t>
            </a:r>
          </a:p>
        </p:txBody>
      </p:sp>
      <p:sp>
        <p:nvSpPr>
          <p:cNvPr id="7270" name="Text Box 102">
            <a:extLst>
              <a:ext uri="{FF2B5EF4-FFF2-40B4-BE49-F238E27FC236}">
                <a16:creationId xmlns:a16="http://schemas.microsoft.com/office/drawing/2014/main" xmlns="" id="{E8707E83-D877-4D1C-A263-1F2853B0825F}"/>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a:solidFill>
                  <a:schemeClr val="bg1"/>
                </a:solidFill>
                <a:latin typeface="Verdana" panose="020B0604030504040204" pitchFamily="34" charset="0"/>
              </a:rPr>
              <a:t>32</a:t>
            </a:r>
          </a:p>
        </p:txBody>
      </p:sp>
      <p:sp>
        <p:nvSpPr>
          <p:cNvPr id="7271" name="Text Box 103">
            <a:extLst>
              <a:ext uri="{FF2B5EF4-FFF2-40B4-BE49-F238E27FC236}">
                <a16:creationId xmlns:a16="http://schemas.microsoft.com/office/drawing/2014/main" xmlns="" id="{A26B57E8-02CA-4F70-A9A8-48A462671B99}"/>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a:solidFill>
                  <a:schemeClr val="bg1"/>
                </a:solidFill>
                <a:latin typeface="Verdana" panose="020B0604030504040204" pitchFamily="34" charset="0"/>
              </a:rPr>
              <a:t>31</a:t>
            </a:r>
          </a:p>
        </p:txBody>
      </p:sp>
      <p:sp>
        <p:nvSpPr>
          <p:cNvPr id="7272" name="Text Box 104">
            <a:extLst>
              <a:ext uri="{FF2B5EF4-FFF2-40B4-BE49-F238E27FC236}">
                <a16:creationId xmlns:a16="http://schemas.microsoft.com/office/drawing/2014/main" xmlns="" id="{CF7A81E9-D3D0-42CC-B5EF-C635715D61EB}"/>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a:solidFill>
                  <a:schemeClr val="bg1"/>
                </a:solidFill>
                <a:latin typeface="Verdana" panose="020B0604030504040204" pitchFamily="34" charset="0"/>
              </a:rPr>
              <a:t>30</a:t>
            </a:r>
          </a:p>
        </p:txBody>
      </p:sp>
      <p:sp>
        <p:nvSpPr>
          <p:cNvPr id="7273" name="Text Box 105">
            <a:extLst>
              <a:ext uri="{FF2B5EF4-FFF2-40B4-BE49-F238E27FC236}">
                <a16:creationId xmlns:a16="http://schemas.microsoft.com/office/drawing/2014/main" xmlns="" id="{D578E366-F946-4876-AF0C-39BDFD0034F4}"/>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a:solidFill>
                  <a:schemeClr val="bg1"/>
                </a:solidFill>
                <a:latin typeface="Verdana" panose="020B0604030504040204" pitchFamily="34" charset="0"/>
              </a:rPr>
              <a:t>29</a:t>
            </a:r>
          </a:p>
        </p:txBody>
      </p:sp>
      <p:sp>
        <p:nvSpPr>
          <p:cNvPr id="7274" name="Text Box 106">
            <a:extLst>
              <a:ext uri="{FF2B5EF4-FFF2-40B4-BE49-F238E27FC236}">
                <a16:creationId xmlns:a16="http://schemas.microsoft.com/office/drawing/2014/main" xmlns="" id="{C14263B7-93BE-49A9-9E63-41E4982F4851}"/>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a:solidFill>
                  <a:schemeClr val="bg1"/>
                </a:solidFill>
                <a:latin typeface="Verdana" panose="020B0604030504040204" pitchFamily="34" charset="0"/>
              </a:rPr>
              <a:t>28</a:t>
            </a:r>
          </a:p>
        </p:txBody>
      </p:sp>
      <p:sp>
        <p:nvSpPr>
          <p:cNvPr id="7275" name="Text Box 107">
            <a:extLst>
              <a:ext uri="{FF2B5EF4-FFF2-40B4-BE49-F238E27FC236}">
                <a16:creationId xmlns:a16="http://schemas.microsoft.com/office/drawing/2014/main" xmlns="" id="{7E5F9C1C-2887-4F61-A1D2-79CAF4BECC2C}"/>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a:solidFill>
                  <a:schemeClr val="bg1"/>
                </a:solidFill>
                <a:latin typeface="Verdana" panose="020B0604030504040204" pitchFamily="34" charset="0"/>
              </a:rPr>
              <a:t>27</a:t>
            </a:r>
          </a:p>
        </p:txBody>
      </p:sp>
      <p:sp>
        <p:nvSpPr>
          <p:cNvPr id="7276" name="Text Box 108">
            <a:extLst>
              <a:ext uri="{FF2B5EF4-FFF2-40B4-BE49-F238E27FC236}">
                <a16:creationId xmlns:a16="http://schemas.microsoft.com/office/drawing/2014/main" xmlns="" id="{A75C2757-A74D-4E45-8800-80868F96D14D}"/>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a:solidFill>
                  <a:schemeClr val="bg1"/>
                </a:solidFill>
                <a:latin typeface="Verdana" panose="020B0604030504040204" pitchFamily="34" charset="0"/>
              </a:rPr>
              <a:t>26</a:t>
            </a:r>
          </a:p>
        </p:txBody>
      </p:sp>
      <p:sp>
        <p:nvSpPr>
          <p:cNvPr id="7277" name="Text Box 109">
            <a:extLst>
              <a:ext uri="{FF2B5EF4-FFF2-40B4-BE49-F238E27FC236}">
                <a16:creationId xmlns:a16="http://schemas.microsoft.com/office/drawing/2014/main" xmlns="" id="{FD9A6FA9-D7DD-41C4-BB98-BA9D6A8808E4}"/>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a:solidFill>
                  <a:schemeClr val="bg1"/>
                </a:solidFill>
                <a:latin typeface="Verdana" panose="020B0604030504040204" pitchFamily="34" charset="0"/>
              </a:rPr>
              <a:t>25</a:t>
            </a:r>
          </a:p>
        </p:txBody>
      </p:sp>
      <p:sp>
        <p:nvSpPr>
          <p:cNvPr id="7278" name="Text Box 110">
            <a:extLst>
              <a:ext uri="{FF2B5EF4-FFF2-40B4-BE49-F238E27FC236}">
                <a16:creationId xmlns:a16="http://schemas.microsoft.com/office/drawing/2014/main" xmlns="" id="{198DDC8E-A41A-435A-A4CA-C86B85FE850E}"/>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a:solidFill>
                  <a:schemeClr val="bg1"/>
                </a:solidFill>
                <a:latin typeface="Verdana" panose="020B0604030504040204" pitchFamily="34" charset="0"/>
              </a:rPr>
              <a:t>24</a:t>
            </a:r>
          </a:p>
        </p:txBody>
      </p:sp>
      <p:sp>
        <p:nvSpPr>
          <p:cNvPr id="7279" name="Text Box 111">
            <a:extLst>
              <a:ext uri="{FF2B5EF4-FFF2-40B4-BE49-F238E27FC236}">
                <a16:creationId xmlns:a16="http://schemas.microsoft.com/office/drawing/2014/main" xmlns="" id="{AEBD2DD3-BD78-473E-B2EC-D137F3870523}"/>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a:solidFill>
                  <a:schemeClr val="bg1"/>
                </a:solidFill>
                <a:latin typeface="Verdana" panose="020B0604030504040204" pitchFamily="34" charset="0"/>
              </a:rPr>
              <a:t>23</a:t>
            </a:r>
          </a:p>
        </p:txBody>
      </p:sp>
      <p:sp>
        <p:nvSpPr>
          <p:cNvPr id="7280" name="Text Box 112">
            <a:extLst>
              <a:ext uri="{FF2B5EF4-FFF2-40B4-BE49-F238E27FC236}">
                <a16:creationId xmlns:a16="http://schemas.microsoft.com/office/drawing/2014/main" xmlns="" id="{3D979A0D-05CD-4472-8215-A34E5153967D}"/>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a:solidFill>
                  <a:schemeClr val="bg1"/>
                </a:solidFill>
                <a:latin typeface="Verdana" panose="020B0604030504040204" pitchFamily="34" charset="0"/>
              </a:rPr>
              <a:t>22</a:t>
            </a:r>
          </a:p>
        </p:txBody>
      </p:sp>
      <p:sp>
        <p:nvSpPr>
          <p:cNvPr id="7281" name="Text Box 113">
            <a:extLst>
              <a:ext uri="{FF2B5EF4-FFF2-40B4-BE49-F238E27FC236}">
                <a16:creationId xmlns:a16="http://schemas.microsoft.com/office/drawing/2014/main" xmlns="" id="{E0B902E6-302F-4334-A162-BD6948EE72DC}"/>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a:solidFill>
                  <a:schemeClr val="bg1"/>
                </a:solidFill>
                <a:latin typeface="Verdana" panose="020B0604030504040204" pitchFamily="34" charset="0"/>
              </a:rPr>
              <a:t>21</a:t>
            </a:r>
          </a:p>
        </p:txBody>
      </p:sp>
      <p:sp>
        <p:nvSpPr>
          <p:cNvPr id="7282" name="Text Box 114">
            <a:extLst>
              <a:ext uri="{FF2B5EF4-FFF2-40B4-BE49-F238E27FC236}">
                <a16:creationId xmlns:a16="http://schemas.microsoft.com/office/drawing/2014/main" xmlns="" id="{ACA7E224-E002-4651-95DC-F7F5E27EBD1F}"/>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a:solidFill>
                  <a:schemeClr val="bg1"/>
                </a:solidFill>
                <a:latin typeface="Verdana" panose="020B0604030504040204" pitchFamily="34" charset="0"/>
              </a:rPr>
              <a:t>20</a:t>
            </a:r>
          </a:p>
        </p:txBody>
      </p:sp>
      <p:sp>
        <p:nvSpPr>
          <p:cNvPr id="7283" name="Text Box 115">
            <a:extLst>
              <a:ext uri="{FF2B5EF4-FFF2-40B4-BE49-F238E27FC236}">
                <a16:creationId xmlns:a16="http://schemas.microsoft.com/office/drawing/2014/main" xmlns="" id="{E63E938F-B75B-48BE-A91D-119249AFE60A}"/>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a:solidFill>
                  <a:schemeClr val="bg1"/>
                </a:solidFill>
                <a:latin typeface="Verdana" panose="020B0604030504040204" pitchFamily="34" charset="0"/>
              </a:rPr>
              <a:t>19</a:t>
            </a:r>
          </a:p>
        </p:txBody>
      </p:sp>
      <p:sp>
        <p:nvSpPr>
          <p:cNvPr id="7284" name="Text Box 116">
            <a:extLst>
              <a:ext uri="{FF2B5EF4-FFF2-40B4-BE49-F238E27FC236}">
                <a16:creationId xmlns:a16="http://schemas.microsoft.com/office/drawing/2014/main" xmlns="" id="{66A1B400-A313-47E1-9267-199E1BF281BC}"/>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a:solidFill>
                  <a:schemeClr val="bg1"/>
                </a:solidFill>
                <a:latin typeface="Verdana" panose="020B0604030504040204" pitchFamily="34" charset="0"/>
              </a:rPr>
              <a:t>18</a:t>
            </a:r>
          </a:p>
        </p:txBody>
      </p:sp>
      <p:sp>
        <p:nvSpPr>
          <p:cNvPr id="7285" name="Text Box 117">
            <a:extLst>
              <a:ext uri="{FF2B5EF4-FFF2-40B4-BE49-F238E27FC236}">
                <a16:creationId xmlns:a16="http://schemas.microsoft.com/office/drawing/2014/main" xmlns="" id="{79FFCEE8-4FD4-4236-BF93-0BF96D8A8632}"/>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a:solidFill>
                  <a:schemeClr val="bg1"/>
                </a:solidFill>
                <a:latin typeface="Verdana" panose="020B0604030504040204" pitchFamily="34" charset="0"/>
              </a:rPr>
              <a:t>17</a:t>
            </a:r>
          </a:p>
        </p:txBody>
      </p:sp>
      <p:sp>
        <p:nvSpPr>
          <p:cNvPr id="7286" name="Text Box 118">
            <a:extLst>
              <a:ext uri="{FF2B5EF4-FFF2-40B4-BE49-F238E27FC236}">
                <a16:creationId xmlns:a16="http://schemas.microsoft.com/office/drawing/2014/main" xmlns="" id="{66C44F42-5B5A-4607-B48E-03EC32CA2183}"/>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a:solidFill>
                  <a:schemeClr val="bg1"/>
                </a:solidFill>
                <a:latin typeface="Verdana" panose="020B0604030504040204" pitchFamily="34" charset="0"/>
              </a:rPr>
              <a:t>16</a:t>
            </a:r>
          </a:p>
        </p:txBody>
      </p:sp>
      <p:sp>
        <p:nvSpPr>
          <p:cNvPr id="7287" name="Text Box 119">
            <a:extLst>
              <a:ext uri="{FF2B5EF4-FFF2-40B4-BE49-F238E27FC236}">
                <a16:creationId xmlns:a16="http://schemas.microsoft.com/office/drawing/2014/main" xmlns="" id="{C9853DC8-0F1C-4FD5-A557-7E4A463EE349}"/>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a:solidFill>
                  <a:schemeClr val="bg1"/>
                </a:solidFill>
                <a:latin typeface="Verdana" panose="020B0604030504040204" pitchFamily="34" charset="0"/>
              </a:rPr>
              <a:t>15</a:t>
            </a:r>
          </a:p>
        </p:txBody>
      </p:sp>
      <p:sp>
        <p:nvSpPr>
          <p:cNvPr id="7288" name="Text Box 120">
            <a:extLst>
              <a:ext uri="{FF2B5EF4-FFF2-40B4-BE49-F238E27FC236}">
                <a16:creationId xmlns:a16="http://schemas.microsoft.com/office/drawing/2014/main" xmlns="" id="{FF10CC85-0994-4283-A1F4-E59B25F60FEC}"/>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a:solidFill>
                  <a:schemeClr val="bg1"/>
                </a:solidFill>
                <a:latin typeface="Verdana" panose="020B0604030504040204" pitchFamily="34" charset="0"/>
              </a:rPr>
              <a:t>14</a:t>
            </a:r>
          </a:p>
        </p:txBody>
      </p:sp>
      <p:sp>
        <p:nvSpPr>
          <p:cNvPr id="7289" name="Text Box 121">
            <a:extLst>
              <a:ext uri="{FF2B5EF4-FFF2-40B4-BE49-F238E27FC236}">
                <a16:creationId xmlns:a16="http://schemas.microsoft.com/office/drawing/2014/main" xmlns="" id="{E37FEDE3-0BA6-4685-9729-2446BC8E5DD9}"/>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a:solidFill>
                  <a:schemeClr val="bg1"/>
                </a:solidFill>
                <a:latin typeface="Verdana" panose="020B0604030504040204" pitchFamily="34" charset="0"/>
              </a:rPr>
              <a:t>13</a:t>
            </a:r>
          </a:p>
        </p:txBody>
      </p:sp>
      <p:sp>
        <p:nvSpPr>
          <p:cNvPr id="7290" name="Text Box 122">
            <a:extLst>
              <a:ext uri="{FF2B5EF4-FFF2-40B4-BE49-F238E27FC236}">
                <a16:creationId xmlns:a16="http://schemas.microsoft.com/office/drawing/2014/main" xmlns="" id="{1BEF6D5B-57C6-4212-AA85-C143B640FA15}"/>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a:solidFill>
                  <a:schemeClr val="bg1"/>
                </a:solidFill>
                <a:latin typeface="Verdana" panose="020B0604030504040204" pitchFamily="34" charset="0"/>
              </a:rPr>
              <a:t>12</a:t>
            </a:r>
          </a:p>
        </p:txBody>
      </p:sp>
      <p:sp>
        <p:nvSpPr>
          <p:cNvPr id="7291" name="Text Box 123">
            <a:extLst>
              <a:ext uri="{FF2B5EF4-FFF2-40B4-BE49-F238E27FC236}">
                <a16:creationId xmlns:a16="http://schemas.microsoft.com/office/drawing/2014/main" xmlns="" id="{CE2F662A-7B57-4D7F-893D-666F03982145}"/>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a:solidFill>
                  <a:schemeClr val="bg1"/>
                </a:solidFill>
                <a:latin typeface="Verdana" panose="020B0604030504040204" pitchFamily="34" charset="0"/>
              </a:rPr>
              <a:t>11</a:t>
            </a:r>
          </a:p>
        </p:txBody>
      </p:sp>
      <p:sp>
        <p:nvSpPr>
          <p:cNvPr id="7292" name="Text Box 124">
            <a:extLst>
              <a:ext uri="{FF2B5EF4-FFF2-40B4-BE49-F238E27FC236}">
                <a16:creationId xmlns:a16="http://schemas.microsoft.com/office/drawing/2014/main" xmlns="" id="{2BF240C3-3FB6-4F89-94BA-BD65C09908A0}"/>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a:solidFill>
                  <a:schemeClr val="bg1"/>
                </a:solidFill>
                <a:latin typeface="Verdana" panose="020B0604030504040204" pitchFamily="34" charset="0"/>
              </a:rPr>
              <a:t>10</a:t>
            </a:r>
          </a:p>
        </p:txBody>
      </p:sp>
      <p:sp>
        <p:nvSpPr>
          <p:cNvPr id="7293" name="Text Box 125">
            <a:extLst>
              <a:ext uri="{FF2B5EF4-FFF2-40B4-BE49-F238E27FC236}">
                <a16:creationId xmlns:a16="http://schemas.microsoft.com/office/drawing/2014/main" xmlns="" id="{4AE8A7FF-196D-4B34-A99A-C7BE0DC402B2}"/>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a:solidFill>
                  <a:schemeClr val="bg1"/>
                </a:solidFill>
                <a:latin typeface="Verdana" panose="020B0604030504040204" pitchFamily="34" charset="0"/>
              </a:rPr>
              <a:t>09</a:t>
            </a:r>
          </a:p>
        </p:txBody>
      </p:sp>
      <p:sp>
        <p:nvSpPr>
          <p:cNvPr id="7294" name="Text Box 126">
            <a:extLst>
              <a:ext uri="{FF2B5EF4-FFF2-40B4-BE49-F238E27FC236}">
                <a16:creationId xmlns:a16="http://schemas.microsoft.com/office/drawing/2014/main" xmlns="" id="{CB7E4E55-29AD-4B9F-9712-3E22D8869656}"/>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a:solidFill>
                  <a:schemeClr val="bg1"/>
                </a:solidFill>
                <a:latin typeface="Verdana" panose="020B0604030504040204" pitchFamily="34" charset="0"/>
              </a:rPr>
              <a:t>08</a:t>
            </a:r>
          </a:p>
        </p:txBody>
      </p:sp>
      <p:sp>
        <p:nvSpPr>
          <p:cNvPr id="7295" name="Text Box 127">
            <a:extLst>
              <a:ext uri="{FF2B5EF4-FFF2-40B4-BE49-F238E27FC236}">
                <a16:creationId xmlns:a16="http://schemas.microsoft.com/office/drawing/2014/main" xmlns="" id="{75B8920D-31BB-42E9-A746-54A6D96BFB62}"/>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a:solidFill>
                  <a:schemeClr val="bg1"/>
                </a:solidFill>
                <a:latin typeface="Verdana" panose="020B0604030504040204" pitchFamily="34" charset="0"/>
              </a:rPr>
              <a:t>07</a:t>
            </a:r>
          </a:p>
        </p:txBody>
      </p:sp>
      <p:sp>
        <p:nvSpPr>
          <p:cNvPr id="7296" name="Text Box 128">
            <a:extLst>
              <a:ext uri="{FF2B5EF4-FFF2-40B4-BE49-F238E27FC236}">
                <a16:creationId xmlns:a16="http://schemas.microsoft.com/office/drawing/2014/main" xmlns="" id="{10ADC852-7845-4B3A-AB3D-ECAD1767E48B}"/>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a:solidFill>
                  <a:schemeClr val="bg1"/>
                </a:solidFill>
                <a:latin typeface="Verdana" panose="020B0604030504040204" pitchFamily="34" charset="0"/>
              </a:rPr>
              <a:t>06</a:t>
            </a:r>
          </a:p>
        </p:txBody>
      </p:sp>
      <p:sp>
        <p:nvSpPr>
          <p:cNvPr id="7297" name="Text Box 129">
            <a:extLst>
              <a:ext uri="{FF2B5EF4-FFF2-40B4-BE49-F238E27FC236}">
                <a16:creationId xmlns:a16="http://schemas.microsoft.com/office/drawing/2014/main" xmlns="" id="{AF23EBE8-71BB-4751-A1D3-565849DE96D2}"/>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a:solidFill>
                  <a:schemeClr val="bg1"/>
                </a:solidFill>
                <a:latin typeface="Verdana" panose="020B0604030504040204" pitchFamily="34" charset="0"/>
              </a:rPr>
              <a:t>05</a:t>
            </a:r>
          </a:p>
        </p:txBody>
      </p:sp>
      <p:sp>
        <p:nvSpPr>
          <p:cNvPr id="7298" name="Text Box 130">
            <a:extLst>
              <a:ext uri="{FF2B5EF4-FFF2-40B4-BE49-F238E27FC236}">
                <a16:creationId xmlns:a16="http://schemas.microsoft.com/office/drawing/2014/main" xmlns="" id="{CFB142A6-C566-4B9A-8848-48C1687F6869}"/>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a:solidFill>
                  <a:schemeClr val="bg1"/>
                </a:solidFill>
                <a:latin typeface="Verdana" panose="020B0604030504040204" pitchFamily="34" charset="0"/>
              </a:rPr>
              <a:t>04</a:t>
            </a:r>
          </a:p>
        </p:txBody>
      </p:sp>
      <p:sp>
        <p:nvSpPr>
          <p:cNvPr id="7299" name="Text Box 131">
            <a:extLst>
              <a:ext uri="{FF2B5EF4-FFF2-40B4-BE49-F238E27FC236}">
                <a16:creationId xmlns:a16="http://schemas.microsoft.com/office/drawing/2014/main" xmlns="" id="{5B54A960-1F48-45DB-A075-DC39BC3F329F}"/>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a:solidFill>
                  <a:schemeClr val="bg1"/>
                </a:solidFill>
                <a:latin typeface="Verdana" panose="020B0604030504040204" pitchFamily="34" charset="0"/>
              </a:rPr>
              <a:t>03</a:t>
            </a:r>
          </a:p>
        </p:txBody>
      </p:sp>
      <p:sp>
        <p:nvSpPr>
          <p:cNvPr id="7300" name="Text Box 132">
            <a:extLst>
              <a:ext uri="{FF2B5EF4-FFF2-40B4-BE49-F238E27FC236}">
                <a16:creationId xmlns:a16="http://schemas.microsoft.com/office/drawing/2014/main" xmlns="" id="{DF87A335-B03E-48EB-B67E-CC2FBD95DDD5}"/>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a:solidFill>
                  <a:schemeClr val="bg1"/>
                </a:solidFill>
                <a:latin typeface="Verdana" panose="020B0604030504040204" pitchFamily="34" charset="0"/>
              </a:rPr>
              <a:t>02</a:t>
            </a:r>
          </a:p>
        </p:txBody>
      </p:sp>
      <p:sp>
        <p:nvSpPr>
          <p:cNvPr id="7301" name="Text Box 133">
            <a:extLst>
              <a:ext uri="{FF2B5EF4-FFF2-40B4-BE49-F238E27FC236}">
                <a16:creationId xmlns:a16="http://schemas.microsoft.com/office/drawing/2014/main" xmlns="" id="{6640247E-0957-43AF-BA38-5F8EF759D5EE}"/>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a:solidFill>
                  <a:schemeClr val="bg1"/>
                </a:solidFill>
                <a:latin typeface="Verdana" panose="020B0604030504040204" pitchFamily="34" charset="0"/>
              </a:rPr>
              <a:t>01</a:t>
            </a:r>
          </a:p>
        </p:txBody>
      </p:sp>
      <p:sp>
        <p:nvSpPr>
          <p:cNvPr id="7305" name="Text Box 137">
            <a:extLst>
              <a:ext uri="{FF2B5EF4-FFF2-40B4-BE49-F238E27FC236}">
                <a16:creationId xmlns:a16="http://schemas.microsoft.com/office/drawing/2014/main" xmlns="" id="{C5D62199-AD99-463B-BAAE-EB6074DAC559}"/>
              </a:ext>
            </a:extLst>
          </p:cNvPr>
          <p:cNvSpPr txBox="1">
            <a:spLocks noChangeArrowheads="1"/>
          </p:cNvSpPr>
          <p:nvPr/>
        </p:nvSpPr>
        <p:spPr bwMode="auto">
          <a:xfrm>
            <a:off x="6248400" y="1905000"/>
            <a:ext cx="31242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3800" b="1" dirty="0">
                <a:solidFill>
                  <a:schemeClr val="bg1"/>
                </a:solidFill>
                <a:latin typeface="Verdana" panose="020B0604030504040204" pitchFamily="34" charset="0"/>
              </a:rPr>
              <a:t>00</a:t>
            </a:r>
          </a:p>
        </p:txBody>
      </p:sp>
      <p:sp>
        <p:nvSpPr>
          <p:cNvPr id="44097" name="Text Box 135">
            <a:hlinkClick r:id="" action="ppaction://noaction"/>
            <a:extLst>
              <a:ext uri="{FF2B5EF4-FFF2-40B4-BE49-F238E27FC236}">
                <a16:creationId xmlns:a16="http://schemas.microsoft.com/office/drawing/2014/main" xmlns="" id="{4F1B2068-8FC6-419C-9B01-F1A330DA8675}"/>
              </a:ext>
            </a:extLst>
          </p:cNvPr>
          <p:cNvSpPr txBox="1">
            <a:spLocks noChangeArrowheads="1"/>
          </p:cNvSpPr>
          <p:nvPr/>
        </p:nvSpPr>
        <p:spPr bwMode="auto">
          <a:xfrm>
            <a:off x="9067800" y="6477000"/>
            <a:ext cx="1676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000" i="1" dirty="0">
                <a:latin typeface="Verdana" panose="020B0604030504040204" pitchFamily="34" charset="0"/>
              </a:rPr>
              <a:t>Countdown Clock</a:t>
            </a:r>
            <a:br>
              <a:rPr lang="en-US" altLang="en-US" sz="1000" i="1" dirty="0">
                <a:latin typeface="Verdana" panose="020B0604030504040204" pitchFamily="34" charset="0"/>
              </a:rPr>
            </a:br>
            <a:r>
              <a:rPr lang="en-US" altLang="en-US" sz="1000" i="1" dirty="0">
                <a:latin typeface="Verdana" panose="020B0604030504040204" pitchFamily="34" charset="0"/>
              </a:rPr>
              <a:t>By Dr. Jeff </a:t>
            </a:r>
            <a:r>
              <a:rPr lang="en-US" altLang="en-US" sz="1000" i="1" dirty="0" err="1">
                <a:latin typeface="Verdana" panose="020B0604030504040204" pitchFamily="34" charset="0"/>
              </a:rPr>
              <a:t>Ertzberger</a:t>
            </a:r>
            <a:endParaRPr lang="en-US" altLang="en-US" sz="1000" i="1" dirty="0">
              <a:latin typeface="Verdana" panose="020B0604030504040204" pitchFamily="34" charset="0"/>
            </a:endParaRPr>
          </a:p>
        </p:txBody>
      </p:sp>
      <p:pic>
        <p:nvPicPr>
          <p:cNvPr id="70" name="Picture 69">
            <a:extLst>
              <a:ext uri="{FF2B5EF4-FFF2-40B4-BE49-F238E27FC236}">
                <a16:creationId xmlns:a16="http://schemas.microsoft.com/office/drawing/2014/main" xmlns="" id="{30BC84FF-2DF7-46BF-B697-4EB7E7EE6317}"/>
              </a:ext>
            </a:extLst>
          </p:cNvPr>
          <p:cNvPicPr>
            <a:picLocks noChangeAspect="1"/>
          </p:cNvPicPr>
          <p:nvPr/>
        </p:nvPicPr>
        <p:blipFill>
          <a:blip r:embed="rId6" cstate="print">
            <a:extLst>
              <a:ext uri="{BEBA8EAE-BF5A-486C-A8C5-ECC9F3942E4B}">
                <a14:imgProps xmlns:a14="http://schemas.microsoft.com/office/drawing/2010/main">
                  <a14:imgLayer r:embed="rId7">
                    <a14:imgEffect>
                      <a14:backgroundRemoval t="1346" b="100000" l="3000" r="100000">
                        <a14:backgroundMark x1="36111" y1="40769" x2="36111" y2="40769"/>
                        <a14:backgroundMark x1="36000" y1="40962" x2="39222" y2="51154"/>
                        <a14:backgroundMark x1="39222" y1="51154" x2="39222" y2="51154"/>
                        <a14:backgroundMark x1="29556" y1="40192" x2="42333" y2="40577"/>
                        <a14:backgroundMark x1="32667" y1="35000" x2="38000" y2="56346"/>
                        <a14:backgroundMark x1="39222" y1="42885" x2="42000" y2="50769"/>
                        <a14:backgroundMark x1="40889" y1="46731" x2="35889" y2="39808"/>
                        <a14:backgroundMark x1="35778" y1="40000" x2="35778" y2="40000"/>
                        <a14:backgroundMark x1="35333" y1="45769" x2="35333" y2="45769"/>
                        <a14:backgroundMark x1="35667" y1="40192" x2="35667" y2="40192"/>
                        <a14:backgroundMark x1="35667" y1="40192" x2="35444" y2="45769"/>
                        <a14:backgroundMark x1="35444" y1="45769" x2="39000" y2="51538"/>
                        <a14:backgroundMark x1="39111" y1="51346" x2="37222" y2="47885"/>
                        <a14:backgroundMark x1="41778" y1="51731" x2="41778" y2="51731"/>
                        <a14:backgroundMark x1="41778" y1="51731" x2="41778" y2="51731"/>
                        <a14:backgroundMark x1="41778" y1="51731" x2="41778" y2="51731"/>
                      </a14:backgroundRemoval>
                    </a14:imgEffect>
                  </a14:imgLayer>
                </a14:imgProps>
              </a:ext>
              <a:ext uri="{28A0092B-C50C-407E-A947-70E740481C1C}">
                <a14:useLocalDpi xmlns:a14="http://schemas.microsoft.com/office/drawing/2010/main" val="0"/>
              </a:ext>
            </a:extLst>
          </a:blip>
          <a:stretch>
            <a:fillRect/>
          </a:stretch>
        </p:blipFill>
        <p:spPr>
          <a:xfrm>
            <a:off x="144379" y="168632"/>
            <a:ext cx="2811662" cy="1499748"/>
          </a:xfrm>
          <a:prstGeom prst="rect">
            <a:avLst/>
          </a:prstGeom>
        </p:spPr>
      </p:pic>
      <p:pic>
        <p:nvPicPr>
          <p:cNvPr id="5" name="videoplayback (1)">
            <a:hlinkClick r:id="" action="ppaction://media"/>
            <a:extLst>
              <a:ext uri="{FF2B5EF4-FFF2-40B4-BE49-F238E27FC236}">
                <a16:creationId xmlns:a16="http://schemas.microsoft.com/office/drawing/2014/main" xmlns="" id="{41C20C0F-C6F2-461B-8920-916497087117}"/>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8295954" y="168631"/>
            <a:ext cx="3751499" cy="2019936"/>
          </a:xfrm>
          <a:prstGeom prst="rect">
            <a:avLst/>
          </a:prstGeom>
        </p:spPr>
      </p:pic>
      <p:pic>
        <p:nvPicPr>
          <p:cNvPr id="67" name="video chuyển màu 2">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9"/>
          <a:stretch>
            <a:fillRect/>
          </a:stretch>
        </p:blipFill>
        <p:spPr>
          <a:xfrm>
            <a:off x="1431758" y="2196772"/>
            <a:ext cx="8474242" cy="4081567"/>
          </a:xfrm>
          <a:prstGeom prst="rect">
            <a:avLst/>
          </a:prstGeom>
        </p:spPr>
      </p:pic>
      <p:sp>
        <p:nvSpPr>
          <p:cNvPr id="3" name="Rectangle 2"/>
          <p:cNvSpPr/>
          <p:nvPr/>
        </p:nvSpPr>
        <p:spPr>
          <a:xfrm>
            <a:off x="8485985" y="6236089"/>
            <a:ext cx="3371436" cy="369332"/>
          </a:xfrm>
          <a:prstGeom prst="rect">
            <a:avLst/>
          </a:prstGeom>
        </p:spPr>
        <p:txBody>
          <a:bodyPr wrap="none">
            <a:spAutoFit/>
          </a:bodyPr>
          <a:lstStyle/>
          <a:p>
            <a:r>
              <a:rPr lang="en-US" b="1" dirty="0">
                <a:latin typeface="Times New Roman" panose="02020603050405020304" pitchFamily="18" charset="0"/>
                <a:cs typeface="Times New Roman" panose="02020603050405020304" pitchFamily="18" charset="0"/>
              </a:rPr>
              <a:t>https://youtu.be/YHAaH0V_vko</a:t>
            </a:r>
          </a:p>
        </p:txBody>
      </p:sp>
      <p:sp>
        <p:nvSpPr>
          <p:cNvPr id="71" name="TextBox 70">
            <a:extLst>
              <a:ext uri="{FF2B5EF4-FFF2-40B4-BE49-F238E27FC236}">
                <a16:creationId xmlns:a16="http://schemas.microsoft.com/office/drawing/2014/main" xmlns="" id="{D5B03A2A-7ED4-434B-A0FA-FE0D8A7115A4}"/>
              </a:ext>
            </a:extLst>
          </p:cNvPr>
          <p:cNvSpPr txBox="1"/>
          <p:nvPr/>
        </p:nvSpPr>
        <p:spPr>
          <a:xfrm>
            <a:off x="2406316" y="168631"/>
            <a:ext cx="5889638" cy="646331"/>
          </a:xfrm>
          <a:prstGeom prst="rect">
            <a:avLst/>
          </a:prstGeom>
          <a:solidFill>
            <a:schemeClr val="accent4">
              <a:lumMod val="20000"/>
              <a:lumOff val="80000"/>
            </a:schemeClr>
          </a:solidFill>
        </p:spPr>
        <p:txBody>
          <a:bodyPr wrap="square">
            <a:spAutoFit/>
          </a:bodyPr>
          <a:lstStyle/>
          <a:p>
            <a:pPr lvl="0" algn="ctr"/>
            <a:r>
              <a:rPr lang="en-SG" sz="3600" b="1" dirty="0" smtClean="0">
                <a:solidFill>
                  <a:srgbClr val="FF0000"/>
                </a:solidFill>
                <a:latin typeface="Times New Roman" panose="02020603050405020304" pitchFamily="18" charset="0"/>
                <a:cs typeface="Times New Roman" panose="02020603050405020304" pitchFamily="18" charset="0"/>
              </a:rPr>
              <a:t>THỰC HÀNH </a:t>
            </a:r>
            <a:endParaRPr lang="en-SG" sz="3600" dirty="0">
              <a:solidFill>
                <a:srgbClr val="FF0000"/>
              </a:solidFill>
              <a:latin typeface="Times New Roman" panose="02020603050405020304" pitchFamily="18" charset="0"/>
              <a:cs typeface="Times New Roman" panose="02020603050405020304" pitchFamily="18" charset="0"/>
            </a:endParaRPr>
          </a:p>
        </p:txBody>
      </p:sp>
      <p:sp>
        <p:nvSpPr>
          <p:cNvPr id="4" name="TextBox 3"/>
          <p:cNvSpPr txBox="1"/>
          <p:nvPr/>
        </p:nvSpPr>
        <p:spPr>
          <a:xfrm>
            <a:off x="144379" y="6189922"/>
            <a:ext cx="3902241" cy="461665"/>
          </a:xfrm>
          <a:prstGeom prst="rect">
            <a:avLst/>
          </a:prstGeom>
          <a:noFill/>
        </p:spPr>
        <p:txBody>
          <a:bodyPr wrap="square" rtlCol="0">
            <a:spAutoFit/>
          </a:bodyPr>
          <a:lstStyle/>
          <a:p>
            <a:r>
              <a:rPr lang="en-US" sz="2400" i="1" dirty="0" smtClean="0">
                <a:latin typeface="Times New Roman" panose="02020603050405020304" pitchFamily="18" charset="0"/>
                <a:cs typeface="Times New Roman" panose="02020603050405020304" pitchFamily="18" charset="0"/>
              </a:rPr>
              <a:t>Video minh </a:t>
            </a:r>
            <a:r>
              <a:rPr lang="en-US" sz="2400" i="1" dirty="0" err="1" smtClean="0">
                <a:latin typeface="Times New Roman" panose="02020603050405020304" pitchFamily="18" charset="0"/>
                <a:cs typeface="Times New Roman" panose="02020603050405020304" pitchFamily="18" charset="0"/>
              </a:rPr>
              <a:t>họa</a:t>
            </a:r>
            <a:endParaRPr lang="en-US" sz="2400" i="1" dirty="0">
              <a:latin typeface="Times New Roman" panose="02020603050405020304" pitchFamily="18" charset="0"/>
              <a:cs typeface="Times New Roman" panose="02020603050405020304" pitchFamily="18" charset="0"/>
            </a:endParaRPr>
          </a:p>
        </p:txBody>
      </p:sp>
      <p:sp>
        <p:nvSpPr>
          <p:cNvPr id="72" name="Rectangle 71"/>
          <p:cNvSpPr/>
          <p:nvPr/>
        </p:nvSpPr>
        <p:spPr>
          <a:xfrm>
            <a:off x="3465070" y="739976"/>
            <a:ext cx="2733441" cy="523220"/>
          </a:xfrm>
          <a:prstGeom prst="rect">
            <a:avLst/>
          </a:prstGeom>
        </p:spPr>
        <p:txBody>
          <a:bodyPr wrap="none">
            <a:spAutoFit/>
          </a:bodyPr>
          <a:lstStyle/>
          <a:p>
            <a:pPr marL="152400" lvl="0">
              <a:buClr>
                <a:srgbClr val="4D2C69"/>
              </a:buClr>
              <a:buSzPts val="1200"/>
            </a:pPr>
            <a:r>
              <a:rPr lang="en-US" sz="2800" b="1" u="sng" kern="0" dirty="0">
                <a:solidFill>
                  <a:srgbClr val="4D2C69"/>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sym typeface="Anaheim"/>
              </a:rPr>
              <a:t>1. </a:t>
            </a:r>
            <a:r>
              <a:rPr lang="en-US" sz="2800" b="1" u="sng" kern="0" dirty="0" err="1">
                <a:solidFill>
                  <a:srgbClr val="4D2C69"/>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sym typeface="Anaheim"/>
              </a:rPr>
              <a:t>Thí</a:t>
            </a:r>
            <a:r>
              <a:rPr lang="en-US" sz="2800" b="1" u="sng" kern="0" dirty="0">
                <a:solidFill>
                  <a:srgbClr val="4D2C69"/>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sym typeface="Anaheim"/>
              </a:rPr>
              <a:t> </a:t>
            </a:r>
            <a:r>
              <a:rPr lang="en-US" sz="2800" b="1" u="sng" kern="0" dirty="0" err="1">
                <a:solidFill>
                  <a:srgbClr val="4D2C69"/>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sym typeface="Anaheim"/>
              </a:rPr>
              <a:t>nghiệm</a:t>
            </a:r>
            <a:r>
              <a:rPr lang="en-US" sz="2800" b="1" u="sng" kern="0" dirty="0">
                <a:solidFill>
                  <a:srgbClr val="4D2C69"/>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sym typeface="Anaheim"/>
              </a:rPr>
              <a:t> 1</a:t>
            </a:r>
          </a:p>
        </p:txBody>
      </p:sp>
    </p:spTree>
  </p:cSld>
  <p:clrMapOvr>
    <a:masterClrMapping/>
  </p:clrMapOvr>
  <p:transition advClick="0" advTm="5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1" presetClass="entr" presetSubtype="0" fill="hold" grpId="0" nodeType="afterEffect">
                                  <p:stCondLst>
                                    <p:cond delay="0"/>
                                  </p:stCondLst>
                                  <p:childTnLst>
                                    <p:set>
                                      <p:cBhvr>
                                        <p:cTn id="6" dur="1000">
                                          <p:stCondLst>
                                            <p:cond delay="0"/>
                                          </p:stCondLst>
                                        </p:cTn>
                                        <p:tgtEl>
                                          <p:spTgt spid="7184"/>
                                        </p:tgtEl>
                                        <p:attrNameLst>
                                          <p:attrName>style.visibility</p:attrName>
                                        </p:attrNameLst>
                                      </p:cBhvr>
                                      <p:to>
                                        <p:strVal val="visible"/>
                                      </p:to>
                                    </p:set>
                                  </p:childTnLst>
                                  <p:subTnLst>
                                    <p:set>
                                      <p:cBhvr override="childStyle">
                                        <p:cTn dur="1" fill="hold" display="0" masterRel="sameClick" afterEffect="1">
                                          <p:stCondLst>
                                            <p:cond evt="end" delay="0">
                                              <p:tn val="5"/>
                                            </p:cond>
                                          </p:stCondLst>
                                        </p:cTn>
                                        <p:tgtEl>
                                          <p:spTgt spid="7184"/>
                                        </p:tgtEl>
                                        <p:attrNameLst>
                                          <p:attrName>style.visibility</p:attrName>
                                        </p:attrNameLst>
                                      </p:cBhvr>
                                      <p:to>
                                        <p:strVal val="hidden"/>
                                      </p:to>
                                    </p:set>
                                  </p:subTnLst>
                                </p:cTn>
                              </p:par>
                            </p:childTnLst>
                          </p:cTn>
                        </p:par>
                        <p:par>
                          <p:cTn id="7" fill="hold" nodeType="afterGroup">
                            <p:stCondLst>
                              <p:cond delay="1000"/>
                            </p:stCondLst>
                            <p:childTnLst>
                              <p:par>
                                <p:cTn id="8" presetID="11" presetClass="entr" presetSubtype="0" fill="hold" grpId="0" nodeType="afterEffect">
                                  <p:stCondLst>
                                    <p:cond delay="0"/>
                                  </p:stCondLst>
                                  <p:childTnLst>
                                    <p:set>
                                      <p:cBhvr>
                                        <p:cTn id="9" dur="1000">
                                          <p:stCondLst>
                                            <p:cond delay="0"/>
                                          </p:stCondLst>
                                        </p:cTn>
                                        <p:tgtEl>
                                          <p:spTgt spid="7243"/>
                                        </p:tgtEl>
                                        <p:attrNameLst>
                                          <p:attrName>style.visibility</p:attrName>
                                        </p:attrNameLst>
                                      </p:cBhvr>
                                      <p:to>
                                        <p:strVal val="visible"/>
                                      </p:to>
                                    </p:set>
                                  </p:childTnLst>
                                  <p:subTnLst>
                                    <p:set>
                                      <p:cBhvr override="childStyle">
                                        <p:cTn dur="1" fill="hold" display="0" masterRel="sameClick" afterEffect="1">
                                          <p:stCondLst>
                                            <p:cond evt="end" delay="0">
                                              <p:tn val="8"/>
                                            </p:cond>
                                          </p:stCondLst>
                                        </p:cTn>
                                        <p:tgtEl>
                                          <p:spTgt spid="7243"/>
                                        </p:tgtEl>
                                        <p:attrNameLst>
                                          <p:attrName>style.visibility</p:attrName>
                                        </p:attrNameLst>
                                      </p:cBhvr>
                                      <p:to>
                                        <p:strVal val="hidden"/>
                                      </p:to>
                                    </p:set>
                                  </p:subTnLst>
                                </p:cTn>
                              </p:par>
                            </p:childTnLst>
                          </p:cTn>
                        </p:par>
                        <p:par>
                          <p:cTn id="10" fill="hold" nodeType="afterGroup">
                            <p:stCondLst>
                              <p:cond delay="2000"/>
                            </p:stCondLst>
                            <p:childTnLst>
                              <p:par>
                                <p:cTn id="11" presetID="11" presetClass="entr" presetSubtype="0" fill="hold" grpId="0" nodeType="afterEffect">
                                  <p:stCondLst>
                                    <p:cond delay="0"/>
                                  </p:stCondLst>
                                  <p:childTnLst>
                                    <p:set>
                                      <p:cBhvr>
                                        <p:cTn id="12" dur="1000">
                                          <p:stCondLst>
                                            <p:cond delay="0"/>
                                          </p:stCondLst>
                                        </p:cTn>
                                        <p:tgtEl>
                                          <p:spTgt spid="7244"/>
                                        </p:tgtEl>
                                        <p:attrNameLst>
                                          <p:attrName>style.visibility</p:attrName>
                                        </p:attrNameLst>
                                      </p:cBhvr>
                                      <p:to>
                                        <p:strVal val="visible"/>
                                      </p:to>
                                    </p:set>
                                  </p:childTnLst>
                                  <p:subTnLst>
                                    <p:set>
                                      <p:cBhvr override="childStyle">
                                        <p:cTn dur="1" fill="hold" display="0" masterRel="sameClick" afterEffect="1">
                                          <p:stCondLst>
                                            <p:cond evt="end" delay="0">
                                              <p:tn val="11"/>
                                            </p:cond>
                                          </p:stCondLst>
                                        </p:cTn>
                                        <p:tgtEl>
                                          <p:spTgt spid="7244"/>
                                        </p:tgtEl>
                                        <p:attrNameLst>
                                          <p:attrName>style.visibility</p:attrName>
                                        </p:attrNameLst>
                                      </p:cBhvr>
                                      <p:to>
                                        <p:strVal val="hidden"/>
                                      </p:to>
                                    </p:set>
                                  </p:subTnLst>
                                </p:cTn>
                              </p:par>
                            </p:childTnLst>
                          </p:cTn>
                        </p:par>
                        <p:par>
                          <p:cTn id="13" fill="hold" nodeType="afterGroup">
                            <p:stCondLst>
                              <p:cond delay="3000"/>
                            </p:stCondLst>
                            <p:childTnLst>
                              <p:par>
                                <p:cTn id="14" presetID="11" presetClass="entr" presetSubtype="0" fill="hold" grpId="0" nodeType="afterEffect">
                                  <p:stCondLst>
                                    <p:cond delay="0"/>
                                  </p:stCondLst>
                                  <p:childTnLst>
                                    <p:set>
                                      <p:cBhvr>
                                        <p:cTn id="15" dur="1000">
                                          <p:stCondLst>
                                            <p:cond delay="0"/>
                                          </p:stCondLst>
                                        </p:cTn>
                                        <p:tgtEl>
                                          <p:spTgt spid="7245"/>
                                        </p:tgtEl>
                                        <p:attrNameLst>
                                          <p:attrName>style.visibility</p:attrName>
                                        </p:attrNameLst>
                                      </p:cBhvr>
                                      <p:to>
                                        <p:strVal val="visible"/>
                                      </p:to>
                                    </p:set>
                                  </p:childTnLst>
                                  <p:subTnLst>
                                    <p:set>
                                      <p:cBhvr override="childStyle">
                                        <p:cTn dur="1" fill="hold" display="0" masterRel="sameClick" afterEffect="1">
                                          <p:stCondLst>
                                            <p:cond evt="end" delay="0">
                                              <p:tn val="14"/>
                                            </p:cond>
                                          </p:stCondLst>
                                        </p:cTn>
                                        <p:tgtEl>
                                          <p:spTgt spid="7245"/>
                                        </p:tgtEl>
                                        <p:attrNameLst>
                                          <p:attrName>style.visibility</p:attrName>
                                        </p:attrNameLst>
                                      </p:cBhvr>
                                      <p:to>
                                        <p:strVal val="hidden"/>
                                      </p:to>
                                    </p:set>
                                  </p:subTnLst>
                                </p:cTn>
                              </p:par>
                            </p:childTnLst>
                          </p:cTn>
                        </p:par>
                        <p:par>
                          <p:cTn id="16" fill="hold" nodeType="afterGroup">
                            <p:stCondLst>
                              <p:cond delay="4000"/>
                            </p:stCondLst>
                            <p:childTnLst>
                              <p:par>
                                <p:cTn id="17" presetID="11" presetClass="entr" presetSubtype="0" fill="hold" grpId="0" nodeType="afterEffect">
                                  <p:stCondLst>
                                    <p:cond delay="0"/>
                                  </p:stCondLst>
                                  <p:childTnLst>
                                    <p:set>
                                      <p:cBhvr>
                                        <p:cTn id="18" dur="1000">
                                          <p:stCondLst>
                                            <p:cond delay="0"/>
                                          </p:stCondLst>
                                        </p:cTn>
                                        <p:tgtEl>
                                          <p:spTgt spid="7246"/>
                                        </p:tgtEl>
                                        <p:attrNameLst>
                                          <p:attrName>style.visibility</p:attrName>
                                        </p:attrNameLst>
                                      </p:cBhvr>
                                      <p:to>
                                        <p:strVal val="visible"/>
                                      </p:to>
                                    </p:set>
                                  </p:childTnLst>
                                  <p:subTnLst>
                                    <p:set>
                                      <p:cBhvr override="childStyle">
                                        <p:cTn dur="1" fill="hold" display="0" masterRel="sameClick" afterEffect="1">
                                          <p:stCondLst>
                                            <p:cond evt="end" delay="0">
                                              <p:tn val="17"/>
                                            </p:cond>
                                          </p:stCondLst>
                                        </p:cTn>
                                        <p:tgtEl>
                                          <p:spTgt spid="7246"/>
                                        </p:tgtEl>
                                        <p:attrNameLst>
                                          <p:attrName>style.visibility</p:attrName>
                                        </p:attrNameLst>
                                      </p:cBhvr>
                                      <p:to>
                                        <p:strVal val="hidden"/>
                                      </p:to>
                                    </p:set>
                                  </p:subTnLst>
                                </p:cTn>
                              </p:par>
                            </p:childTnLst>
                          </p:cTn>
                        </p:par>
                        <p:par>
                          <p:cTn id="19" fill="hold" nodeType="afterGroup">
                            <p:stCondLst>
                              <p:cond delay="5000"/>
                            </p:stCondLst>
                            <p:childTnLst>
                              <p:par>
                                <p:cTn id="20" presetID="11" presetClass="entr" presetSubtype="0" fill="hold" grpId="0" nodeType="afterEffect">
                                  <p:stCondLst>
                                    <p:cond delay="0"/>
                                  </p:stCondLst>
                                  <p:childTnLst>
                                    <p:set>
                                      <p:cBhvr>
                                        <p:cTn id="21" dur="1000">
                                          <p:stCondLst>
                                            <p:cond delay="0"/>
                                          </p:stCondLst>
                                        </p:cTn>
                                        <p:tgtEl>
                                          <p:spTgt spid="7247"/>
                                        </p:tgtEl>
                                        <p:attrNameLst>
                                          <p:attrName>style.visibility</p:attrName>
                                        </p:attrNameLst>
                                      </p:cBhvr>
                                      <p:to>
                                        <p:strVal val="visible"/>
                                      </p:to>
                                    </p:set>
                                  </p:childTnLst>
                                  <p:subTnLst>
                                    <p:set>
                                      <p:cBhvr override="childStyle">
                                        <p:cTn dur="1" fill="hold" display="0" masterRel="sameClick" afterEffect="1">
                                          <p:stCondLst>
                                            <p:cond evt="end" delay="0">
                                              <p:tn val="20"/>
                                            </p:cond>
                                          </p:stCondLst>
                                        </p:cTn>
                                        <p:tgtEl>
                                          <p:spTgt spid="7247"/>
                                        </p:tgtEl>
                                        <p:attrNameLst>
                                          <p:attrName>style.visibility</p:attrName>
                                        </p:attrNameLst>
                                      </p:cBhvr>
                                      <p:to>
                                        <p:strVal val="hidden"/>
                                      </p:to>
                                    </p:set>
                                  </p:subTnLst>
                                </p:cTn>
                              </p:par>
                            </p:childTnLst>
                          </p:cTn>
                        </p:par>
                        <p:par>
                          <p:cTn id="22" fill="hold" nodeType="afterGroup">
                            <p:stCondLst>
                              <p:cond delay="6000"/>
                            </p:stCondLst>
                            <p:childTnLst>
                              <p:par>
                                <p:cTn id="23" presetID="11" presetClass="entr" presetSubtype="0" fill="hold" grpId="0" nodeType="afterEffect">
                                  <p:stCondLst>
                                    <p:cond delay="0"/>
                                  </p:stCondLst>
                                  <p:childTnLst>
                                    <p:set>
                                      <p:cBhvr>
                                        <p:cTn id="24" dur="1000">
                                          <p:stCondLst>
                                            <p:cond delay="0"/>
                                          </p:stCondLst>
                                        </p:cTn>
                                        <p:tgtEl>
                                          <p:spTgt spid="7248"/>
                                        </p:tgtEl>
                                        <p:attrNameLst>
                                          <p:attrName>style.visibility</p:attrName>
                                        </p:attrNameLst>
                                      </p:cBhvr>
                                      <p:to>
                                        <p:strVal val="visible"/>
                                      </p:to>
                                    </p:set>
                                  </p:childTnLst>
                                  <p:subTnLst>
                                    <p:set>
                                      <p:cBhvr override="childStyle">
                                        <p:cTn dur="1" fill="hold" display="0" masterRel="sameClick" afterEffect="1">
                                          <p:stCondLst>
                                            <p:cond evt="end" delay="0">
                                              <p:tn val="23"/>
                                            </p:cond>
                                          </p:stCondLst>
                                        </p:cTn>
                                        <p:tgtEl>
                                          <p:spTgt spid="7248"/>
                                        </p:tgtEl>
                                        <p:attrNameLst>
                                          <p:attrName>style.visibility</p:attrName>
                                        </p:attrNameLst>
                                      </p:cBhvr>
                                      <p:to>
                                        <p:strVal val="hidden"/>
                                      </p:to>
                                    </p:set>
                                  </p:subTnLst>
                                </p:cTn>
                              </p:par>
                            </p:childTnLst>
                          </p:cTn>
                        </p:par>
                        <p:par>
                          <p:cTn id="25" fill="hold" nodeType="afterGroup">
                            <p:stCondLst>
                              <p:cond delay="7000"/>
                            </p:stCondLst>
                            <p:childTnLst>
                              <p:par>
                                <p:cTn id="26" presetID="11" presetClass="entr" presetSubtype="0" fill="hold" grpId="0" nodeType="afterEffect">
                                  <p:stCondLst>
                                    <p:cond delay="0"/>
                                  </p:stCondLst>
                                  <p:childTnLst>
                                    <p:set>
                                      <p:cBhvr>
                                        <p:cTn id="27" dur="1000">
                                          <p:stCondLst>
                                            <p:cond delay="0"/>
                                          </p:stCondLst>
                                        </p:cTn>
                                        <p:tgtEl>
                                          <p:spTgt spid="7249"/>
                                        </p:tgtEl>
                                        <p:attrNameLst>
                                          <p:attrName>style.visibility</p:attrName>
                                        </p:attrNameLst>
                                      </p:cBhvr>
                                      <p:to>
                                        <p:strVal val="visible"/>
                                      </p:to>
                                    </p:set>
                                  </p:childTnLst>
                                  <p:subTnLst>
                                    <p:set>
                                      <p:cBhvr override="childStyle">
                                        <p:cTn dur="1" fill="hold" display="0" masterRel="sameClick" afterEffect="1">
                                          <p:stCondLst>
                                            <p:cond evt="end" delay="0">
                                              <p:tn val="26"/>
                                            </p:cond>
                                          </p:stCondLst>
                                        </p:cTn>
                                        <p:tgtEl>
                                          <p:spTgt spid="7249"/>
                                        </p:tgtEl>
                                        <p:attrNameLst>
                                          <p:attrName>style.visibility</p:attrName>
                                        </p:attrNameLst>
                                      </p:cBhvr>
                                      <p:to>
                                        <p:strVal val="hidden"/>
                                      </p:to>
                                    </p:set>
                                  </p:subTnLst>
                                </p:cTn>
                              </p:par>
                            </p:childTnLst>
                          </p:cTn>
                        </p:par>
                        <p:par>
                          <p:cTn id="28" fill="hold" nodeType="afterGroup">
                            <p:stCondLst>
                              <p:cond delay="8000"/>
                            </p:stCondLst>
                            <p:childTnLst>
                              <p:par>
                                <p:cTn id="29" presetID="11" presetClass="entr" presetSubtype="0" fill="hold" grpId="0" nodeType="afterEffect">
                                  <p:stCondLst>
                                    <p:cond delay="0"/>
                                  </p:stCondLst>
                                  <p:childTnLst>
                                    <p:set>
                                      <p:cBhvr>
                                        <p:cTn id="30" dur="1000">
                                          <p:stCondLst>
                                            <p:cond delay="0"/>
                                          </p:stCondLst>
                                        </p:cTn>
                                        <p:tgtEl>
                                          <p:spTgt spid="7250"/>
                                        </p:tgtEl>
                                        <p:attrNameLst>
                                          <p:attrName>style.visibility</p:attrName>
                                        </p:attrNameLst>
                                      </p:cBhvr>
                                      <p:to>
                                        <p:strVal val="visible"/>
                                      </p:to>
                                    </p:set>
                                  </p:childTnLst>
                                  <p:subTnLst>
                                    <p:set>
                                      <p:cBhvr override="childStyle">
                                        <p:cTn dur="1" fill="hold" display="0" masterRel="sameClick" afterEffect="1">
                                          <p:stCondLst>
                                            <p:cond evt="end" delay="0">
                                              <p:tn val="29"/>
                                            </p:cond>
                                          </p:stCondLst>
                                        </p:cTn>
                                        <p:tgtEl>
                                          <p:spTgt spid="7250"/>
                                        </p:tgtEl>
                                        <p:attrNameLst>
                                          <p:attrName>style.visibility</p:attrName>
                                        </p:attrNameLst>
                                      </p:cBhvr>
                                      <p:to>
                                        <p:strVal val="hidden"/>
                                      </p:to>
                                    </p:set>
                                  </p:subTnLst>
                                </p:cTn>
                              </p:par>
                            </p:childTnLst>
                          </p:cTn>
                        </p:par>
                        <p:par>
                          <p:cTn id="31" fill="hold" nodeType="afterGroup">
                            <p:stCondLst>
                              <p:cond delay="9000"/>
                            </p:stCondLst>
                            <p:childTnLst>
                              <p:par>
                                <p:cTn id="32" presetID="11" presetClass="entr" presetSubtype="0" fill="hold" grpId="0" nodeType="afterEffect">
                                  <p:stCondLst>
                                    <p:cond delay="0"/>
                                  </p:stCondLst>
                                  <p:childTnLst>
                                    <p:set>
                                      <p:cBhvr>
                                        <p:cTn id="33" dur="1000">
                                          <p:stCondLst>
                                            <p:cond delay="0"/>
                                          </p:stCondLst>
                                        </p:cTn>
                                        <p:tgtEl>
                                          <p:spTgt spid="7251"/>
                                        </p:tgtEl>
                                        <p:attrNameLst>
                                          <p:attrName>style.visibility</p:attrName>
                                        </p:attrNameLst>
                                      </p:cBhvr>
                                      <p:to>
                                        <p:strVal val="visible"/>
                                      </p:to>
                                    </p:set>
                                  </p:childTnLst>
                                  <p:subTnLst>
                                    <p:set>
                                      <p:cBhvr override="childStyle">
                                        <p:cTn dur="1" fill="hold" display="0" masterRel="sameClick" afterEffect="1">
                                          <p:stCondLst>
                                            <p:cond evt="end" delay="0">
                                              <p:tn val="32"/>
                                            </p:cond>
                                          </p:stCondLst>
                                        </p:cTn>
                                        <p:tgtEl>
                                          <p:spTgt spid="7251"/>
                                        </p:tgtEl>
                                        <p:attrNameLst>
                                          <p:attrName>style.visibility</p:attrName>
                                        </p:attrNameLst>
                                      </p:cBhvr>
                                      <p:to>
                                        <p:strVal val="hidden"/>
                                      </p:to>
                                    </p:set>
                                  </p:subTnLst>
                                </p:cTn>
                              </p:par>
                            </p:childTnLst>
                          </p:cTn>
                        </p:par>
                        <p:par>
                          <p:cTn id="34" fill="hold" nodeType="afterGroup">
                            <p:stCondLst>
                              <p:cond delay="10000"/>
                            </p:stCondLst>
                            <p:childTnLst>
                              <p:par>
                                <p:cTn id="35" presetID="11" presetClass="entr" presetSubtype="0" fill="hold" grpId="0" nodeType="afterEffect">
                                  <p:stCondLst>
                                    <p:cond delay="0"/>
                                  </p:stCondLst>
                                  <p:childTnLst>
                                    <p:set>
                                      <p:cBhvr>
                                        <p:cTn id="36" dur="1000">
                                          <p:stCondLst>
                                            <p:cond delay="0"/>
                                          </p:stCondLst>
                                        </p:cTn>
                                        <p:tgtEl>
                                          <p:spTgt spid="7252"/>
                                        </p:tgtEl>
                                        <p:attrNameLst>
                                          <p:attrName>style.visibility</p:attrName>
                                        </p:attrNameLst>
                                      </p:cBhvr>
                                      <p:to>
                                        <p:strVal val="visible"/>
                                      </p:to>
                                    </p:set>
                                  </p:childTnLst>
                                  <p:subTnLst>
                                    <p:set>
                                      <p:cBhvr override="childStyle">
                                        <p:cTn dur="1" fill="hold" display="0" masterRel="sameClick" afterEffect="1">
                                          <p:stCondLst>
                                            <p:cond evt="end" delay="0">
                                              <p:tn val="35"/>
                                            </p:cond>
                                          </p:stCondLst>
                                        </p:cTn>
                                        <p:tgtEl>
                                          <p:spTgt spid="7252"/>
                                        </p:tgtEl>
                                        <p:attrNameLst>
                                          <p:attrName>style.visibility</p:attrName>
                                        </p:attrNameLst>
                                      </p:cBhvr>
                                      <p:to>
                                        <p:strVal val="hidden"/>
                                      </p:to>
                                    </p:set>
                                  </p:subTnLst>
                                </p:cTn>
                              </p:par>
                            </p:childTnLst>
                          </p:cTn>
                        </p:par>
                        <p:par>
                          <p:cTn id="37" fill="hold" nodeType="afterGroup">
                            <p:stCondLst>
                              <p:cond delay="11000"/>
                            </p:stCondLst>
                            <p:childTnLst>
                              <p:par>
                                <p:cTn id="38" presetID="11" presetClass="entr" presetSubtype="0" fill="hold" grpId="0" nodeType="afterEffect">
                                  <p:stCondLst>
                                    <p:cond delay="0"/>
                                  </p:stCondLst>
                                  <p:childTnLst>
                                    <p:set>
                                      <p:cBhvr>
                                        <p:cTn id="39" dur="1000">
                                          <p:stCondLst>
                                            <p:cond delay="0"/>
                                          </p:stCondLst>
                                        </p:cTn>
                                        <p:tgtEl>
                                          <p:spTgt spid="7253"/>
                                        </p:tgtEl>
                                        <p:attrNameLst>
                                          <p:attrName>style.visibility</p:attrName>
                                        </p:attrNameLst>
                                      </p:cBhvr>
                                      <p:to>
                                        <p:strVal val="visible"/>
                                      </p:to>
                                    </p:set>
                                  </p:childTnLst>
                                  <p:subTnLst>
                                    <p:set>
                                      <p:cBhvr override="childStyle">
                                        <p:cTn dur="1" fill="hold" display="0" masterRel="sameClick" afterEffect="1">
                                          <p:stCondLst>
                                            <p:cond evt="end" delay="0">
                                              <p:tn val="38"/>
                                            </p:cond>
                                          </p:stCondLst>
                                        </p:cTn>
                                        <p:tgtEl>
                                          <p:spTgt spid="7253"/>
                                        </p:tgtEl>
                                        <p:attrNameLst>
                                          <p:attrName>style.visibility</p:attrName>
                                        </p:attrNameLst>
                                      </p:cBhvr>
                                      <p:to>
                                        <p:strVal val="hidden"/>
                                      </p:to>
                                    </p:set>
                                  </p:subTnLst>
                                </p:cTn>
                              </p:par>
                            </p:childTnLst>
                          </p:cTn>
                        </p:par>
                        <p:par>
                          <p:cTn id="40" fill="hold" nodeType="afterGroup">
                            <p:stCondLst>
                              <p:cond delay="12000"/>
                            </p:stCondLst>
                            <p:childTnLst>
                              <p:par>
                                <p:cTn id="41" presetID="11" presetClass="entr" presetSubtype="0" fill="hold" grpId="0" nodeType="afterEffect">
                                  <p:stCondLst>
                                    <p:cond delay="0"/>
                                  </p:stCondLst>
                                  <p:childTnLst>
                                    <p:set>
                                      <p:cBhvr>
                                        <p:cTn id="42" dur="1000">
                                          <p:stCondLst>
                                            <p:cond delay="0"/>
                                          </p:stCondLst>
                                        </p:cTn>
                                        <p:tgtEl>
                                          <p:spTgt spid="7254"/>
                                        </p:tgtEl>
                                        <p:attrNameLst>
                                          <p:attrName>style.visibility</p:attrName>
                                        </p:attrNameLst>
                                      </p:cBhvr>
                                      <p:to>
                                        <p:strVal val="visible"/>
                                      </p:to>
                                    </p:set>
                                  </p:childTnLst>
                                  <p:subTnLst>
                                    <p:set>
                                      <p:cBhvr override="childStyle">
                                        <p:cTn dur="1" fill="hold" display="0" masterRel="sameClick" afterEffect="1">
                                          <p:stCondLst>
                                            <p:cond evt="end" delay="0">
                                              <p:tn val="41"/>
                                            </p:cond>
                                          </p:stCondLst>
                                        </p:cTn>
                                        <p:tgtEl>
                                          <p:spTgt spid="7254"/>
                                        </p:tgtEl>
                                        <p:attrNameLst>
                                          <p:attrName>style.visibility</p:attrName>
                                        </p:attrNameLst>
                                      </p:cBhvr>
                                      <p:to>
                                        <p:strVal val="hidden"/>
                                      </p:to>
                                    </p:set>
                                  </p:subTnLst>
                                </p:cTn>
                              </p:par>
                            </p:childTnLst>
                          </p:cTn>
                        </p:par>
                        <p:par>
                          <p:cTn id="43" fill="hold" nodeType="afterGroup">
                            <p:stCondLst>
                              <p:cond delay="13000"/>
                            </p:stCondLst>
                            <p:childTnLst>
                              <p:par>
                                <p:cTn id="44" presetID="11" presetClass="entr" presetSubtype="0" fill="hold" grpId="0" nodeType="afterEffect">
                                  <p:stCondLst>
                                    <p:cond delay="0"/>
                                  </p:stCondLst>
                                  <p:childTnLst>
                                    <p:set>
                                      <p:cBhvr>
                                        <p:cTn id="45" dur="1000">
                                          <p:stCondLst>
                                            <p:cond delay="0"/>
                                          </p:stCondLst>
                                        </p:cTn>
                                        <p:tgtEl>
                                          <p:spTgt spid="7255"/>
                                        </p:tgtEl>
                                        <p:attrNameLst>
                                          <p:attrName>style.visibility</p:attrName>
                                        </p:attrNameLst>
                                      </p:cBhvr>
                                      <p:to>
                                        <p:strVal val="visible"/>
                                      </p:to>
                                    </p:set>
                                  </p:childTnLst>
                                  <p:subTnLst>
                                    <p:set>
                                      <p:cBhvr override="childStyle">
                                        <p:cTn dur="1" fill="hold" display="0" masterRel="sameClick" afterEffect="1">
                                          <p:stCondLst>
                                            <p:cond evt="end" delay="0">
                                              <p:tn val="44"/>
                                            </p:cond>
                                          </p:stCondLst>
                                        </p:cTn>
                                        <p:tgtEl>
                                          <p:spTgt spid="7255"/>
                                        </p:tgtEl>
                                        <p:attrNameLst>
                                          <p:attrName>style.visibility</p:attrName>
                                        </p:attrNameLst>
                                      </p:cBhvr>
                                      <p:to>
                                        <p:strVal val="hidden"/>
                                      </p:to>
                                    </p:set>
                                  </p:subTnLst>
                                </p:cTn>
                              </p:par>
                            </p:childTnLst>
                          </p:cTn>
                        </p:par>
                        <p:par>
                          <p:cTn id="46" fill="hold" nodeType="afterGroup">
                            <p:stCondLst>
                              <p:cond delay="14000"/>
                            </p:stCondLst>
                            <p:childTnLst>
                              <p:par>
                                <p:cTn id="47" presetID="11" presetClass="entr" presetSubtype="0" fill="hold" grpId="0" nodeType="afterEffect">
                                  <p:stCondLst>
                                    <p:cond delay="0"/>
                                  </p:stCondLst>
                                  <p:childTnLst>
                                    <p:set>
                                      <p:cBhvr>
                                        <p:cTn id="48" dur="1000">
                                          <p:stCondLst>
                                            <p:cond delay="0"/>
                                          </p:stCondLst>
                                        </p:cTn>
                                        <p:tgtEl>
                                          <p:spTgt spid="7256"/>
                                        </p:tgtEl>
                                        <p:attrNameLst>
                                          <p:attrName>style.visibility</p:attrName>
                                        </p:attrNameLst>
                                      </p:cBhvr>
                                      <p:to>
                                        <p:strVal val="visible"/>
                                      </p:to>
                                    </p:set>
                                  </p:childTnLst>
                                  <p:subTnLst>
                                    <p:set>
                                      <p:cBhvr override="childStyle">
                                        <p:cTn dur="1" fill="hold" display="0" masterRel="sameClick" afterEffect="1">
                                          <p:stCondLst>
                                            <p:cond evt="end" delay="0">
                                              <p:tn val="47"/>
                                            </p:cond>
                                          </p:stCondLst>
                                        </p:cTn>
                                        <p:tgtEl>
                                          <p:spTgt spid="7256"/>
                                        </p:tgtEl>
                                        <p:attrNameLst>
                                          <p:attrName>style.visibility</p:attrName>
                                        </p:attrNameLst>
                                      </p:cBhvr>
                                      <p:to>
                                        <p:strVal val="hidden"/>
                                      </p:to>
                                    </p:set>
                                  </p:subTnLst>
                                </p:cTn>
                              </p:par>
                            </p:childTnLst>
                          </p:cTn>
                        </p:par>
                        <p:par>
                          <p:cTn id="49" fill="hold" nodeType="afterGroup">
                            <p:stCondLst>
                              <p:cond delay="15000"/>
                            </p:stCondLst>
                            <p:childTnLst>
                              <p:par>
                                <p:cTn id="50" presetID="11" presetClass="entr" presetSubtype="0" fill="hold" grpId="0" nodeType="afterEffect">
                                  <p:stCondLst>
                                    <p:cond delay="0"/>
                                  </p:stCondLst>
                                  <p:childTnLst>
                                    <p:set>
                                      <p:cBhvr>
                                        <p:cTn id="51" dur="1000">
                                          <p:stCondLst>
                                            <p:cond delay="0"/>
                                          </p:stCondLst>
                                        </p:cTn>
                                        <p:tgtEl>
                                          <p:spTgt spid="7257"/>
                                        </p:tgtEl>
                                        <p:attrNameLst>
                                          <p:attrName>style.visibility</p:attrName>
                                        </p:attrNameLst>
                                      </p:cBhvr>
                                      <p:to>
                                        <p:strVal val="visible"/>
                                      </p:to>
                                    </p:set>
                                  </p:childTnLst>
                                  <p:subTnLst>
                                    <p:set>
                                      <p:cBhvr override="childStyle">
                                        <p:cTn dur="1" fill="hold" display="0" masterRel="sameClick" afterEffect="1">
                                          <p:stCondLst>
                                            <p:cond evt="end" delay="0">
                                              <p:tn val="50"/>
                                            </p:cond>
                                          </p:stCondLst>
                                        </p:cTn>
                                        <p:tgtEl>
                                          <p:spTgt spid="7257"/>
                                        </p:tgtEl>
                                        <p:attrNameLst>
                                          <p:attrName>style.visibility</p:attrName>
                                        </p:attrNameLst>
                                      </p:cBhvr>
                                      <p:to>
                                        <p:strVal val="hidden"/>
                                      </p:to>
                                    </p:set>
                                  </p:subTnLst>
                                </p:cTn>
                              </p:par>
                            </p:childTnLst>
                          </p:cTn>
                        </p:par>
                        <p:par>
                          <p:cTn id="52" fill="hold" nodeType="afterGroup">
                            <p:stCondLst>
                              <p:cond delay="16000"/>
                            </p:stCondLst>
                            <p:childTnLst>
                              <p:par>
                                <p:cTn id="53" presetID="11" presetClass="entr" presetSubtype="0" fill="hold" grpId="0" nodeType="afterEffect">
                                  <p:stCondLst>
                                    <p:cond delay="0"/>
                                  </p:stCondLst>
                                  <p:childTnLst>
                                    <p:set>
                                      <p:cBhvr>
                                        <p:cTn id="54" dur="1000">
                                          <p:stCondLst>
                                            <p:cond delay="0"/>
                                          </p:stCondLst>
                                        </p:cTn>
                                        <p:tgtEl>
                                          <p:spTgt spid="7258"/>
                                        </p:tgtEl>
                                        <p:attrNameLst>
                                          <p:attrName>style.visibility</p:attrName>
                                        </p:attrNameLst>
                                      </p:cBhvr>
                                      <p:to>
                                        <p:strVal val="visible"/>
                                      </p:to>
                                    </p:set>
                                  </p:childTnLst>
                                  <p:subTnLst>
                                    <p:set>
                                      <p:cBhvr override="childStyle">
                                        <p:cTn dur="1" fill="hold" display="0" masterRel="sameClick" afterEffect="1">
                                          <p:stCondLst>
                                            <p:cond evt="end" delay="0">
                                              <p:tn val="53"/>
                                            </p:cond>
                                          </p:stCondLst>
                                        </p:cTn>
                                        <p:tgtEl>
                                          <p:spTgt spid="7258"/>
                                        </p:tgtEl>
                                        <p:attrNameLst>
                                          <p:attrName>style.visibility</p:attrName>
                                        </p:attrNameLst>
                                      </p:cBhvr>
                                      <p:to>
                                        <p:strVal val="hidden"/>
                                      </p:to>
                                    </p:set>
                                  </p:subTnLst>
                                </p:cTn>
                              </p:par>
                            </p:childTnLst>
                          </p:cTn>
                        </p:par>
                        <p:par>
                          <p:cTn id="55" fill="hold" nodeType="afterGroup">
                            <p:stCondLst>
                              <p:cond delay="17000"/>
                            </p:stCondLst>
                            <p:childTnLst>
                              <p:par>
                                <p:cTn id="56" presetID="11" presetClass="entr" presetSubtype="0" fill="hold" grpId="0" nodeType="afterEffect">
                                  <p:stCondLst>
                                    <p:cond delay="0"/>
                                  </p:stCondLst>
                                  <p:childTnLst>
                                    <p:set>
                                      <p:cBhvr>
                                        <p:cTn id="57" dur="1000">
                                          <p:stCondLst>
                                            <p:cond delay="0"/>
                                          </p:stCondLst>
                                        </p:cTn>
                                        <p:tgtEl>
                                          <p:spTgt spid="7259"/>
                                        </p:tgtEl>
                                        <p:attrNameLst>
                                          <p:attrName>style.visibility</p:attrName>
                                        </p:attrNameLst>
                                      </p:cBhvr>
                                      <p:to>
                                        <p:strVal val="visible"/>
                                      </p:to>
                                    </p:set>
                                  </p:childTnLst>
                                  <p:subTnLst>
                                    <p:set>
                                      <p:cBhvr override="childStyle">
                                        <p:cTn dur="1" fill="hold" display="0" masterRel="sameClick" afterEffect="1">
                                          <p:stCondLst>
                                            <p:cond evt="end" delay="0">
                                              <p:tn val="56"/>
                                            </p:cond>
                                          </p:stCondLst>
                                        </p:cTn>
                                        <p:tgtEl>
                                          <p:spTgt spid="7259"/>
                                        </p:tgtEl>
                                        <p:attrNameLst>
                                          <p:attrName>style.visibility</p:attrName>
                                        </p:attrNameLst>
                                      </p:cBhvr>
                                      <p:to>
                                        <p:strVal val="hidden"/>
                                      </p:to>
                                    </p:set>
                                  </p:subTnLst>
                                </p:cTn>
                              </p:par>
                            </p:childTnLst>
                          </p:cTn>
                        </p:par>
                        <p:par>
                          <p:cTn id="58" fill="hold" nodeType="afterGroup">
                            <p:stCondLst>
                              <p:cond delay="18000"/>
                            </p:stCondLst>
                            <p:childTnLst>
                              <p:par>
                                <p:cTn id="59" presetID="11" presetClass="entr" presetSubtype="0" fill="hold" grpId="0" nodeType="afterEffect">
                                  <p:stCondLst>
                                    <p:cond delay="0"/>
                                  </p:stCondLst>
                                  <p:childTnLst>
                                    <p:set>
                                      <p:cBhvr>
                                        <p:cTn id="60" dur="1000">
                                          <p:stCondLst>
                                            <p:cond delay="0"/>
                                          </p:stCondLst>
                                        </p:cTn>
                                        <p:tgtEl>
                                          <p:spTgt spid="7260"/>
                                        </p:tgtEl>
                                        <p:attrNameLst>
                                          <p:attrName>style.visibility</p:attrName>
                                        </p:attrNameLst>
                                      </p:cBhvr>
                                      <p:to>
                                        <p:strVal val="visible"/>
                                      </p:to>
                                    </p:set>
                                  </p:childTnLst>
                                  <p:subTnLst>
                                    <p:set>
                                      <p:cBhvr override="childStyle">
                                        <p:cTn dur="1" fill="hold" display="0" masterRel="sameClick" afterEffect="1">
                                          <p:stCondLst>
                                            <p:cond evt="end" delay="0">
                                              <p:tn val="59"/>
                                            </p:cond>
                                          </p:stCondLst>
                                        </p:cTn>
                                        <p:tgtEl>
                                          <p:spTgt spid="7260"/>
                                        </p:tgtEl>
                                        <p:attrNameLst>
                                          <p:attrName>style.visibility</p:attrName>
                                        </p:attrNameLst>
                                      </p:cBhvr>
                                      <p:to>
                                        <p:strVal val="hidden"/>
                                      </p:to>
                                    </p:set>
                                  </p:subTnLst>
                                </p:cTn>
                              </p:par>
                            </p:childTnLst>
                          </p:cTn>
                        </p:par>
                        <p:par>
                          <p:cTn id="61" fill="hold" nodeType="afterGroup">
                            <p:stCondLst>
                              <p:cond delay="19000"/>
                            </p:stCondLst>
                            <p:childTnLst>
                              <p:par>
                                <p:cTn id="62" presetID="11" presetClass="entr" presetSubtype="0" fill="hold" grpId="0" nodeType="afterEffect">
                                  <p:stCondLst>
                                    <p:cond delay="0"/>
                                  </p:stCondLst>
                                  <p:childTnLst>
                                    <p:set>
                                      <p:cBhvr>
                                        <p:cTn id="63" dur="1000">
                                          <p:stCondLst>
                                            <p:cond delay="0"/>
                                          </p:stCondLst>
                                        </p:cTn>
                                        <p:tgtEl>
                                          <p:spTgt spid="7261"/>
                                        </p:tgtEl>
                                        <p:attrNameLst>
                                          <p:attrName>style.visibility</p:attrName>
                                        </p:attrNameLst>
                                      </p:cBhvr>
                                      <p:to>
                                        <p:strVal val="visible"/>
                                      </p:to>
                                    </p:set>
                                  </p:childTnLst>
                                  <p:subTnLst>
                                    <p:set>
                                      <p:cBhvr override="childStyle">
                                        <p:cTn dur="1" fill="hold" display="0" masterRel="sameClick" afterEffect="1">
                                          <p:stCondLst>
                                            <p:cond evt="end" delay="0">
                                              <p:tn val="62"/>
                                            </p:cond>
                                          </p:stCondLst>
                                        </p:cTn>
                                        <p:tgtEl>
                                          <p:spTgt spid="7261"/>
                                        </p:tgtEl>
                                        <p:attrNameLst>
                                          <p:attrName>style.visibility</p:attrName>
                                        </p:attrNameLst>
                                      </p:cBhvr>
                                      <p:to>
                                        <p:strVal val="hidden"/>
                                      </p:to>
                                    </p:set>
                                  </p:subTnLst>
                                </p:cTn>
                              </p:par>
                            </p:childTnLst>
                          </p:cTn>
                        </p:par>
                        <p:par>
                          <p:cTn id="64" fill="hold" nodeType="afterGroup">
                            <p:stCondLst>
                              <p:cond delay="20000"/>
                            </p:stCondLst>
                            <p:childTnLst>
                              <p:par>
                                <p:cTn id="65" presetID="11" presetClass="entr" presetSubtype="0" fill="hold" grpId="0" nodeType="afterEffect">
                                  <p:stCondLst>
                                    <p:cond delay="0"/>
                                  </p:stCondLst>
                                  <p:childTnLst>
                                    <p:set>
                                      <p:cBhvr>
                                        <p:cTn id="66" dur="1000">
                                          <p:stCondLst>
                                            <p:cond delay="0"/>
                                          </p:stCondLst>
                                        </p:cTn>
                                        <p:tgtEl>
                                          <p:spTgt spid="7262"/>
                                        </p:tgtEl>
                                        <p:attrNameLst>
                                          <p:attrName>style.visibility</p:attrName>
                                        </p:attrNameLst>
                                      </p:cBhvr>
                                      <p:to>
                                        <p:strVal val="visible"/>
                                      </p:to>
                                    </p:set>
                                  </p:childTnLst>
                                  <p:subTnLst>
                                    <p:set>
                                      <p:cBhvr override="childStyle">
                                        <p:cTn dur="1" fill="hold" display="0" masterRel="sameClick" afterEffect="1">
                                          <p:stCondLst>
                                            <p:cond evt="end" delay="0">
                                              <p:tn val="65"/>
                                            </p:cond>
                                          </p:stCondLst>
                                        </p:cTn>
                                        <p:tgtEl>
                                          <p:spTgt spid="7262"/>
                                        </p:tgtEl>
                                        <p:attrNameLst>
                                          <p:attrName>style.visibility</p:attrName>
                                        </p:attrNameLst>
                                      </p:cBhvr>
                                      <p:to>
                                        <p:strVal val="hidden"/>
                                      </p:to>
                                    </p:set>
                                  </p:subTnLst>
                                </p:cTn>
                              </p:par>
                            </p:childTnLst>
                          </p:cTn>
                        </p:par>
                        <p:par>
                          <p:cTn id="67" fill="hold" nodeType="afterGroup">
                            <p:stCondLst>
                              <p:cond delay="21000"/>
                            </p:stCondLst>
                            <p:childTnLst>
                              <p:par>
                                <p:cTn id="68" presetID="11" presetClass="entr" presetSubtype="0" fill="hold" grpId="0" nodeType="afterEffect">
                                  <p:stCondLst>
                                    <p:cond delay="0"/>
                                  </p:stCondLst>
                                  <p:childTnLst>
                                    <p:set>
                                      <p:cBhvr>
                                        <p:cTn id="69" dur="1000">
                                          <p:stCondLst>
                                            <p:cond delay="0"/>
                                          </p:stCondLst>
                                        </p:cTn>
                                        <p:tgtEl>
                                          <p:spTgt spid="7263"/>
                                        </p:tgtEl>
                                        <p:attrNameLst>
                                          <p:attrName>style.visibility</p:attrName>
                                        </p:attrNameLst>
                                      </p:cBhvr>
                                      <p:to>
                                        <p:strVal val="visible"/>
                                      </p:to>
                                    </p:set>
                                  </p:childTnLst>
                                  <p:subTnLst>
                                    <p:set>
                                      <p:cBhvr override="childStyle">
                                        <p:cTn dur="1" fill="hold" display="0" masterRel="sameClick" afterEffect="1">
                                          <p:stCondLst>
                                            <p:cond evt="end" delay="0">
                                              <p:tn val="68"/>
                                            </p:cond>
                                          </p:stCondLst>
                                        </p:cTn>
                                        <p:tgtEl>
                                          <p:spTgt spid="7263"/>
                                        </p:tgtEl>
                                        <p:attrNameLst>
                                          <p:attrName>style.visibility</p:attrName>
                                        </p:attrNameLst>
                                      </p:cBhvr>
                                      <p:to>
                                        <p:strVal val="hidden"/>
                                      </p:to>
                                    </p:set>
                                  </p:subTnLst>
                                </p:cTn>
                              </p:par>
                            </p:childTnLst>
                          </p:cTn>
                        </p:par>
                        <p:par>
                          <p:cTn id="70" fill="hold" nodeType="afterGroup">
                            <p:stCondLst>
                              <p:cond delay="22000"/>
                            </p:stCondLst>
                            <p:childTnLst>
                              <p:par>
                                <p:cTn id="71" presetID="11" presetClass="entr" presetSubtype="0" fill="hold" grpId="0" nodeType="afterEffect">
                                  <p:stCondLst>
                                    <p:cond delay="0"/>
                                  </p:stCondLst>
                                  <p:childTnLst>
                                    <p:set>
                                      <p:cBhvr>
                                        <p:cTn id="72" dur="1000">
                                          <p:stCondLst>
                                            <p:cond delay="0"/>
                                          </p:stCondLst>
                                        </p:cTn>
                                        <p:tgtEl>
                                          <p:spTgt spid="7264"/>
                                        </p:tgtEl>
                                        <p:attrNameLst>
                                          <p:attrName>style.visibility</p:attrName>
                                        </p:attrNameLst>
                                      </p:cBhvr>
                                      <p:to>
                                        <p:strVal val="visible"/>
                                      </p:to>
                                    </p:set>
                                  </p:childTnLst>
                                  <p:subTnLst>
                                    <p:set>
                                      <p:cBhvr override="childStyle">
                                        <p:cTn dur="1" fill="hold" display="0" masterRel="sameClick" afterEffect="1">
                                          <p:stCondLst>
                                            <p:cond evt="end" delay="0">
                                              <p:tn val="71"/>
                                            </p:cond>
                                          </p:stCondLst>
                                        </p:cTn>
                                        <p:tgtEl>
                                          <p:spTgt spid="7264"/>
                                        </p:tgtEl>
                                        <p:attrNameLst>
                                          <p:attrName>style.visibility</p:attrName>
                                        </p:attrNameLst>
                                      </p:cBhvr>
                                      <p:to>
                                        <p:strVal val="hidden"/>
                                      </p:to>
                                    </p:set>
                                  </p:subTnLst>
                                </p:cTn>
                              </p:par>
                            </p:childTnLst>
                          </p:cTn>
                        </p:par>
                        <p:par>
                          <p:cTn id="73" fill="hold" nodeType="afterGroup">
                            <p:stCondLst>
                              <p:cond delay="23000"/>
                            </p:stCondLst>
                            <p:childTnLst>
                              <p:par>
                                <p:cTn id="74" presetID="11" presetClass="entr" presetSubtype="0" fill="hold" grpId="0" nodeType="afterEffect">
                                  <p:stCondLst>
                                    <p:cond delay="0"/>
                                  </p:stCondLst>
                                  <p:childTnLst>
                                    <p:set>
                                      <p:cBhvr>
                                        <p:cTn id="75" dur="1000">
                                          <p:stCondLst>
                                            <p:cond delay="0"/>
                                          </p:stCondLst>
                                        </p:cTn>
                                        <p:tgtEl>
                                          <p:spTgt spid="7265"/>
                                        </p:tgtEl>
                                        <p:attrNameLst>
                                          <p:attrName>style.visibility</p:attrName>
                                        </p:attrNameLst>
                                      </p:cBhvr>
                                      <p:to>
                                        <p:strVal val="visible"/>
                                      </p:to>
                                    </p:set>
                                  </p:childTnLst>
                                  <p:subTnLst>
                                    <p:set>
                                      <p:cBhvr override="childStyle">
                                        <p:cTn dur="1" fill="hold" display="0" masterRel="sameClick" afterEffect="1">
                                          <p:stCondLst>
                                            <p:cond evt="end" delay="0">
                                              <p:tn val="74"/>
                                            </p:cond>
                                          </p:stCondLst>
                                        </p:cTn>
                                        <p:tgtEl>
                                          <p:spTgt spid="7265"/>
                                        </p:tgtEl>
                                        <p:attrNameLst>
                                          <p:attrName>style.visibility</p:attrName>
                                        </p:attrNameLst>
                                      </p:cBhvr>
                                      <p:to>
                                        <p:strVal val="hidden"/>
                                      </p:to>
                                    </p:set>
                                  </p:subTnLst>
                                </p:cTn>
                              </p:par>
                            </p:childTnLst>
                          </p:cTn>
                        </p:par>
                        <p:par>
                          <p:cTn id="76" fill="hold" nodeType="afterGroup">
                            <p:stCondLst>
                              <p:cond delay="24000"/>
                            </p:stCondLst>
                            <p:childTnLst>
                              <p:par>
                                <p:cTn id="77" presetID="11" presetClass="entr" presetSubtype="0" fill="hold" grpId="0" nodeType="afterEffect">
                                  <p:stCondLst>
                                    <p:cond delay="0"/>
                                  </p:stCondLst>
                                  <p:childTnLst>
                                    <p:set>
                                      <p:cBhvr>
                                        <p:cTn id="78" dur="1000">
                                          <p:stCondLst>
                                            <p:cond delay="0"/>
                                          </p:stCondLst>
                                        </p:cTn>
                                        <p:tgtEl>
                                          <p:spTgt spid="7266"/>
                                        </p:tgtEl>
                                        <p:attrNameLst>
                                          <p:attrName>style.visibility</p:attrName>
                                        </p:attrNameLst>
                                      </p:cBhvr>
                                      <p:to>
                                        <p:strVal val="visible"/>
                                      </p:to>
                                    </p:set>
                                  </p:childTnLst>
                                  <p:subTnLst>
                                    <p:set>
                                      <p:cBhvr override="childStyle">
                                        <p:cTn dur="1" fill="hold" display="0" masterRel="sameClick" afterEffect="1">
                                          <p:stCondLst>
                                            <p:cond evt="end" delay="0">
                                              <p:tn val="77"/>
                                            </p:cond>
                                          </p:stCondLst>
                                        </p:cTn>
                                        <p:tgtEl>
                                          <p:spTgt spid="7266"/>
                                        </p:tgtEl>
                                        <p:attrNameLst>
                                          <p:attrName>style.visibility</p:attrName>
                                        </p:attrNameLst>
                                      </p:cBhvr>
                                      <p:to>
                                        <p:strVal val="hidden"/>
                                      </p:to>
                                    </p:set>
                                  </p:subTnLst>
                                </p:cTn>
                              </p:par>
                            </p:childTnLst>
                          </p:cTn>
                        </p:par>
                        <p:par>
                          <p:cTn id="79" fill="hold" nodeType="afterGroup">
                            <p:stCondLst>
                              <p:cond delay="25000"/>
                            </p:stCondLst>
                            <p:childTnLst>
                              <p:par>
                                <p:cTn id="80" presetID="11" presetClass="entr" presetSubtype="0" fill="hold" grpId="0" nodeType="afterEffect">
                                  <p:stCondLst>
                                    <p:cond delay="0"/>
                                  </p:stCondLst>
                                  <p:childTnLst>
                                    <p:set>
                                      <p:cBhvr>
                                        <p:cTn id="81" dur="1000">
                                          <p:stCondLst>
                                            <p:cond delay="0"/>
                                          </p:stCondLst>
                                        </p:cTn>
                                        <p:tgtEl>
                                          <p:spTgt spid="7267"/>
                                        </p:tgtEl>
                                        <p:attrNameLst>
                                          <p:attrName>style.visibility</p:attrName>
                                        </p:attrNameLst>
                                      </p:cBhvr>
                                      <p:to>
                                        <p:strVal val="visible"/>
                                      </p:to>
                                    </p:set>
                                  </p:childTnLst>
                                  <p:subTnLst>
                                    <p:set>
                                      <p:cBhvr override="childStyle">
                                        <p:cTn dur="1" fill="hold" display="0" masterRel="sameClick" afterEffect="1">
                                          <p:stCondLst>
                                            <p:cond evt="end" delay="0">
                                              <p:tn val="80"/>
                                            </p:cond>
                                          </p:stCondLst>
                                        </p:cTn>
                                        <p:tgtEl>
                                          <p:spTgt spid="7267"/>
                                        </p:tgtEl>
                                        <p:attrNameLst>
                                          <p:attrName>style.visibility</p:attrName>
                                        </p:attrNameLst>
                                      </p:cBhvr>
                                      <p:to>
                                        <p:strVal val="hidden"/>
                                      </p:to>
                                    </p:set>
                                  </p:subTnLst>
                                </p:cTn>
                              </p:par>
                            </p:childTnLst>
                          </p:cTn>
                        </p:par>
                        <p:par>
                          <p:cTn id="82" fill="hold" nodeType="afterGroup">
                            <p:stCondLst>
                              <p:cond delay="26000"/>
                            </p:stCondLst>
                            <p:childTnLst>
                              <p:par>
                                <p:cTn id="83" presetID="11" presetClass="entr" presetSubtype="0" fill="hold" grpId="0" nodeType="afterEffect">
                                  <p:stCondLst>
                                    <p:cond delay="0"/>
                                  </p:stCondLst>
                                  <p:childTnLst>
                                    <p:set>
                                      <p:cBhvr>
                                        <p:cTn id="84" dur="1000">
                                          <p:stCondLst>
                                            <p:cond delay="0"/>
                                          </p:stCondLst>
                                        </p:cTn>
                                        <p:tgtEl>
                                          <p:spTgt spid="7268"/>
                                        </p:tgtEl>
                                        <p:attrNameLst>
                                          <p:attrName>style.visibility</p:attrName>
                                        </p:attrNameLst>
                                      </p:cBhvr>
                                      <p:to>
                                        <p:strVal val="visible"/>
                                      </p:to>
                                    </p:set>
                                  </p:childTnLst>
                                  <p:subTnLst>
                                    <p:set>
                                      <p:cBhvr override="childStyle">
                                        <p:cTn dur="1" fill="hold" display="0" masterRel="sameClick" afterEffect="1">
                                          <p:stCondLst>
                                            <p:cond evt="end" delay="0">
                                              <p:tn val="83"/>
                                            </p:cond>
                                          </p:stCondLst>
                                        </p:cTn>
                                        <p:tgtEl>
                                          <p:spTgt spid="7268"/>
                                        </p:tgtEl>
                                        <p:attrNameLst>
                                          <p:attrName>style.visibility</p:attrName>
                                        </p:attrNameLst>
                                      </p:cBhvr>
                                      <p:to>
                                        <p:strVal val="hidden"/>
                                      </p:to>
                                    </p:set>
                                  </p:subTnLst>
                                </p:cTn>
                              </p:par>
                            </p:childTnLst>
                          </p:cTn>
                        </p:par>
                        <p:par>
                          <p:cTn id="85" fill="hold" nodeType="afterGroup">
                            <p:stCondLst>
                              <p:cond delay="27000"/>
                            </p:stCondLst>
                            <p:childTnLst>
                              <p:par>
                                <p:cTn id="86" presetID="11" presetClass="entr" presetSubtype="0" fill="hold" grpId="0" nodeType="afterEffect">
                                  <p:stCondLst>
                                    <p:cond delay="0"/>
                                  </p:stCondLst>
                                  <p:childTnLst>
                                    <p:set>
                                      <p:cBhvr>
                                        <p:cTn id="87" dur="1000">
                                          <p:stCondLst>
                                            <p:cond delay="0"/>
                                          </p:stCondLst>
                                        </p:cTn>
                                        <p:tgtEl>
                                          <p:spTgt spid="7270"/>
                                        </p:tgtEl>
                                        <p:attrNameLst>
                                          <p:attrName>style.visibility</p:attrName>
                                        </p:attrNameLst>
                                      </p:cBhvr>
                                      <p:to>
                                        <p:strVal val="visible"/>
                                      </p:to>
                                    </p:set>
                                  </p:childTnLst>
                                  <p:subTnLst>
                                    <p:set>
                                      <p:cBhvr override="childStyle">
                                        <p:cTn dur="1" fill="hold" display="0" masterRel="sameClick" afterEffect="1">
                                          <p:stCondLst>
                                            <p:cond evt="end" delay="0">
                                              <p:tn val="86"/>
                                            </p:cond>
                                          </p:stCondLst>
                                        </p:cTn>
                                        <p:tgtEl>
                                          <p:spTgt spid="7270"/>
                                        </p:tgtEl>
                                        <p:attrNameLst>
                                          <p:attrName>style.visibility</p:attrName>
                                        </p:attrNameLst>
                                      </p:cBhvr>
                                      <p:to>
                                        <p:strVal val="hidden"/>
                                      </p:to>
                                    </p:set>
                                  </p:subTnLst>
                                </p:cTn>
                              </p:par>
                            </p:childTnLst>
                          </p:cTn>
                        </p:par>
                        <p:par>
                          <p:cTn id="88" fill="hold" nodeType="afterGroup">
                            <p:stCondLst>
                              <p:cond delay="28000"/>
                            </p:stCondLst>
                            <p:childTnLst>
                              <p:par>
                                <p:cTn id="89" presetID="11" presetClass="entr" presetSubtype="0" fill="hold" grpId="0" nodeType="afterEffect">
                                  <p:stCondLst>
                                    <p:cond delay="0"/>
                                  </p:stCondLst>
                                  <p:childTnLst>
                                    <p:set>
                                      <p:cBhvr>
                                        <p:cTn id="90" dur="1000">
                                          <p:stCondLst>
                                            <p:cond delay="0"/>
                                          </p:stCondLst>
                                        </p:cTn>
                                        <p:tgtEl>
                                          <p:spTgt spid="7271"/>
                                        </p:tgtEl>
                                        <p:attrNameLst>
                                          <p:attrName>style.visibility</p:attrName>
                                        </p:attrNameLst>
                                      </p:cBhvr>
                                      <p:to>
                                        <p:strVal val="visible"/>
                                      </p:to>
                                    </p:set>
                                  </p:childTnLst>
                                  <p:subTnLst>
                                    <p:set>
                                      <p:cBhvr override="childStyle">
                                        <p:cTn dur="1" fill="hold" display="0" masterRel="sameClick" afterEffect="1">
                                          <p:stCondLst>
                                            <p:cond evt="end" delay="0">
                                              <p:tn val="89"/>
                                            </p:cond>
                                          </p:stCondLst>
                                        </p:cTn>
                                        <p:tgtEl>
                                          <p:spTgt spid="7271"/>
                                        </p:tgtEl>
                                        <p:attrNameLst>
                                          <p:attrName>style.visibility</p:attrName>
                                        </p:attrNameLst>
                                      </p:cBhvr>
                                      <p:to>
                                        <p:strVal val="hidden"/>
                                      </p:to>
                                    </p:set>
                                  </p:subTnLst>
                                </p:cTn>
                              </p:par>
                            </p:childTnLst>
                          </p:cTn>
                        </p:par>
                        <p:par>
                          <p:cTn id="91" fill="hold" nodeType="afterGroup">
                            <p:stCondLst>
                              <p:cond delay="29000"/>
                            </p:stCondLst>
                            <p:childTnLst>
                              <p:par>
                                <p:cTn id="92" presetID="11" presetClass="entr" presetSubtype="0" fill="hold" grpId="0" nodeType="afterEffect">
                                  <p:stCondLst>
                                    <p:cond delay="0"/>
                                  </p:stCondLst>
                                  <p:childTnLst>
                                    <p:set>
                                      <p:cBhvr>
                                        <p:cTn id="93" dur="1000">
                                          <p:stCondLst>
                                            <p:cond delay="0"/>
                                          </p:stCondLst>
                                        </p:cTn>
                                        <p:tgtEl>
                                          <p:spTgt spid="7272"/>
                                        </p:tgtEl>
                                        <p:attrNameLst>
                                          <p:attrName>style.visibility</p:attrName>
                                        </p:attrNameLst>
                                      </p:cBhvr>
                                      <p:to>
                                        <p:strVal val="visible"/>
                                      </p:to>
                                    </p:set>
                                  </p:childTnLst>
                                  <p:subTnLst>
                                    <p:set>
                                      <p:cBhvr override="childStyle">
                                        <p:cTn dur="1" fill="hold" display="0" masterRel="sameClick" afterEffect="1">
                                          <p:stCondLst>
                                            <p:cond evt="end" delay="0">
                                              <p:tn val="92"/>
                                            </p:cond>
                                          </p:stCondLst>
                                        </p:cTn>
                                        <p:tgtEl>
                                          <p:spTgt spid="7272"/>
                                        </p:tgtEl>
                                        <p:attrNameLst>
                                          <p:attrName>style.visibility</p:attrName>
                                        </p:attrNameLst>
                                      </p:cBhvr>
                                      <p:to>
                                        <p:strVal val="hidden"/>
                                      </p:to>
                                    </p:set>
                                  </p:subTnLst>
                                </p:cTn>
                              </p:par>
                            </p:childTnLst>
                          </p:cTn>
                        </p:par>
                        <p:par>
                          <p:cTn id="94" fill="hold" nodeType="afterGroup">
                            <p:stCondLst>
                              <p:cond delay="30000"/>
                            </p:stCondLst>
                            <p:childTnLst>
                              <p:par>
                                <p:cTn id="95" presetID="11" presetClass="entr" presetSubtype="0" fill="hold" grpId="0" nodeType="afterEffect">
                                  <p:stCondLst>
                                    <p:cond delay="0"/>
                                  </p:stCondLst>
                                  <p:childTnLst>
                                    <p:set>
                                      <p:cBhvr>
                                        <p:cTn id="96" dur="1000">
                                          <p:stCondLst>
                                            <p:cond delay="0"/>
                                          </p:stCondLst>
                                        </p:cTn>
                                        <p:tgtEl>
                                          <p:spTgt spid="7273"/>
                                        </p:tgtEl>
                                        <p:attrNameLst>
                                          <p:attrName>style.visibility</p:attrName>
                                        </p:attrNameLst>
                                      </p:cBhvr>
                                      <p:to>
                                        <p:strVal val="visible"/>
                                      </p:to>
                                    </p:set>
                                  </p:childTnLst>
                                  <p:subTnLst>
                                    <p:set>
                                      <p:cBhvr override="childStyle">
                                        <p:cTn dur="1" fill="hold" display="0" masterRel="sameClick" afterEffect="1">
                                          <p:stCondLst>
                                            <p:cond evt="end" delay="0">
                                              <p:tn val="95"/>
                                            </p:cond>
                                          </p:stCondLst>
                                        </p:cTn>
                                        <p:tgtEl>
                                          <p:spTgt spid="7273"/>
                                        </p:tgtEl>
                                        <p:attrNameLst>
                                          <p:attrName>style.visibility</p:attrName>
                                        </p:attrNameLst>
                                      </p:cBhvr>
                                      <p:to>
                                        <p:strVal val="hidden"/>
                                      </p:to>
                                    </p:set>
                                  </p:subTnLst>
                                </p:cTn>
                              </p:par>
                            </p:childTnLst>
                          </p:cTn>
                        </p:par>
                        <p:par>
                          <p:cTn id="97" fill="hold" nodeType="afterGroup">
                            <p:stCondLst>
                              <p:cond delay="31000"/>
                            </p:stCondLst>
                            <p:childTnLst>
                              <p:par>
                                <p:cTn id="98" presetID="11" presetClass="entr" presetSubtype="0" fill="hold" grpId="0" nodeType="afterEffect">
                                  <p:stCondLst>
                                    <p:cond delay="0"/>
                                  </p:stCondLst>
                                  <p:childTnLst>
                                    <p:set>
                                      <p:cBhvr>
                                        <p:cTn id="99" dur="1000">
                                          <p:stCondLst>
                                            <p:cond delay="0"/>
                                          </p:stCondLst>
                                        </p:cTn>
                                        <p:tgtEl>
                                          <p:spTgt spid="7274"/>
                                        </p:tgtEl>
                                        <p:attrNameLst>
                                          <p:attrName>style.visibility</p:attrName>
                                        </p:attrNameLst>
                                      </p:cBhvr>
                                      <p:to>
                                        <p:strVal val="visible"/>
                                      </p:to>
                                    </p:set>
                                  </p:childTnLst>
                                  <p:subTnLst>
                                    <p:set>
                                      <p:cBhvr override="childStyle">
                                        <p:cTn dur="1" fill="hold" display="0" masterRel="sameClick" afterEffect="1">
                                          <p:stCondLst>
                                            <p:cond evt="end" delay="0">
                                              <p:tn val="98"/>
                                            </p:cond>
                                          </p:stCondLst>
                                        </p:cTn>
                                        <p:tgtEl>
                                          <p:spTgt spid="7274"/>
                                        </p:tgtEl>
                                        <p:attrNameLst>
                                          <p:attrName>style.visibility</p:attrName>
                                        </p:attrNameLst>
                                      </p:cBhvr>
                                      <p:to>
                                        <p:strVal val="hidden"/>
                                      </p:to>
                                    </p:set>
                                  </p:subTnLst>
                                </p:cTn>
                              </p:par>
                            </p:childTnLst>
                          </p:cTn>
                        </p:par>
                        <p:par>
                          <p:cTn id="100" fill="hold" nodeType="afterGroup">
                            <p:stCondLst>
                              <p:cond delay="32000"/>
                            </p:stCondLst>
                            <p:childTnLst>
                              <p:par>
                                <p:cTn id="101" presetID="11" presetClass="entr" presetSubtype="0" fill="hold" grpId="0" nodeType="afterEffect">
                                  <p:stCondLst>
                                    <p:cond delay="0"/>
                                  </p:stCondLst>
                                  <p:childTnLst>
                                    <p:set>
                                      <p:cBhvr>
                                        <p:cTn id="102" dur="1000">
                                          <p:stCondLst>
                                            <p:cond delay="0"/>
                                          </p:stCondLst>
                                        </p:cTn>
                                        <p:tgtEl>
                                          <p:spTgt spid="7275"/>
                                        </p:tgtEl>
                                        <p:attrNameLst>
                                          <p:attrName>style.visibility</p:attrName>
                                        </p:attrNameLst>
                                      </p:cBhvr>
                                      <p:to>
                                        <p:strVal val="visible"/>
                                      </p:to>
                                    </p:set>
                                  </p:childTnLst>
                                  <p:subTnLst>
                                    <p:set>
                                      <p:cBhvr override="childStyle">
                                        <p:cTn dur="1" fill="hold" display="0" masterRel="sameClick" afterEffect="1">
                                          <p:stCondLst>
                                            <p:cond evt="end" delay="0">
                                              <p:tn val="101"/>
                                            </p:cond>
                                          </p:stCondLst>
                                        </p:cTn>
                                        <p:tgtEl>
                                          <p:spTgt spid="7275"/>
                                        </p:tgtEl>
                                        <p:attrNameLst>
                                          <p:attrName>style.visibility</p:attrName>
                                        </p:attrNameLst>
                                      </p:cBhvr>
                                      <p:to>
                                        <p:strVal val="hidden"/>
                                      </p:to>
                                    </p:set>
                                  </p:subTnLst>
                                </p:cTn>
                              </p:par>
                            </p:childTnLst>
                          </p:cTn>
                        </p:par>
                        <p:par>
                          <p:cTn id="103" fill="hold" nodeType="afterGroup">
                            <p:stCondLst>
                              <p:cond delay="33000"/>
                            </p:stCondLst>
                            <p:childTnLst>
                              <p:par>
                                <p:cTn id="104" presetID="11" presetClass="entr" presetSubtype="0" fill="hold" grpId="0" nodeType="afterEffect">
                                  <p:stCondLst>
                                    <p:cond delay="0"/>
                                  </p:stCondLst>
                                  <p:childTnLst>
                                    <p:set>
                                      <p:cBhvr>
                                        <p:cTn id="105" dur="1000">
                                          <p:stCondLst>
                                            <p:cond delay="0"/>
                                          </p:stCondLst>
                                        </p:cTn>
                                        <p:tgtEl>
                                          <p:spTgt spid="7276"/>
                                        </p:tgtEl>
                                        <p:attrNameLst>
                                          <p:attrName>style.visibility</p:attrName>
                                        </p:attrNameLst>
                                      </p:cBhvr>
                                      <p:to>
                                        <p:strVal val="visible"/>
                                      </p:to>
                                    </p:set>
                                  </p:childTnLst>
                                  <p:subTnLst>
                                    <p:set>
                                      <p:cBhvr override="childStyle">
                                        <p:cTn dur="1" fill="hold" display="0" masterRel="sameClick" afterEffect="1">
                                          <p:stCondLst>
                                            <p:cond evt="end" delay="0">
                                              <p:tn val="104"/>
                                            </p:cond>
                                          </p:stCondLst>
                                        </p:cTn>
                                        <p:tgtEl>
                                          <p:spTgt spid="7276"/>
                                        </p:tgtEl>
                                        <p:attrNameLst>
                                          <p:attrName>style.visibility</p:attrName>
                                        </p:attrNameLst>
                                      </p:cBhvr>
                                      <p:to>
                                        <p:strVal val="hidden"/>
                                      </p:to>
                                    </p:set>
                                  </p:subTnLst>
                                </p:cTn>
                              </p:par>
                            </p:childTnLst>
                          </p:cTn>
                        </p:par>
                        <p:par>
                          <p:cTn id="106" fill="hold" nodeType="afterGroup">
                            <p:stCondLst>
                              <p:cond delay="34000"/>
                            </p:stCondLst>
                            <p:childTnLst>
                              <p:par>
                                <p:cTn id="107" presetID="11" presetClass="entr" presetSubtype="0" fill="hold" grpId="0" nodeType="afterEffect">
                                  <p:stCondLst>
                                    <p:cond delay="0"/>
                                  </p:stCondLst>
                                  <p:childTnLst>
                                    <p:set>
                                      <p:cBhvr>
                                        <p:cTn id="108" dur="1000">
                                          <p:stCondLst>
                                            <p:cond delay="0"/>
                                          </p:stCondLst>
                                        </p:cTn>
                                        <p:tgtEl>
                                          <p:spTgt spid="7277"/>
                                        </p:tgtEl>
                                        <p:attrNameLst>
                                          <p:attrName>style.visibility</p:attrName>
                                        </p:attrNameLst>
                                      </p:cBhvr>
                                      <p:to>
                                        <p:strVal val="visible"/>
                                      </p:to>
                                    </p:set>
                                  </p:childTnLst>
                                  <p:subTnLst>
                                    <p:set>
                                      <p:cBhvr override="childStyle">
                                        <p:cTn dur="1" fill="hold" display="0" masterRel="sameClick" afterEffect="1">
                                          <p:stCondLst>
                                            <p:cond evt="end" delay="0">
                                              <p:tn val="107"/>
                                            </p:cond>
                                          </p:stCondLst>
                                        </p:cTn>
                                        <p:tgtEl>
                                          <p:spTgt spid="7277"/>
                                        </p:tgtEl>
                                        <p:attrNameLst>
                                          <p:attrName>style.visibility</p:attrName>
                                        </p:attrNameLst>
                                      </p:cBhvr>
                                      <p:to>
                                        <p:strVal val="hidden"/>
                                      </p:to>
                                    </p:set>
                                  </p:subTnLst>
                                </p:cTn>
                              </p:par>
                            </p:childTnLst>
                          </p:cTn>
                        </p:par>
                        <p:par>
                          <p:cTn id="109" fill="hold" nodeType="afterGroup">
                            <p:stCondLst>
                              <p:cond delay="35000"/>
                            </p:stCondLst>
                            <p:childTnLst>
                              <p:par>
                                <p:cTn id="110" presetID="11" presetClass="entr" presetSubtype="0" fill="hold" grpId="0" nodeType="afterEffect">
                                  <p:stCondLst>
                                    <p:cond delay="0"/>
                                  </p:stCondLst>
                                  <p:childTnLst>
                                    <p:set>
                                      <p:cBhvr>
                                        <p:cTn id="111" dur="1000">
                                          <p:stCondLst>
                                            <p:cond delay="0"/>
                                          </p:stCondLst>
                                        </p:cTn>
                                        <p:tgtEl>
                                          <p:spTgt spid="7278"/>
                                        </p:tgtEl>
                                        <p:attrNameLst>
                                          <p:attrName>style.visibility</p:attrName>
                                        </p:attrNameLst>
                                      </p:cBhvr>
                                      <p:to>
                                        <p:strVal val="visible"/>
                                      </p:to>
                                    </p:set>
                                  </p:childTnLst>
                                  <p:subTnLst>
                                    <p:set>
                                      <p:cBhvr override="childStyle">
                                        <p:cTn dur="1" fill="hold" display="0" masterRel="sameClick" afterEffect="1">
                                          <p:stCondLst>
                                            <p:cond evt="end" delay="0">
                                              <p:tn val="110"/>
                                            </p:cond>
                                          </p:stCondLst>
                                        </p:cTn>
                                        <p:tgtEl>
                                          <p:spTgt spid="7278"/>
                                        </p:tgtEl>
                                        <p:attrNameLst>
                                          <p:attrName>style.visibility</p:attrName>
                                        </p:attrNameLst>
                                      </p:cBhvr>
                                      <p:to>
                                        <p:strVal val="hidden"/>
                                      </p:to>
                                    </p:set>
                                  </p:subTnLst>
                                </p:cTn>
                              </p:par>
                            </p:childTnLst>
                          </p:cTn>
                        </p:par>
                        <p:par>
                          <p:cTn id="112" fill="hold" nodeType="afterGroup">
                            <p:stCondLst>
                              <p:cond delay="36000"/>
                            </p:stCondLst>
                            <p:childTnLst>
                              <p:par>
                                <p:cTn id="113" presetID="11" presetClass="entr" presetSubtype="0" fill="hold" grpId="0" nodeType="afterEffect">
                                  <p:stCondLst>
                                    <p:cond delay="0"/>
                                  </p:stCondLst>
                                  <p:childTnLst>
                                    <p:set>
                                      <p:cBhvr>
                                        <p:cTn id="114" dur="1000">
                                          <p:stCondLst>
                                            <p:cond delay="0"/>
                                          </p:stCondLst>
                                        </p:cTn>
                                        <p:tgtEl>
                                          <p:spTgt spid="7279"/>
                                        </p:tgtEl>
                                        <p:attrNameLst>
                                          <p:attrName>style.visibility</p:attrName>
                                        </p:attrNameLst>
                                      </p:cBhvr>
                                      <p:to>
                                        <p:strVal val="visible"/>
                                      </p:to>
                                    </p:set>
                                  </p:childTnLst>
                                  <p:subTnLst>
                                    <p:set>
                                      <p:cBhvr override="childStyle">
                                        <p:cTn dur="1" fill="hold" display="0" masterRel="sameClick" afterEffect="1">
                                          <p:stCondLst>
                                            <p:cond evt="end" delay="0">
                                              <p:tn val="113"/>
                                            </p:cond>
                                          </p:stCondLst>
                                        </p:cTn>
                                        <p:tgtEl>
                                          <p:spTgt spid="7279"/>
                                        </p:tgtEl>
                                        <p:attrNameLst>
                                          <p:attrName>style.visibility</p:attrName>
                                        </p:attrNameLst>
                                      </p:cBhvr>
                                      <p:to>
                                        <p:strVal val="hidden"/>
                                      </p:to>
                                    </p:set>
                                  </p:subTnLst>
                                </p:cTn>
                              </p:par>
                            </p:childTnLst>
                          </p:cTn>
                        </p:par>
                        <p:par>
                          <p:cTn id="115" fill="hold" nodeType="afterGroup">
                            <p:stCondLst>
                              <p:cond delay="37000"/>
                            </p:stCondLst>
                            <p:childTnLst>
                              <p:par>
                                <p:cTn id="116" presetID="11" presetClass="entr" presetSubtype="0" fill="hold" grpId="0" nodeType="afterEffect">
                                  <p:stCondLst>
                                    <p:cond delay="0"/>
                                  </p:stCondLst>
                                  <p:childTnLst>
                                    <p:set>
                                      <p:cBhvr>
                                        <p:cTn id="117" dur="1000">
                                          <p:stCondLst>
                                            <p:cond delay="0"/>
                                          </p:stCondLst>
                                        </p:cTn>
                                        <p:tgtEl>
                                          <p:spTgt spid="7280"/>
                                        </p:tgtEl>
                                        <p:attrNameLst>
                                          <p:attrName>style.visibility</p:attrName>
                                        </p:attrNameLst>
                                      </p:cBhvr>
                                      <p:to>
                                        <p:strVal val="visible"/>
                                      </p:to>
                                    </p:set>
                                  </p:childTnLst>
                                  <p:subTnLst>
                                    <p:set>
                                      <p:cBhvr override="childStyle">
                                        <p:cTn dur="1" fill="hold" display="0" masterRel="sameClick" afterEffect="1">
                                          <p:stCondLst>
                                            <p:cond evt="end" delay="0">
                                              <p:tn val="116"/>
                                            </p:cond>
                                          </p:stCondLst>
                                        </p:cTn>
                                        <p:tgtEl>
                                          <p:spTgt spid="7280"/>
                                        </p:tgtEl>
                                        <p:attrNameLst>
                                          <p:attrName>style.visibility</p:attrName>
                                        </p:attrNameLst>
                                      </p:cBhvr>
                                      <p:to>
                                        <p:strVal val="hidden"/>
                                      </p:to>
                                    </p:set>
                                  </p:subTnLst>
                                </p:cTn>
                              </p:par>
                            </p:childTnLst>
                          </p:cTn>
                        </p:par>
                        <p:par>
                          <p:cTn id="118" fill="hold" nodeType="afterGroup">
                            <p:stCondLst>
                              <p:cond delay="38000"/>
                            </p:stCondLst>
                            <p:childTnLst>
                              <p:par>
                                <p:cTn id="119" presetID="11" presetClass="entr" presetSubtype="0" fill="hold" grpId="0" nodeType="afterEffect">
                                  <p:stCondLst>
                                    <p:cond delay="0"/>
                                  </p:stCondLst>
                                  <p:childTnLst>
                                    <p:set>
                                      <p:cBhvr>
                                        <p:cTn id="120" dur="1000">
                                          <p:stCondLst>
                                            <p:cond delay="0"/>
                                          </p:stCondLst>
                                        </p:cTn>
                                        <p:tgtEl>
                                          <p:spTgt spid="7281"/>
                                        </p:tgtEl>
                                        <p:attrNameLst>
                                          <p:attrName>style.visibility</p:attrName>
                                        </p:attrNameLst>
                                      </p:cBhvr>
                                      <p:to>
                                        <p:strVal val="visible"/>
                                      </p:to>
                                    </p:set>
                                  </p:childTnLst>
                                  <p:subTnLst>
                                    <p:set>
                                      <p:cBhvr override="childStyle">
                                        <p:cTn dur="1" fill="hold" display="0" masterRel="sameClick" afterEffect="1">
                                          <p:stCondLst>
                                            <p:cond evt="end" delay="0">
                                              <p:tn val="119"/>
                                            </p:cond>
                                          </p:stCondLst>
                                        </p:cTn>
                                        <p:tgtEl>
                                          <p:spTgt spid="7281"/>
                                        </p:tgtEl>
                                        <p:attrNameLst>
                                          <p:attrName>style.visibility</p:attrName>
                                        </p:attrNameLst>
                                      </p:cBhvr>
                                      <p:to>
                                        <p:strVal val="hidden"/>
                                      </p:to>
                                    </p:set>
                                  </p:subTnLst>
                                </p:cTn>
                              </p:par>
                            </p:childTnLst>
                          </p:cTn>
                        </p:par>
                        <p:par>
                          <p:cTn id="121" fill="hold" nodeType="afterGroup">
                            <p:stCondLst>
                              <p:cond delay="39000"/>
                            </p:stCondLst>
                            <p:childTnLst>
                              <p:par>
                                <p:cTn id="122" presetID="11" presetClass="entr" presetSubtype="0" fill="hold" grpId="0" nodeType="afterEffect">
                                  <p:stCondLst>
                                    <p:cond delay="0"/>
                                  </p:stCondLst>
                                  <p:childTnLst>
                                    <p:set>
                                      <p:cBhvr>
                                        <p:cTn id="123" dur="1000">
                                          <p:stCondLst>
                                            <p:cond delay="0"/>
                                          </p:stCondLst>
                                        </p:cTn>
                                        <p:tgtEl>
                                          <p:spTgt spid="7282"/>
                                        </p:tgtEl>
                                        <p:attrNameLst>
                                          <p:attrName>style.visibility</p:attrName>
                                        </p:attrNameLst>
                                      </p:cBhvr>
                                      <p:to>
                                        <p:strVal val="visible"/>
                                      </p:to>
                                    </p:set>
                                  </p:childTnLst>
                                  <p:subTnLst>
                                    <p:set>
                                      <p:cBhvr override="childStyle">
                                        <p:cTn dur="1" fill="hold" display="0" masterRel="sameClick" afterEffect="1">
                                          <p:stCondLst>
                                            <p:cond evt="end" delay="0">
                                              <p:tn val="122"/>
                                            </p:cond>
                                          </p:stCondLst>
                                        </p:cTn>
                                        <p:tgtEl>
                                          <p:spTgt spid="7282"/>
                                        </p:tgtEl>
                                        <p:attrNameLst>
                                          <p:attrName>style.visibility</p:attrName>
                                        </p:attrNameLst>
                                      </p:cBhvr>
                                      <p:to>
                                        <p:strVal val="hidden"/>
                                      </p:to>
                                    </p:set>
                                  </p:subTnLst>
                                </p:cTn>
                              </p:par>
                            </p:childTnLst>
                          </p:cTn>
                        </p:par>
                        <p:par>
                          <p:cTn id="124" fill="hold" nodeType="afterGroup">
                            <p:stCondLst>
                              <p:cond delay="40000"/>
                            </p:stCondLst>
                            <p:childTnLst>
                              <p:par>
                                <p:cTn id="125" presetID="11" presetClass="entr" presetSubtype="0" fill="hold" grpId="0" nodeType="afterEffect">
                                  <p:stCondLst>
                                    <p:cond delay="0"/>
                                  </p:stCondLst>
                                  <p:childTnLst>
                                    <p:set>
                                      <p:cBhvr>
                                        <p:cTn id="126" dur="1000">
                                          <p:stCondLst>
                                            <p:cond delay="0"/>
                                          </p:stCondLst>
                                        </p:cTn>
                                        <p:tgtEl>
                                          <p:spTgt spid="7283"/>
                                        </p:tgtEl>
                                        <p:attrNameLst>
                                          <p:attrName>style.visibility</p:attrName>
                                        </p:attrNameLst>
                                      </p:cBhvr>
                                      <p:to>
                                        <p:strVal val="visible"/>
                                      </p:to>
                                    </p:set>
                                  </p:childTnLst>
                                  <p:subTnLst>
                                    <p:set>
                                      <p:cBhvr override="childStyle">
                                        <p:cTn dur="1" fill="hold" display="0" masterRel="sameClick" afterEffect="1">
                                          <p:stCondLst>
                                            <p:cond evt="end" delay="0">
                                              <p:tn val="125"/>
                                            </p:cond>
                                          </p:stCondLst>
                                        </p:cTn>
                                        <p:tgtEl>
                                          <p:spTgt spid="7283"/>
                                        </p:tgtEl>
                                        <p:attrNameLst>
                                          <p:attrName>style.visibility</p:attrName>
                                        </p:attrNameLst>
                                      </p:cBhvr>
                                      <p:to>
                                        <p:strVal val="hidden"/>
                                      </p:to>
                                    </p:set>
                                  </p:subTnLst>
                                </p:cTn>
                              </p:par>
                            </p:childTnLst>
                          </p:cTn>
                        </p:par>
                        <p:par>
                          <p:cTn id="127" fill="hold" nodeType="afterGroup">
                            <p:stCondLst>
                              <p:cond delay="41000"/>
                            </p:stCondLst>
                            <p:childTnLst>
                              <p:par>
                                <p:cTn id="128" presetID="11" presetClass="entr" presetSubtype="0" fill="hold" grpId="0" nodeType="afterEffect">
                                  <p:stCondLst>
                                    <p:cond delay="0"/>
                                  </p:stCondLst>
                                  <p:childTnLst>
                                    <p:set>
                                      <p:cBhvr>
                                        <p:cTn id="129" dur="1000">
                                          <p:stCondLst>
                                            <p:cond delay="0"/>
                                          </p:stCondLst>
                                        </p:cTn>
                                        <p:tgtEl>
                                          <p:spTgt spid="7284"/>
                                        </p:tgtEl>
                                        <p:attrNameLst>
                                          <p:attrName>style.visibility</p:attrName>
                                        </p:attrNameLst>
                                      </p:cBhvr>
                                      <p:to>
                                        <p:strVal val="visible"/>
                                      </p:to>
                                    </p:set>
                                  </p:childTnLst>
                                  <p:subTnLst>
                                    <p:set>
                                      <p:cBhvr override="childStyle">
                                        <p:cTn dur="1" fill="hold" display="0" masterRel="sameClick" afterEffect="1">
                                          <p:stCondLst>
                                            <p:cond evt="end" delay="0">
                                              <p:tn val="128"/>
                                            </p:cond>
                                          </p:stCondLst>
                                        </p:cTn>
                                        <p:tgtEl>
                                          <p:spTgt spid="7284"/>
                                        </p:tgtEl>
                                        <p:attrNameLst>
                                          <p:attrName>style.visibility</p:attrName>
                                        </p:attrNameLst>
                                      </p:cBhvr>
                                      <p:to>
                                        <p:strVal val="hidden"/>
                                      </p:to>
                                    </p:set>
                                  </p:subTnLst>
                                </p:cTn>
                              </p:par>
                            </p:childTnLst>
                          </p:cTn>
                        </p:par>
                        <p:par>
                          <p:cTn id="130" fill="hold" nodeType="afterGroup">
                            <p:stCondLst>
                              <p:cond delay="42000"/>
                            </p:stCondLst>
                            <p:childTnLst>
                              <p:par>
                                <p:cTn id="131" presetID="11" presetClass="entr" presetSubtype="0" fill="hold" grpId="0" nodeType="afterEffect">
                                  <p:stCondLst>
                                    <p:cond delay="0"/>
                                  </p:stCondLst>
                                  <p:childTnLst>
                                    <p:set>
                                      <p:cBhvr>
                                        <p:cTn id="132" dur="1000">
                                          <p:stCondLst>
                                            <p:cond delay="0"/>
                                          </p:stCondLst>
                                        </p:cTn>
                                        <p:tgtEl>
                                          <p:spTgt spid="7285"/>
                                        </p:tgtEl>
                                        <p:attrNameLst>
                                          <p:attrName>style.visibility</p:attrName>
                                        </p:attrNameLst>
                                      </p:cBhvr>
                                      <p:to>
                                        <p:strVal val="visible"/>
                                      </p:to>
                                    </p:set>
                                  </p:childTnLst>
                                  <p:subTnLst>
                                    <p:set>
                                      <p:cBhvr override="childStyle">
                                        <p:cTn dur="1" fill="hold" display="0" masterRel="sameClick" afterEffect="1">
                                          <p:stCondLst>
                                            <p:cond evt="end" delay="0">
                                              <p:tn val="131"/>
                                            </p:cond>
                                          </p:stCondLst>
                                        </p:cTn>
                                        <p:tgtEl>
                                          <p:spTgt spid="7285"/>
                                        </p:tgtEl>
                                        <p:attrNameLst>
                                          <p:attrName>style.visibility</p:attrName>
                                        </p:attrNameLst>
                                      </p:cBhvr>
                                      <p:to>
                                        <p:strVal val="hidden"/>
                                      </p:to>
                                    </p:set>
                                  </p:subTnLst>
                                </p:cTn>
                              </p:par>
                            </p:childTnLst>
                          </p:cTn>
                        </p:par>
                        <p:par>
                          <p:cTn id="133" fill="hold" nodeType="afterGroup">
                            <p:stCondLst>
                              <p:cond delay="43000"/>
                            </p:stCondLst>
                            <p:childTnLst>
                              <p:par>
                                <p:cTn id="134" presetID="11" presetClass="entr" presetSubtype="0" fill="hold" grpId="0" nodeType="afterEffect">
                                  <p:stCondLst>
                                    <p:cond delay="0"/>
                                  </p:stCondLst>
                                  <p:childTnLst>
                                    <p:set>
                                      <p:cBhvr>
                                        <p:cTn id="135" dur="1000">
                                          <p:stCondLst>
                                            <p:cond delay="0"/>
                                          </p:stCondLst>
                                        </p:cTn>
                                        <p:tgtEl>
                                          <p:spTgt spid="7286"/>
                                        </p:tgtEl>
                                        <p:attrNameLst>
                                          <p:attrName>style.visibility</p:attrName>
                                        </p:attrNameLst>
                                      </p:cBhvr>
                                      <p:to>
                                        <p:strVal val="visible"/>
                                      </p:to>
                                    </p:set>
                                  </p:childTnLst>
                                  <p:subTnLst>
                                    <p:set>
                                      <p:cBhvr override="childStyle">
                                        <p:cTn dur="1" fill="hold" display="0" masterRel="sameClick" afterEffect="1">
                                          <p:stCondLst>
                                            <p:cond evt="end" delay="0">
                                              <p:tn val="134"/>
                                            </p:cond>
                                          </p:stCondLst>
                                        </p:cTn>
                                        <p:tgtEl>
                                          <p:spTgt spid="7286"/>
                                        </p:tgtEl>
                                        <p:attrNameLst>
                                          <p:attrName>style.visibility</p:attrName>
                                        </p:attrNameLst>
                                      </p:cBhvr>
                                      <p:to>
                                        <p:strVal val="hidden"/>
                                      </p:to>
                                    </p:set>
                                  </p:subTnLst>
                                </p:cTn>
                              </p:par>
                            </p:childTnLst>
                          </p:cTn>
                        </p:par>
                        <p:par>
                          <p:cTn id="136" fill="hold" nodeType="afterGroup">
                            <p:stCondLst>
                              <p:cond delay="44000"/>
                            </p:stCondLst>
                            <p:childTnLst>
                              <p:par>
                                <p:cTn id="137" presetID="11" presetClass="entr" presetSubtype="0" fill="hold" grpId="0" nodeType="afterEffect">
                                  <p:stCondLst>
                                    <p:cond delay="0"/>
                                  </p:stCondLst>
                                  <p:childTnLst>
                                    <p:set>
                                      <p:cBhvr>
                                        <p:cTn id="138" dur="1000">
                                          <p:stCondLst>
                                            <p:cond delay="0"/>
                                          </p:stCondLst>
                                        </p:cTn>
                                        <p:tgtEl>
                                          <p:spTgt spid="7287"/>
                                        </p:tgtEl>
                                        <p:attrNameLst>
                                          <p:attrName>style.visibility</p:attrName>
                                        </p:attrNameLst>
                                      </p:cBhvr>
                                      <p:to>
                                        <p:strVal val="visible"/>
                                      </p:to>
                                    </p:set>
                                  </p:childTnLst>
                                  <p:subTnLst>
                                    <p:set>
                                      <p:cBhvr override="childStyle">
                                        <p:cTn dur="1" fill="hold" display="0" masterRel="sameClick" afterEffect="1">
                                          <p:stCondLst>
                                            <p:cond evt="end" delay="0">
                                              <p:tn val="137"/>
                                            </p:cond>
                                          </p:stCondLst>
                                        </p:cTn>
                                        <p:tgtEl>
                                          <p:spTgt spid="7287"/>
                                        </p:tgtEl>
                                        <p:attrNameLst>
                                          <p:attrName>style.visibility</p:attrName>
                                        </p:attrNameLst>
                                      </p:cBhvr>
                                      <p:to>
                                        <p:strVal val="hidden"/>
                                      </p:to>
                                    </p:set>
                                  </p:subTnLst>
                                </p:cTn>
                              </p:par>
                            </p:childTnLst>
                          </p:cTn>
                        </p:par>
                        <p:par>
                          <p:cTn id="139" fill="hold" nodeType="afterGroup">
                            <p:stCondLst>
                              <p:cond delay="45000"/>
                            </p:stCondLst>
                            <p:childTnLst>
                              <p:par>
                                <p:cTn id="140" presetID="11" presetClass="entr" presetSubtype="0" fill="hold" grpId="0" nodeType="afterEffect">
                                  <p:stCondLst>
                                    <p:cond delay="0"/>
                                  </p:stCondLst>
                                  <p:childTnLst>
                                    <p:set>
                                      <p:cBhvr>
                                        <p:cTn id="141" dur="1000">
                                          <p:stCondLst>
                                            <p:cond delay="0"/>
                                          </p:stCondLst>
                                        </p:cTn>
                                        <p:tgtEl>
                                          <p:spTgt spid="7288"/>
                                        </p:tgtEl>
                                        <p:attrNameLst>
                                          <p:attrName>style.visibility</p:attrName>
                                        </p:attrNameLst>
                                      </p:cBhvr>
                                      <p:to>
                                        <p:strVal val="visible"/>
                                      </p:to>
                                    </p:set>
                                  </p:childTnLst>
                                  <p:subTnLst>
                                    <p:set>
                                      <p:cBhvr override="childStyle">
                                        <p:cTn dur="1" fill="hold" display="0" masterRel="sameClick" afterEffect="1">
                                          <p:stCondLst>
                                            <p:cond evt="end" delay="0">
                                              <p:tn val="140"/>
                                            </p:cond>
                                          </p:stCondLst>
                                        </p:cTn>
                                        <p:tgtEl>
                                          <p:spTgt spid="7288"/>
                                        </p:tgtEl>
                                        <p:attrNameLst>
                                          <p:attrName>style.visibility</p:attrName>
                                        </p:attrNameLst>
                                      </p:cBhvr>
                                      <p:to>
                                        <p:strVal val="hidden"/>
                                      </p:to>
                                    </p:set>
                                  </p:subTnLst>
                                </p:cTn>
                              </p:par>
                            </p:childTnLst>
                          </p:cTn>
                        </p:par>
                        <p:par>
                          <p:cTn id="142" fill="hold" nodeType="afterGroup">
                            <p:stCondLst>
                              <p:cond delay="46000"/>
                            </p:stCondLst>
                            <p:childTnLst>
                              <p:par>
                                <p:cTn id="143" presetID="11" presetClass="entr" presetSubtype="0" fill="hold" grpId="0" nodeType="afterEffect">
                                  <p:stCondLst>
                                    <p:cond delay="0"/>
                                  </p:stCondLst>
                                  <p:childTnLst>
                                    <p:set>
                                      <p:cBhvr>
                                        <p:cTn id="144" dur="1000">
                                          <p:stCondLst>
                                            <p:cond delay="0"/>
                                          </p:stCondLst>
                                        </p:cTn>
                                        <p:tgtEl>
                                          <p:spTgt spid="7289"/>
                                        </p:tgtEl>
                                        <p:attrNameLst>
                                          <p:attrName>style.visibility</p:attrName>
                                        </p:attrNameLst>
                                      </p:cBhvr>
                                      <p:to>
                                        <p:strVal val="visible"/>
                                      </p:to>
                                    </p:set>
                                  </p:childTnLst>
                                  <p:subTnLst>
                                    <p:set>
                                      <p:cBhvr override="childStyle">
                                        <p:cTn dur="1" fill="hold" display="0" masterRel="sameClick" afterEffect="1">
                                          <p:stCondLst>
                                            <p:cond evt="end" delay="0">
                                              <p:tn val="143"/>
                                            </p:cond>
                                          </p:stCondLst>
                                        </p:cTn>
                                        <p:tgtEl>
                                          <p:spTgt spid="7289"/>
                                        </p:tgtEl>
                                        <p:attrNameLst>
                                          <p:attrName>style.visibility</p:attrName>
                                        </p:attrNameLst>
                                      </p:cBhvr>
                                      <p:to>
                                        <p:strVal val="hidden"/>
                                      </p:to>
                                    </p:set>
                                  </p:subTnLst>
                                </p:cTn>
                              </p:par>
                            </p:childTnLst>
                          </p:cTn>
                        </p:par>
                        <p:par>
                          <p:cTn id="145" fill="hold" nodeType="afterGroup">
                            <p:stCondLst>
                              <p:cond delay="47000"/>
                            </p:stCondLst>
                            <p:childTnLst>
                              <p:par>
                                <p:cTn id="146" presetID="11" presetClass="entr" presetSubtype="0" fill="hold" grpId="0" nodeType="afterEffect">
                                  <p:stCondLst>
                                    <p:cond delay="0"/>
                                  </p:stCondLst>
                                  <p:childTnLst>
                                    <p:set>
                                      <p:cBhvr>
                                        <p:cTn id="147" dur="1000">
                                          <p:stCondLst>
                                            <p:cond delay="0"/>
                                          </p:stCondLst>
                                        </p:cTn>
                                        <p:tgtEl>
                                          <p:spTgt spid="7290"/>
                                        </p:tgtEl>
                                        <p:attrNameLst>
                                          <p:attrName>style.visibility</p:attrName>
                                        </p:attrNameLst>
                                      </p:cBhvr>
                                      <p:to>
                                        <p:strVal val="visible"/>
                                      </p:to>
                                    </p:set>
                                  </p:childTnLst>
                                  <p:subTnLst>
                                    <p:set>
                                      <p:cBhvr override="childStyle">
                                        <p:cTn dur="1" fill="hold" display="0" masterRel="sameClick" afterEffect="1">
                                          <p:stCondLst>
                                            <p:cond evt="end" delay="0">
                                              <p:tn val="146"/>
                                            </p:cond>
                                          </p:stCondLst>
                                        </p:cTn>
                                        <p:tgtEl>
                                          <p:spTgt spid="7290"/>
                                        </p:tgtEl>
                                        <p:attrNameLst>
                                          <p:attrName>style.visibility</p:attrName>
                                        </p:attrNameLst>
                                      </p:cBhvr>
                                      <p:to>
                                        <p:strVal val="hidden"/>
                                      </p:to>
                                    </p:set>
                                  </p:subTnLst>
                                </p:cTn>
                              </p:par>
                            </p:childTnLst>
                          </p:cTn>
                        </p:par>
                        <p:par>
                          <p:cTn id="148" fill="hold" nodeType="afterGroup">
                            <p:stCondLst>
                              <p:cond delay="48000"/>
                            </p:stCondLst>
                            <p:childTnLst>
                              <p:par>
                                <p:cTn id="149" presetID="11" presetClass="entr" presetSubtype="0" fill="hold" grpId="0" nodeType="afterEffect">
                                  <p:stCondLst>
                                    <p:cond delay="0"/>
                                  </p:stCondLst>
                                  <p:childTnLst>
                                    <p:set>
                                      <p:cBhvr>
                                        <p:cTn id="150" dur="1000">
                                          <p:stCondLst>
                                            <p:cond delay="0"/>
                                          </p:stCondLst>
                                        </p:cTn>
                                        <p:tgtEl>
                                          <p:spTgt spid="7291"/>
                                        </p:tgtEl>
                                        <p:attrNameLst>
                                          <p:attrName>style.visibility</p:attrName>
                                        </p:attrNameLst>
                                      </p:cBhvr>
                                      <p:to>
                                        <p:strVal val="visible"/>
                                      </p:to>
                                    </p:set>
                                  </p:childTnLst>
                                  <p:subTnLst>
                                    <p:set>
                                      <p:cBhvr override="childStyle">
                                        <p:cTn dur="1" fill="hold" display="0" masterRel="sameClick" afterEffect="1">
                                          <p:stCondLst>
                                            <p:cond evt="end" delay="0">
                                              <p:tn val="149"/>
                                            </p:cond>
                                          </p:stCondLst>
                                        </p:cTn>
                                        <p:tgtEl>
                                          <p:spTgt spid="7291"/>
                                        </p:tgtEl>
                                        <p:attrNameLst>
                                          <p:attrName>style.visibility</p:attrName>
                                        </p:attrNameLst>
                                      </p:cBhvr>
                                      <p:to>
                                        <p:strVal val="hidden"/>
                                      </p:to>
                                    </p:set>
                                  </p:subTnLst>
                                </p:cTn>
                              </p:par>
                            </p:childTnLst>
                          </p:cTn>
                        </p:par>
                        <p:par>
                          <p:cTn id="151" fill="hold" nodeType="afterGroup">
                            <p:stCondLst>
                              <p:cond delay="49000"/>
                            </p:stCondLst>
                            <p:childTnLst>
                              <p:par>
                                <p:cTn id="152" presetID="11" presetClass="entr" presetSubtype="0" fill="hold" grpId="0" nodeType="afterEffect">
                                  <p:stCondLst>
                                    <p:cond delay="0"/>
                                  </p:stCondLst>
                                  <p:childTnLst>
                                    <p:set>
                                      <p:cBhvr>
                                        <p:cTn id="153" dur="1000">
                                          <p:stCondLst>
                                            <p:cond delay="0"/>
                                          </p:stCondLst>
                                        </p:cTn>
                                        <p:tgtEl>
                                          <p:spTgt spid="7292"/>
                                        </p:tgtEl>
                                        <p:attrNameLst>
                                          <p:attrName>style.visibility</p:attrName>
                                        </p:attrNameLst>
                                      </p:cBhvr>
                                      <p:to>
                                        <p:strVal val="visible"/>
                                      </p:to>
                                    </p:set>
                                  </p:childTnLst>
                                  <p:subTnLst>
                                    <p:set>
                                      <p:cBhvr override="childStyle">
                                        <p:cTn dur="1" fill="hold" display="0" masterRel="sameClick" afterEffect="1">
                                          <p:stCondLst>
                                            <p:cond evt="end" delay="0">
                                              <p:tn val="152"/>
                                            </p:cond>
                                          </p:stCondLst>
                                        </p:cTn>
                                        <p:tgtEl>
                                          <p:spTgt spid="7292"/>
                                        </p:tgtEl>
                                        <p:attrNameLst>
                                          <p:attrName>style.visibility</p:attrName>
                                        </p:attrNameLst>
                                      </p:cBhvr>
                                      <p:to>
                                        <p:strVal val="hidden"/>
                                      </p:to>
                                    </p:set>
                                  </p:subTnLst>
                                </p:cTn>
                              </p:par>
                            </p:childTnLst>
                          </p:cTn>
                        </p:par>
                        <p:par>
                          <p:cTn id="154" fill="hold" nodeType="afterGroup">
                            <p:stCondLst>
                              <p:cond delay="50000"/>
                            </p:stCondLst>
                            <p:childTnLst>
                              <p:par>
                                <p:cTn id="155" presetID="11" presetClass="entr" presetSubtype="0" fill="hold" grpId="0" nodeType="afterEffect">
                                  <p:stCondLst>
                                    <p:cond delay="0"/>
                                  </p:stCondLst>
                                  <p:childTnLst>
                                    <p:set>
                                      <p:cBhvr>
                                        <p:cTn id="156" dur="1000">
                                          <p:stCondLst>
                                            <p:cond delay="0"/>
                                          </p:stCondLst>
                                        </p:cTn>
                                        <p:tgtEl>
                                          <p:spTgt spid="7293"/>
                                        </p:tgtEl>
                                        <p:attrNameLst>
                                          <p:attrName>style.visibility</p:attrName>
                                        </p:attrNameLst>
                                      </p:cBhvr>
                                      <p:to>
                                        <p:strVal val="visible"/>
                                      </p:to>
                                    </p:set>
                                  </p:childTnLst>
                                  <p:subTnLst>
                                    <p:set>
                                      <p:cBhvr override="childStyle">
                                        <p:cTn dur="1" fill="hold" display="0" masterRel="sameClick" afterEffect="1">
                                          <p:stCondLst>
                                            <p:cond evt="end" delay="0">
                                              <p:tn val="155"/>
                                            </p:cond>
                                          </p:stCondLst>
                                        </p:cTn>
                                        <p:tgtEl>
                                          <p:spTgt spid="7293"/>
                                        </p:tgtEl>
                                        <p:attrNameLst>
                                          <p:attrName>style.visibility</p:attrName>
                                        </p:attrNameLst>
                                      </p:cBhvr>
                                      <p:to>
                                        <p:strVal val="hidden"/>
                                      </p:to>
                                    </p:set>
                                  </p:subTnLst>
                                </p:cTn>
                              </p:par>
                            </p:childTnLst>
                          </p:cTn>
                        </p:par>
                        <p:par>
                          <p:cTn id="157" fill="hold" nodeType="afterGroup">
                            <p:stCondLst>
                              <p:cond delay="51000"/>
                            </p:stCondLst>
                            <p:childTnLst>
                              <p:par>
                                <p:cTn id="158" presetID="11" presetClass="entr" presetSubtype="0" fill="hold" grpId="0" nodeType="afterEffect">
                                  <p:stCondLst>
                                    <p:cond delay="0"/>
                                  </p:stCondLst>
                                  <p:childTnLst>
                                    <p:set>
                                      <p:cBhvr>
                                        <p:cTn id="159" dur="1000">
                                          <p:stCondLst>
                                            <p:cond delay="0"/>
                                          </p:stCondLst>
                                        </p:cTn>
                                        <p:tgtEl>
                                          <p:spTgt spid="7294"/>
                                        </p:tgtEl>
                                        <p:attrNameLst>
                                          <p:attrName>style.visibility</p:attrName>
                                        </p:attrNameLst>
                                      </p:cBhvr>
                                      <p:to>
                                        <p:strVal val="visible"/>
                                      </p:to>
                                    </p:set>
                                  </p:childTnLst>
                                  <p:subTnLst>
                                    <p:set>
                                      <p:cBhvr override="childStyle">
                                        <p:cTn dur="1" fill="hold" display="0" masterRel="sameClick" afterEffect="1">
                                          <p:stCondLst>
                                            <p:cond evt="end" delay="0">
                                              <p:tn val="158"/>
                                            </p:cond>
                                          </p:stCondLst>
                                        </p:cTn>
                                        <p:tgtEl>
                                          <p:spTgt spid="7294"/>
                                        </p:tgtEl>
                                        <p:attrNameLst>
                                          <p:attrName>style.visibility</p:attrName>
                                        </p:attrNameLst>
                                      </p:cBhvr>
                                      <p:to>
                                        <p:strVal val="hidden"/>
                                      </p:to>
                                    </p:set>
                                  </p:subTnLst>
                                </p:cTn>
                              </p:par>
                            </p:childTnLst>
                          </p:cTn>
                        </p:par>
                        <p:par>
                          <p:cTn id="160" fill="hold" nodeType="afterGroup">
                            <p:stCondLst>
                              <p:cond delay="52000"/>
                            </p:stCondLst>
                            <p:childTnLst>
                              <p:par>
                                <p:cTn id="161" presetID="11" presetClass="entr" presetSubtype="0" fill="hold" grpId="0" nodeType="afterEffect">
                                  <p:stCondLst>
                                    <p:cond delay="0"/>
                                  </p:stCondLst>
                                  <p:childTnLst>
                                    <p:set>
                                      <p:cBhvr>
                                        <p:cTn id="162" dur="1000">
                                          <p:stCondLst>
                                            <p:cond delay="0"/>
                                          </p:stCondLst>
                                        </p:cTn>
                                        <p:tgtEl>
                                          <p:spTgt spid="7295"/>
                                        </p:tgtEl>
                                        <p:attrNameLst>
                                          <p:attrName>style.visibility</p:attrName>
                                        </p:attrNameLst>
                                      </p:cBhvr>
                                      <p:to>
                                        <p:strVal val="visible"/>
                                      </p:to>
                                    </p:set>
                                  </p:childTnLst>
                                  <p:subTnLst>
                                    <p:set>
                                      <p:cBhvr override="childStyle">
                                        <p:cTn dur="1" fill="hold" display="0" masterRel="sameClick" afterEffect="1">
                                          <p:stCondLst>
                                            <p:cond evt="end" delay="0">
                                              <p:tn val="161"/>
                                            </p:cond>
                                          </p:stCondLst>
                                        </p:cTn>
                                        <p:tgtEl>
                                          <p:spTgt spid="7295"/>
                                        </p:tgtEl>
                                        <p:attrNameLst>
                                          <p:attrName>style.visibility</p:attrName>
                                        </p:attrNameLst>
                                      </p:cBhvr>
                                      <p:to>
                                        <p:strVal val="hidden"/>
                                      </p:to>
                                    </p:set>
                                  </p:subTnLst>
                                </p:cTn>
                              </p:par>
                            </p:childTnLst>
                          </p:cTn>
                        </p:par>
                        <p:par>
                          <p:cTn id="163" fill="hold" nodeType="afterGroup">
                            <p:stCondLst>
                              <p:cond delay="53000"/>
                            </p:stCondLst>
                            <p:childTnLst>
                              <p:par>
                                <p:cTn id="164" presetID="11" presetClass="entr" presetSubtype="0" fill="hold" grpId="0" nodeType="afterEffect">
                                  <p:stCondLst>
                                    <p:cond delay="0"/>
                                  </p:stCondLst>
                                  <p:childTnLst>
                                    <p:set>
                                      <p:cBhvr>
                                        <p:cTn id="165" dur="1000">
                                          <p:stCondLst>
                                            <p:cond delay="0"/>
                                          </p:stCondLst>
                                        </p:cTn>
                                        <p:tgtEl>
                                          <p:spTgt spid="7296"/>
                                        </p:tgtEl>
                                        <p:attrNameLst>
                                          <p:attrName>style.visibility</p:attrName>
                                        </p:attrNameLst>
                                      </p:cBhvr>
                                      <p:to>
                                        <p:strVal val="visible"/>
                                      </p:to>
                                    </p:set>
                                  </p:childTnLst>
                                  <p:subTnLst>
                                    <p:set>
                                      <p:cBhvr override="childStyle">
                                        <p:cTn dur="1" fill="hold" display="0" masterRel="sameClick" afterEffect="1">
                                          <p:stCondLst>
                                            <p:cond evt="end" delay="0">
                                              <p:tn val="164"/>
                                            </p:cond>
                                          </p:stCondLst>
                                        </p:cTn>
                                        <p:tgtEl>
                                          <p:spTgt spid="7296"/>
                                        </p:tgtEl>
                                        <p:attrNameLst>
                                          <p:attrName>style.visibility</p:attrName>
                                        </p:attrNameLst>
                                      </p:cBhvr>
                                      <p:to>
                                        <p:strVal val="hidden"/>
                                      </p:to>
                                    </p:set>
                                  </p:subTnLst>
                                </p:cTn>
                              </p:par>
                            </p:childTnLst>
                          </p:cTn>
                        </p:par>
                        <p:par>
                          <p:cTn id="166" fill="hold" nodeType="afterGroup">
                            <p:stCondLst>
                              <p:cond delay="54000"/>
                            </p:stCondLst>
                            <p:childTnLst>
                              <p:par>
                                <p:cTn id="167" presetID="11" presetClass="entr" presetSubtype="0" fill="hold" grpId="0" nodeType="afterEffect">
                                  <p:stCondLst>
                                    <p:cond delay="0"/>
                                  </p:stCondLst>
                                  <p:childTnLst>
                                    <p:set>
                                      <p:cBhvr>
                                        <p:cTn id="168" dur="1000">
                                          <p:stCondLst>
                                            <p:cond delay="0"/>
                                          </p:stCondLst>
                                        </p:cTn>
                                        <p:tgtEl>
                                          <p:spTgt spid="7297"/>
                                        </p:tgtEl>
                                        <p:attrNameLst>
                                          <p:attrName>style.visibility</p:attrName>
                                        </p:attrNameLst>
                                      </p:cBhvr>
                                      <p:to>
                                        <p:strVal val="visible"/>
                                      </p:to>
                                    </p:set>
                                  </p:childTnLst>
                                  <p:subTnLst>
                                    <p:set>
                                      <p:cBhvr override="childStyle">
                                        <p:cTn dur="1" fill="hold" display="0" masterRel="sameClick" afterEffect="1">
                                          <p:stCondLst>
                                            <p:cond evt="end" delay="0">
                                              <p:tn val="167"/>
                                            </p:cond>
                                          </p:stCondLst>
                                        </p:cTn>
                                        <p:tgtEl>
                                          <p:spTgt spid="7297"/>
                                        </p:tgtEl>
                                        <p:attrNameLst>
                                          <p:attrName>style.visibility</p:attrName>
                                        </p:attrNameLst>
                                      </p:cBhvr>
                                      <p:to>
                                        <p:strVal val="hidden"/>
                                      </p:to>
                                    </p:set>
                                  </p:subTnLst>
                                </p:cTn>
                              </p:par>
                            </p:childTnLst>
                          </p:cTn>
                        </p:par>
                        <p:par>
                          <p:cTn id="169" fill="hold" nodeType="afterGroup">
                            <p:stCondLst>
                              <p:cond delay="55000"/>
                            </p:stCondLst>
                            <p:childTnLst>
                              <p:par>
                                <p:cTn id="170" presetID="11" presetClass="entr" presetSubtype="0" fill="hold" grpId="0" nodeType="afterEffect">
                                  <p:stCondLst>
                                    <p:cond delay="0"/>
                                  </p:stCondLst>
                                  <p:childTnLst>
                                    <p:set>
                                      <p:cBhvr>
                                        <p:cTn id="171" dur="1000">
                                          <p:stCondLst>
                                            <p:cond delay="0"/>
                                          </p:stCondLst>
                                        </p:cTn>
                                        <p:tgtEl>
                                          <p:spTgt spid="7298"/>
                                        </p:tgtEl>
                                        <p:attrNameLst>
                                          <p:attrName>style.visibility</p:attrName>
                                        </p:attrNameLst>
                                      </p:cBhvr>
                                      <p:to>
                                        <p:strVal val="visible"/>
                                      </p:to>
                                    </p:set>
                                  </p:childTnLst>
                                  <p:subTnLst>
                                    <p:set>
                                      <p:cBhvr override="childStyle">
                                        <p:cTn dur="1" fill="hold" display="0" masterRel="sameClick" afterEffect="1">
                                          <p:stCondLst>
                                            <p:cond evt="end" delay="0">
                                              <p:tn val="170"/>
                                            </p:cond>
                                          </p:stCondLst>
                                        </p:cTn>
                                        <p:tgtEl>
                                          <p:spTgt spid="7298"/>
                                        </p:tgtEl>
                                        <p:attrNameLst>
                                          <p:attrName>style.visibility</p:attrName>
                                        </p:attrNameLst>
                                      </p:cBhvr>
                                      <p:to>
                                        <p:strVal val="hidden"/>
                                      </p:to>
                                    </p:set>
                                  </p:subTnLst>
                                </p:cTn>
                              </p:par>
                            </p:childTnLst>
                          </p:cTn>
                        </p:par>
                        <p:par>
                          <p:cTn id="172" fill="hold" nodeType="afterGroup">
                            <p:stCondLst>
                              <p:cond delay="56000"/>
                            </p:stCondLst>
                            <p:childTnLst>
                              <p:par>
                                <p:cTn id="173" presetID="11" presetClass="entr" presetSubtype="0" fill="hold" grpId="0" nodeType="afterEffect">
                                  <p:stCondLst>
                                    <p:cond delay="0"/>
                                  </p:stCondLst>
                                  <p:childTnLst>
                                    <p:set>
                                      <p:cBhvr>
                                        <p:cTn id="174" dur="1000">
                                          <p:stCondLst>
                                            <p:cond delay="0"/>
                                          </p:stCondLst>
                                        </p:cTn>
                                        <p:tgtEl>
                                          <p:spTgt spid="7299"/>
                                        </p:tgtEl>
                                        <p:attrNameLst>
                                          <p:attrName>style.visibility</p:attrName>
                                        </p:attrNameLst>
                                      </p:cBhvr>
                                      <p:to>
                                        <p:strVal val="visible"/>
                                      </p:to>
                                    </p:set>
                                  </p:childTnLst>
                                  <p:subTnLst>
                                    <p:set>
                                      <p:cBhvr override="childStyle">
                                        <p:cTn dur="1" fill="hold" display="0" masterRel="sameClick" afterEffect="1">
                                          <p:stCondLst>
                                            <p:cond evt="end" delay="0">
                                              <p:tn val="173"/>
                                            </p:cond>
                                          </p:stCondLst>
                                        </p:cTn>
                                        <p:tgtEl>
                                          <p:spTgt spid="7299"/>
                                        </p:tgtEl>
                                        <p:attrNameLst>
                                          <p:attrName>style.visibility</p:attrName>
                                        </p:attrNameLst>
                                      </p:cBhvr>
                                      <p:to>
                                        <p:strVal val="hidden"/>
                                      </p:to>
                                    </p:set>
                                  </p:subTnLst>
                                </p:cTn>
                              </p:par>
                            </p:childTnLst>
                          </p:cTn>
                        </p:par>
                        <p:par>
                          <p:cTn id="175" fill="hold" nodeType="afterGroup">
                            <p:stCondLst>
                              <p:cond delay="57000"/>
                            </p:stCondLst>
                            <p:childTnLst>
                              <p:par>
                                <p:cTn id="176" presetID="11" presetClass="entr" presetSubtype="0" fill="hold" grpId="0" nodeType="afterEffect">
                                  <p:stCondLst>
                                    <p:cond delay="0"/>
                                  </p:stCondLst>
                                  <p:childTnLst>
                                    <p:set>
                                      <p:cBhvr>
                                        <p:cTn id="177" dur="1000">
                                          <p:stCondLst>
                                            <p:cond delay="0"/>
                                          </p:stCondLst>
                                        </p:cTn>
                                        <p:tgtEl>
                                          <p:spTgt spid="7300"/>
                                        </p:tgtEl>
                                        <p:attrNameLst>
                                          <p:attrName>style.visibility</p:attrName>
                                        </p:attrNameLst>
                                      </p:cBhvr>
                                      <p:to>
                                        <p:strVal val="visible"/>
                                      </p:to>
                                    </p:set>
                                  </p:childTnLst>
                                  <p:subTnLst>
                                    <p:set>
                                      <p:cBhvr override="childStyle">
                                        <p:cTn dur="1" fill="hold" display="0" masterRel="sameClick" afterEffect="1">
                                          <p:stCondLst>
                                            <p:cond evt="end" delay="0">
                                              <p:tn val="176"/>
                                            </p:cond>
                                          </p:stCondLst>
                                        </p:cTn>
                                        <p:tgtEl>
                                          <p:spTgt spid="7300"/>
                                        </p:tgtEl>
                                        <p:attrNameLst>
                                          <p:attrName>style.visibility</p:attrName>
                                        </p:attrNameLst>
                                      </p:cBhvr>
                                      <p:to>
                                        <p:strVal val="hidden"/>
                                      </p:to>
                                    </p:set>
                                  </p:subTnLst>
                                </p:cTn>
                              </p:par>
                            </p:childTnLst>
                          </p:cTn>
                        </p:par>
                        <p:par>
                          <p:cTn id="178" fill="hold" nodeType="afterGroup">
                            <p:stCondLst>
                              <p:cond delay="58000"/>
                            </p:stCondLst>
                            <p:childTnLst>
                              <p:par>
                                <p:cTn id="179" presetID="11" presetClass="entr" presetSubtype="0" fill="hold" grpId="0" nodeType="afterEffect">
                                  <p:stCondLst>
                                    <p:cond delay="0"/>
                                  </p:stCondLst>
                                  <p:childTnLst>
                                    <p:set>
                                      <p:cBhvr>
                                        <p:cTn id="180" dur="1000">
                                          <p:stCondLst>
                                            <p:cond delay="0"/>
                                          </p:stCondLst>
                                        </p:cTn>
                                        <p:tgtEl>
                                          <p:spTgt spid="7301"/>
                                        </p:tgtEl>
                                        <p:attrNameLst>
                                          <p:attrName>style.visibility</p:attrName>
                                        </p:attrNameLst>
                                      </p:cBhvr>
                                      <p:to>
                                        <p:strVal val="visible"/>
                                      </p:to>
                                    </p:set>
                                  </p:childTnLst>
                                  <p:subTnLst>
                                    <p:set>
                                      <p:cBhvr override="childStyle">
                                        <p:cTn dur="1" fill="hold" display="0" masterRel="sameClick" afterEffect="1">
                                          <p:stCondLst>
                                            <p:cond evt="end" delay="0">
                                              <p:tn val="179"/>
                                            </p:cond>
                                          </p:stCondLst>
                                        </p:cTn>
                                        <p:tgtEl>
                                          <p:spTgt spid="7301"/>
                                        </p:tgtEl>
                                        <p:attrNameLst>
                                          <p:attrName>style.visibility</p:attrName>
                                        </p:attrNameLst>
                                      </p:cBhvr>
                                      <p:to>
                                        <p:strVal val="hidden"/>
                                      </p:to>
                                    </p:set>
                                  </p:subTnLst>
                                </p:cTn>
                              </p:par>
                            </p:childTnLst>
                          </p:cTn>
                        </p:par>
                        <p:par>
                          <p:cTn id="181" fill="hold" nodeType="afterGroup">
                            <p:stCondLst>
                              <p:cond delay="59000"/>
                            </p:stCondLst>
                            <p:childTnLst>
                              <p:par>
                                <p:cTn id="182" presetID="9" presetClass="entr" presetSubtype="0" fill="hold" grpId="0" nodeType="afterEffect">
                                  <p:stCondLst>
                                    <p:cond delay="0"/>
                                  </p:stCondLst>
                                  <p:childTnLst>
                                    <p:set>
                                      <p:cBhvr>
                                        <p:cTn id="183" dur="1" fill="hold">
                                          <p:stCondLst>
                                            <p:cond delay="0"/>
                                          </p:stCondLst>
                                        </p:cTn>
                                        <p:tgtEl>
                                          <p:spTgt spid="7305"/>
                                        </p:tgtEl>
                                        <p:attrNameLst>
                                          <p:attrName>style.visibility</p:attrName>
                                        </p:attrNameLst>
                                      </p:cBhvr>
                                      <p:to>
                                        <p:strVal val="visible"/>
                                      </p:to>
                                    </p:set>
                                    <p:animEffect transition="in" filter="dissolve">
                                      <p:cBhvr>
                                        <p:cTn id="184" dur="500"/>
                                        <p:tgtEl>
                                          <p:spTgt spid="7305"/>
                                        </p:tgtEl>
                                      </p:cBhvr>
                                    </p:animEffect>
                                  </p:childTnLst>
                                </p:cTn>
                              </p:par>
                            </p:childTnLst>
                          </p:cTn>
                        </p:par>
                      </p:childTnLst>
                    </p:cTn>
                  </p:par>
                  <p:par>
                    <p:cTn id="185" fill="hold">
                      <p:stCondLst>
                        <p:cond delay="indefinite"/>
                      </p:stCondLst>
                      <p:childTnLst>
                        <p:par>
                          <p:cTn id="186" fill="hold">
                            <p:stCondLst>
                              <p:cond delay="0"/>
                            </p:stCondLst>
                            <p:childTnLst>
                              <p:par>
                                <p:cTn id="187" presetID="1" presetClass="mediacall" presetSubtype="0" fill="hold" nodeType="clickEffect">
                                  <p:stCondLst>
                                    <p:cond delay="0"/>
                                  </p:stCondLst>
                                  <p:childTnLst>
                                    <p:cmd type="call" cmd="playFrom(0.0)">
                                      <p:cBhvr>
                                        <p:cTn id="188" dur="120005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89" fill="hold" display="0">
                  <p:stCondLst>
                    <p:cond delay="indefinite"/>
                  </p:stCondLst>
                </p:cTn>
                <p:tgtEl>
                  <p:spTgt spid="5"/>
                </p:tgtEl>
              </p:cMediaNode>
            </p:video>
            <p:seq concurrent="1" nextAc="seek">
              <p:cTn id="190" restart="whenNotActive" fill="hold" evtFilter="cancelBubble" nodeType="interactiveSeq">
                <p:stCondLst>
                  <p:cond evt="onClick" delay="0">
                    <p:tgtEl>
                      <p:spTgt spid="5"/>
                    </p:tgtEl>
                  </p:cond>
                </p:stCondLst>
                <p:endSync evt="end" delay="0">
                  <p:rtn val="all"/>
                </p:endSync>
                <p:childTnLst>
                  <p:par>
                    <p:cTn id="191" fill="hold">
                      <p:stCondLst>
                        <p:cond delay="0"/>
                      </p:stCondLst>
                      <p:childTnLst>
                        <p:par>
                          <p:cTn id="192" fill="hold">
                            <p:stCondLst>
                              <p:cond delay="0"/>
                            </p:stCondLst>
                            <p:childTnLst>
                              <p:par>
                                <p:cTn id="193" presetID="2" presetClass="mediacall" presetSubtype="0" fill="hold" nodeType="clickEffect">
                                  <p:stCondLst>
                                    <p:cond delay="0"/>
                                  </p:stCondLst>
                                  <p:childTnLst>
                                    <p:cmd type="call" cmd="togglePause">
                                      <p:cBhvr>
                                        <p:cTn id="194" dur="1" fill="hold"/>
                                        <p:tgtEl>
                                          <p:spTgt spid="5"/>
                                        </p:tgtEl>
                                      </p:cBhvr>
                                    </p:cmd>
                                  </p:childTnLst>
                                </p:cTn>
                              </p:par>
                            </p:childTnLst>
                          </p:cTn>
                        </p:par>
                      </p:childTnLst>
                    </p:cTn>
                  </p:par>
                </p:childTnLst>
              </p:cTn>
              <p:nextCondLst>
                <p:cond evt="onClick" delay="0">
                  <p:tgtEl>
                    <p:spTgt spid="5"/>
                  </p:tgtEl>
                </p:cond>
              </p:nextCondLst>
            </p:seq>
            <p:seq concurrent="1" nextAc="seek">
              <p:cTn id="195" restart="whenNotActive" fill="hold" evtFilter="cancelBubble" nodeType="interactiveSeq">
                <p:stCondLst>
                  <p:cond evt="onClick" delay="0">
                    <p:tgtEl>
                      <p:spTgt spid="67"/>
                    </p:tgtEl>
                  </p:cond>
                </p:stCondLst>
                <p:endSync evt="end" delay="0">
                  <p:rtn val="all"/>
                </p:endSync>
                <p:childTnLst>
                  <p:par>
                    <p:cTn id="196" fill="hold">
                      <p:stCondLst>
                        <p:cond delay="0"/>
                      </p:stCondLst>
                      <p:childTnLst>
                        <p:par>
                          <p:cTn id="197" fill="hold">
                            <p:stCondLst>
                              <p:cond delay="0"/>
                            </p:stCondLst>
                            <p:childTnLst>
                              <p:par>
                                <p:cTn id="198" presetID="2" presetClass="mediacall" presetSubtype="0" fill="hold" nodeType="clickEffect">
                                  <p:stCondLst>
                                    <p:cond delay="0"/>
                                  </p:stCondLst>
                                  <p:childTnLst>
                                    <p:cmd type="call" cmd="togglePause">
                                      <p:cBhvr>
                                        <p:cTn id="199" dur="1" fill="hold"/>
                                        <p:tgtEl>
                                          <p:spTgt spid="67"/>
                                        </p:tgtEl>
                                      </p:cBhvr>
                                    </p:cmd>
                                  </p:childTnLst>
                                </p:cTn>
                              </p:par>
                            </p:childTnLst>
                          </p:cTn>
                        </p:par>
                      </p:childTnLst>
                    </p:cTn>
                  </p:par>
                </p:childTnLst>
              </p:cTn>
              <p:nextCondLst>
                <p:cond evt="onClick" delay="0">
                  <p:tgtEl>
                    <p:spTgt spid="67"/>
                  </p:tgtEl>
                </p:cond>
              </p:nextCondLst>
            </p:seq>
            <p:video>
              <p:cMediaNode vol="80000">
                <p:cTn id="200" fill="hold" display="0">
                  <p:stCondLst>
                    <p:cond delay="indefinite"/>
                  </p:stCondLst>
                </p:cTn>
                <p:tgtEl>
                  <p:spTgt spid="67"/>
                </p:tgtEl>
              </p:cMediaNode>
            </p:video>
          </p:childTnLst>
        </p:cTn>
      </p:par>
    </p:tnLst>
    <p:bldLst>
      <p:bldP spid="7184" grpId="0"/>
      <p:bldP spid="7243" grpId="0"/>
      <p:bldP spid="7244" grpId="0"/>
      <p:bldP spid="7245" grpId="0"/>
      <p:bldP spid="7246" grpId="0"/>
      <p:bldP spid="7247" grpId="0"/>
      <p:bldP spid="7248" grpId="0"/>
      <p:bldP spid="7249" grpId="0"/>
      <p:bldP spid="7250" grpId="0"/>
      <p:bldP spid="7251" grpId="0"/>
      <p:bldP spid="7252" grpId="0"/>
      <p:bldP spid="7253" grpId="0"/>
      <p:bldP spid="7254" grpId="0"/>
      <p:bldP spid="7255" grpId="0"/>
      <p:bldP spid="7256" grpId="0"/>
      <p:bldP spid="7257" grpId="0"/>
      <p:bldP spid="7258" grpId="0"/>
      <p:bldP spid="7259" grpId="0"/>
      <p:bldP spid="7260" grpId="0"/>
      <p:bldP spid="7261" grpId="0"/>
      <p:bldP spid="7262" grpId="0"/>
      <p:bldP spid="7263" grpId="0"/>
      <p:bldP spid="7264" grpId="0"/>
      <p:bldP spid="7265" grpId="0"/>
      <p:bldP spid="7266" grpId="0"/>
      <p:bldP spid="7267" grpId="0"/>
      <p:bldP spid="7268" grpId="0"/>
      <p:bldP spid="7270" grpId="0"/>
      <p:bldP spid="7271" grpId="0"/>
      <p:bldP spid="7272" grpId="0"/>
      <p:bldP spid="7273" grpId="0"/>
      <p:bldP spid="7274" grpId="0"/>
      <p:bldP spid="7275" grpId="0"/>
      <p:bldP spid="7276" grpId="0"/>
      <p:bldP spid="7277" grpId="0"/>
      <p:bldP spid="7278" grpId="0"/>
      <p:bldP spid="7279" grpId="0"/>
      <p:bldP spid="7280" grpId="0"/>
      <p:bldP spid="7281" grpId="0"/>
      <p:bldP spid="7282" grpId="0"/>
      <p:bldP spid="7283" grpId="0"/>
      <p:bldP spid="7284" grpId="0"/>
      <p:bldP spid="7285" grpId="0"/>
      <p:bldP spid="7286" grpId="0"/>
      <p:bldP spid="7287" grpId="0"/>
      <p:bldP spid="7288" grpId="0"/>
      <p:bldP spid="7289" grpId="0"/>
      <p:bldP spid="7290" grpId="0"/>
      <p:bldP spid="7291" grpId="0"/>
      <p:bldP spid="7292" grpId="0"/>
      <p:bldP spid="7293" grpId="0"/>
      <p:bldP spid="7294" grpId="0"/>
      <p:bldP spid="7295" grpId="0"/>
      <p:bldP spid="7296" grpId="0"/>
      <p:bldP spid="7297" grpId="0"/>
      <p:bldP spid="7298" grpId="0"/>
      <p:bldP spid="7299" grpId="0"/>
      <p:bldP spid="7300" grpId="0"/>
      <p:bldP spid="7301" grpId="0"/>
      <p:bldP spid="730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noChangeArrowheads="1"/>
          </p:cNvPicPr>
          <p:nvPr/>
        </p:nvPicPr>
        <p:blipFill>
          <a:blip r:embed="rId2">
            <a:extLst>
              <a:ext uri="{28A0092B-C50C-407E-A947-70E740481C1C}">
                <a14:useLocalDpi xmlns:a14="http://schemas.microsoft.com/office/drawing/2010/main" val="0"/>
              </a:ext>
            </a:extLst>
          </a:blip>
          <a:srcRect l="24229" t="23100" r="14302" b="12454"/>
          <a:stretch>
            <a:fillRect/>
          </a:stretch>
        </p:blipFill>
        <p:spPr bwMode="auto">
          <a:xfrm>
            <a:off x="936792" y="708058"/>
            <a:ext cx="4718050" cy="48075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7138737" y="5609952"/>
            <a:ext cx="4471096" cy="954107"/>
          </a:xfrm>
          <a:prstGeom prst="rect">
            <a:avLst/>
          </a:prstGeom>
          <a:noFill/>
        </p:spPr>
        <p:txBody>
          <a:bodyPr wrap="none" rtlCol="0">
            <a:spAutoFit/>
          </a:bodyPr>
          <a:lstStyle/>
          <a:p>
            <a:r>
              <a:rPr lang="en-US" sz="2800" dirty="0" err="1" smtClean="0">
                <a:solidFill>
                  <a:srgbClr val="FF0000"/>
                </a:solidFill>
                <a:latin typeface="Times New Roman" panose="02020603050405020304" pitchFamily="18" charset="0"/>
                <a:cs typeface="Times New Roman" panose="02020603050405020304" pitchFamily="18" charset="0"/>
              </a:rPr>
              <a:t>Quan</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sát</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sự</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thay</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đổi</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màu</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sắc</a:t>
            </a:r>
            <a:r>
              <a:rPr lang="en-US" sz="2800" dirty="0" smtClean="0">
                <a:solidFill>
                  <a:srgbClr val="FF0000"/>
                </a:solidFill>
                <a:latin typeface="Times New Roman" panose="02020603050405020304" pitchFamily="18" charset="0"/>
                <a:cs typeface="Times New Roman" panose="02020603050405020304" pitchFamily="18" charset="0"/>
              </a:rPr>
              <a:t> </a:t>
            </a:r>
          </a:p>
          <a:p>
            <a:r>
              <a:rPr lang="en-US" sz="2800" dirty="0" err="1" smtClean="0">
                <a:solidFill>
                  <a:srgbClr val="FF0000"/>
                </a:solidFill>
                <a:latin typeface="Times New Roman" panose="02020603050405020304" pitchFamily="18" charset="0"/>
                <a:cs typeface="Times New Roman" panose="02020603050405020304" pitchFamily="18" charset="0"/>
              </a:rPr>
              <a:t>của</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cánh</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hoa</a:t>
            </a:r>
            <a:endParaRPr lang="en-US" sz="2800" dirty="0">
              <a:solidFill>
                <a:srgbClr val="FF0000"/>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304800" y="5609953"/>
            <a:ext cx="5823284" cy="954107"/>
          </a:xfrm>
          <a:prstGeom prst="rect">
            <a:avLst/>
          </a:prstGeom>
          <a:noFill/>
        </p:spPr>
        <p:txBody>
          <a:bodyPr wrap="square" rtlCol="0">
            <a:spAutoFit/>
          </a:bodyPr>
          <a:lstStyle/>
          <a:p>
            <a:r>
              <a:rPr lang="en-US" sz="2800" dirty="0" err="1" smtClean="0">
                <a:solidFill>
                  <a:srgbClr val="FF0000"/>
                </a:solidFill>
                <a:latin typeface="Times New Roman" panose="02020603050405020304" pitchFamily="18" charset="0"/>
                <a:cs typeface="Times New Roman" panose="02020603050405020304" pitchFamily="18" charset="0"/>
              </a:rPr>
              <a:t>Dùng</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kính</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lúp</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để</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quan</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sát</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lát</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cắt</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và</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xác</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định</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vị</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trí</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của</a:t>
            </a:r>
            <a:r>
              <a:rPr lang="en-US" sz="2800" dirty="0" smtClean="0">
                <a:solidFill>
                  <a:srgbClr val="FF0000"/>
                </a:solidFill>
                <a:latin typeface="Times New Roman" panose="02020603050405020304" pitchFamily="18" charset="0"/>
                <a:cs typeface="Times New Roman" panose="02020603050405020304" pitchFamily="18" charset="0"/>
              </a:rPr>
              <a:t> dung </a:t>
            </a:r>
            <a:r>
              <a:rPr lang="en-US" sz="2800" dirty="0" err="1" smtClean="0">
                <a:solidFill>
                  <a:srgbClr val="FF0000"/>
                </a:solidFill>
                <a:latin typeface="Times New Roman" panose="02020603050405020304" pitchFamily="18" charset="0"/>
                <a:cs typeface="Times New Roman" panose="02020603050405020304" pitchFamily="18" charset="0"/>
              </a:rPr>
              <a:t>dịch</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màu</a:t>
            </a:r>
            <a:r>
              <a:rPr lang="en-US" sz="2800" dirty="0" smtClean="0">
                <a:solidFill>
                  <a:srgbClr val="FF0000"/>
                </a:solidFill>
                <a:latin typeface="Times New Roman" panose="02020603050405020304" pitchFamily="18" charset="0"/>
                <a:cs typeface="Times New Roman" panose="02020603050405020304" pitchFamily="18" charset="0"/>
              </a:rPr>
              <a:t>.</a:t>
            </a:r>
            <a:endParaRPr lang="en-US" sz="2800" dirty="0">
              <a:solidFill>
                <a:srgbClr val="FF0000"/>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3"/>
          <a:stretch>
            <a:fillRect/>
          </a:stretch>
        </p:blipFill>
        <p:spPr>
          <a:xfrm>
            <a:off x="7031027" y="652265"/>
            <a:ext cx="3449052" cy="4743383"/>
          </a:xfrm>
          <a:prstGeom prst="rect">
            <a:avLst/>
          </a:prstGeom>
        </p:spPr>
      </p:pic>
      <p:sp>
        <p:nvSpPr>
          <p:cNvPr id="10" name="TextBox 9"/>
          <p:cNvSpPr txBox="1"/>
          <p:nvPr/>
        </p:nvSpPr>
        <p:spPr>
          <a:xfrm>
            <a:off x="224589" y="184838"/>
            <a:ext cx="11806990" cy="523220"/>
          </a:xfrm>
          <a:prstGeom prst="rect">
            <a:avLst/>
          </a:prstGeom>
          <a:solidFill>
            <a:schemeClr val="accent4">
              <a:lumMod val="20000"/>
              <a:lumOff val="80000"/>
            </a:schemeClr>
          </a:solidFill>
        </p:spPr>
        <p:txBody>
          <a:bodyPr wrap="square" rtlCol="0">
            <a:spAutoFit/>
          </a:bodyPr>
          <a:lstStyle/>
          <a:p>
            <a:pPr algn="ctr"/>
            <a:r>
              <a:rPr lang="en-US" sz="2800" b="1" dirty="0" smtClean="0">
                <a:solidFill>
                  <a:srgbClr val="FF0000"/>
                </a:solidFill>
                <a:latin typeface="Times New Roman" panose="02020603050405020304" pitchFamily="18" charset="0"/>
                <a:cs typeface="Times New Roman" panose="02020603050405020304" pitchFamily="18" charset="0"/>
              </a:rPr>
              <a:t>KẾT QUẢ</a:t>
            </a:r>
            <a:endParaRPr lang="en-US" sz="2800" b="1" dirty="0">
              <a:solidFill>
                <a:srgbClr val="FF0000"/>
              </a:solidFill>
              <a:latin typeface="Times New Roman" panose="02020603050405020304" pitchFamily="18" charset="0"/>
              <a:cs typeface="Times New Roman" panose="02020603050405020304" pitchFamily="18" charset="0"/>
            </a:endParaRPr>
          </a:p>
        </p:txBody>
      </p:sp>
      <p:grpSp>
        <p:nvGrpSpPr>
          <p:cNvPr id="11" name="Google Shape;557;p38">
            <a:extLst>
              <a:ext uri="{FF2B5EF4-FFF2-40B4-BE49-F238E27FC236}">
                <a16:creationId xmlns:a16="http://schemas.microsoft.com/office/drawing/2014/main" xmlns="" id="{2A0A1ACD-02BE-426D-A0DC-907161841FEE}"/>
              </a:ext>
            </a:extLst>
          </p:cNvPr>
          <p:cNvGrpSpPr/>
          <p:nvPr/>
        </p:nvGrpSpPr>
        <p:grpSpPr>
          <a:xfrm>
            <a:off x="10732168" y="184838"/>
            <a:ext cx="1339516" cy="1251284"/>
            <a:chOff x="3955900" y="2984500"/>
            <a:chExt cx="414000" cy="422525"/>
          </a:xfrm>
        </p:grpSpPr>
        <p:sp>
          <p:nvSpPr>
            <p:cNvPr id="12" name="Google Shape;558;p38">
              <a:extLst>
                <a:ext uri="{FF2B5EF4-FFF2-40B4-BE49-F238E27FC236}">
                  <a16:creationId xmlns:a16="http://schemas.microsoft.com/office/drawing/2014/main" xmlns="" id="{5967CD89-71E7-467B-A620-4F909B3F91EB}"/>
                </a:ext>
              </a:extLst>
            </p:cNvPr>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3" name="Google Shape;559;p38">
              <a:extLst>
                <a:ext uri="{FF2B5EF4-FFF2-40B4-BE49-F238E27FC236}">
                  <a16:creationId xmlns:a16="http://schemas.microsoft.com/office/drawing/2014/main" xmlns="" id="{1B48AEF7-E9A8-49A7-9721-D2F4C49DFD4E}"/>
                </a:ext>
              </a:extLst>
            </p:cNvPr>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4" name="Google Shape;560;p38">
              <a:extLst>
                <a:ext uri="{FF2B5EF4-FFF2-40B4-BE49-F238E27FC236}">
                  <a16:creationId xmlns:a16="http://schemas.microsoft.com/office/drawing/2014/main" xmlns="" id="{B3816283-1A6B-4230-BB7F-18FBEFD4D54B}"/>
                </a:ext>
              </a:extLst>
            </p:cNvPr>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452661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2814" y="5312295"/>
            <a:ext cx="10515600" cy="964871"/>
          </a:xfrm>
        </p:spPr>
        <p:txBody>
          <a:bodyPr/>
          <a:lstStyle/>
          <a:p>
            <a:pPr marL="457200" indent="0" algn="just">
              <a:spcAft>
                <a:spcPts val="0"/>
              </a:spcAft>
              <a:buNone/>
            </a:pPr>
            <a:r>
              <a:rPr lang="en-US" dirty="0" err="1" smtClean="0">
                <a:latin typeface="Times New Roman" panose="02020603050405020304" pitchFamily="18" charset="0"/>
                <a:ea typeface="Arial" panose="020B0604020202020204" pitchFamily="34" charset="0"/>
              </a:rPr>
              <a:t>Để</a:t>
            </a:r>
            <a:r>
              <a:rPr lang="en-US" dirty="0" smtClean="0">
                <a:latin typeface="Times New Roman" panose="02020603050405020304" pitchFamily="18" charset="0"/>
                <a:ea typeface="Arial" panose="020B0604020202020204" pitchFamily="34" charset="0"/>
              </a:rPr>
              <a:t> </a:t>
            </a:r>
            <a:r>
              <a:rPr lang="en-US" dirty="0" err="1">
                <a:latin typeface="Times New Roman" panose="02020603050405020304" pitchFamily="18" charset="0"/>
                <a:ea typeface="Arial" panose="020B0604020202020204" pitchFamily="34" charset="0"/>
              </a:rPr>
              <a:t>hai</a:t>
            </a:r>
            <a:r>
              <a:rPr lang="en-US" dirty="0">
                <a:latin typeface="Times New Roman" panose="02020603050405020304" pitchFamily="18" charset="0"/>
                <a:ea typeface="Arial" panose="020B0604020202020204" pitchFamily="34" charset="0"/>
              </a:rPr>
              <a:t> </a:t>
            </a:r>
            <a:r>
              <a:rPr lang="en-US" dirty="0" err="1">
                <a:latin typeface="Times New Roman" panose="02020603050405020304" pitchFamily="18" charset="0"/>
                <a:ea typeface="Arial" panose="020B0604020202020204" pitchFamily="34" charset="0"/>
              </a:rPr>
              <a:t>mẫu</a:t>
            </a:r>
            <a:r>
              <a:rPr lang="en-US" dirty="0">
                <a:latin typeface="Times New Roman" panose="02020603050405020304" pitchFamily="18" charset="0"/>
                <a:ea typeface="Arial" panose="020B0604020202020204" pitchFamily="34" charset="0"/>
              </a:rPr>
              <a:t> </a:t>
            </a:r>
            <a:r>
              <a:rPr lang="en-US" dirty="0" err="1">
                <a:latin typeface="Times New Roman" panose="02020603050405020304" pitchFamily="18" charset="0"/>
                <a:ea typeface="Arial" panose="020B0604020202020204" pitchFamily="34" charset="0"/>
              </a:rPr>
              <a:t>thí</a:t>
            </a:r>
            <a:r>
              <a:rPr lang="en-US" dirty="0">
                <a:latin typeface="Times New Roman" panose="02020603050405020304" pitchFamily="18" charset="0"/>
                <a:ea typeface="Arial" panose="020B0604020202020204" pitchFamily="34" charset="0"/>
              </a:rPr>
              <a:t> </a:t>
            </a:r>
            <a:r>
              <a:rPr lang="en-US" dirty="0" err="1">
                <a:latin typeface="Times New Roman" panose="02020603050405020304" pitchFamily="18" charset="0"/>
                <a:ea typeface="Arial" panose="020B0604020202020204" pitchFamily="34" charset="0"/>
              </a:rPr>
              <a:t>nghiệm</a:t>
            </a:r>
            <a:r>
              <a:rPr lang="en-US" dirty="0">
                <a:latin typeface="Times New Roman" panose="02020603050405020304" pitchFamily="18" charset="0"/>
                <a:ea typeface="Arial" panose="020B0604020202020204" pitchFamily="34" charset="0"/>
              </a:rPr>
              <a:t> </a:t>
            </a:r>
            <a:r>
              <a:rPr lang="en-US" dirty="0" err="1">
                <a:latin typeface="Times New Roman" panose="02020603050405020304" pitchFamily="18" charset="0"/>
                <a:ea typeface="Arial" panose="020B0604020202020204" pitchFamily="34" charset="0"/>
              </a:rPr>
              <a:t>trong</a:t>
            </a:r>
            <a:r>
              <a:rPr lang="en-US" dirty="0">
                <a:latin typeface="Times New Roman" panose="02020603050405020304" pitchFamily="18" charset="0"/>
                <a:ea typeface="Arial" panose="020B0604020202020204" pitchFamily="34" charset="0"/>
              </a:rPr>
              <a:t> </a:t>
            </a:r>
            <a:r>
              <a:rPr lang="en-US" dirty="0" err="1">
                <a:latin typeface="Times New Roman" panose="02020603050405020304" pitchFamily="18" charset="0"/>
                <a:ea typeface="Arial" panose="020B0604020202020204" pitchFamily="34" charset="0"/>
              </a:rPr>
              <a:t>khoảng</a:t>
            </a:r>
            <a:r>
              <a:rPr lang="en-US" dirty="0">
                <a:latin typeface="Times New Roman" panose="02020603050405020304" pitchFamily="18" charset="0"/>
                <a:ea typeface="Arial" panose="020B0604020202020204" pitchFamily="34" charset="0"/>
              </a:rPr>
              <a:t> 60 - 90 </a:t>
            </a:r>
            <a:r>
              <a:rPr lang="en-US" dirty="0" err="1">
                <a:latin typeface="Times New Roman" panose="02020603050405020304" pitchFamily="18" charset="0"/>
                <a:ea typeface="Arial" panose="020B0604020202020204" pitchFamily="34" charset="0"/>
              </a:rPr>
              <a:t>phút</a:t>
            </a:r>
            <a:r>
              <a:rPr lang="en-US" dirty="0">
                <a:latin typeface="Times New Roman" panose="02020603050405020304" pitchFamily="18" charset="0"/>
                <a:ea typeface="Arial" panose="020B0604020202020204" pitchFamily="34" charset="0"/>
              </a:rPr>
              <a:t> </a:t>
            </a:r>
            <a:r>
              <a:rPr lang="en-US" dirty="0" err="1" smtClean="0">
                <a:latin typeface="Times New Roman" panose="02020603050405020304" pitchFamily="18" charset="0"/>
                <a:ea typeface="Arial" panose="020B0604020202020204" pitchFamily="34" charset="0"/>
              </a:rPr>
              <a:t>để</a:t>
            </a:r>
            <a:r>
              <a:rPr lang="en-US" dirty="0" smtClean="0">
                <a:latin typeface="Times New Roman" panose="02020603050405020304" pitchFamily="18" charset="0"/>
                <a:ea typeface="Arial" panose="020B0604020202020204" pitchFamily="34" charset="0"/>
              </a:rPr>
              <a:t> </a:t>
            </a:r>
            <a:r>
              <a:rPr lang="en-US" dirty="0" err="1">
                <a:latin typeface="Times New Roman" panose="02020603050405020304" pitchFamily="18" charset="0"/>
                <a:ea typeface="Arial" panose="020B0604020202020204" pitchFamily="34" charset="0"/>
              </a:rPr>
              <a:t>đủ</a:t>
            </a:r>
            <a:r>
              <a:rPr lang="en-US" dirty="0">
                <a:latin typeface="Times New Roman" panose="02020603050405020304" pitchFamily="18" charset="0"/>
                <a:ea typeface="Arial" panose="020B0604020202020204" pitchFamily="34" charset="0"/>
              </a:rPr>
              <a:t> </a:t>
            </a:r>
            <a:r>
              <a:rPr lang="en-US" dirty="0" err="1">
                <a:latin typeface="Times New Roman" panose="02020603050405020304" pitchFamily="18" charset="0"/>
                <a:ea typeface="Arial" panose="020B0604020202020204" pitchFamily="34" charset="0"/>
              </a:rPr>
              <a:t>thời</a:t>
            </a:r>
            <a:r>
              <a:rPr lang="en-US" dirty="0">
                <a:latin typeface="Times New Roman" panose="02020603050405020304" pitchFamily="18" charset="0"/>
                <a:ea typeface="Arial" panose="020B0604020202020204" pitchFamily="34" charset="0"/>
              </a:rPr>
              <a:t> </a:t>
            </a:r>
            <a:r>
              <a:rPr lang="en-US" dirty="0" err="1">
                <a:latin typeface="Times New Roman" panose="02020603050405020304" pitchFamily="18" charset="0"/>
                <a:ea typeface="Arial" panose="020B0604020202020204" pitchFamily="34" charset="0"/>
              </a:rPr>
              <a:t>gian</a:t>
            </a:r>
            <a:r>
              <a:rPr lang="en-US" dirty="0">
                <a:latin typeface="Times New Roman" panose="02020603050405020304" pitchFamily="18" charset="0"/>
                <a:ea typeface="Arial" panose="020B0604020202020204" pitchFamily="34" charset="0"/>
              </a:rPr>
              <a:t> </a:t>
            </a:r>
            <a:r>
              <a:rPr lang="en-US" dirty="0" err="1">
                <a:latin typeface="Times New Roman" panose="02020603050405020304" pitchFamily="18" charset="0"/>
                <a:ea typeface="Arial" panose="020B0604020202020204" pitchFamily="34" charset="0"/>
              </a:rPr>
              <a:t>cho</a:t>
            </a:r>
            <a:r>
              <a:rPr lang="en-US" dirty="0">
                <a:latin typeface="Times New Roman" panose="02020603050405020304" pitchFamily="18" charset="0"/>
                <a:ea typeface="Arial" panose="020B0604020202020204" pitchFamily="34" charset="0"/>
              </a:rPr>
              <a:t> </a:t>
            </a:r>
            <a:r>
              <a:rPr lang="en-US" dirty="0" err="1">
                <a:latin typeface="Times New Roman" panose="02020603050405020304" pitchFamily="18" charset="0"/>
                <a:ea typeface="Arial" panose="020B0604020202020204" pitchFamily="34" charset="0"/>
              </a:rPr>
              <a:t>quá</a:t>
            </a:r>
            <a:r>
              <a:rPr lang="en-US" dirty="0">
                <a:latin typeface="Times New Roman" panose="02020603050405020304" pitchFamily="18" charset="0"/>
                <a:ea typeface="Arial" panose="020B0604020202020204" pitchFamily="34" charset="0"/>
              </a:rPr>
              <a:t> </a:t>
            </a:r>
            <a:r>
              <a:rPr lang="en-US" dirty="0" err="1">
                <a:latin typeface="Times New Roman" panose="02020603050405020304" pitchFamily="18" charset="0"/>
                <a:ea typeface="Arial" panose="020B0604020202020204" pitchFamily="34" charset="0"/>
              </a:rPr>
              <a:t>trình</a:t>
            </a:r>
            <a:r>
              <a:rPr lang="en-US" dirty="0">
                <a:latin typeface="Times New Roman" panose="02020603050405020304" pitchFamily="18" charset="0"/>
                <a:ea typeface="Arial" panose="020B0604020202020204" pitchFamily="34" charset="0"/>
              </a:rPr>
              <a:t> </a:t>
            </a:r>
            <a:r>
              <a:rPr lang="en-US" dirty="0" err="1">
                <a:latin typeface="Times New Roman" panose="02020603050405020304" pitchFamily="18" charset="0"/>
                <a:ea typeface="Arial" panose="020B0604020202020204" pitchFamily="34" charset="0"/>
              </a:rPr>
              <a:t>vận</a:t>
            </a:r>
            <a:r>
              <a:rPr lang="en-US" dirty="0">
                <a:latin typeface="Times New Roman" panose="02020603050405020304" pitchFamily="18" charset="0"/>
                <a:ea typeface="Arial" panose="020B0604020202020204" pitchFamily="34" charset="0"/>
              </a:rPr>
              <a:t> </a:t>
            </a:r>
            <a:r>
              <a:rPr lang="en-US" dirty="0" err="1">
                <a:latin typeface="Times New Roman" panose="02020603050405020304" pitchFamily="18" charset="0"/>
                <a:ea typeface="Arial" panose="020B0604020202020204" pitchFamily="34" charset="0"/>
              </a:rPr>
              <a:t>chuyển</a:t>
            </a:r>
            <a:r>
              <a:rPr lang="en-US" dirty="0">
                <a:latin typeface="Times New Roman" panose="02020603050405020304" pitchFamily="18" charset="0"/>
                <a:ea typeface="Arial" panose="020B0604020202020204" pitchFamily="34" charset="0"/>
              </a:rPr>
              <a:t> dung </a:t>
            </a:r>
            <a:r>
              <a:rPr lang="en-US" dirty="0" err="1">
                <a:latin typeface="Times New Roman" panose="02020603050405020304" pitchFamily="18" charset="0"/>
                <a:ea typeface="Arial" panose="020B0604020202020204" pitchFamily="34" charset="0"/>
              </a:rPr>
              <a:t>dịch</a:t>
            </a:r>
            <a:r>
              <a:rPr lang="en-US" dirty="0">
                <a:latin typeface="Times New Roman" panose="02020603050405020304" pitchFamily="18" charset="0"/>
                <a:ea typeface="Arial" panose="020B0604020202020204" pitchFamily="34" charset="0"/>
              </a:rPr>
              <a:t> </a:t>
            </a:r>
            <a:r>
              <a:rPr lang="en-US" dirty="0" err="1">
                <a:latin typeface="Times New Roman" panose="02020603050405020304" pitchFamily="18" charset="0"/>
                <a:ea typeface="Arial" panose="020B0604020202020204" pitchFamily="34" charset="0"/>
              </a:rPr>
              <a:t>màu</a:t>
            </a:r>
            <a:r>
              <a:rPr lang="en-US" dirty="0">
                <a:latin typeface="Times New Roman" panose="02020603050405020304" pitchFamily="18" charset="0"/>
                <a:ea typeface="Arial" panose="020B0604020202020204" pitchFamily="34" charset="0"/>
              </a:rPr>
              <a:t> </a:t>
            </a:r>
            <a:r>
              <a:rPr lang="en-US" dirty="0" err="1">
                <a:latin typeface="Times New Roman" panose="02020603050405020304" pitchFamily="18" charset="0"/>
                <a:ea typeface="Arial" panose="020B0604020202020204" pitchFamily="34" charset="0"/>
              </a:rPr>
              <a:t>lên</a:t>
            </a:r>
            <a:r>
              <a:rPr lang="en-US" dirty="0">
                <a:latin typeface="Times New Roman" panose="02020603050405020304" pitchFamily="18" charset="0"/>
                <a:ea typeface="Arial" panose="020B0604020202020204" pitchFamily="34" charset="0"/>
              </a:rPr>
              <a:t> </a:t>
            </a:r>
            <a:r>
              <a:rPr lang="en-US" dirty="0" err="1">
                <a:latin typeface="Times New Roman" panose="02020603050405020304" pitchFamily="18" charset="0"/>
                <a:ea typeface="Arial" panose="020B0604020202020204" pitchFamily="34" charset="0"/>
              </a:rPr>
              <a:t>thân</a:t>
            </a:r>
            <a:r>
              <a:rPr lang="en-US" dirty="0">
                <a:latin typeface="Times New Roman" panose="02020603050405020304" pitchFamily="18" charset="0"/>
                <a:ea typeface="Arial" panose="020B0604020202020204" pitchFamily="34" charset="0"/>
              </a:rPr>
              <a:t> </a:t>
            </a:r>
            <a:r>
              <a:rPr lang="en-US" dirty="0" err="1">
                <a:latin typeface="Times New Roman" panose="02020603050405020304" pitchFamily="18" charset="0"/>
                <a:ea typeface="Arial" panose="020B0604020202020204" pitchFamily="34" charset="0"/>
              </a:rPr>
              <a:t>và</a:t>
            </a:r>
            <a:r>
              <a:rPr lang="en-US" dirty="0">
                <a:latin typeface="Times New Roman" panose="02020603050405020304" pitchFamily="18" charset="0"/>
                <a:ea typeface="Arial" panose="020B0604020202020204" pitchFamily="34" charset="0"/>
              </a:rPr>
              <a:t> </a:t>
            </a:r>
            <a:r>
              <a:rPr lang="en-US" dirty="0" err="1">
                <a:latin typeface="Times New Roman" panose="02020603050405020304" pitchFamily="18" charset="0"/>
                <a:ea typeface="Arial" panose="020B0604020202020204" pitchFamily="34" charset="0"/>
              </a:rPr>
              <a:t>lên</a:t>
            </a:r>
            <a:r>
              <a:rPr lang="en-US" dirty="0">
                <a:latin typeface="Times New Roman" panose="02020603050405020304" pitchFamily="18" charset="0"/>
                <a:ea typeface="Arial" panose="020B0604020202020204" pitchFamily="34" charset="0"/>
              </a:rPr>
              <a:t> </a:t>
            </a:r>
            <a:r>
              <a:rPr lang="en-US" dirty="0" err="1">
                <a:latin typeface="Times New Roman" panose="02020603050405020304" pitchFamily="18" charset="0"/>
                <a:ea typeface="Arial" panose="020B0604020202020204" pitchFamily="34" charset="0"/>
              </a:rPr>
              <a:t>cánh</a:t>
            </a:r>
            <a:r>
              <a:rPr lang="en-US" dirty="0">
                <a:latin typeface="Times New Roman" panose="02020603050405020304" pitchFamily="18" charset="0"/>
                <a:ea typeface="Arial" panose="020B0604020202020204" pitchFamily="34" charset="0"/>
              </a:rPr>
              <a:t> </a:t>
            </a:r>
            <a:r>
              <a:rPr lang="en-US" dirty="0" err="1">
                <a:latin typeface="Times New Roman" panose="02020603050405020304" pitchFamily="18" charset="0"/>
                <a:ea typeface="Arial" panose="020B0604020202020204" pitchFamily="34" charset="0"/>
              </a:rPr>
              <a:t>hoa</a:t>
            </a:r>
            <a:r>
              <a:rPr lang="en-US" dirty="0">
                <a:latin typeface="Times New Roman" panose="02020603050405020304" pitchFamily="18" charset="0"/>
                <a:ea typeface="Arial" panose="020B0604020202020204" pitchFamily="34" charset="0"/>
              </a:rPr>
              <a:t>.</a:t>
            </a:r>
            <a:endParaRPr lang="en-US" sz="2400" dirty="0">
              <a:effectLst/>
              <a:latin typeface="Times New Roman" panose="02020603050405020304" pitchFamily="18" charset="0"/>
              <a:ea typeface="Times New Roman" panose="02020603050405020304" pitchFamily="18" charset="0"/>
            </a:endParaRPr>
          </a:p>
        </p:txBody>
      </p:sp>
      <p:sp>
        <p:nvSpPr>
          <p:cNvPr id="5" name="TextBox 4"/>
          <p:cNvSpPr txBox="1"/>
          <p:nvPr/>
        </p:nvSpPr>
        <p:spPr>
          <a:xfrm>
            <a:off x="680407" y="4692698"/>
            <a:ext cx="11458903" cy="523220"/>
          </a:xfrm>
          <a:prstGeom prst="rect">
            <a:avLst/>
          </a:prstGeom>
          <a:solidFill>
            <a:srgbClr val="FFFF00"/>
          </a:solidFill>
        </p:spPr>
        <p:txBody>
          <a:bodyPr wrap="square" rtlCol="0">
            <a:spAutoFit/>
          </a:bodyPr>
          <a:lstStyle/>
          <a:p>
            <a:r>
              <a:rPr lang="en-US" sz="2800" dirty="0">
                <a:solidFill>
                  <a:srgbClr val="C00000"/>
                </a:solidFill>
                <a:latin typeface="Times New Roman" panose="02020603050405020304" pitchFamily="18" charset="0"/>
                <a:ea typeface="Arial" panose="020B0604020202020204" pitchFamily="34" charset="0"/>
              </a:rPr>
              <a:t>-</a:t>
            </a:r>
            <a:r>
              <a:rPr lang="en-US" sz="2800" dirty="0" err="1">
                <a:solidFill>
                  <a:srgbClr val="C00000"/>
                </a:solidFill>
                <a:latin typeface="Times New Roman" panose="02020603050405020304" pitchFamily="18" charset="0"/>
                <a:ea typeface="Arial" panose="020B0604020202020204" pitchFamily="34" charset="0"/>
              </a:rPr>
              <a:t>Tại</a:t>
            </a:r>
            <a:r>
              <a:rPr lang="en-US" sz="2800" dirty="0">
                <a:solidFill>
                  <a:srgbClr val="C00000"/>
                </a:solidFill>
                <a:latin typeface="Times New Roman" panose="02020603050405020304" pitchFamily="18" charset="0"/>
                <a:ea typeface="Arial" panose="020B0604020202020204" pitchFamily="34" charset="0"/>
              </a:rPr>
              <a:t> </a:t>
            </a:r>
            <a:r>
              <a:rPr lang="en-US" sz="2800" dirty="0" err="1">
                <a:solidFill>
                  <a:srgbClr val="C00000"/>
                </a:solidFill>
                <a:latin typeface="Times New Roman" panose="02020603050405020304" pitchFamily="18" charset="0"/>
                <a:ea typeface="Arial" panose="020B0604020202020204" pitchFamily="34" charset="0"/>
              </a:rPr>
              <a:t>sao</a:t>
            </a:r>
            <a:r>
              <a:rPr lang="en-US" sz="2800" dirty="0">
                <a:solidFill>
                  <a:srgbClr val="C00000"/>
                </a:solidFill>
                <a:latin typeface="Times New Roman" panose="02020603050405020304" pitchFamily="18" charset="0"/>
                <a:ea typeface="Arial" panose="020B0604020202020204" pitchFamily="34" charset="0"/>
              </a:rPr>
              <a:t> </a:t>
            </a:r>
            <a:r>
              <a:rPr lang="en-US" sz="2800" dirty="0" err="1">
                <a:solidFill>
                  <a:srgbClr val="C00000"/>
                </a:solidFill>
                <a:latin typeface="Times New Roman" panose="02020603050405020304" pitchFamily="18" charset="0"/>
                <a:ea typeface="Arial" panose="020B0604020202020204" pitchFamily="34" charset="0"/>
              </a:rPr>
              <a:t>cần</a:t>
            </a:r>
            <a:r>
              <a:rPr lang="en-US" sz="2800" dirty="0">
                <a:solidFill>
                  <a:srgbClr val="C00000"/>
                </a:solidFill>
                <a:latin typeface="Times New Roman" panose="02020603050405020304" pitchFamily="18" charset="0"/>
                <a:ea typeface="Arial" panose="020B0604020202020204" pitchFamily="34" charset="0"/>
              </a:rPr>
              <a:t> </a:t>
            </a:r>
            <a:r>
              <a:rPr lang="en-US" sz="2800" dirty="0" err="1">
                <a:solidFill>
                  <a:srgbClr val="C00000"/>
                </a:solidFill>
                <a:latin typeface="Times New Roman" panose="02020603050405020304" pitchFamily="18" charset="0"/>
                <a:ea typeface="Arial" panose="020B0604020202020204" pitchFamily="34" charset="0"/>
              </a:rPr>
              <a:t>phải</a:t>
            </a:r>
            <a:r>
              <a:rPr lang="en-US" sz="2800" dirty="0">
                <a:solidFill>
                  <a:srgbClr val="C00000"/>
                </a:solidFill>
                <a:latin typeface="Times New Roman" panose="02020603050405020304" pitchFamily="18" charset="0"/>
                <a:ea typeface="Arial" panose="020B0604020202020204" pitchFamily="34" charset="0"/>
              </a:rPr>
              <a:t> </a:t>
            </a:r>
            <a:r>
              <a:rPr lang="en-US" sz="2800" dirty="0" err="1">
                <a:solidFill>
                  <a:srgbClr val="C00000"/>
                </a:solidFill>
                <a:latin typeface="Times New Roman" panose="02020603050405020304" pitchFamily="18" charset="0"/>
                <a:ea typeface="Arial" panose="020B0604020202020204" pitchFamily="34" charset="0"/>
              </a:rPr>
              <a:t>để</a:t>
            </a:r>
            <a:r>
              <a:rPr lang="en-US" sz="2800" dirty="0">
                <a:solidFill>
                  <a:srgbClr val="C00000"/>
                </a:solidFill>
                <a:latin typeface="Times New Roman" panose="02020603050405020304" pitchFamily="18" charset="0"/>
                <a:ea typeface="Arial" panose="020B0604020202020204" pitchFamily="34" charset="0"/>
              </a:rPr>
              <a:t> </a:t>
            </a:r>
            <a:r>
              <a:rPr lang="en-US" sz="2800" dirty="0" err="1">
                <a:solidFill>
                  <a:srgbClr val="C00000"/>
                </a:solidFill>
                <a:latin typeface="Times New Roman" panose="02020603050405020304" pitchFamily="18" charset="0"/>
                <a:ea typeface="Arial" panose="020B0604020202020204" pitchFamily="34" charset="0"/>
              </a:rPr>
              <a:t>hai</a:t>
            </a:r>
            <a:r>
              <a:rPr lang="en-US" sz="2800" dirty="0">
                <a:solidFill>
                  <a:srgbClr val="C00000"/>
                </a:solidFill>
                <a:latin typeface="Times New Roman" panose="02020603050405020304" pitchFamily="18" charset="0"/>
                <a:ea typeface="Arial" panose="020B0604020202020204" pitchFamily="34" charset="0"/>
              </a:rPr>
              <a:t> </a:t>
            </a:r>
            <a:r>
              <a:rPr lang="en-US" sz="2800" dirty="0" err="1">
                <a:solidFill>
                  <a:srgbClr val="C00000"/>
                </a:solidFill>
                <a:latin typeface="Times New Roman" panose="02020603050405020304" pitchFamily="18" charset="0"/>
                <a:ea typeface="Arial" panose="020B0604020202020204" pitchFamily="34" charset="0"/>
              </a:rPr>
              <a:t>mẫu</a:t>
            </a:r>
            <a:r>
              <a:rPr lang="en-US" sz="2800" dirty="0">
                <a:solidFill>
                  <a:srgbClr val="C00000"/>
                </a:solidFill>
                <a:latin typeface="Times New Roman" panose="02020603050405020304" pitchFamily="18" charset="0"/>
                <a:ea typeface="Arial" panose="020B0604020202020204" pitchFamily="34" charset="0"/>
              </a:rPr>
              <a:t> </a:t>
            </a:r>
            <a:r>
              <a:rPr lang="en-US" sz="2800" dirty="0" err="1">
                <a:solidFill>
                  <a:srgbClr val="C00000"/>
                </a:solidFill>
                <a:latin typeface="Times New Roman" panose="02020603050405020304" pitchFamily="18" charset="0"/>
                <a:ea typeface="Arial" panose="020B0604020202020204" pitchFamily="34" charset="0"/>
              </a:rPr>
              <a:t>thí</a:t>
            </a:r>
            <a:r>
              <a:rPr lang="en-US" sz="2800" dirty="0">
                <a:solidFill>
                  <a:srgbClr val="C00000"/>
                </a:solidFill>
                <a:latin typeface="Times New Roman" panose="02020603050405020304" pitchFamily="18" charset="0"/>
                <a:ea typeface="Arial" panose="020B0604020202020204" pitchFamily="34" charset="0"/>
              </a:rPr>
              <a:t> </a:t>
            </a:r>
            <a:r>
              <a:rPr lang="en-US" sz="2800" dirty="0" err="1">
                <a:solidFill>
                  <a:srgbClr val="C00000"/>
                </a:solidFill>
                <a:latin typeface="Times New Roman" panose="02020603050405020304" pitchFamily="18" charset="0"/>
                <a:ea typeface="Arial" panose="020B0604020202020204" pitchFamily="34" charset="0"/>
              </a:rPr>
              <a:t>nghiệm</a:t>
            </a:r>
            <a:r>
              <a:rPr lang="en-US" sz="2800" dirty="0">
                <a:solidFill>
                  <a:srgbClr val="C00000"/>
                </a:solidFill>
                <a:latin typeface="Times New Roman" panose="02020603050405020304" pitchFamily="18" charset="0"/>
                <a:ea typeface="Arial" panose="020B0604020202020204" pitchFamily="34" charset="0"/>
              </a:rPr>
              <a:t> </a:t>
            </a:r>
            <a:r>
              <a:rPr lang="en-US" sz="2800" dirty="0" err="1">
                <a:solidFill>
                  <a:srgbClr val="C00000"/>
                </a:solidFill>
                <a:latin typeface="Times New Roman" panose="02020603050405020304" pitchFamily="18" charset="0"/>
                <a:ea typeface="Arial" panose="020B0604020202020204" pitchFamily="34" charset="0"/>
              </a:rPr>
              <a:t>vào</a:t>
            </a:r>
            <a:r>
              <a:rPr lang="en-US" sz="2800" dirty="0">
                <a:solidFill>
                  <a:srgbClr val="C00000"/>
                </a:solidFill>
                <a:latin typeface="Times New Roman" panose="02020603050405020304" pitchFamily="18" charset="0"/>
                <a:ea typeface="Arial" panose="020B0604020202020204" pitchFamily="34" charset="0"/>
              </a:rPr>
              <a:t> </a:t>
            </a:r>
            <a:r>
              <a:rPr lang="en-US" sz="2800" dirty="0" err="1">
                <a:solidFill>
                  <a:srgbClr val="C00000"/>
                </a:solidFill>
                <a:latin typeface="Times New Roman" panose="02020603050405020304" pitchFamily="18" charset="0"/>
                <a:ea typeface="Arial" panose="020B0604020202020204" pitchFamily="34" charset="0"/>
              </a:rPr>
              <a:t>chỗ</a:t>
            </a:r>
            <a:r>
              <a:rPr lang="en-US" sz="2800" dirty="0">
                <a:solidFill>
                  <a:srgbClr val="C00000"/>
                </a:solidFill>
                <a:latin typeface="Times New Roman" panose="02020603050405020304" pitchFamily="18" charset="0"/>
                <a:ea typeface="Arial" panose="020B0604020202020204" pitchFamily="34" charset="0"/>
              </a:rPr>
              <a:t> </a:t>
            </a:r>
            <a:r>
              <a:rPr lang="en-US" sz="2800" dirty="0" err="1">
                <a:solidFill>
                  <a:srgbClr val="C00000"/>
                </a:solidFill>
                <a:latin typeface="Times New Roman" panose="02020603050405020304" pitchFamily="18" charset="0"/>
                <a:ea typeface="Arial" panose="020B0604020202020204" pitchFamily="34" charset="0"/>
              </a:rPr>
              <a:t>thoáng</a:t>
            </a:r>
            <a:r>
              <a:rPr lang="en-US" sz="2800" dirty="0">
                <a:solidFill>
                  <a:srgbClr val="C00000"/>
                </a:solidFill>
                <a:latin typeface="Times New Roman" panose="02020603050405020304" pitchFamily="18" charset="0"/>
                <a:ea typeface="Arial" panose="020B0604020202020204" pitchFamily="34" charset="0"/>
              </a:rPr>
              <a:t> </a:t>
            </a:r>
            <a:r>
              <a:rPr lang="en-US" sz="2800" dirty="0" err="1">
                <a:solidFill>
                  <a:srgbClr val="C00000"/>
                </a:solidFill>
                <a:latin typeface="Times New Roman" panose="02020603050405020304" pitchFamily="18" charset="0"/>
                <a:ea typeface="Arial" panose="020B0604020202020204" pitchFamily="34" charset="0"/>
              </a:rPr>
              <a:t>khoảng</a:t>
            </a:r>
            <a:r>
              <a:rPr lang="en-US" sz="2800" dirty="0">
                <a:solidFill>
                  <a:srgbClr val="C00000"/>
                </a:solidFill>
                <a:latin typeface="Times New Roman" panose="02020603050405020304" pitchFamily="18" charset="0"/>
                <a:ea typeface="Arial" panose="020B0604020202020204" pitchFamily="34" charset="0"/>
              </a:rPr>
              <a:t> 60 - 90 </a:t>
            </a:r>
            <a:r>
              <a:rPr lang="en-US" sz="2800" dirty="0" err="1" smtClean="0">
                <a:solidFill>
                  <a:srgbClr val="C00000"/>
                </a:solidFill>
                <a:latin typeface="Times New Roman" panose="02020603050405020304" pitchFamily="18" charset="0"/>
                <a:ea typeface="Arial" panose="020B0604020202020204" pitchFamily="34" charset="0"/>
              </a:rPr>
              <a:t>phút</a:t>
            </a:r>
            <a:r>
              <a:rPr lang="en-US" sz="2800" dirty="0" smtClean="0">
                <a:solidFill>
                  <a:srgbClr val="C00000"/>
                </a:solidFill>
                <a:latin typeface="Times New Roman" panose="02020603050405020304" pitchFamily="18" charset="0"/>
                <a:ea typeface="Arial" panose="020B0604020202020204" pitchFamily="34" charset="0"/>
              </a:rPr>
              <a:t> ?</a:t>
            </a:r>
            <a:endParaRPr lang="en-US" sz="2800" dirty="0">
              <a:solidFill>
                <a:srgbClr val="C00000"/>
              </a:solidFill>
              <a:latin typeface="Times New Roman" panose="02020603050405020304" pitchFamily="18" charset="0"/>
              <a:ea typeface="Times New Roman" panose="02020603050405020304" pitchFamily="18" charset="0"/>
            </a:endParaRPr>
          </a:p>
        </p:txBody>
      </p:sp>
      <p:pic>
        <p:nvPicPr>
          <p:cNvPr id="6" name="Graphic 4">
            <a:extLst>
              <a:ext uri="{FF2B5EF4-FFF2-40B4-BE49-F238E27FC236}">
                <a16:creationId xmlns:a16="http://schemas.microsoft.com/office/drawing/2014/main" xmlns="" id="{796E05D9-1CDA-402F-8080-36D3D88EECD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266327" y="242887"/>
            <a:ext cx="1594004" cy="1412491"/>
          </a:xfrm>
          <a:prstGeom prst="rect">
            <a:avLst/>
          </a:prstGeom>
        </p:spPr>
      </p:pic>
      <p:sp>
        <p:nvSpPr>
          <p:cNvPr id="7" name="TextBox 6">
            <a:extLst>
              <a:ext uri="{FF2B5EF4-FFF2-40B4-BE49-F238E27FC236}">
                <a16:creationId xmlns:a16="http://schemas.microsoft.com/office/drawing/2014/main" xmlns="" id="{0D703479-763B-4212-8F93-D2A86A6291A8}"/>
              </a:ext>
            </a:extLst>
          </p:cNvPr>
          <p:cNvSpPr txBox="1"/>
          <p:nvPr/>
        </p:nvSpPr>
        <p:spPr>
          <a:xfrm>
            <a:off x="2782614" y="588614"/>
            <a:ext cx="6096000" cy="630942"/>
          </a:xfrm>
          <a:prstGeom prst="rect">
            <a:avLst/>
          </a:prstGeom>
          <a:noFill/>
        </p:spPr>
        <p:txBody>
          <a:bodyPr wrap="square">
            <a:spAutoFit/>
          </a:bodyPr>
          <a:lstStyle/>
          <a:p>
            <a:pPr algn="ctr"/>
            <a:r>
              <a:rPr lang="en-US" sz="3500" b="1" dirty="0">
                <a:solidFill>
                  <a:schemeClr val="accent1"/>
                </a:solidFill>
                <a:latin typeface="Times New Roman" panose="02020603050405020304" pitchFamily="18" charset="0"/>
                <a:ea typeface="Cambria" panose="02040503050406030204" pitchFamily="18" charset="0"/>
                <a:cs typeface="Times New Roman" panose="02020603050405020304" pitchFamily="18" charset="0"/>
              </a:rPr>
              <a:t>THẢO LUẬN</a:t>
            </a:r>
            <a:endParaRPr lang="en-SG" sz="3500" dirty="0">
              <a:solidFill>
                <a:schemeClr val="accent1"/>
              </a:solidFill>
              <a:latin typeface="Times New Roman" panose="02020603050405020304" pitchFamily="18" charset="0"/>
              <a:cs typeface="Times New Roman" panose="02020603050405020304" pitchFamily="18" charset="0"/>
            </a:endParaRPr>
          </a:p>
        </p:txBody>
      </p:sp>
      <p:sp>
        <p:nvSpPr>
          <p:cNvPr id="8" name="Rectangle 7"/>
          <p:cNvSpPr/>
          <p:nvPr/>
        </p:nvSpPr>
        <p:spPr>
          <a:xfrm>
            <a:off x="1063329" y="1655378"/>
            <a:ext cx="7571875" cy="523220"/>
          </a:xfrm>
          <a:prstGeom prst="rect">
            <a:avLst/>
          </a:prstGeom>
          <a:solidFill>
            <a:srgbClr val="FFFF00"/>
          </a:solidFill>
        </p:spPr>
        <p:txBody>
          <a:bodyPr wrap="square">
            <a:spAutoFit/>
          </a:bodyPr>
          <a:lstStyle/>
          <a:p>
            <a:pPr marL="457200" indent="108585">
              <a:spcAft>
                <a:spcPts val="0"/>
              </a:spcAft>
            </a:pPr>
            <a:r>
              <a:rPr lang="en-US" sz="2800" dirty="0">
                <a:solidFill>
                  <a:srgbClr val="C00000"/>
                </a:solidFill>
                <a:latin typeface="Times New Roman" panose="02020603050405020304" pitchFamily="18" charset="0"/>
                <a:ea typeface="Arial" panose="020B0604020202020204" pitchFamily="34" charset="0"/>
              </a:rPr>
              <a:t>-</a:t>
            </a:r>
            <a:r>
              <a:rPr lang="en-US" sz="2800" dirty="0" err="1">
                <a:solidFill>
                  <a:srgbClr val="C00000"/>
                </a:solidFill>
                <a:latin typeface="Times New Roman" panose="02020603050405020304" pitchFamily="18" charset="0"/>
                <a:ea typeface="Arial" panose="020B0604020202020204" pitchFamily="34" charset="0"/>
              </a:rPr>
              <a:t>Tại</a:t>
            </a:r>
            <a:r>
              <a:rPr lang="en-US" sz="2800" dirty="0">
                <a:solidFill>
                  <a:srgbClr val="C00000"/>
                </a:solidFill>
                <a:latin typeface="Times New Roman" panose="02020603050405020304" pitchFamily="18" charset="0"/>
                <a:ea typeface="Arial" panose="020B0604020202020204" pitchFamily="34" charset="0"/>
              </a:rPr>
              <a:t> </a:t>
            </a:r>
            <a:r>
              <a:rPr lang="en-US" sz="2800" dirty="0" err="1">
                <a:solidFill>
                  <a:srgbClr val="C00000"/>
                </a:solidFill>
                <a:latin typeface="Times New Roman" panose="02020603050405020304" pitchFamily="18" charset="0"/>
                <a:ea typeface="Arial" panose="020B0604020202020204" pitchFamily="34" charset="0"/>
              </a:rPr>
              <a:t>sao</a:t>
            </a:r>
            <a:r>
              <a:rPr lang="en-US" sz="2800" dirty="0">
                <a:solidFill>
                  <a:srgbClr val="C00000"/>
                </a:solidFill>
                <a:latin typeface="Times New Roman" panose="02020603050405020304" pitchFamily="18" charset="0"/>
                <a:ea typeface="Arial" panose="020B0604020202020204" pitchFamily="34" charset="0"/>
              </a:rPr>
              <a:t> </a:t>
            </a:r>
            <a:r>
              <a:rPr lang="en-US" sz="2800" dirty="0" err="1">
                <a:solidFill>
                  <a:srgbClr val="C00000"/>
                </a:solidFill>
                <a:latin typeface="Times New Roman" panose="02020603050405020304" pitchFamily="18" charset="0"/>
                <a:ea typeface="Arial" panose="020B0604020202020204" pitchFamily="34" charset="0"/>
              </a:rPr>
              <a:t>phải</a:t>
            </a:r>
            <a:r>
              <a:rPr lang="en-US" sz="2800" dirty="0">
                <a:solidFill>
                  <a:srgbClr val="C00000"/>
                </a:solidFill>
                <a:latin typeface="Times New Roman" panose="02020603050405020304" pitchFamily="18" charset="0"/>
                <a:ea typeface="Arial" panose="020B0604020202020204" pitchFamily="34" charset="0"/>
              </a:rPr>
              <a:t> </a:t>
            </a:r>
            <a:r>
              <a:rPr lang="en-US" sz="2800" dirty="0" err="1">
                <a:solidFill>
                  <a:srgbClr val="C00000"/>
                </a:solidFill>
                <a:latin typeface="Times New Roman" panose="02020603050405020304" pitchFamily="18" charset="0"/>
                <a:ea typeface="Arial" panose="020B0604020202020204" pitchFamily="34" charset="0"/>
              </a:rPr>
              <a:t>sử</a:t>
            </a:r>
            <a:r>
              <a:rPr lang="en-US" sz="2800" dirty="0">
                <a:solidFill>
                  <a:srgbClr val="C00000"/>
                </a:solidFill>
                <a:latin typeface="Times New Roman" panose="02020603050405020304" pitchFamily="18" charset="0"/>
                <a:ea typeface="Arial" panose="020B0604020202020204" pitchFamily="34" charset="0"/>
              </a:rPr>
              <a:t> </a:t>
            </a:r>
            <a:r>
              <a:rPr lang="en-US" sz="2800" dirty="0" err="1">
                <a:solidFill>
                  <a:srgbClr val="C00000"/>
                </a:solidFill>
                <a:latin typeface="Times New Roman" panose="02020603050405020304" pitchFamily="18" charset="0"/>
                <a:ea typeface="Arial" panose="020B0604020202020204" pitchFamily="34" charset="0"/>
              </a:rPr>
              <a:t>dụng</a:t>
            </a:r>
            <a:r>
              <a:rPr lang="en-US" sz="2800" dirty="0">
                <a:solidFill>
                  <a:srgbClr val="C00000"/>
                </a:solidFill>
                <a:latin typeface="Times New Roman" panose="02020603050405020304" pitchFamily="18" charset="0"/>
                <a:ea typeface="Arial" panose="020B0604020202020204" pitchFamily="34" charset="0"/>
              </a:rPr>
              <a:t> </a:t>
            </a:r>
            <a:r>
              <a:rPr lang="en-US" sz="2800" dirty="0" err="1">
                <a:solidFill>
                  <a:srgbClr val="C00000"/>
                </a:solidFill>
                <a:latin typeface="Times New Roman" panose="02020603050405020304" pitchFamily="18" charset="0"/>
                <a:ea typeface="Arial" panose="020B0604020202020204" pitchFamily="34" charset="0"/>
              </a:rPr>
              <a:t>hoa</a:t>
            </a:r>
            <a:r>
              <a:rPr lang="en-US" sz="2800" dirty="0">
                <a:solidFill>
                  <a:srgbClr val="C00000"/>
                </a:solidFill>
                <a:latin typeface="Times New Roman" panose="02020603050405020304" pitchFamily="18" charset="0"/>
                <a:ea typeface="Arial" panose="020B0604020202020204" pitchFamily="34" charset="0"/>
              </a:rPr>
              <a:t> </a:t>
            </a:r>
            <a:r>
              <a:rPr lang="en-US" sz="2800" dirty="0" err="1">
                <a:solidFill>
                  <a:srgbClr val="C00000"/>
                </a:solidFill>
                <a:latin typeface="Times New Roman" panose="02020603050405020304" pitchFamily="18" charset="0"/>
                <a:ea typeface="Arial" panose="020B0604020202020204" pitchFamily="34" charset="0"/>
              </a:rPr>
              <a:t>có</a:t>
            </a:r>
            <a:r>
              <a:rPr lang="en-US" sz="2800" dirty="0">
                <a:solidFill>
                  <a:srgbClr val="C00000"/>
                </a:solidFill>
                <a:latin typeface="Times New Roman" panose="02020603050405020304" pitchFamily="18" charset="0"/>
                <a:ea typeface="Arial" panose="020B0604020202020204" pitchFamily="34" charset="0"/>
              </a:rPr>
              <a:t> </a:t>
            </a:r>
            <a:r>
              <a:rPr lang="en-US" sz="2800" dirty="0" err="1">
                <a:solidFill>
                  <a:srgbClr val="C00000"/>
                </a:solidFill>
                <a:latin typeface="Times New Roman" panose="02020603050405020304" pitchFamily="18" charset="0"/>
                <a:ea typeface="Arial" panose="020B0604020202020204" pitchFamily="34" charset="0"/>
              </a:rPr>
              <a:t>màu</a:t>
            </a:r>
            <a:r>
              <a:rPr lang="en-US" sz="2800" dirty="0">
                <a:solidFill>
                  <a:srgbClr val="C00000"/>
                </a:solidFill>
                <a:latin typeface="Times New Roman" panose="02020603050405020304" pitchFamily="18" charset="0"/>
                <a:ea typeface="Arial" panose="020B0604020202020204" pitchFamily="34" charset="0"/>
              </a:rPr>
              <a:t> </a:t>
            </a:r>
            <a:r>
              <a:rPr lang="en-US" sz="2800" dirty="0" err="1">
                <a:solidFill>
                  <a:srgbClr val="C00000"/>
                </a:solidFill>
                <a:latin typeface="Times New Roman" panose="02020603050405020304" pitchFamily="18" charset="0"/>
                <a:ea typeface="Arial" panose="020B0604020202020204" pitchFamily="34" charset="0"/>
              </a:rPr>
              <a:t>trắng</a:t>
            </a:r>
            <a:r>
              <a:rPr lang="en-US" sz="2800" dirty="0" smtClean="0">
                <a:solidFill>
                  <a:srgbClr val="C00000"/>
                </a:solidFill>
                <a:latin typeface="Times New Roman" panose="02020603050405020304" pitchFamily="18" charset="0"/>
                <a:ea typeface="Arial" panose="020B0604020202020204" pitchFamily="34" charset="0"/>
              </a:rPr>
              <a:t>?</a:t>
            </a:r>
          </a:p>
        </p:txBody>
      </p:sp>
      <p:sp>
        <p:nvSpPr>
          <p:cNvPr id="9" name="Content Placeholder 2"/>
          <p:cNvSpPr txBox="1">
            <a:spLocks/>
          </p:cNvSpPr>
          <p:nvPr/>
        </p:nvSpPr>
        <p:spPr>
          <a:xfrm>
            <a:off x="266327" y="2419301"/>
            <a:ext cx="11534274" cy="217702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0">
              <a:lnSpc>
                <a:spcPct val="100000"/>
              </a:lnSpc>
              <a:buNone/>
            </a:pPr>
            <a:r>
              <a:rPr lang="en-US" sz="2600" dirty="0" err="1" smtClean="0">
                <a:latin typeface="Times New Roman" panose="02020603050405020304" pitchFamily="18" charset="0"/>
                <a:cs typeface="Times New Roman" panose="02020603050405020304" pitchFamily="18" charset="0"/>
              </a:rPr>
              <a:t>Khi</a:t>
            </a:r>
            <a:r>
              <a:rPr lang="en-US" sz="2600" dirty="0" smtClean="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sử</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dụng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hoa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có</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màu</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trắng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sẽ</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dễ</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dàng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quan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sát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hiện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tượng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thay</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đổi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màu</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sắc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của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cánh</a:t>
            </a:r>
            <a:r>
              <a:rPr lang="en-US" sz="2600" dirty="0">
                <a:latin typeface="Times New Roman" panose="02020603050405020304" pitchFamily="18" charset="0"/>
                <a:cs typeface="Times New Roman" panose="02020603050405020304" pitchFamily="18" charset="0"/>
              </a:rPr>
              <a:t> </a:t>
            </a:r>
            <a:r>
              <a:rPr lang="en-US" sz="2600" dirty="0" err="1" smtClean="0">
                <a:latin typeface="Times New Roman" panose="02020603050405020304" pitchFamily="18" charset="0"/>
                <a:cs typeface="Times New Roman" panose="02020603050405020304" pitchFamily="18" charset="0"/>
              </a:rPr>
              <a:t>hoa</a:t>
            </a:r>
            <a:r>
              <a:rPr lang="en-US" sz="2600" dirty="0" smtClean="0">
                <a:latin typeface="Times New Roman" panose="02020603050405020304" pitchFamily="18" charset="0"/>
                <a:cs typeface="Times New Roman" panose="02020603050405020304" pitchFamily="18" charset="0"/>
              </a:rPr>
              <a:t>.</a:t>
            </a:r>
          </a:p>
          <a:p>
            <a:pPr marL="457200" indent="0">
              <a:lnSpc>
                <a:spcPct val="100000"/>
              </a:lnSpc>
              <a:buNone/>
            </a:pPr>
            <a:r>
              <a:rPr lang="en-US" sz="2600" i="1" dirty="0" err="1" smtClean="0">
                <a:solidFill>
                  <a:schemeClr val="accent1"/>
                </a:solidFill>
                <a:latin typeface="Times New Roman" panose="02020603050405020304" pitchFamily="18" charset="0"/>
                <a:cs typeface="Times New Roman" panose="02020603050405020304" pitchFamily="18" charset="0"/>
              </a:rPr>
              <a:t>Hoa</a:t>
            </a:r>
            <a:r>
              <a:rPr lang="en-US" sz="2600" i="1" dirty="0" smtClean="0">
                <a:solidFill>
                  <a:schemeClr val="accent1"/>
                </a:solidFill>
                <a:latin typeface="Times New Roman" panose="02020603050405020304" pitchFamily="18" charset="0"/>
                <a:cs typeface="Times New Roman" panose="02020603050405020304" pitchFamily="18" charset="0"/>
              </a:rPr>
              <a:t> </a:t>
            </a:r>
            <a:r>
              <a:rPr lang="en-US" sz="2600" i="1" dirty="0" err="1" smtClean="0">
                <a:solidFill>
                  <a:schemeClr val="accent1"/>
                </a:solidFill>
                <a:latin typeface="Times New Roman" panose="02020603050405020304" pitchFamily="18" charset="0"/>
                <a:cs typeface="Times New Roman" panose="02020603050405020304" pitchFamily="18" charset="0"/>
              </a:rPr>
              <a:t>trắng</a:t>
            </a:r>
            <a:r>
              <a:rPr lang="en-US" sz="2600" i="1" dirty="0" smtClean="0">
                <a:solidFill>
                  <a:schemeClr val="accent1"/>
                </a:solidFill>
                <a:latin typeface="Times New Roman" panose="02020603050405020304" pitchFamily="18" charset="0"/>
                <a:cs typeface="Times New Roman" panose="02020603050405020304" pitchFamily="18" charset="0"/>
              </a:rPr>
              <a:t> </a:t>
            </a:r>
            <a:r>
              <a:rPr lang="en-US" sz="2600" i="1" dirty="0" err="1">
                <a:solidFill>
                  <a:schemeClr val="accent1"/>
                </a:solidFill>
                <a:latin typeface="Times New Roman" panose="02020603050405020304" pitchFamily="18" charset="0"/>
                <a:cs typeface="Times New Roman" panose="02020603050405020304" pitchFamily="18" charset="0"/>
              </a:rPr>
              <a:t>có</a:t>
            </a:r>
            <a:r>
              <a:rPr lang="en-US" sz="2600" i="1" dirty="0">
                <a:solidFill>
                  <a:schemeClr val="accent1"/>
                </a:solidFill>
                <a:latin typeface="Times New Roman" panose="02020603050405020304" pitchFamily="18" charset="0"/>
                <a:cs typeface="Times New Roman" panose="02020603050405020304" pitchFamily="18" charset="0"/>
              </a:rPr>
              <a:t> </a:t>
            </a:r>
            <a:r>
              <a:rPr lang="en-US" sz="2600" i="1" dirty="0" err="1">
                <a:solidFill>
                  <a:schemeClr val="accent1"/>
                </a:solidFill>
                <a:latin typeface="Times New Roman" panose="02020603050405020304" pitchFamily="18" charset="0"/>
                <a:cs typeface="Times New Roman" panose="02020603050405020304" pitchFamily="18" charset="0"/>
              </a:rPr>
              <a:t>các</a:t>
            </a:r>
            <a:r>
              <a:rPr lang="en-US" sz="2600" i="1" dirty="0">
                <a:solidFill>
                  <a:schemeClr val="accent1"/>
                </a:solidFill>
                <a:latin typeface="Times New Roman" panose="02020603050405020304" pitchFamily="18" charset="0"/>
                <a:cs typeface="Times New Roman" panose="02020603050405020304" pitchFamily="18" charset="0"/>
              </a:rPr>
              <a:t> </a:t>
            </a:r>
            <a:r>
              <a:rPr lang="en-US" sz="2600" i="1" dirty="0" err="1">
                <a:solidFill>
                  <a:schemeClr val="accent1"/>
                </a:solidFill>
                <a:latin typeface="Times New Roman" panose="02020603050405020304" pitchFamily="18" charset="0"/>
                <a:cs typeface="Times New Roman" panose="02020603050405020304" pitchFamily="18" charset="0"/>
              </a:rPr>
              <a:t>tế</a:t>
            </a:r>
            <a:r>
              <a:rPr lang="en-US" sz="2600" i="1" dirty="0">
                <a:solidFill>
                  <a:schemeClr val="accent1"/>
                </a:solidFill>
                <a:latin typeface="Times New Roman" panose="02020603050405020304" pitchFamily="18" charset="0"/>
                <a:cs typeface="Times New Roman" panose="02020603050405020304" pitchFamily="18" charset="0"/>
              </a:rPr>
              <a:t> </a:t>
            </a:r>
            <a:r>
              <a:rPr lang="en-US" sz="2600" i="1" dirty="0" err="1">
                <a:solidFill>
                  <a:schemeClr val="accent1"/>
                </a:solidFill>
                <a:latin typeface="Times New Roman" panose="02020603050405020304" pitchFamily="18" charset="0"/>
                <a:cs typeface="Times New Roman" panose="02020603050405020304" pitchFamily="18" charset="0"/>
              </a:rPr>
              <a:t>bào</a:t>
            </a:r>
            <a:r>
              <a:rPr lang="en-US" sz="2600" i="1" dirty="0">
                <a:solidFill>
                  <a:schemeClr val="accent1"/>
                </a:solidFill>
                <a:latin typeface="Times New Roman" panose="02020603050405020304" pitchFamily="18" charset="0"/>
                <a:cs typeface="Times New Roman" panose="02020603050405020304" pitchFamily="18" charset="0"/>
              </a:rPr>
              <a:t> ở </a:t>
            </a:r>
            <a:r>
              <a:rPr lang="en-US" sz="2600" i="1" dirty="0" err="1">
                <a:solidFill>
                  <a:schemeClr val="accent1"/>
                </a:solidFill>
                <a:latin typeface="Times New Roman" panose="02020603050405020304" pitchFamily="18" charset="0"/>
                <a:cs typeface="Times New Roman" panose="02020603050405020304" pitchFamily="18" charset="0"/>
              </a:rPr>
              <a:t>cánh</a:t>
            </a:r>
            <a:r>
              <a:rPr lang="en-US" sz="2600" i="1" dirty="0">
                <a:solidFill>
                  <a:schemeClr val="accent1"/>
                </a:solidFill>
                <a:latin typeface="Times New Roman" panose="02020603050405020304" pitchFamily="18" charset="0"/>
                <a:cs typeface="Times New Roman" panose="02020603050405020304" pitchFamily="18" charset="0"/>
              </a:rPr>
              <a:t> </a:t>
            </a:r>
            <a:r>
              <a:rPr lang="en-US" sz="2600" i="1" dirty="0" err="1">
                <a:solidFill>
                  <a:schemeClr val="accent1"/>
                </a:solidFill>
                <a:latin typeface="Times New Roman" panose="02020603050405020304" pitchFamily="18" charset="0"/>
                <a:cs typeface="Times New Roman" panose="02020603050405020304" pitchFamily="18" charset="0"/>
              </a:rPr>
              <a:t>hoa</a:t>
            </a:r>
            <a:r>
              <a:rPr lang="en-US" sz="2600" i="1" dirty="0">
                <a:solidFill>
                  <a:schemeClr val="accent1"/>
                </a:solidFill>
                <a:latin typeface="Times New Roman" panose="02020603050405020304" pitchFamily="18" charset="0"/>
                <a:cs typeface="Times New Roman" panose="02020603050405020304" pitchFamily="18" charset="0"/>
              </a:rPr>
              <a:t> </a:t>
            </a:r>
            <a:r>
              <a:rPr lang="en-US" sz="2600" i="1" dirty="0" err="1">
                <a:solidFill>
                  <a:schemeClr val="accent1"/>
                </a:solidFill>
                <a:latin typeface="Times New Roman" panose="02020603050405020304" pitchFamily="18" charset="0"/>
                <a:cs typeface="Times New Roman" panose="02020603050405020304" pitchFamily="18" charset="0"/>
              </a:rPr>
              <a:t>không</a:t>
            </a:r>
            <a:r>
              <a:rPr lang="en-US" sz="2600" i="1" dirty="0">
                <a:solidFill>
                  <a:schemeClr val="accent1"/>
                </a:solidFill>
                <a:latin typeface="Times New Roman" panose="02020603050405020304" pitchFamily="18" charset="0"/>
                <a:cs typeface="Times New Roman" panose="02020603050405020304" pitchFamily="18" charset="0"/>
              </a:rPr>
              <a:t> </a:t>
            </a:r>
            <a:r>
              <a:rPr lang="en-US" sz="2600" i="1" dirty="0" err="1">
                <a:solidFill>
                  <a:schemeClr val="accent1"/>
                </a:solidFill>
                <a:latin typeface="Times New Roman" panose="02020603050405020304" pitchFamily="18" charset="0"/>
                <a:cs typeface="Times New Roman" panose="02020603050405020304" pitchFamily="18" charset="0"/>
              </a:rPr>
              <a:t>chứa</a:t>
            </a:r>
            <a:r>
              <a:rPr lang="en-US" sz="2600" i="1" dirty="0">
                <a:solidFill>
                  <a:schemeClr val="accent1"/>
                </a:solidFill>
                <a:latin typeface="Times New Roman" panose="02020603050405020304" pitchFamily="18" charset="0"/>
                <a:cs typeface="Times New Roman" panose="02020603050405020304" pitchFamily="18" charset="0"/>
              </a:rPr>
              <a:t> </a:t>
            </a:r>
            <a:r>
              <a:rPr lang="en-US" sz="2600" i="1" dirty="0" err="1">
                <a:solidFill>
                  <a:schemeClr val="accent1"/>
                </a:solidFill>
                <a:latin typeface="Times New Roman" panose="02020603050405020304" pitchFamily="18" charset="0"/>
                <a:cs typeface="Times New Roman" panose="02020603050405020304" pitchFamily="18" charset="0"/>
              </a:rPr>
              <a:t>sắc</a:t>
            </a:r>
            <a:r>
              <a:rPr lang="en-US" sz="2600" i="1" dirty="0">
                <a:solidFill>
                  <a:schemeClr val="accent1"/>
                </a:solidFill>
                <a:latin typeface="Times New Roman" panose="02020603050405020304" pitchFamily="18" charset="0"/>
                <a:cs typeface="Times New Roman" panose="02020603050405020304" pitchFamily="18" charset="0"/>
              </a:rPr>
              <a:t> </a:t>
            </a:r>
            <a:r>
              <a:rPr lang="en-US" sz="2600" i="1" dirty="0" err="1">
                <a:solidFill>
                  <a:schemeClr val="accent1"/>
                </a:solidFill>
                <a:latin typeface="Times New Roman" panose="02020603050405020304" pitchFamily="18" charset="0"/>
                <a:cs typeface="Times New Roman" panose="02020603050405020304" pitchFamily="18" charset="0"/>
              </a:rPr>
              <a:t>tó</a:t>
            </a:r>
            <a:r>
              <a:rPr lang="en-US" sz="2600" i="1" dirty="0">
                <a:solidFill>
                  <a:schemeClr val="accent1"/>
                </a:solidFill>
                <a:latin typeface="Times New Roman" panose="02020603050405020304" pitchFamily="18" charset="0"/>
                <a:cs typeface="Times New Roman" panose="02020603050405020304" pitchFamily="18" charset="0"/>
              </a:rPr>
              <a:t> </a:t>
            </a:r>
            <a:r>
              <a:rPr lang="en-US" sz="2600" i="1" dirty="0" err="1">
                <a:solidFill>
                  <a:schemeClr val="accent1"/>
                </a:solidFill>
                <a:latin typeface="Times New Roman" panose="02020603050405020304" pitchFamily="18" charset="0"/>
                <a:cs typeface="Times New Roman" panose="02020603050405020304" pitchFamily="18" charset="0"/>
              </a:rPr>
              <a:t>trong</a:t>
            </a:r>
            <a:r>
              <a:rPr lang="en-US" sz="2600" i="1" dirty="0">
                <a:solidFill>
                  <a:schemeClr val="accent1"/>
                </a:solidFill>
                <a:latin typeface="Times New Roman" panose="02020603050405020304" pitchFamily="18" charset="0"/>
                <a:cs typeface="Times New Roman" panose="02020603050405020304" pitchFamily="18" charset="0"/>
              </a:rPr>
              <a:t> </a:t>
            </a:r>
            <a:r>
              <a:rPr lang="en-US" sz="2600" i="1" dirty="0" err="1">
                <a:solidFill>
                  <a:schemeClr val="accent1"/>
                </a:solidFill>
                <a:latin typeface="Times New Roman" panose="02020603050405020304" pitchFamily="18" charset="0"/>
                <a:cs typeface="Times New Roman" panose="02020603050405020304" pitchFamily="18" charset="0"/>
              </a:rPr>
              <a:t>không</a:t>
            </a:r>
            <a:r>
              <a:rPr lang="en-US" sz="2600" i="1" dirty="0">
                <a:solidFill>
                  <a:schemeClr val="accent1"/>
                </a:solidFill>
                <a:latin typeface="Times New Roman" panose="02020603050405020304" pitchFamily="18" charset="0"/>
                <a:cs typeface="Times New Roman" panose="02020603050405020304" pitchFamily="18" charset="0"/>
              </a:rPr>
              <a:t> </a:t>
            </a:r>
            <a:r>
              <a:rPr lang="en-US" sz="2600" i="1" dirty="0" err="1">
                <a:solidFill>
                  <a:schemeClr val="accent1"/>
                </a:solidFill>
                <a:latin typeface="Times New Roman" panose="02020603050405020304" pitchFamily="18" charset="0"/>
                <a:cs typeface="Times New Roman" panose="02020603050405020304" pitchFamily="18" charset="0"/>
              </a:rPr>
              <a:t>bào</a:t>
            </a:r>
            <a:r>
              <a:rPr lang="en-US" sz="2600" i="1" dirty="0">
                <a:solidFill>
                  <a:schemeClr val="accent1"/>
                </a:solidFill>
                <a:latin typeface="Times New Roman" panose="02020603050405020304" pitchFamily="18" charset="0"/>
                <a:cs typeface="Times New Roman" panose="02020603050405020304" pitchFamily="18" charset="0"/>
              </a:rPr>
              <a:t> </a:t>
            </a:r>
            <a:r>
              <a:rPr lang="en-US" sz="2600" i="1" dirty="0" err="1">
                <a:solidFill>
                  <a:schemeClr val="accent1"/>
                </a:solidFill>
                <a:latin typeface="Times New Roman" panose="02020603050405020304" pitchFamily="18" charset="0"/>
                <a:cs typeface="Times New Roman" panose="02020603050405020304" pitchFamily="18" charset="0"/>
              </a:rPr>
              <a:t>nên</a:t>
            </a:r>
            <a:r>
              <a:rPr lang="en-US" sz="2600" i="1" dirty="0">
                <a:solidFill>
                  <a:schemeClr val="accent1"/>
                </a:solidFill>
                <a:latin typeface="Times New Roman" panose="02020603050405020304" pitchFamily="18" charset="0"/>
                <a:cs typeface="Times New Roman" panose="02020603050405020304" pitchFamily="18" charset="0"/>
              </a:rPr>
              <a:t> </a:t>
            </a:r>
            <a:r>
              <a:rPr lang="en-US" sz="2600" i="1" dirty="0" err="1">
                <a:solidFill>
                  <a:schemeClr val="accent1"/>
                </a:solidFill>
                <a:latin typeface="Times New Roman" panose="02020603050405020304" pitchFamily="18" charset="0"/>
                <a:cs typeface="Times New Roman" panose="02020603050405020304" pitchFamily="18" charset="0"/>
              </a:rPr>
              <a:t>khi</a:t>
            </a:r>
            <a:r>
              <a:rPr lang="en-US" sz="2600" i="1" dirty="0">
                <a:solidFill>
                  <a:schemeClr val="accent1"/>
                </a:solidFill>
                <a:latin typeface="Times New Roman" panose="02020603050405020304" pitchFamily="18" charset="0"/>
                <a:cs typeface="Times New Roman" panose="02020603050405020304" pitchFamily="18" charset="0"/>
              </a:rPr>
              <a:t> dung </a:t>
            </a:r>
            <a:r>
              <a:rPr lang="en-US" sz="2600" i="1" dirty="0" err="1">
                <a:solidFill>
                  <a:schemeClr val="accent1"/>
                </a:solidFill>
                <a:latin typeface="Times New Roman" panose="02020603050405020304" pitchFamily="18" charset="0"/>
                <a:cs typeface="Times New Roman" panose="02020603050405020304" pitchFamily="18" charset="0"/>
              </a:rPr>
              <a:t>dịch</a:t>
            </a:r>
            <a:r>
              <a:rPr lang="en-US" sz="2600" i="1" dirty="0">
                <a:solidFill>
                  <a:schemeClr val="accent1"/>
                </a:solidFill>
                <a:latin typeface="Times New Roman" panose="02020603050405020304" pitchFamily="18" charset="0"/>
                <a:cs typeface="Times New Roman" panose="02020603050405020304" pitchFamily="18" charset="0"/>
              </a:rPr>
              <a:t> </a:t>
            </a:r>
            <a:r>
              <a:rPr lang="en-US" sz="2600" i="1" dirty="0" err="1">
                <a:solidFill>
                  <a:schemeClr val="accent1"/>
                </a:solidFill>
                <a:latin typeface="Times New Roman" panose="02020603050405020304" pitchFamily="18" charset="0"/>
                <a:cs typeface="Times New Roman" panose="02020603050405020304" pitchFamily="18" charset="0"/>
              </a:rPr>
              <a:t>màu</a:t>
            </a:r>
            <a:r>
              <a:rPr lang="en-US" sz="2600" i="1" dirty="0">
                <a:solidFill>
                  <a:schemeClr val="accent1"/>
                </a:solidFill>
                <a:latin typeface="Times New Roman" panose="02020603050405020304" pitchFamily="18" charset="0"/>
                <a:cs typeface="Times New Roman" panose="02020603050405020304" pitchFamily="18" charset="0"/>
              </a:rPr>
              <a:t> </a:t>
            </a:r>
            <a:r>
              <a:rPr lang="en-US" sz="2600" i="1" dirty="0" err="1">
                <a:solidFill>
                  <a:schemeClr val="accent1"/>
                </a:solidFill>
                <a:latin typeface="Times New Roman" panose="02020603050405020304" pitchFamily="18" charset="0"/>
                <a:cs typeface="Times New Roman" panose="02020603050405020304" pitchFamily="18" charset="0"/>
              </a:rPr>
              <a:t>được</a:t>
            </a:r>
            <a:r>
              <a:rPr lang="en-US" sz="2600" i="1" dirty="0">
                <a:solidFill>
                  <a:schemeClr val="accent1"/>
                </a:solidFill>
                <a:latin typeface="Times New Roman" panose="02020603050405020304" pitchFamily="18" charset="0"/>
                <a:cs typeface="Times New Roman" panose="02020603050405020304" pitchFamily="18" charset="0"/>
              </a:rPr>
              <a:t> </a:t>
            </a:r>
            <a:r>
              <a:rPr lang="en-US" sz="2600" i="1" dirty="0" err="1">
                <a:solidFill>
                  <a:schemeClr val="accent1"/>
                </a:solidFill>
                <a:latin typeface="Times New Roman" panose="02020603050405020304" pitchFamily="18" charset="0"/>
                <a:cs typeface="Times New Roman" panose="02020603050405020304" pitchFamily="18" charset="0"/>
              </a:rPr>
              <a:t>vận</a:t>
            </a:r>
            <a:r>
              <a:rPr lang="en-US" sz="2600" i="1" dirty="0">
                <a:solidFill>
                  <a:schemeClr val="accent1"/>
                </a:solidFill>
                <a:latin typeface="Times New Roman" panose="02020603050405020304" pitchFamily="18" charset="0"/>
                <a:cs typeface="Times New Roman" panose="02020603050405020304" pitchFamily="18" charset="0"/>
              </a:rPr>
              <a:t> </a:t>
            </a:r>
            <a:r>
              <a:rPr lang="en-US" sz="2600" i="1" dirty="0" err="1">
                <a:solidFill>
                  <a:schemeClr val="accent1"/>
                </a:solidFill>
                <a:latin typeface="Times New Roman" panose="02020603050405020304" pitchFamily="18" charset="0"/>
                <a:cs typeface="Times New Roman" panose="02020603050405020304" pitchFamily="18" charset="0"/>
              </a:rPr>
              <a:t>chuyển</a:t>
            </a:r>
            <a:r>
              <a:rPr lang="en-US" sz="2600" i="1" dirty="0">
                <a:solidFill>
                  <a:schemeClr val="accent1"/>
                </a:solidFill>
                <a:latin typeface="Times New Roman" panose="02020603050405020304" pitchFamily="18" charset="0"/>
                <a:cs typeface="Times New Roman" panose="02020603050405020304" pitchFamily="18" charset="0"/>
              </a:rPr>
              <a:t> </a:t>
            </a:r>
            <a:r>
              <a:rPr lang="en-US" sz="2600" i="1" dirty="0" err="1">
                <a:solidFill>
                  <a:schemeClr val="accent1"/>
                </a:solidFill>
                <a:latin typeface="Times New Roman" panose="02020603050405020304" pitchFamily="18" charset="0"/>
                <a:cs typeface="Times New Roman" panose="02020603050405020304" pitchFamily="18" charset="0"/>
              </a:rPr>
              <a:t>đến</a:t>
            </a:r>
            <a:r>
              <a:rPr lang="en-US" sz="2600" i="1" dirty="0">
                <a:solidFill>
                  <a:schemeClr val="accent1"/>
                </a:solidFill>
                <a:latin typeface="Times New Roman" panose="02020603050405020304" pitchFamily="18" charset="0"/>
                <a:cs typeface="Times New Roman" panose="02020603050405020304" pitchFamily="18" charset="0"/>
              </a:rPr>
              <a:t> </a:t>
            </a:r>
            <a:r>
              <a:rPr lang="en-US" sz="2600" i="1" dirty="0" err="1">
                <a:solidFill>
                  <a:schemeClr val="accent1"/>
                </a:solidFill>
                <a:latin typeface="Times New Roman" panose="02020603050405020304" pitchFamily="18" charset="0"/>
                <a:cs typeface="Times New Roman" panose="02020603050405020304" pitchFamily="18" charset="0"/>
              </a:rPr>
              <a:t>cánh</a:t>
            </a:r>
            <a:r>
              <a:rPr lang="en-US" sz="2600" i="1" dirty="0">
                <a:solidFill>
                  <a:schemeClr val="accent1"/>
                </a:solidFill>
                <a:latin typeface="Times New Roman" panose="02020603050405020304" pitchFamily="18" charset="0"/>
                <a:cs typeface="Times New Roman" panose="02020603050405020304" pitchFamily="18" charset="0"/>
              </a:rPr>
              <a:t> </a:t>
            </a:r>
            <a:r>
              <a:rPr lang="en-US" sz="2600" i="1" dirty="0" err="1">
                <a:solidFill>
                  <a:schemeClr val="accent1"/>
                </a:solidFill>
                <a:latin typeface="Times New Roman" panose="02020603050405020304" pitchFamily="18" charset="0"/>
                <a:cs typeface="Times New Roman" panose="02020603050405020304" pitchFamily="18" charset="0"/>
              </a:rPr>
              <a:t>hoa</a:t>
            </a:r>
            <a:r>
              <a:rPr lang="en-US" sz="2600" i="1" dirty="0">
                <a:solidFill>
                  <a:schemeClr val="accent1"/>
                </a:solidFill>
                <a:latin typeface="Times New Roman" panose="02020603050405020304" pitchFamily="18" charset="0"/>
                <a:cs typeface="Times New Roman" panose="02020603050405020304" pitchFamily="18" charset="0"/>
              </a:rPr>
              <a:t> </a:t>
            </a:r>
            <a:r>
              <a:rPr lang="en-US" sz="2600" i="1" dirty="0" err="1">
                <a:solidFill>
                  <a:schemeClr val="accent1"/>
                </a:solidFill>
                <a:latin typeface="Times New Roman" panose="02020603050405020304" pitchFamily="18" charset="0"/>
                <a:cs typeface="Times New Roman" panose="02020603050405020304" pitchFamily="18" charset="0"/>
              </a:rPr>
              <a:t>sẽ</a:t>
            </a:r>
            <a:r>
              <a:rPr lang="en-US" sz="2600" i="1" dirty="0">
                <a:solidFill>
                  <a:schemeClr val="accent1"/>
                </a:solidFill>
                <a:latin typeface="Times New Roman" panose="02020603050405020304" pitchFamily="18" charset="0"/>
                <a:cs typeface="Times New Roman" panose="02020603050405020304" pitchFamily="18" charset="0"/>
              </a:rPr>
              <a:t> </a:t>
            </a:r>
            <a:r>
              <a:rPr lang="en-US" sz="2600" i="1" dirty="0" err="1">
                <a:solidFill>
                  <a:schemeClr val="accent1"/>
                </a:solidFill>
                <a:latin typeface="Times New Roman" panose="02020603050405020304" pitchFamily="18" charset="0"/>
                <a:cs typeface="Times New Roman" panose="02020603050405020304" pitchFamily="18" charset="0"/>
              </a:rPr>
              <a:t>làm</a:t>
            </a:r>
            <a:r>
              <a:rPr lang="en-US" sz="2600" i="1" dirty="0">
                <a:solidFill>
                  <a:schemeClr val="accent1"/>
                </a:solidFill>
                <a:latin typeface="Times New Roman" panose="02020603050405020304" pitchFamily="18" charset="0"/>
                <a:cs typeface="Times New Roman" panose="02020603050405020304" pitchFamily="18" charset="0"/>
              </a:rPr>
              <a:t> </a:t>
            </a:r>
            <a:r>
              <a:rPr lang="en-US" sz="2600" i="1" dirty="0" err="1">
                <a:solidFill>
                  <a:schemeClr val="accent1"/>
                </a:solidFill>
                <a:latin typeface="Times New Roman" panose="02020603050405020304" pitchFamily="18" charset="0"/>
                <a:cs typeface="Times New Roman" panose="02020603050405020304" pitchFamily="18" charset="0"/>
              </a:rPr>
              <a:t>màu</a:t>
            </a:r>
            <a:r>
              <a:rPr lang="en-US" sz="2600" i="1" dirty="0">
                <a:solidFill>
                  <a:schemeClr val="accent1"/>
                </a:solidFill>
                <a:latin typeface="Times New Roman" panose="02020603050405020304" pitchFamily="18" charset="0"/>
                <a:cs typeface="Times New Roman" panose="02020603050405020304" pitchFamily="18" charset="0"/>
              </a:rPr>
              <a:t> </a:t>
            </a:r>
            <a:r>
              <a:rPr lang="en-US" sz="2600" i="1" dirty="0" err="1">
                <a:solidFill>
                  <a:schemeClr val="accent1"/>
                </a:solidFill>
                <a:latin typeface="Times New Roman" panose="02020603050405020304" pitchFamily="18" charset="0"/>
                <a:cs typeface="Times New Roman" panose="02020603050405020304" pitchFamily="18" charset="0"/>
              </a:rPr>
              <a:t>sắc</a:t>
            </a:r>
            <a:r>
              <a:rPr lang="en-US" sz="2600" i="1" dirty="0">
                <a:solidFill>
                  <a:schemeClr val="accent1"/>
                </a:solidFill>
                <a:latin typeface="Times New Roman" panose="02020603050405020304" pitchFamily="18" charset="0"/>
                <a:cs typeface="Times New Roman" panose="02020603050405020304" pitchFamily="18" charset="0"/>
              </a:rPr>
              <a:t> </a:t>
            </a:r>
            <a:r>
              <a:rPr lang="en-US" sz="2600" i="1" dirty="0" err="1">
                <a:solidFill>
                  <a:schemeClr val="accent1"/>
                </a:solidFill>
                <a:latin typeface="Times New Roman" panose="02020603050405020304" pitchFamily="18" charset="0"/>
                <a:cs typeface="Times New Roman" panose="02020603050405020304" pitchFamily="18" charset="0"/>
              </a:rPr>
              <a:t>cánh</a:t>
            </a:r>
            <a:r>
              <a:rPr lang="en-US" sz="2600" i="1" dirty="0">
                <a:solidFill>
                  <a:schemeClr val="accent1"/>
                </a:solidFill>
                <a:latin typeface="Times New Roman" panose="02020603050405020304" pitchFamily="18" charset="0"/>
                <a:cs typeface="Times New Roman" panose="02020603050405020304" pitchFamily="18" charset="0"/>
              </a:rPr>
              <a:t> </a:t>
            </a:r>
            <a:r>
              <a:rPr lang="en-US" sz="2600" i="1" dirty="0" err="1">
                <a:solidFill>
                  <a:schemeClr val="accent1"/>
                </a:solidFill>
                <a:latin typeface="Times New Roman" panose="02020603050405020304" pitchFamily="18" charset="0"/>
                <a:cs typeface="Times New Roman" panose="02020603050405020304" pitchFamily="18" charset="0"/>
              </a:rPr>
              <a:t>hoa</a:t>
            </a:r>
            <a:r>
              <a:rPr lang="en-US" sz="2600" i="1" dirty="0">
                <a:solidFill>
                  <a:schemeClr val="accent1"/>
                </a:solidFill>
                <a:latin typeface="Times New Roman" panose="02020603050405020304" pitchFamily="18" charset="0"/>
                <a:cs typeface="Times New Roman" panose="02020603050405020304" pitchFamily="18" charset="0"/>
              </a:rPr>
              <a:t> </a:t>
            </a:r>
            <a:r>
              <a:rPr lang="en-US" sz="2600" i="1" dirty="0" err="1">
                <a:solidFill>
                  <a:schemeClr val="accent1"/>
                </a:solidFill>
                <a:latin typeface="Times New Roman" panose="02020603050405020304" pitchFamily="18" charset="0"/>
                <a:cs typeface="Times New Roman" panose="02020603050405020304" pitchFamily="18" charset="0"/>
              </a:rPr>
              <a:t>đổi</a:t>
            </a:r>
            <a:r>
              <a:rPr lang="en-US" sz="2600" i="1" dirty="0">
                <a:solidFill>
                  <a:schemeClr val="accent1"/>
                </a:solidFill>
                <a:latin typeface="Times New Roman" panose="02020603050405020304" pitchFamily="18" charset="0"/>
                <a:cs typeface="Times New Roman" panose="02020603050405020304" pitchFamily="18" charset="0"/>
              </a:rPr>
              <a:t> </a:t>
            </a:r>
            <a:r>
              <a:rPr lang="en-US" sz="2600" i="1" dirty="0" err="1">
                <a:solidFill>
                  <a:schemeClr val="accent1"/>
                </a:solidFill>
                <a:latin typeface="Times New Roman" panose="02020603050405020304" pitchFamily="18" charset="0"/>
                <a:cs typeface="Times New Roman" panose="02020603050405020304" pitchFamily="18" charset="0"/>
              </a:rPr>
              <a:t>màu</a:t>
            </a:r>
            <a:r>
              <a:rPr lang="en-US" sz="2600" dirty="0" smtClean="0">
                <a:solidFill>
                  <a:schemeClr val="accent1"/>
                </a:solidFill>
                <a:latin typeface="Times New Roman" panose="02020603050405020304" pitchFamily="18" charset="0"/>
                <a:cs typeface="Times New Roman" panose="02020603050405020304" pitchFamily="18" charset="0"/>
              </a:rPr>
              <a:t>)</a:t>
            </a:r>
            <a:endParaRPr lang="en-US" sz="2600" dirty="0">
              <a:solidFill>
                <a:schemeClr val="accent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9121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8"/>
                                        </p:tgtEl>
                                        <p:attrNameLst>
                                          <p:attrName>ppt_x</p:attrName>
                                        </p:attrNameLst>
                                      </p:cBhvr>
                                      <p:tavLst>
                                        <p:tav tm="0">
                                          <p:val>
                                            <p:strVal val="ppt_x"/>
                                          </p:val>
                                        </p:tav>
                                        <p:tav tm="100000">
                                          <p:val>
                                            <p:strVal val="ppt_x"/>
                                          </p:val>
                                        </p:tav>
                                      </p:tavLst>
                                    </p:anim>
                                    <p:anim calcmode="lin" valueType="num">
                                      <p:cBhvr additive="base">
                                        <p:cTn id="7" dur="500"/>
                                        <p:tgtEl>
                                          <p:spTgt spid="8"/>
                                        </p:tgtEl>
                                        <p:attrNameLst>
                                          <p:attrName>ppt_y</p:attrName>
                                        </p:attrNameLst>
                                      </p:cBhvr>
                                      <p:tavLst>
                                        <p:tav tm="0">
                                          <p:val>
                                            <p:strVal val="ppt_y"/>
                                          </p:val>
                                        </p:tav>
                                        <p:tav tm="100000">
                                          <p:val>
                                            <p:strVal val="1+ppt_h/2"/>
                                          </p:val>
                                        </p:tav>
                                      </p:tavLst>
                                    </p:anim>
                                    <p:set>
                                      <p:cBhvr>
                                        <p:cTn id="8" dur="1" fill="hold">
                                          <p:stCondLst>
                                            <p:cond delay="499"/>
                                          </p:stCondLst>
                                        </p:cTn>
                                        <p:tgtEl>
                                          <p:spTgt spid="8"/>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grpId="0" nodeType="clickEffect">
                                  <p:stCondLst>
                                    <p:cond delay="0"/>
                                  </p:stCondLst>
                                  <p:childTnLst>
                                    <p:anim calcmode="lin" valueType="num">
                                      <p:cBhvr additive="base">
                                        <p:cTn id="12" dur="500"/>
                                        <p:tgtEl>
                                          <p:spTgt spid="5"/>
                                        </p:tgtEl>
                                        <p:attrNameLst>
                                          <p:attrName>ppt_x</p:attrName>
                                        </p:attrNameLst>
                                      </p:cBhvr>
                                      <p:tavLst>
                                        <p:tav tm="0">
                                          <p:val>
                                            <p:strVal val="ppt_x"/>
                                          </p:val>
                                        </p:tav>
                                        <p:tav tm="100000">
                                          <p:val>
                                            <p:strVal val="ppt_x"/>
                                          </p:val>
                                        </p:tav>
                                      </p:tavLst>
                                    </p:anim>
                                    <p:anim calcmode="lin" valueType="num">
                                      <p:cBhvr additive="base">
                                        <p:cTn id="13" dur="500"/>
                                        <p:tgtEl>
                                          <p:spTgt spid="5"/>
                                        </p:tgtEl>
                                        <p:attrNameLst>
                                          <p:attrName>ppt_y</p:attrName>
                                        </p:attrNameLst>
                                      </p:cBhvr>
                                      <p:tavLst>
                                        <p:tav tm="0">
                                          <p:val>
                                            <p:strVal val="ppt_y"/>
                                          </p:val>
                                        </p:tav>
                                        <p:tav tm="100000">
                                          <p:val>
                                            <p:strVal val="1+ppt_h/2"/>
                                          </p:val>
                                        </p:tav>
                                      </p:tavLst>
                                    </p:anim>
                                    <p:set>
                                      <p:cBhvr>
                                        <p:cTn id="14" dur="1" fill="hold">
                                          <p:stCondLst>
                                            <p:cond delay="499"/>
                                          </p:stCondLst>
                                        </p:cTn>
                                        <p:tgtEl>
                                          <p:spTgt spid="5"/>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animEffect transition="in" filter="fade">
                                      <p:cBhvr>
                                        <p:cTn id="19" dur="1000"/>
                                        <p:tgtEl>
                                          <p:spTgt spid="9">
                                            <p:txEl>
                                              <p:pRg st="0" end="0"/>
                                            </p:txEl>
                                          </p:spTgt>
                                        </p:tgtEl>
                                      </p:cBhvr>
                                    </p:animEffect>
                                    <p:anim calcmode="lin" valueType="num">
                                      <p:cBhvr>
                                        <p:cTn id="20"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9">
                                            <p:txEl>
                                              <p:pRg st="1" end="1"/>
                                            </p:txEl>
                                          </p:spTgt>
                                        </p:tgtEl>
                                        <p:attrNameLst>
                                          <p:attrName>style.visibility</p:attrName>
                                        </p:attrNameLst>
                                      </p:cBhvr>
                                      <p:to>
                                        <p:strVal val="visible"/>
                                      </p:to>
                                    </p:set>
                                    <p:animEffect transition="in" filter="fade">
                                      <p:cBhvr>
                                        <p:cTn id="26" dur="1000"/>
                                        <p:tgtEl>
                                          <p:spTgt spid="9">
                                            <p:txEl>
                                              <p:pRg st="1" end="1"/>
                                            </p:txEl>
                                          </p:spTgt>
                                        </p:tgtEl>
                                      </p:cBhvr>
                                    </p:animEffect>
                                    <p:anim calcmode="lin" valueType="num">
                                      <p:cBhvr>
                                        <p:cTn id="27"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3">
                                            <p:txEl>
                                              <p:pRg st="0" end="0"/>
                                            </p:txEl>
                                          </p:spTgt>
                                        </p:tgtEl>
                                        <p:attrNameLst>
                                          <p:attrName>style.visibility</p:attrName>
                                        </p:attrNameLst>
                                      </p:cBhvr>
                                      <p:to>
                                        <p:strVal val="visible"/>
                                      </p:to>
                                    </p:set>
                                    <p:animEffect transition="in" filter="fade">
                                      <p:cBhvr>
                                        <p:cTn id="33" dur="1000"/>
                                        <p:tgtEl>
                                          <p:spTgt spid="3">
                                            <p:txEl>
                                              <p:pRg st="0" end="0"/>
                                            </p:txEl>
                                          </p:spTgt>
                                        </p:tgtEl>
                                      </p:cBhvr>
                                    </p:animEffect>
                                    <p:anim calcmode="lin" valueType="num">
                                      <p:cBhvr>
                                        <p:cTn id="3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P spid="8" grpId="0" animBg="1"/>
      <p:bldP spid="9"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266951" y="324223"/>
            <a:ext cx="5941344" cy="3314843"/>
          </a:xfrm>
          <a:prstGeom prst="rect">
            <a:avLst/>
          </a:prstGeom>
        </p:spPr>
      </p:pic>
      <p:pic>
        <p:nvPicPr>
          <p:cNvPr id="5" name="Picture 4"/>
          <p:cNvPicPr>
            <a:picLocks noChangeAspect="1"/>
          </p:cNvPicPr>
          <p:nvPr/>
        </p:nvPicPr>
        <p:blipFill>
          <a:blip r:embed="rId3"/>
          <a:stretch>
            <a:fillRect/>
          </a:stretch>
        </p:blipFill>
        <p:spPr>
          <a:xfrm>
            <a:off x="6833937" y="214814"/>
            <a:ext cx="5101389" cy="2951747"/>
          </a:xfrm>
          <a:prstGeom prst="rect">
            <a:avLst/>
          </a:prstGeom>
        </p:spPr>
      </p:pic>
      <p:pic>
        <p:nvPicPr>
          <p:cNvPr id="6" name="Picture 5"/>
          <p:cNvPicPr>
            <a:picLocks noChangeAspect="1"/>
          </p:cNvPicPr>
          <p:nvPr/>
        </p:nvPicPr>
        <p:blipFill>
          <a:blip r:embed="rId4"/>
          <a:stretch>
            <a:fillRect/>
          </a:stretch>
        </p:blipFill>
        <p:spPr>
          <a:xfrm>
            <a:off x="5479882" y="3352801"/>
            <a:ext cx="4353928" cy="3224462"/>
          </a:xfrm>
          <a:prstGeom prst="rect">
            <a:avLst/>
          </a:prstGeom>
        </p:spPr>
      </p:pic>
      <p:sp>
        <p:nvSpPr>
          <p:cNvPr id="7" name="Rectangle 6"/>
          <p:cNvSpPr/>
          <p:nvPr/>
        </p:nvSpPr>
        <p:spPr>
          <a:xfrm>
            <a:off x="4100496" y="214814"/>
            <a:ext cx="2733441" cy="523220"/>
          </a:xfrm>
          <a:prstGeom prst="rect">
            <a:avLst/>
          </a:prstGeom>
        </p:spPr>
        <p:txBody>
          <a:bodyPr wrap="none">
            <a:spAutoFit/>
          </a:bodyPr>
          <a:lstStyle/>
          <a:p>
            <a:pPr marL="152400" lvl="0">
              <a:buClr>
                <a:srgbClr val="4D2C69"/>
              </a:buClr>
              <a:buSzPts val="1200"/>
            </a:pPr>
            <a:r>
              <a:rPr lang="en-US" sz="2800" b="1" u="sng" kern="0" dirty="0">
                <a:solidFill>
                  <a:srgbClr val="4D2C69"/>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sym typeface="Anaheim"/>
              </a:rPr>
              <a:t>1. </a:t>
            </a:r>
            <a:r>
              <a:rPr lang="en-US" sz="2800" b="1" u="sng" kern="0" dirty="0" err="1">
                <a:solidFill>
                  <a:srgbClr val="4D2C69"/>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sym typeface="Anaheim"/>
              </a:rPr>
              <a:t>Thí</a:t>
            </a:r>
            <a:r>
              <a:rPr lang="en-US" sz="2800" b="1" u="sng" kern="0" dirty="0">
                <a:solidFill>
                  <a:srgbClr val="4D2C69"/>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sym typeface="Anaheim"/>
              </a:rPr>
              <a:t> </a:t>
            </a:r>
            <a:r>
              <a:rPr lang="en-US" sz="2800" b="1" u="sng" kern="0" dirty="0" err="1">
                <a:solidFill>
                  <a:srgbClr val="4D2C69"/>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sym typeface="Anaheim"/>
              </a:rPr>
              <a:t>nghiệm</a:t>
            </a:r>
            <a:r>
              <a:rPr lang="en-US" sz="2800" b="1" u="sng" kern="0" dirty="0">
                <a:solidFill>
                  <a:srgbClr val="4D2C69"/>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sym typeface="Anaheim"/>
              </a:rPr>
              <a:t> </a:t>
            </a:r>
            <a:r>
              <a:rPr lang="en-US" sz="2800" b="1" u="sng" kern="0" dirty="0" smtClean="0">
                <a:solidFill>
                  <a:srgbClr val="4D2C69"/>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sym typeface="Anaheim"/>
              </a:rPr>
              <a:t>2</a:t>
            </a:r>
            <a:endParaRPr lang="en-US" sz="2800" b="1" u="sng" kern="0" dirty="0">
              <a:solidFill>
                <a:srgbClr val="4D2C69"/>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sym typeface="Anaheim"/>
            </a:endParaRPr>
          </a:p>
        </p:txBody>
      </p:sp>
    </p:spTree>
    <p:extLst>
      <p:ext uri="{BB962C8B-B14F-4D97-AF65-F5344CB8AC3E}">
        <p14:creationId xmlns:p14="http://schemas.microsoft.com/office/powerpoint/2010/main" val="4002177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epero Day Minitheme by Slidesgo">
  <a:themeElements>
    <a:clrScheme name="Simple Light">
      <a:dk1>
        <a:srgbClr val="4D2C69"/>
      </a:dk1>
      <a:lt1>
        <a:srgbClr val="EEE3D7"/>
      </a:lt1>
      <a:dk2>
        <a:srgbClr val="FAF4ED"/>
      </a:dk2>
      <a:lt2>
        <a:srgbClr val="F4CCE5"/>
      </a:lt2>
      <a:accent1>
        <a:srgbClr val="DD7E6B"/>
      </a:accent1>
      <a:accent2>
        <a:srgbClr val="FFE599"/>
      </a:accent2>
      <a:accent3>
        <a:srgbClr val="F9CB9C"/>
      </a:accent3>
      <a:accent4>
        <a:srgbClr val="C9DCFF"/>
      </a:accent4>
      <a:accent5>
        <a:srgbClr val="D9D2E9"/>
      </a:accent5>
      <a:accent6>
        <a:srgbClr val="D9EAD3"/>
      </a:accent6>
      <a:hlink>
        <a:srgbClr val="4D2C6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4601</TotalTime>
  <Words>989</Words>
  <Application>Microsoft Office PowerPoint</Application>
  <PresentationFormat>Widescreen</PresentationFormat>
  <Paragraphs>161</Paragraphs>
  <Slides>18</Slides>
  <Notes>2</Notes>
  <HiddenSlides>0</HiddenSlides>
  <MMClips>20</MMClips>
  <ScaleCrop>false</ScaleCrop>
  <HeadingPairs>
    <vt:vector size="6" baseType="variant">
      <vt:variant>
        <vt:lpstr>Fonts Used</vt:lpstr>
      </vt:variant>
      <vt:variant>
        <vt:i4>13</vt:i4>
      </vt:variant>
      <vt:variant>
        <vt:lpstr>Theme</vt:lpstr>
      </vt:variant>
      <vt:variant>
        <vt:i4>6</vt:i4>
      </vt:variant>
      <vt:variant>
        <vt:lpstr>Slide Titles</vt:lpstr>
      </vt:variant>
      <vt:variant>
        <vt:i4>18</vt:i4>
      </vt:variant>
    </vt:vector>
  </HeadingPairs>
  <TitlesOfParts>
    <vt:vector size="37" baseType="lpstr">
      <vt:lpstr>A3.NotoSans-San</vt:lpstr>
      <vt:lpstr>Anaheim</vt:lpstr>
      <vt:lpstr>Arial</vt:lpstr>
      <vt:lpstr>Bebas Neue</vt:lpstr>
      <vt:lpstr>Calibri</vt:lpstr>
      <vt:lpstr>Calibri Light</vt:lpstr>
      <vt:lpstr>Cambria</vt:lpstr>
      <vt:lpstr>Londrina Solid</vt:lpstr>
      <vt:lpstr>Roboto Condensed Light</vt:lpstr>
      <vt:lpstr>Tahoma</vt:lpstr>
      <vt:lpstr>Times New Roman</vt:lpstr>
      <vt:lpstr>Verdana</vt:lpstr>
      <vt:lpstr>Wingdings</vt:lpstr>
      <vt:lpstr>Office Theme</vt:lpstr>
      <vt:lpstr>Pepero Day Minitheme by Slidesgo</vt:lpstr>
      <vt:lpstr>1_Office Theme</vt:lpstr>
      <vt:lpstr>2_Office Theme</vt:lpstr>
      <vt:lpstr>4_Office Theme</vt:lpstr>
      <vt:lpstr>3_Office Theme</vt:lpstr>
      <vt:lpstr>PowerPoint Presentation</vt:lpstr>
      <vt:lpstr>PowerPoint Presentation</vt:lpstr>
      <vt:lpstr>PowerPoint Presentation</vt:lpstr>
      <vt:lpstr>PowerPoint Presentation</vt:lpstr>
      <vt:lpstr>Các bước tiến hành thí nghiệm 1 </vt:lpstr>
      <vt:lpstr>PowerPoint Presentation</vt:lpstr>
      <vt:lpstr>PowerPoint Presentation</vt:lpstr>
      <vt:lpstr>PowerPoint Presentation</vt:lpstr>
      <vt:lpstr>PowerPoint Presentation</vt:lpstr>
      <vt:lpstr>Các bước tiến hành thí nghiệm 2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LapTop</dc:creator>
  <cp:lastModifiedBy>hp</cp:lastModifiedBy>
  <cp:revision>163</cp:revision>
  <dcterms:created xsi:type="dcterms:W3CDTF">2020-12-29T17:49:09Z</dcterms:created>
  <dcterms:modified xsi:type="dcterms:W3CDTF">2022-07-18T17:19:07Z</dcterms:modified>
</cp:coreProperties>
</file>