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930" r:id="rId3"/>
    <p:sldMasterId id="2147483968" r:id="rId4"/>
    <p:sldMasterId id="2147483993" r:id="rId5"/>
    <p:sldMasterId id="2147483995" r:id="rId6"/>
    <p:sldMasterId id="2147484007" r:id="rId7"/>
    <p:sldMasterId id="2147484025" r:id="rId8"/>
    <p:sldMasterId id="2147484053" r:id="rId9"/>
    <p:sldMasterId id="2147484065" r:id="rId10"/>
    <p:sldMasterId id="2147484078" r:id="rId11"/>
    <p:sldMasterId id="2147484144" r:id="rId12"/>
  </p:sldMasterIdLst>
  <p:notesMasterIdLst>
    <p:notesMasterId r:id="rId46"/>
  </p:notesMasterIdLst>
  <p:sldIdLst>
    <p:sldId id="288" r:id="rId13"/>
    <p:sldId id="338" r:id="rId14"/>
    <p:sldId id="309" r:id="rId15"/>
    <p:sldId id="310" r:id="rId16"/>
    <p:sldId id="311" r:id="rId17"/>
    <p:sldId id="313" r:id="rId18"/>
    <p:sldId id="312" r:id="rId19"/>
    <p:sldId id="315" r:id="rId20"/>
    <p:sldId id="286" r:id="rId21"/>
    <p:sldId id="335" r:id="rId22"/>
    <p:sldId id="295" r:id="rId23"/>
    <p:sldId id="296" r:id="rId24"/>
    <p:sldId id="339" r:id="rId25"/>
    <p:sldId id="340" r:id="rId26"/>
    <p:sldId id="283" r:id="rId27"/>
    <p:sldId id="328" r:id="rId28"/>
    <p:sldId id="276" r:id="rId29"/>
    <p:sldId id="297" r:id="rId30"/>
    <p:sldId id="332" r:id="rId31"/>
    <p:sldId id="290" r:id="rId32"/>
    <p:sldId id="291" r:id="rId33"/>
    <p:sldId id="282" r:id="rId34"/>
    <p:sldId id="281" r:id="rId35"/>
    <p:sldId id="341" r:id="rId36"/>
    <p:sldId id="321" r:id="rId37"/>
    <p:sldId id="322" r:id="rId38"/>
    <p:sldId id="323" r:id="rId39"/>
    <p:sldId id="324" r:id="rId40"/>
    <p:sldId id="326" r:id="rId41"/>
    <p:sldId id="325" r:id="rId42"/>
    <p:sldId id="334" r:id="rId43"/>
    <p:sldId id="336" r:id="rId44"/>
    <p:sldId id="33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BC00BC"/>
    <a:srgbClr val="E17A65"/>
    <a:srgbClr val="DB736B"/>
    <a:srgbClr val="D97C6D"/>
    <a:srgbClr val="D46D5C"/>
    <a:srgbClr val="E96A47"/>
    <a:srgbClr val="E57B4B"/>
    <a:srgbClr val="EB5D45"/>
    <a:srgbClr val="E76B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8E62B-C3DC-4046-A9CA-E1B040BEA43E}" type="datetimeFigureOut">
              <a:rPr lang="en-US" smtClean="0"/>
              <a:t>14/11/2022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9C6BC6-E219-4DB8-875D-8780C2C8FF81}" type="slidenum">
              <a:rPr lang="en-US" smtClean="0"/>
              <a:t>‹#›</a:t>
            </a:fld>
            <a:endParaRPr lang="en-US"/>
          </a:p>
        </p:txBody>
      </p:sp>
    </p:spTree>
    <p:extLst>
      <p:ext uri="{BB962C8B-B14F-4D97-AF65-F5344CB8AC3E}">
        <p14:creationId xmlns:p14="http://schemas.microsoft.com/office/powerpoint/2010/main" val="38465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11a02e45136_0_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11a02e45136_0_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en-US" b="1" i="0">
                <a:solidFill>
                  <a:srgbClr val="008000"/>
                </a:solidFill>
                <a:effectLst/>
                <a:latin typeface="Open Sans" panose="020B0606030504020204" pitchFamily="34" charset="0"/>
              </a:rPr>
              <a:t>Câu hỏi 1: </a:t>
            </a:r>
            <a:r>
              <a:rPr lang="vi-VN" b="0" i="0">
                <a:solidFill>
                  <a:srgbClr val="000000"/>
                </a:solidFill>
                <a:effectLst/>
                <a:latin typeface="Open Sans" panose="020B0606030504020204" pitchFamily="34" charset="0"/>
              </a:rPr>
              <a:t>a) Khi mở lọ nước hoa hoặc mở lọ đựng một số loại tinh dầu sẽ ngửi thấy có mùi thơm do các phân tử nước hoa hoặc tinh dầu đã tách ra, lan tỏa vào không khí.</a:t>
            </a:r>
          </a:p>
          <a:p>
            <a:pPr marL="158750" indent="0" algn="just">
              <a:buNone/>
            </a:pP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b) Quần áo sau khi giặt xong, phơi trong không khí một thời gian sẽ khô do các phân tử nước tách ra, lan tỏa vào không khí.</a:t>
            </a:r>
            <a:endParaRPr lang="en-US" b="0" i="0">
              <a:solidFill>
                <a:srgbClr val="000000"/>
              </a:solidFill>
              <a:effectLst/>
              <a:latin typeface="Open Sans" panose="020B0606030504020204" pitchFamily="34" charset="0"/>
            </a:endParaRPr>
          </a:p>
          <a:p>
            <a:pPr marL="158750" indent="0" algn="just">
              <a:buNone/>
            </a:pPr>
            <a:r>
              <a:rPr lang="en-US" b="1" i="0">
                <a:solidFill>
                  <a:srgbClr val="008000"/>
                </a:solidFill>
                <a:effectLst/>
                <a:latin typeface="Open Sans" panose="020B0606030504020204" pitchFamily="34" charset="0"/>
              </a:rPr>
              <a:t>Câu hỏi 2 </a:t>
            </a: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Ý kiến (1) là đúng. Phân tử nước trong nước đá, nước lỏng và hơi nước là giống nhau.</a:t>
            </a:r>
          </a:p>
          <a:p>
            <a:pPr marL="158750" indent="0" algn="just">
              <a:buNone/>
            </a:pPr>
            <a:r>
              <a:rPr lang="vi-VN" b="0" i="0">
                <a:solidFill>
                  <a:srgbClr val="000000"/>
                </a:solidFill>
                <a:effectLst/>
                <a:latin typeface="Open Sans" panose="020B0606030504020204" pitchFamily="34" charset="0"/>
              </a:rPr>
              <a:t>Vì nước đá, nước lỏng và hơi nước là các thể khác nhau của nước, dù ở thể nào thì nước đều hợp thành từ các phân tử có hai nguyên tử H, một nguyên tử O và có dạng gấp khúc.</a:t>
            </a:r>
          </a:p>
          <a:p>
            <a:pPr marL="158750" indent="0" algn="just">
              <a:buNone/>
            </a:pPr>
            <a:endParaRPr lang="vi-VN" b="0" i="0">
              <a:solidFill>
                <a:srgbClr val="000000"/>
              </a:solidFill>
              <a:effectLst/>
              <a:latin typeface="Open Sans" panose="020B0606030504020204" pitchFamily="34" charset="0"/>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154848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6"/>
        <p:cNvGrpSpPr/>
        <p:nvPr/>
      </p:nvGrpSpPr>
      <p:grpSpPr>
        <a:xfrm>
          <a:off x="0" y="0"/>
          <a:ext cx="0" cy="0"/>
          <a:chOff x="0" y="0"/>
          <a:chExt cx="0" cy="0"/>
        </a:xfrm>
      </p:grpSpPr>
      <p:sp>
        <p:nvSpPr>
          <p:cNvPr id="4387" name="Google Shape;4387;g11a1a2aa2d3_0_3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8" name="Google Shape;4388;g11a1a2aa2d3_0_3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9534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11e085b000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6" name="Google Shape;3946;g11e085b000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en-US" b="0" i="0">
                <a:solidFill>
                  <a:srgbClr val="000000"/>
                </a:solidFill>
                <a:effectLst/>
                <a:latin typeface="Open Sans" panose="020B0606030504020204" pitchFamily="34" charset="0"/>
              </a:rPr>
              <a:t>P</a:t>
            </a:r>
            <a:r>
              <a:rPr lang="vi-VN" b="0" i="0">
                <a:solidFill>
                  <a:srgbClr val="000000"/>
                </a:solidFill>
                <a:effectLst/>
                <a:latin typeface="Open Sans" panose="020B0606030504020204" pitchFamily="34" charset="0"/>
              </a:rPr>
              <a:t>hân tử fluorine gồm 2 nguyên tử F (mỗi nguyên tử có khối lượng 19 amu)</a:t>
            </a:r>
          </a:p>
          <a:p>
            <a:pPr marL="158750" indent="0" algn="just">
              <a:buNone/>
            </a:pPr>
            <a:r>
              <a:rPr lang="vi-VN" b="0" i="0">
                <a:solidFill>
                  <a:srgbClr val="000000"/>
                </a:solidFill>
                <a:effectLst/>
                <a:latin typeface="Open Sans" panose="020B0606030504020204" pitchFamily="34" charset="0"/>
              </a:rPr>
              <a:t>⇒ Khối lượng phân tử fluorine: M</a:t>
            </a:r>
            <a:r>
              <a:rPr lang="vi-VN" b="0" i="0" baseline="-25000">
                <a:solidFill>
                  <a:srgbClr val="000000"/>
                </a:solidFill>
                <a:effectLst/>
                <a:latin typeface="Open Sans" panose="020B0606030504020204" pitchFamily="34" charset="0"/>
              </a:rPr>
              <a:t>fluorine</a:t>
            </a:r>
            <a:r>
              <a:rPr lang="vi-VN" b="0" i="0">
                <a:solidFill>
                  <a:srgbClr val="000000"/>
                </a:solidFill>
                <a:effectLst/>
                <a:latin typeface="Open Sans" panose="020B0606030504020204" pitchFamily="34" charset="0"/>
              </a:rPr>
              <a:t> = 2.19 = 38 (amu)</a:t>
            </a:r>
          </a:p>
          <a:p>
            <a:pPr marL="158750" indent="0" algn="just">
              <a:buNone/>
            </a:pPr>
            <a:r>
              <a:rPr lang="vi-VN" b="0" i="0">
                <a:solidFill>
                  <a:srgbClr val="000000"/>
                </a:solidFill>
                <a:effectLst/>
                <a:latin typeface="Open Sans" panose="020B0606030504020204" pitchFamily="34" charset="0"/>
              </a:rPr>
              <a:t>- Phân tử methane gồm 1 nguyên tử C (có khối lượng 12 amu) và 4 nguyên tử H (mỗi nguyên tử có khối lượng 1 amu)</a:t>
            </a:r>
          </a:p>
          <a:p>
            <a:pPr marL="158750" indent="0" algn="just">
              <a:buNone/>
            </a:pPr>
            <a:r>
              <a:rPr lang="vi-VN" b="0" i="0">
                <a:solidFill>
                  <a:srgbClr val="000000"/>
                </a:solidFill>
                <a:effectLst/>
                <a:latin typeface="Open Sans" panose="020B0606030504020204" pitchFamily="34" charset="0"/>
              </a:rPr>
              <a:t>⇒ Khối lượng phân tử methane: M</a:t>
            </a:r>
            <a:r>
              <a:rPr lang="vi-VN" b="0" i="0" baseline="-25000">
                <a:solidFill>
                  <a:srgbClr val="000000"/>
                </a:solidFill>
                <a:effectLst/>
                <a:latin typeface="Open Sans" panose="020B0606030504020204" pitchFamily="34" charset="0"/>
              </a:rPr>
              <a:t>methane</a:t>
            </a:r>
            <a:r>
              <a:rPr lang="vi-VN" b="0" i="0">
                <a:solidFill>
                  <a:srgbClr val="000000"/>
                </a:solidFill>
                <a:effectLst/>
                <a:latin typeface="Open Sans" panose="020B0606030504020204" pitchFamily="34" charset="0"/>
              </a:rPr>
              <a:t> = 1.12 + 4.1 = 16 (amu).</a:t>
            </a:r>
          </a:p>
          <a:p>
            <a:pPr marL="0" lvl="0" indent="0" algn="l" rtl="0">
              <a:spcBef>
                <a:spcPts val="0"/>
              </a:spcBef>
              <a:spcAft>
                <a:spcPts val="0"/>
              </a:spcAft>
              <a:buNone/>
            </a:pPr>
            <a:endParaRPr/>
          </a:p>
        </p:txBody>
      </p:sp>
    </p:spTree>
    <p:extLst>
      <p:ext uri="{BB962C8B-B14F-4D97-AF65-F5344CB8AC3E}">
        <p14:creationId xmlns:p14="http://schemas.microsoft.com/office/powerpoint/2010/main" val="1756309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9"/>
        <p:cNvGrpSpPr/>
        <p:nvPr/>
      </p:nvGrpSpPr>
      <p:grpSpPr>
        <a:xfrm>
          <a:off x="0" y="0"/>
          <a:ext cx="0" cy="0"/>
          <a:chOff x="0" y="0"/>
          <a:chExt cx="0" cy="0"/>
        </a:xfrm>
      </p:grpSpPr>
      <p:sp>
        <p:nvSpPr>
          <p:cNvPr id="2360" name="Google Shape;2360;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1" name="Google Shape;236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1782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8.xml"/><Relationship Id="rId6" Type="http://schemas.openxmlformats.org/officeDocument/2006/relationships/image" Target="../media/image8.jpeg"/><Relationship Id="rId5" Type="http://schemas.openxmlformats.org/officeDocument/2006/relationships/image" Target="../media/image3.jpeg"/><Relationship Id="rId4" Type="http://schemas.openxmlformats.org/officeDocument/2006/relationships/image" Target="../media/image7.jpe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BDB2A1-715F-4EC3-BDD1-231979E76E6C}" type="datetimeFigureOut">
              <a:rPr lang="en-US" smtClean="0"/>
              <a:t>14/11/2022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308485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BDB2A1-715F-4EC3-BDD1-231979E76E6C}" type="datetimeFigureOut">
              <a:rPr lang="en-US" smtClean="0"/>
              <a:t>14/11/2022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163804070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srgbClr val="800000"/>
              </a:solidFill>
            </a:endParaRPr>
          </a:p>
        </p:txBody>
      </p:sp>
      <p:sp>
        <p:nvSpPr>
          <p:cNvPr id="5" name="Footer Placeholder 4"/>
          <p:cNvSpPr>
            <a:spLocks noGrp="1"/>
          </p:cNvSpPr>
          <p:nvPr>
            <p:ph type="ftr" sz="quarter" idx="11"/>
          </p:nvPr>
        </p:nvSpPr>
        <p:spPr/>
        <p:txBody>
          <a:bodyPr/>
          <a:lstStyle/>
          <a:p>
            <a:pPr>
              <a:defRPr/>
            </a:pPr>
            <a:endParaRPr lang="en-US">
              <a:solidFill>
                <a:srgbClr val="800000"/>
              </a:solidFill>
            </a:endParaRPr>
          </a:p>
        </p:txBody>
      </p:sp>
      <p:sp>
        <p:nvSpPr>
          <p:cNvPr id="6" name="Slide Number Placeholder 5"/>
          <p:cNvSpPr>
            <a:spLocks noGrp="1"/>
          </p:cNvSpPr>
          <p:nvPr>
            <p:ph type="sldNum" sz="quarter" idx="12"/>
          </p:nvPr>
        </p:nvSpPr>
        <p:spPr/>
        <p:txBody>
          <a:bodyPr/>
          <a:lstStyle/>
          <a:p>
            <a:fld id="{A0BEAF6C-34B0-49E3-AB8F-959FE5EBCE17}"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275004796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srgbClr val="800000"/>
              </a:solidFill>
            </a:endParaRPr>
          </a:p>
        </p:txBody>
      </p:sp>
      <p:sp>
        <p:nvSpPr>
          <p:cNvPr id="5" name="Footer Placeholder 4"/>
          <p:cNvSpPr>
            <a:spLocks noGrp="1"/>
          </p:cNvSpPr>
          <p:nvPr>
            <p:ph type="ftr" sz="quarter" idx="11"/>
          </p:nvPr>
        </p:nvSpPr>
        <p:spPr/>
        <p:txBody>
          <a:bodyPr/>
          <a:lstStyle/>
          <a:p>
            <a:pPr>
              <a:defRPr/>
            </a:pPr>
            <a:endParaRPr lang="en-US">
              <a:solidFill>
                <a:srgbClr val="800000"/>
              </a:solidFill>
            </a:endParaRPr>
          </a:p>
        </p:txBody>
      </p:sp>
      <p:sp>
        <p:nvSpPr>
          <p:cNvPr id="6" name="Slide Number Placeholder 5"/>
          <p:cNvSpPr>
            <a:spLocks noGrp="1"/>
          </p:cNvSpPr>
          <p:nvPr>
            <p:ph type="sldNum" sz="quarter" idx="12"/>
          </p:nvPr>
        </p:nvSpPr>
        <p:spPr/>
        <p:txBody>
          <a:bodyPr/>
          <a:lstStyle/>
          <a:p>
            <a:fld id="{55ED76EF-0631-4DEE-BFAC-C740D2640450}"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36548951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srgbClr val="800000"/>
              </a:solidFill>
            </a:endParaRPr>
          </a:p>
        </p:txBody>
      </p:sp>
      <p:sp>
        <p:nvSpPr>
          <p:cNvPr id="6" name="Footer Placeholder 5"/>
          <p:cNvSpPr>
            <a:spLocks noGrp="1"/>
          </p:cNvSpPr>
          <p:nvPr>
            <p:ph type="ftr" sz="quarter" idx="11"/>
          </p:nvPr>
        </p:nvSpPr>
        <p:spPr/>
        <p:txBody>
          <a:bodyPr/>
          <a:lstStyle/>
          <a:p>
            <a:pPr>
              <a:defRPr/>
            </a:pPr>
            <a:endParaRPr lang="en-US">
              <a:solidFill>
                <a:srgbClr val="800000"/>
              </a:solidFill>
            </a:endParaRPr>
          </a:p>
        </p:txBody>
      </p:sp>
      <p:sp>
        <p:nvSpPr>
          <p:cNvPr id="7" name="Slide Number Placeholder 6"/>
          <p:cNvSpPr>
            <a:spLocks noGrp="1"/>
          </p:cNvSpPr>
          <p:nvPr>
            <p:ph type="sldNum" sz="quarter" idx="12"/>
          </p:nvPr>
        </p:nvSpPr>
        <p:spPr/>
        <p:txBody>
          <a:bodyPr/>
          <a:lstStyle/>
          <a:p>
            <a:fld id="{A488C703-6BC3-44BB-B2C7-BEE5CEE4DCD7}"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12952370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srgbClr val="800000"/>
              </a:solidFill>
            </a:endParaRPr>
          </a:p>
        </p:txBody>
      </p:sp>
      <p:sp>
        <p:nvSpPr>
          <p:cNvPr id="8" name="Footer Placeholder 7"/>
          <p:cNvSpPr>
            <a:spLocks noGrp="1"/>
          </p:cNvSpPr>
          <p:nvPr>
            <p:ph type="ftr" sz="quarter" idx="11"/>
          </p:nvPr>
        </p:nvSpPr>
        <p:spPr/>
        <p:txBody>
          <a:bodyPr/>
          <a:lstStyle/>
          <a:p>
            <a:pPr>
              <a:defRPr/>
            </a:pPr>
            <a:endParaRPr lang="en-US">
              <a:solidFill>
                <a:srgbClr val="800000"/>
              </a:solidFill>
            </a:endParaRPr>
          </a:p>
        </p:txBody>
      </p:sp>
      <p:sp>
        <p:nvSpPr>
          <p:cNvPr id="9" name="Slide Number Placeholder 8"/>
          <p:cNvSpPr>
            <a:spLocks noGrp="1"/>
          </p:cNvSpPr>
          <p:nvPr>
            <p:ph type="sldNum" sz="quarter" idx="12"/>
          </p:nvPr>
        </p:nvSpPr>
        <p:spPr/>
        <p:txBody>
          <a:bodyPr/>
          <a:lstStyle/>
          <a:p>
            <a:fld id="{C84E2288-83F8-4133-9B9F-7E303435067A}"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144983654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srgbClr val="800000"/>
              </a:solidFill>
            </a:endParaRPr>
          </a:p>
        </p:txBody>
      </p:sp>
      <p:sp>
        <p:nvSpPr>
          <p:cNvPr id="4" name="Footer Placeholder 3"/>
          <p:cNvSpPr>
            <a:spLocks noGrp="1"/>
          </p:cNvSpPr>
          <p:nvPr>
            <p:ph type="ftr" sz="quarter" idx="11"/>
          </p:nvPr>
        </p:nvSpPr>
        <p:spPr/>
        <p:txBody>
          <a:bodyPr/>
          <a:lstStyle/>
          <a:p>
            <a:pPr>
              <a:defRPr/>
            </a:pPr>
            <a:endParaRPr lang="en-US">
              <a:solidFill>
                <a:srgbClr val="800000"/>
              </a:solidFill>
            </a:endParaRPr>
          </a:p>
        </p:txBody>
      </p:sp>
      <p:sp>
        <p:nvSpPr>
          <p:cNvPr id="5" name="Slide Number Placeholder 4"/>
          <p:cNvSpPr>
            <a:spLocks noGrp="1"/>
          </p:cNvSpPr>
          <p:nvPr>
            <p:ph type="sldNum" sz="quarter" idx="12"/>
          </p:nvPr>
        </p:nvSpPr>
        <p:spPr/>
        <p:txBody>
          <a:bodyPr/>
          <a:lstStyle/>
          <a:p>
            <a:fld id="{8955D3E4-7265-425D-86D0-D22AA023F193}"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29140739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srgbClr val="800000"/>
              </a:solidFill>
            </a:endParaRPr>
          </a:p>
        </p:txBody>
      </p:sp>
      <p:sp>
        <p:nvSpPr>
          <p:cNvPr id="3" name="Footer Placeholder 2"/>
          <p:cNvSpPr>
            <a:spLocks noGrp="1"/>
          </p:cNvSpPr>
          <p:nvPr>
            <p:ph type="ftr" sz="quarter" idx="11"/>
          </p:nvPr>
        </p:nvSpPr>
        <p:spPr/>
        <p:txBody>
          <a:bodyPr/>
          <a:lstStyle/>
          <a:p>
            <a:pPr>
              <a:defRPr/>
            </a:pPr>
            <a:endParaRPr lang="en-US">
              <a:solidFill>
                <a:srgbClr val="800000"/>
              </a:solidFill>
            </a:endParaRPr>
          </a:p>
        </p:txBody>
      </p:sp>
      <p:sp>
        <p:nvSpPr>
          <p:cNvPr id="4" name="Slide Number Placeholder 3"/>
          <p:cNvSpPr>
            <a:spLocks noGrp="1"/>
          </p:cNvSpPr>
          <p:nvPr>
            <p:ph type="sldNum" sz="quarter" idx="12"/>
          </p:nvPr>
        </p:nvSpPr>
        <p:spPr/>
        <p:txBody>
          <a:bodyPr/>
          <a:lstStyle/>
          <a:p>
            <a:fld id="{6F6AC5EF-299D-435E-8B5A-AB395F8AEA26}"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408056537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srgbClr val="800000"/>
              </a:solidFill>
            </a:endParaRPr>
          </a:p>
        </p:txBody>
      </p:sp>
      <p:sp>
        <p:nvSpPr>
          <p:cNvPr id="6" name="Footer Placeholder 5"/>
          <p:cNvSpPr>
            <a:spLocks noGrp="1"/>
          </p:cNvSpPr>
          <p:nvPr>
            <p:ph type="ftr" sz="quarter" idx="11"/>
          </p:nvPr>
        </p:nvSpPr>
        <p:spPr/>
        <p:txBody>
          <a:bodyPr/>
          <a:lstStyle/>
          <a:p>
            <a:pPr>
              <a:defRPr/>
            </a:pPr>
            <a:endParaRPr lang="en-US">
              <a:solidFill>
                <a:srgbClr val="800000"/>
              </a:solidFill>
            </a:endParaRPr>
          </a:p>
        </p:txBody>
      </p:sp>
      <p:sp>
        <p:nvSpPr>
          <p:cNvPr id="7" name="Slide Number Placeholder 6"/>
          <p:cNvSpPr>
            <a:spLocks noGrp="1"/>
          </p:cNvSpPr>
          <p:nvPr>
            <p:ph type="sldNum" sz="quarter" idx="12"/>
          </p:nvPr>
        </p:nvSpPr>
        <p:spPr/>
        <p:txBody>
          <a:bodyPr/>
          <a:lstStyle/>
          <a:p>
            <a:fld id="{3AAB0DB8-7FD1-45AF-B77F-B0D3E20DB236}"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54075880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srgbClr val="800000"/>
              </a:solidFill>
            </a:endParaRPr>
          </a:p>
        </p:txBody>
      </p:sp>
      <p:sp>
        <p:nvSpPr>
          <p:cNvPr id="6" name="Footer Placeholder 5"/>
          <p:cNvSpPr>
            <a:spLocks noGrp="1"/>
          </p:cNvSpPr>
          <p:nvPr>
            <p:ph type="ftr" sz="quarter" idx="11"/>
          </p:nvPr>
        </p:nvSpPr>
        <p:spPr/>
        <p:txBody>
          <a:bodyPr/>
          <a:lstStyle/>
          <a:p>
            <a:pPr>
              <a:defRPr/>
            </a:pPr>
            <a:endParaRPr lang="en-US">
              <a:solidFill>
                <a:srgbClr val="800000"/>
              </a:solidFill>
            </a:endParaRPr>
          </a:p>
        </p:txBody>
      </p:sp>
      <p:sp>
        <p:nvSpPr>
          <p:cNvPr id="7" name="Slide Number Placeholder 6"/>
          <p:cNvSpPr>
            <a:spLocks noGrp="1"/>
          </p:cNvSpPr>
          <p:nvPr>
            <p:ph type="sldNum" sz="quarter" idx="12"/>
          </p:nvPr>
        </p:nvSpPr>
        <p:spPr/>
        <p:txBody>
          <a:bodyPr/>
          <a:lstStyle/>
          <a:p>
            <a:fld id="{6D971B80-B61A-4442-ACA3-39B3EBDE6D11}"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9974621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srgbClr val="800000"/>
              </a:solidFill>
            </a:endParaRPr>
          </a:p>
        </p:txBody>
      </p:sp>
      <p:sp>
        <p:nvSpPr>
          <p:cNvPr id="5" name="Footer Placeholder 4"/>
          <p:cNvSpPr>
            <a:spLocks noGrp="1"/>
          </p:cNvSpPr>
          <p:nvPr>
            <p:ph type="ftr" sz="quarter" idx="11"/>
          </p:nvPr>
        </p:nvSpPr>
        <p:spPr/>
        <p:txBody>
          <a:bodyPr/>
          <a:lstStyle/>
          <a:p>
            <a:pPr>
              <a:defRPr/>
            </a:pPr>
            <a:endParaRPr lang="en-US">
              <a:solidFill>
                <a:srgbClr val="800000"/>
              </a:solidFill>
            </a:endParaRPr>
          </a:p>
        </p:txBody>
      </p:sp>
      <p:sp>
        <p:nvSpPr>
          <p:cNvPr id="6" name="Slide Number Placeholder 5"/>
          <p:cNvSpPr>
            <a:spLocks noGrp="1"/>
          </p:cNvSpPr>
          <p:nvPr>
            <p:ph type="sldNum" sz="quarter" idx="12"/>
          </p:nvPr>
        </p:nvSpPr>
        <p:spPr/>
        <p:txBody>
          <a:bodyPr/>
          <a:lstStyle/>
          <a:p>
            <a:fld id="{8807160A-A395-4141-808D-68B7B6EE3554}"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17798583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srgbClr val="800000"/>
              </a:solidFill>
            </a:endParaRPr>
          </a:p>
        </p:txBody>
      </p:sp>
      <p:sp>
        <p:nvSpPr>
          <p:cNvPr id="5" name="Footer Placeholder 4"/>
          <p:cNvSpPr>
            <a:spLocks noGrp="1"/>
          </p:cNvSpPr>
          <p:nvPr>
            <p:ph type="ftr" sz="quarter" idx="11"/>
          </p:nvPr>
        </p:nvSpPr>
        <p:spPr/>
        <p:txBody>
          <a:bodyPr/>
          <a:lstStyle/>
          <a:p>
            <a:pPr>
              <a:defRPr/>
            </a:pPr>
            <a:endParaRPr lang="en-US">
              <a:solidFill>
                <a:srgbClr val="800000"/>
              </a:solidFill>
            </a:endParaRPr>
          </a:p>
        </p:txBody>
      </p:sp>
      <p:sp>
        <p:nvSpPr>
          <p:cNvPr id="6" name="Slide Number Placeholder 5"/>
          <p:cNvSpPr>
            <a:spLocks noGrp="1"/>
          </p:cNvSpPr>
          <p:nvPr>
            <p:ph type="sldNum" sz="quarter" idx="12"/>
          </p:nvPr>
        </p:nvSpPr>
        <p:spPr/>
        <p:txBody>
          <a:bodyPr/>
          <a:lstStyle/>
          <a:p>
            <a:fld id="{6BF90EF8-C5C5-4BC5-A1D8-AA9CAB78ED5A}"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266912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BDB2A1-715F-4EC3-BDD1-231979E76E6C}" type="datetimeFigureOut">
              <a:rPr lang="en-US" smtClean="0"/>
              <a:t>14/11/2022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17800382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668540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17451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45336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123583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102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210053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2786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099935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36834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701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EB0238-0FCE-072B-3C4D-F97EA56D87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8BE1F6D-EE63-EAD5-7ADC-A8AB08CD9F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689BAA8C-D2C2-26C2-B1C2-7A67CD9AB1D6}"/>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D4BA199-6A22-8BFF-01B7-0CA7DA78FD7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1A6C194-F11A-5CBC-EF06-B6CFB93AB450}"/>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213829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56656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E67514-BDD8-4C12-9A6B-92FDF040D9E9}"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4606568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819731"/>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6998928"/>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548747"/>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682953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9786699"/>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7029791"/>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725852"/>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0460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893060-2751-448D-C37A-702DE5E1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C819BD6-9565-A86D-A424-DF36156059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EFD6705-B1E1-36A1-08B0-AA16E74A5486}"/>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EB38277-6192-74DC-D1A6-32C5279C7D9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DBFD986-4632-3601-32DA-E42EB8211A50}"/>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42886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353234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268480"/>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944879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658170"/>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9266204"/>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6903338"/>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2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5889716"/>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2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212546"/>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72551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80327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9FBF3B-2FC0-F6B6-93B1-E324645E8E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F039AEF-5E66-7601-12CB-3295C74E7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EE6B9DF-1C11-818D-7DFD-FAA9527C066B}"/>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9B03E08B-F148-9174-B4EC-ACE33AC1B6A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5CB170AE-7C0C-4AF5-1D09-57A18D429D01}"/>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34868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2122643"/>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6585570"/>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847948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9410097"/>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5380016"/>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8744180"/>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534669"/>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1693207"/>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15718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52766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5A98C9-07A8-2C67-D205-B52000D242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4395C5B-8DA8-8CFC-0444-260CA44DC3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4802521-25B5-C22D-6B18-A5AA798B62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2D12D15-7ED0-4A98-DE1C-11C771B16BB7}"/>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C1E327DC-EBC8-9E06-45AE-F09DFF0E2AB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9C66CFD5-8A54-4134-C2DD-893B67C515E5}"/>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921824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28112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4775565"/>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171200"/>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526448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404302"/>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555937"/>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4060796"/>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0408973"/>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7001473"/>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099971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FB09D5-6D7E-DDC6-335D-60A7BB9015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252DC35E-3D2A-7C2F-B703-57C697D157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7763712-BE57-BEF8-D5A0-D9B0305B40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2AAA548-B909-3D57-554F-3560CE2282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6A9AFA92-28F0-5D2C-1C41-46D224C98F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E31AE25-5B1B-E66E-EC8E-BC60106C055A}"/>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84CD6AE1-5F4F-AB8A-91C0-DE9076A1529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9EEEC40C-3A3E-2CEA-7538-B18CDB84046C}"/>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0781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20365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07129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7216510"/>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7492495"/>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3463494"/>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603872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16446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6579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94573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0868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CAD2E0-A1C0-0639-6244-4A3640D084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CE0D0851-C5C0-EFF9-0E9A-3BAE2CC42173}"/>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07C3AE07-F54D-9E12-1155-D5B5392866AE}"/>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436581E2-CA72-A52A-C13F-3F40A5F96EA3}"/>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97775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686110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3879228"/>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332021"/>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2173321"/>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0644237"/>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20510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106225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39566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756906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pictures">
  <p:cSld name="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4723510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5DDE68F-CBDD-255E-69C7-FF04DAD686D5}"/>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80457AA2-2E56-C59F-87BF-724823B9AA8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71EA24D1-05B2-DC6B-DD3D-6866EE770988}"/>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736881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0975107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63367572"/>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8078347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3668969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378812"/>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pictures">
  <p:cSld name="1_pictures">
    <p:spTree>
      <p:nvGrpSpPr>
        <p:cNvPr id="1" name="Shape 10"/>
        <p:cNvGrpSpPr/>
        <p:nvPr/>
      </p:nvGrpSpPr>
      <p:grpSpPr>
        <a:xfrm>
          <a:off x="0" y="0"/>
          <a:ext cx="0" cy="0"/>
          <a:chOff x="0" y="0"/>
          <a:chExt cx="0" cy="0"/>
        </a:xfrm>
      </p:grpSpPr>
      <p:sp>
        <p:nvSpPr>
          <p:cNvPr id="11" name="Google Shape;11;p2"/>
          <p:cNvSpPr>
            <a:spLocks noGrp="1"/>
          </p:cNvSpPr>
          <p:nvPr>
            <p:ph type="pic" idx="2"/>
          </p:nvPr>
        </p:nvSpPr>
        <p:spPr>
          <a:xfrm>
            <a:off x="1235476"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a:spLocks noGrp="1"/>
          </p:cNvSpPr>
          <p:nvPr>
            <p:ph type="pic" idx="3"/>
          </p:nvPr>
        </p:nvSpPr>
        <p:spPr>
          <a:xfrm>
            <a:off x="4513934"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a:spLocks noGrp="1"/>
          </p:cNvSpPr>
          <p:nvPr>
            <p:ph type="pic" idx="4"/>
          </p:nvPr>
        </p:nvSpPr>
        <p:spPr>
          <a:xfrm>
            <a:off x="7836997" y="2208886"/>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a:spLocks noGrp="1"/>
          </p:cNvSpPr>
          <p:nvPr>
            <p:ph type="pic" idx="5"/>
          </p:nvPr>
        </p:nvSpPr>
        <p:spPr>
          <a:xfrm>
            <a:off x="1235476"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a:spLocks noGrp="1"/>
          </p:cNvSpPr>
          <p:nvPr>
            <p:ph type="pic" idx="6"/>
          </p:nvPr>
        </p:nvSpPr>
        <p:spPr>
          <a:xfrm>
            <a:off x="4513934"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a:spLocks noGrp="1"/>
          </p:cNvSpPr>
          <p:nvPr>
            <p:ph type="pic" idx="7"/>
          </p:nvPr>
        </p:nvSpPr>
        <p:spPr>
          <a:xfrm>
            <a:off x="7836997" y="4149198"/>
            <a:ext cx="1335600" cy="1335600"/>
          </a:xfrm>
          <a:prstGeom prst="rect">
            <a:avLst/>
          </a:prstGeom>
          <a:solidFill>
            <a:schemeClr val="lt1"/>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03153714"/>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smtClean="0"/>
              <a:t>Click to edit Master title style</a:t>
            </a:r>
            <a:endParaRPr lang="vi-VN"/>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Content Placeholder 4"/>
          <p:cNvSpPr>
            <a:spLocks noGrp="1"/>
          </p:cNvSpPr>
          <p:nvPr>
            <p:ph sz="quarter" idx="3"/>
          </p:nvPr>
        </p:nvSpPr>
        <p:spPr>
          <a:xfrm>
            <a:off x="609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Content Placeholder 5"/>
          <p:cNvSpPr>
            <a:spLocks noGrp="1"/>
          </p:cNvSpPr>
          <p:nvPr>
            <p:ph sz="quarter" idx="4"/>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10D11C-052B-4AE5-8FCB-160FE1C67D6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09270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VnTime"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VnTime" panose="020B7200000000000000" pitchFamily="34" charset="0"/>
              </a:defRPr>
            </a:lvl1pPr>
          </a:lstStyle>
          <a:p>
            <a:pPr>
              <a:defRPr/>
            </a:pPr>
            <a:fld id="{EFFA0D59-065B-4D04-8296-9291261100E9}" type="slidenum">
              <a:rPr lang="en-US" altLang="en-US"/>
              <a:pPr>
                <a:defRPr/>
              </a:pPr>
              <a:t>‹#›</a:t>
            </a:fld>
            <a:endParaRPr lang="en-US" altLang="en-US"/>
          </a:p>
        </p:txBody>
      </p:sp>
    </p:spTree>
    <p:extLst>
      <p:ext uri="{BB962C8B-B14F-4D97-AF65-F5344CB8AC3E}">
        <p14:creationId xmlns:p14="http://schemas.microsoft.com/office/powerpoint/2010/main" val="167652405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VnTime"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VnTime" panose="020B7200000000000000" pitchFamily="34" charset="0"/>
              </a:defRPr>
            </a:lvl1pPr>
          </a:lstStyle>
          <a:p>
            <a:pPr>
              <a:defRPr/>
            </a:pPr>
            <a:fld id="{00B7C2F3-E73F-474F-B75C-6880CFE4C08E}" type="slidenum">
              <a:rPr lang="en-US" altLang="en-US"/>
              <a:pPr>
                <a:defRPr/>
              </a:pPr>
              <a:t>‹#›</a:t>
            </a:fld>
            <a:endParaRPr lang="en-US" altLang="en-US"/>
          </a:p>
        </p:txBody>
      </p:sp>
    </p:spTree>
    <p:extLst>
      <p:ext uri="{BB962C8B-B14F-4D97-AF65-F5344CB8AC3E}">
        <p14:creationId xmlns:p14="http://schemas.microsoft.com/office/powerpoint/2010/main" val="366459170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VnTime"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VnTime" panose="020B7200000000000000" pitchFamily="34" charset="0"/>
              </a:defRPr>
            </a:lvl1pPr>
          </a:lstStyle>
          <a:p>
            <a:pPr>
              <a:defRPr/>
            </a:pPr>
            <a:fld id="{146086DF-72FE-43CA-9382-1C0ED268EA53}" type="slidenum">
              <a:rPr lang="en-US" altLang="en-US"/>
              <a:pPr>
                <a:defRPr/>
              </a:pPr>
              <a:t>‹#›</a:t>
            </a:fld>
            <a:endParaRPr lang="en-US" altLang="en-US"/>
          </a:p>
        </p:txBody>
      </p:sp>
    </p:spTree>
    <p:extLst>
      <p:ext uri="{BB962C8B-B14F-4D97-AF65-F5344CB8AC3E}">
        <p14:creationId xmlns:p14="http://schemas.microsoft.com/office/powerpoint/2010/main" val="4184122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1B75C1-AC43-8855-85E1-D933BD9E06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819FE308-65DD-FC81-8AB6-5EB017270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BB7EAA20-ED79-7109-354A-EC5741D129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0FFBDD4-4CDA-BB66-075C-24A3A5AAC203}"/>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C35AD2D-239D-8848-66F7-DF8969632B1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E7059EFF-7083-EB50-5ED1-389C29FB753D}"/>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1498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VnTime" pitchFamily="34"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VnTime" panose="020B7200000000000000" pitchFamily="34" charset="0"/>
              </a:defRPr>
            </a:lvl1pPr>
          </a:lstStyle>
          <a:p>
            <a:pPr>
              <a:defRPr/>
            </a:pPr>
            <a:fld id="{1E542099-1D6D-417E-8F2C-629F1A02D8E0}" type="slidenum">
              <a:rPr lang="en-US" altLang="en-US"/>
              <a:pPr>
                <a:defRPr/>
              </a:pPr>
              <a:t>‹#›</a:t>
            </a:fld>
            <a:endParaRPr lang="en-US" altLang="en-US"/>
          </a:p>
        </p:txBody>
      </p:sp>
    </p:spTree>
    <p:extLst>
      <p:ext uri="{BB962C8B-B14F-4D97-AF65-F5344CB8AC3E}">
        <p14:creationId xmlns:p14="http://schemas.microsoft.com/office/powerpoint/2010/main" val="303709407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VnTime" pitchFamily="34"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VnTime" panose="020B7200000000000000" pitchFamily="34" charset="0"/>
              </a:defRPr>
            </a:lvl1pPr>
          </a:lstStyle>
          <a:p>
            <a:pPr>
              <a:defRPr/>
            </a:pPr>
            <a:fld id="{ED0809F5-33E5-418E-83CF-060DCA81A0E5}" type="slidenum">
              <a:rPr lang="en-US" altLang="en-US"/>
              <a:pPr>
                <a:defRPr/>
              </a:pPr>
              <a:t>‹#›</a:t>
            </a:fld>
            <a:endParaRPr lang="en-US" altLang="en-US"/>
          </a:p>
        </p:txBody>
      </p:sp>
    </p:spTree>
    <p:extLst>
      <p:ext uri="{BB962C8B-B14F-4D97-AF65-F5344CB8AC3E}">
        <p14:creationId xmlns:p14="http://schemas.microsoft.com/office/powerpoint/2010/main" val="142696496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VnTime" pitchFamily="34"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VnTime" panose="020B7200000000000000" pitchFamily="34" charset="0"/>
              </a:defRPr>
            </a:lvl1pPr>
          </a:lstStyle>
          <a:p>
            <a:pPr>
              <a:defRPr/>
            </a:pPr>
            <a:fld id="{1ADB8634-76C8-4229-AC18-6B467E42ECC9}" type="slidenum">
              <a:rPr lang="en-US" altLang="en-US"/>
              <a:pPr>
                <a:defRPr/>
              </a:pPr>
              <a:t>‹#›</a:t>
            </a:fld>
            <a:endParaRPr lang="en-US" altLang="en-US"/>
          </a:p>
        </p:txBody>
      </p:sp>
    </p:spTree>
    <p:extLst>
      <p:ext uri="{BB962C8B-B14F-4D97-AF65-F5344CB8AC3E}">
        <p14:creationId xmlns:p14="http://schemas.microsoft.com/office/powerpoint/2010/main" val="59542329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VnTime" pitchFamily="34"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VnTime" panose="020B7200000000000000" pitchFamily="34" charset="0"/>
              </a:defRPr>
            </a:lvl1pPr>
          </a:lstStyle>
          <a:p>
            <a:pPr>
              <a:defRPr/>
            </a:pPr>
            <a:fld id="{AB10EDCA-D732-48DC-A168-9C4E8E2496E0}" type="slidenum">
              <a:rPr lang="en-US" altLang="en-US"/>
              <a:pPr>
                <a:defRPr/>
              </a:pPr>
              <a:t>‹#›</a:t>
            </a:fld>
            <a:endParaRPr lang="en-US" altLang="en-US"/>
          </a:p>
        </p:txBody>
      </p:sp>
    </p:spTree>
    <p:extLst>
      <p:ext uri="{BB962C8B-B14F-4D97-AF65-F5344CB8AC3E}">
        <p14:creationId xmlns:p14="http://schemas.microsoft.com/office/powerpoint/2010/main" val="2414535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VnTime" pitchFamily="34"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VnTime" panose="020B7200000000000000" pitchFamily="34" charset="0"/>
              </a:defRPr>
            </a:lvl1pPr>
          </a:lstStyle>
          <a:p>
            <a:pPr>
              <a:defRPr/>
            </a:pPr>
            <a:fld id="{C1A2CD8B-0914-4052-BFC0-564D216E7CF7}" type="slidenum">
              <a:rPr lang="en-US" altLang="en-US"/>
              <a:pPr>
                <a:defRPr/>
              </a:pPr>
              <a:t>‹#›</a:t>
            </a:fld>
            <a:endParaRPr lang="en-US" altLang="en-US"/>
          </a:p>
        </p:txBody>
      </p:sp>
    </p:spTree>
    <p:extLst>
      <p:ext uri="{BB962C8B-B14F-4D97-AF65-F5344CB8AC3E}">
        <p14:creationId xmlns:p14="http://schemas.microsoft.com/office/powerpoint/2010/main" val="227148157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VnTime" pitchFamily="34"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VnTime" panose="020B7200000000000000" pitchFamily="34" charset="0"/>
              </a:defRPr>
            </a:lvl1pPr>
          </a:lstStyle>
          <a:p>
            <a:pPr>
              <a:defRPr/>
            </a:pPr>
            <a:fld id="{5EEA8D51-3CDA-4B4F-884A-C16EECBC84D1}" type="slidenum">
              <a:rPr lang="en-US" altLang="en-US"/>
              <a:pPr>
                <a:defRPr/>
              </a:pPr>
              <a:t>‹#›</a:t>
            </a:fld>
            <a:endParaRPr lang="en-US" altLang="en-US"/>
          </a:p>
        </p:txBody>
      </p:sp>
    </p:spTree>
    <p:extLst>
      <p:ext uri="{BB962C8B-B14F-4D97-AF65-F5344CB8AC3E}">
        <p14:creationId xmlns:p14="http://schemas.microsoft.com/office/powerpoint/2010/main" val="377718218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VnTime"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VnTime" panose="020B7200000000000000" pitchFamily="34" charset="0"/>
              </a:defRPr>
            </a:lvl1pPr>
          </a:lstStyle>
          <a:p>
            <a:pPr>
              <a:defRPr/>
            </a:pPr>
            <a:fld id="{91215E2A-75AF-4D6E-BAC4-45EFA7414FD5}" type="slidenum">
              <a:rPr lang="en-US" altLang="en-US"/>
              <a:pPr>
                <a:defRPr/>
              </a:pPr>
              <a:t>‹#›</a:t>
            </a:fld>
            <a:endParaRPr lang="en-US" altLang="en-US"/>
          </a:p>
        </p:txBody>
      </p:sp>
    </p:spTree>
    <p:extLst>
      <p:ext uri="{BB962C8B-B14F-4D97-AF65-F5344CB8AC3E}">
        <p14:creationId xmlns:p14="http://schemas.microsoft.com/office/powerpoint/2010/main" val="294662880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VnTime"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VnTime" panose="020B7200000000000000" pitchFamily="34" charset="0"/>
              </a:defRPr>
            </a:lvl1pPr>
          </a:lstStyle>
          <a:p>
            <a:pPr>
              <a:defRPr/>
            </a:pPr>
            <a:fld id="{C2428697-14B4-4A55-B1EE-BA286EB4296C}" type="slidenum">
              <a:rPr lang="en-US" altLang="en-US"/>
              <a:pPr>
                <a:defRPr/>
              </a:pPr>
              <a:t>‹#›</a:t>
            </a:fld>
            <a:endParaRPr lang="en-US" altLang="en-US"/>
          </a:p>
        </p:txBody>
      </p:sp>
    </p:spTree>
    <p:extLst>
      <p:ext uri="{BB962C8B-B14F-4D97-AF65-F5344CB8AC3E}">
        <p14:creationId xmlns:p14="http://schemas.microsoft.com/office/powerpoint/2010/main" val="307810746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lvl1pPr>
              <a:defRPr>
                <a:latin typeface=".VnTime" pitchFamily="34"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VnTime" panose="020B7200000000000000" pitchFamily="34" charset="0"/>
              </a:defRPr>
            </a:lvl1pPr>
          </a:lstStyle>
          <a:p>
            <a:pPr>
              <a:defRPr/>
            </a:pPr>
            <a:fld id="{76B9F99D-9DC5-4EDC-A7D2-CB0441D0ECA6}" type="slidenum">
              <a:rPr lang="en-US" altLang="en-US"/>
              <a:pPr>
                <a:defRPr/>
              </a:pPr>
              <a:t>‹#›</a:t>
            </a:fld>
            <a:endParaRPr lang="en-US" altLang="en-US"/>
          </a:p>
        </p:txBody>
      </p:sp>
    </p:spTree>
    <p:extLst>
      <p:ext uri="{BB962C8B-B14F-4D97-AF65-F5344CB8AC3E}">
        <p14:creationId xmlns:p14="http://schemas.microsoft.com/office/powerpoint/2010/main" val="37667481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p:txBody>
          <a:bodyPr/>
          <a:lstStyle>
            <a:lvl1pPr>
              <a:defRPr>
                <a:latin typeface=".VnTime" pitchFamily="34" charset="0"/>
              </a:defRPr>
            </a:lvl1pPr>
          </a:lstStyle>
          <a:p>
            <a:pPr>
              <a:defRPr/>
            </a:pPr>
            <a:endParaRPr lang="en-US"/>
          </a:p>
        </p:txBody>
      </p:sp>
      <p:sp>
        <p:nvSpPr>
          <p:cNvPr id="7" name="Footer Placeholder 6"/>
          <p:cNvSpPr>
            <a:spLocks noGrp="1"/>
          </p:cNvSpPr>
          <p:nvPr>
            <p:ph type="ftr" sz="quarter" idx="11"/>
          </p:nvPr>
        </p:nvSpPr>
        <p:spPr/>
        <p:txBody>
          <a:bodyPr/>
          <a:lstStyle>
            <a:lvl1pPr>
              <a:defRPr>
                <a:latin typeface=".VnTime" pitchFamily="34" charset="0"/>
              </a:defRPr>
            </a:lvl1pPr>
          </a:lstStyle>
          <a:p>
            <a:pPr>
              <a:defRPr/>
            </a:pPr>
            <a:endParaRPr lang="en-US"/>
          </a:p>
        </p:txBody>
      </p:sp>
      <p:sp>
        <p:nvSpPr>
          <p:cNvPr id="8" name="Slide Number Placeholder 7"/>
          <p:cNvSpPr>
            <a:spLocks noGrp="1"/>
          </p:cNvSpPr>
          <p:nvPr>
            <p:ph type="sldNum" sz="quarter" idx="12"/>
          </p:nvPr>
        </p:nvSpPr>
        <p:spPr/>
        <p:txBody>
          <a:bodyPr/>
          <a:lstStyle>
            <a:lvl1pPr>
              <a:defRPr>
                <a:latin typeface=".VnTime" panose="020B7200000000000000" pitchFamily="34" charset="0"/>
              </a:defRPr>
            </a:lvl1pPr>
          </a:lstStyle>
          <a:p>
            <a:pPr>
              <a:defRPr/>
            </a:pPr>
            <a:fld id="{6E3A2374-AAE0-4D8F-B245-D79D3A8A4EB7}" type="slidenum">
              <a:rPr lang="en-US" altLang="en-US"/>
              <a:pPr>
                <a:defRPr/>
              </a:pPr>
              <a:t>‹#›</a:t>
            </a:fld>
            <a:endParaRPr lang="en-US" altLang="en-US"/>
          </a:p>
        </p:txBody>
      </p:sp>
    </p:spTree>
    <p:extLst>
      <p:ext uri="{BB962C8B-B14F-4D97-AF65-F5344CB8AC3E}">
        <p14:creationId xmlns:p14="http://schemas.microsoft.com/office/powerpoint/2010/main" val="71189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BDB2A1-715F-4EC3-BDD1-231979E76E6C}" type="datetimeFigureOut">
              <a:rPr lang="en-US" smtClean="0"/>
              <a:t>14/11/2022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1719242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25CD8F-D3D8-A0BF-52FC-3130C88C4F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F0A8614-076E-408A-E60D-7F60E07F20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5DEDA097-BF22-0533-CA33-57CECD31AA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65EA9A6-A032-8D6F-CD73-B028CE5C8D56}"/>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34CBCAD6-33F4-1793-22F7-B66831362E1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C8F28A8-A268-B1BD-52C6-9A0CFB691275}"/>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853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DAB702-40DC-9B1E-BC71-8FC72B17FF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38C87A7-C407-6615-6A3A-7A590215EA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F282B2A-3095-CFB1-3F5B-F8BD75E5CB53}"/>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7B9AEB4E-6F19-0787-0DF4-21325807210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802C082-F6A0-6BC0-8D50-45369B0C9812}"/>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96971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46A0794-4874-1757-18DC-9E02C82E1B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6A0B8216-9E06-81E4-223E-AE4A21B539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D9EE5B0-EDB2-8894-15F7-7DBAC7A7349F}"/>
              </a:ext>
            </a:extLst>
          </p:cNvPr>
          <p:cNvSpPr>
            <a:spLocks noGrp="1"/>
          </p:cNvSpPr>
          <p:nvPr>
            <p:ph type="dt" sz="half" idx="10"/>
          </p:nvPr>
        </p:nvSpPr>
        <p:spPr/>
        <p:txBody>
          <a:body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975F0F3A-D07F-AF98-3AAB-F538584EFD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B0C770A-86A6-9367-CE61-78F77E5318B2}"/>
              </a:ext>
            </a:extLst>
          </p:cNvPr>
          <p:cNvSpPr>
            <a:spLocks noGrp="1"/>
          </p:cNvSpPr>
          <p:nvPr>
            <p:ph type="sldNum" sz="quarter" idx="12"/>
          </p:nvPr>
        </p:nvSpPr>
        <p:spPr/>
        <p:txBody>
          <a:body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59021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3"/>
        </a:solidFill>
        <a:effectLst/>
      </p:bgPr>
    </p:bg>
    <p:spTree>
      <p:nvGrpSpPr>
        <p:cNvPr id="1" name="Shape 8"/>
        <p:cNvGrpSpPr/>
        <p:nvPr/>
      </p:nvGrpSpPr>
      <p:grpSpPr>
        <a:xfrm>
          <a:off x="0" y="0"/>
          <a:ext cx="0" cy="0"/>
          <a:chOff x="0" y="0"/>
          <a:chExt cx="0" cy="0"/>
        </a:xfrm>
      </p:grpSpPr>
      <p:sp>
        <p:nvSpPr>
          <p:cNvPr id="9" name="Google Shape;9;p2"/>
          <p:cNvSpPr/>
          <p:nvPr/>
        </p:nvSpPr>
        <p:spPr>
          <a:xfrm>
            <a:off x="-233" y="0"/>
            <a:ext cx="12191972" cy="1203267"/>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sp>
        <p:nvSpPr>
          <p:cNvPr id="10" name="Google Shape;10;p2"/>
          <p:cNvSpPr/>
          <p:nvPr/>
        </p:nvSpPr>
        <p:spPr>
          <a:xfrm>
            <a:off x="434" y="5385867"/>
            <a:ext cx="12267205" cy="1517592"/>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txBox="1">
            <a:spLocks noGrp="1"/>
          </p:cNvSpPr>
          <p:nvPr>
            <p:ph type="ctrTitle"/>
          </p:nvPr>
        </p:nvSpPr>
        <p:spPr>
          <a:xfrm>
            <a:off x="3303400" y="1256633"/>
            <a:ext cx="5585200" cy="31108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Font typeface="Balsamiq Sans"/>
              <a:buNone/>
              <a:defRPr sz="6933">
                <a:solidFill>
                  <a:schemeClr val="dk2"/>
                </a:solidFill>
              </a:defRPr>
            </a:lvl1pPr>
            <a:lvl2pPr lvl="1"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2pPr>
            <a:lvl3pPr lvl="2"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3pPr>
            <a:lvl4pPr lvl="3"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4pPr>
            <a:lvl5pPr lvl="4"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5pPr>
            <a:lvl6pPr lvl="5"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6pPr>
            <a:lvl7pPr lvl="6"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7pPr>
            <a:lvl8pPr lvl="7"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8pPr>
            <a:lvl9pPr lvl="8" algn="ctr">
              <a:spcBef>
                <a:spcPts val="0"/>
              </a:spcBef>
              <a:spcAft>
                <a:spcPts val="0"/>
              </a:spcAft>
              <a:buClr>
                <a:srgbClr val="191919"/>
              </a:buClr>
              <a:buSzPts val="5200"/>
              <a:buFont typeface="Balsamiq Sans"/>
              <a:buNone/>
              <a:defRPr sz="6933" b="1">
                <a:solidFill>
                  <a:srgbClr val="191919"/>
                </a:solidFill>
                <a:latin typeface="Balsamiq Sans"/>
                <a:ea typeface="Balsamiq Sans"/>
                <a:cs typeface="Balsamiq Sans"/>
                <a:sym typeface="Balsamiq Sans"/>
              </a:defRPr>
            </a:lvl9pPr>
          </a:lstStyle>
          <a:p>
            <a:endParaRPr/>
          </a:p>
        </p:txBody>
      </p:sp>
      <p:sp>
        <p:nvSpPr>
          <p:cNvPr id="12" name="Google Shape;12;p2"/>
          <p:cNvSpPr txBox="1">
            <a:spLocks noGrp="1"/>
          </p:cNvSpPr>
          <p:nvPr>
            <p:ph type="subTitle" idx="1"/>
          </p:nvPr>
        </p:nvSpPr>
        <p:spPr>
          <a:xfrm>
            <a:off x="3303433" y="4440784"/>
            <a:ext cx="55852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Font typeface="Open Sans"/>
              <a:buNone/>
              <a:defRPr>
                <a:solidFill>
                  <a:schemeClr val="dk1"/>
                </a:solidFill>
              </a:defRPr>
            </a:lvl1pPr>
            <a:lvl2pPr lvl="1" algn="ctr">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grpSp>
        <p:nvGrpSpPr>
          <p:cNvPr id="13" name="Google Shape;13;p2"/>
          <p:cNvGrpSpPr/>
          <p:nvPr/>
        </p:nvGrpSpPr>
        <p:grpSpPr>
          <a:xfrm>
            <a:off x="-295329" y="673159"/>
            <a:ext cx="2049232" cy="4721837"/>
            <a:chOff x="-221497" y="504869"/>
            <a:chExt cx="1536924" cy="3541378"/>
          </a:xfrm>
        </p:grpSpPr>
        <p:sp>
          <p:nvSpPr>
            <p:cNvPr id="14" name="Google Shape;14;p2"/>
            <p:cNvSpPr/>
            <p:nvPr/>
          </p:nvSpPr>
          <p:spPr>
            <a:xfrm>
              <a:off x="881973" y="1179358"/>
              <a:ext cx="433454" cy="2866889"/>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5" name="Google Shape;15;p2"/>
            <p:cNvGrpSpPr/>
            <p:nvPr/>
          </p:nvGrpSpPr>
          <p:grpSpPr>
            <a:xfrm>
              <a:off x="-221497" y="1179358"/>
              <a:ext cx="1179732" cy="2866889"/>
              <a:chOff x="-221497" y="1179358"/>
              <a:chExt cx="1179732" cy="2866889"/>
            </a:xfrm>
          </p:grpSpPr>
          <p:grpSp>
            <p:nvGrpSpPr>
              <p:cNvPr id="16" name="Google Shape;16;p2"/>
              <p:cNvGrpSpPr/>
              <p:nvPr/>
            </p:nvGrpSpPr>
            <p:grpSpPr>
              <a:xfrm>
                <a:off x="-221497" y="1179358"/>
                <a:ext cx="1179732" cy="2866889"/>
                <a:chOff x="-221497" y="1179358"/>
                <a:chExt cx="1179732" cy="2866889"/>
              </a:xfrm>
            </p:grpSpPr>
            <p:sp>
              <p:nvSpPr>
                <p:cNvPr id="17" name="Google Shape;17;p2"/>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2"/>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21;p2"/>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23;p2"/>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24;p2"/>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 name="Google Shape;25;p2"/>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a:off x="113172" y="504869"/>
              <a:ext cx="510392" cy="674487"/>
              <a:chOff x="-37116" y="2186994"/>
              <a:chExt cx="510392" cy="674487"/>
            </a:xfrm>
          </p:grpSpPr>
          <p:sp>
            <p:nvSpPr>
              <p:cNvPr id="27" name="Google Shape;27;p2"/>
              <p:cNvSpPr/>
              <p:nvPr/>
            </p:nvSpPr>
            <p:spPr>
              <a:xfrm>
                <a:off x="63791" y="2706778"/>
                <a:ext cx="256323" cy="143808"/>
              </a:xfrm>
              <a:custGeom>
                <a:avLst/>
                <a:gdLst/>
                <a:ahLst/>
                <a:cxnLst/>
                <a:rect l="l" t="t" r="r" b="b"/>
                <a:pathLst>
                  <a:path w="6823" h="3828" extrusionOk="0">
                    <a:moveTo>
                      <a:pt x="2706" y="1"/>
                    </a:moveTo>
                    <a:lnTo>
                      <a:pt x="2706" y="2900"/>
                    </a:lnTo>
                    <a:lnTo>
                      <a:pt x="136" y="3692"/>
                    </a:lnTo>
                    <a:lnTo>
                      <a:pt x="1" y="3827"/>
                    </a:lnTo>
                    <a:lnTo>
                      <a:pt x="6822" y="3827"/>
                    </a:lnTo>
                    <a:lnTo>
                      <a:pt x="6687" y="3692"/>
                    </a:lnTo>
                    <a:lnTo>
                      <a:pt x="4098" y="2900"/>
                    </a:lnTo>
                    <a:lnTo>
                      <a:pt x="4098"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52896" y="2850548"/>
                <a:ext cx="278112" cy="10932"/>
              </a:xfrm>
              <a:custGeom>
                <a:avLst/>
                <a:gdLst/>
                <a:ahLst/>
                <a:cxnLst/>
                <a:rect l="l" t="t" r="r" b="b"/>
                <a:pathLst>
                  <a:path w="7403" h="291" extrusionOk="0">
                    <a:moveTo>
                      <a:pt x="291" y="0"/>
                    </a:moveTo>
                    <a:lnTo>
                      <a:pt x="1" y="290"/>
                    </a:lnTo>
                    <a:lnTo>
                      <a:pt x="7402" y="290"/>
                    </a:lnTo>
                    <a:lnTo>
                      <a:pt x="7112"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 name="Google Shape;29;p2"/>
              <p:cNvSpPr/>
              <p:nvPr/>
            </p:nvSpPr>
            <p:spPr>
              <a:xfrm>
                <a:off x="80508" y="2186994"/>
                <a:ext cx="392768" cy="506786"/>
              </a:xfrm>
              <a:custGeom>
                <a:avLst/>
                <a:gdLst/>
                <a:ahLst/>
                <a:cxnLst/>
                <a:rect l="l" t="t" r="r" b="b"/>
                <a:pathLst>
                  <a:path w="10455" h="13490" extrusionOk="0">
                    <a:moveTo>
                      <a:pt x="5836" y="368"/>
                    </a:moveTo>
                    <a:cubicBezTo>
                      <a:pt x="8677" y="1721"/>
                      <a:pt x="10204" y="4890"/>
                      <a:pt x="9508" y="7962"/>
                    </a:cubicBezTo>
                    <a:cubicBezTo>
                      <a:pt x="8812" y="11035"/>
                      <a:pt x="6068" y="13219"/>
                      <a:pt x="2918" y="13219"/>
                    </a:cubicBezTo>
                    <a:cubicBezTo>
                      <a:pt x="2049" y="13219"/>
                      <a:pt x="1179" y="13064"/>
                      <a:pt x="367" y="12716"/>
                    </a:cubicBezTo>
                    <a:lnTo>
                      <a:pt x="5836" y="368"/>
                    </a:lnTo>
                    <a:close/>
                    <a:moveTo>
                      <a:pt x="5701" y="1"/>
                    </a:moveTo>
                    <a:lnTo>
                      <a:pt x="0" y="12851"/>
                    </a:lnTo>
                    <a:lnTo>
                      <a:pt x="136" y="12909"/>
                    </a:lnTo>
                    <a:cubicBezTo>
                      <a:pt x="1005" y="13296"/>
                      <a:pt x="1952" y="13489"/>
                      <a:pt x="2918" y="13489"/>
                    </a:cubicBezTo>
                    <a:lnTo>
                      <a:pt x="2938" y="13489"/>
                    </a:lnTo>
                    <a:cubicBezTo>
                      <a:pt x="6223" y="13470"/>
                      <a:pt x="9063" y="11151"/>
                      <a:pt x="9759" y="7943"/>
                    </a:cubicBezTo>
                    <a:cubicBezTo>
                      <a:pt x="10455" y="4716"/>
                      <a:pt x="8812" y="1450"/>
                      <a:pt x="5836" y="59"/>
                    </a:cubicBezTo>
                    <a:lnTo>
                      <a:pt x="5701"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0" name="Google Shape;30;p2"/>
              <p:cNvGrpSpPr/>
              <p:nvPr/>
            </p:nvGrpSpPr>
            <p:grpSpPr>
              <a:xfrm>
                <a:off x="-37116" y="2201532"/>
                <a:ext cx="466851" cy="455919"/>
                <a:chOff x="-37116" y="2201532"/>
                <a:chExt cx="466851" cy="455919"/>
              </a:xfrm>
            </p:grpSpPr>
            <p:sp>
              <p:nvSpPr>
                <p:cNvPr id="31" name="Google Shape;31;p2"/>
                <p:cNvSpPr/>
                <p:nvPr/>
              </p:nvSpPr>
              <p:spPr>
                <a:xfrm>
                  <a:off x="-37116" y="2201532"/>
                  <a:ext cx="454492" cy="455919"/>
                </a:xfrm>
                <a:custGeom>
                  <a:avLst/>
                  <a:gdLst/>
                  <a:ahLst/>
                  <a:cxnLst/>
                  <a:rect l="l" t="t" r="r" b="b"/>
                  <a:pathLst>
                    <a:path w="12098" h="12136" extrusionOk="0">
                      <a:moveTo>
                        <a:pt x="6049" y="0"/>
                      </a:moveTo>
                      <a:cubicBezTo>
                        <a:pt x="2706" y="0"/>
                        <a:pt x="1" y="2725"/>
                        <a:pt x="1" y="6068"/>
                      </a:cubicBezTo>
                      <a:cubicBezTo>
                        <a:pt x="1" y="9430"/>
                        <a:pt x="2706" y="12136"/>
                        <a:pt x="6049" y="12136"/>
                      </a:cubicBezTo>
                      <a:cubicBezTo>
                        <a:pt x="9392" y="12136"/>
                        <a:pt x="12098" y="9430"/>
                        <a:pt x="12098" y="6068"/>
                      </a:cubicBezTo>
                      <a:cubicBezTo>
                        <a:pt x="12098" y="2725"/>
                        <a:pt x="9392" y="0"/>
                        <a:pt x="604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51468" y="2201532"/>
                  <a:ext cx="217103" cy="392054"/>
                </a:xfrm>
                <a:custGeom>
                  <a:avLst/>
                  <a:gdLst/>
                  <a:ahLst/>
                  <a:cxnLst/>
                  <a:rect l="l" t="t" r="r" b="b"/>
                  <a:pathLst>
                    <a:path w="5779" h="10436" extrusionOk="0">
                      <a:moveTo>
                        <a:pt x="3227" y="0"/>
                      </a:moveTo>
                      <a:cubicBezTo>
                        <a:pt x="2319" y="78"/>
                        <a:pt x="1430" y="348"/>
                        <a:pt x="657" y="812"/>
                      </a:cubicBezTo>
                      <a:lnTo>
                        <a:pt x="309" y="1411"/>
                      </a:lnTo>
                      <a:lnTo>
                        <a:pt x="0" y="1894"/>
                      </a:lnTo>
                      <a:lnTo>
                        <a:pt x="136" y="1894"/>
                      </a:lnTo>
                      <a:lnTo>
                        <a:pt x="329" y="1701"/>
                      </a:lnTo>
                      <a:lnTo>
                        <a:pt x="657" y="1218"/>
                      </a:lnTo>
                      <a:lnTo>
                        <a:pt x="329" y="1913"/>
                      </a:lnTo>
                      <a:lnTo>
                        <a:pt x="78" y="2203"/>
                      </a:lnTo>
                      <a:lnTo>
                        <a:pt x="329" y="2590"/>
                      </a:lnTo>
                      <a:lnTo>
                        <a:pt x="967" y="3247"/>
                      </a:lnTo>
                      <a:lnTo>
                        <a:pt x="1121" y="3730"/>
                      </a:lnTo>
                      <a:lnTo>
                        <a:pt x="1682" y="4174"/>
                      </a:lnTo>
                      <a:lnTo>
                        <a:pt x="1488" y="4503"/>
                      </a:lnTo>
                      <a:lnTo>
                        <a:pt x="947" y="4793"/>
                      </a:lnTo>
                      <a:lnTo>
                        <a:pt x="599" y="5430"/>
                      </a:lnTo>
                      <a:cubicBezTo>
                        <a:pt x="599" y="5430"/>
                        <a:pt x="1334" y="6706"/>
                        <a:pt x="1334" y="6764"/>
                      </a:cubicBezTo>
                      <a:cubicBezTo>
                        <a:pt x="1334" y="6822"/>
                        <a:pt x="1198" y="7517"/>
                        <a:pt x="1198" y="7517"/>
                      </a:cubicBezTo>
                      <a:lnTo>
                        <a:pt x="677" y="8715"/>
                      </a:lnTo>
                      <a:lnTo>
                        <a:pt x="503" y="9798"/>
                      </a:lnTo>
                      <a:lnTo>
                        <a:pt x="754" y="10435"/>
                      </a:lnTo>
                      <a:lnTo>
                        <a:pt x="967" y="10319"/>
                      </a:lnTo>
                      <a:lnTo>
                        <a:pt x="1082" y="9836"/>
                      </a:lnTo>
                      <a:lnTo>
                        <a:pt x="1546" y="9334"/>
                      </a:lnTo>
                      <a:lnTo>
                        <a:pt x="2957" y="8986"/>
                      </a:lnTo>
                      <a:lnTo>
                        <a:pt x="3440" y="8406"/>
                      </a:lnTo>
                      <a:lnTo>
                        <a:pt x="3942" y="8406"/>
                      </a:lnTo>
                      <a:lnTo>
                        <a:pt x="4812" y="7981"/>
                      </a:lnTo>
                      <a:lnTo>
                        <a:pt x="4928" y="7653"/>
                      </a:lnTo>
                      <a:lnTo>
                        <a:pt x="5546" y="7343"/>
                      </a:lnTo>
                      <a:lnTo>
                        <a:pt x="5778" y="7092"/>
                      </a:lnTo>
                      <a:lnTo>
                        <a:pt x="4754" y="6493"/>
                      </a:lnTo>
                      <a:lnTo>
                        <a:pt x="4677" y="6165"/>
                      </a:lnTo>
                      <a:lnTo>
                        <a:pt x="4194" y="6068"/>
                      </a:lnTo>
                      <a:lnTo>
                        <a:pt x="4213" y="5469"/>
                      </a:lnTo>
                      <a:lnTo>
                        <a:pt x="3691" y="5160"/>
                      </a:lnTo>
                      <a:lnTo>
                        <a:pt x="3112" y="4290"/>
                      </a:lnTo>
                      <a:lnTo>
                        <a:pt x="2397" y="3865"/>
                      </a:lnTo>
                      <a:lnTo>
                        <a:pt x="1662" y="4000"/>
                      </a:lnTo>
                      <a:lnTo>
                        <a:pt x="1334" y="3749"/>
                      </a:lnTo>
                      <a:lnTo>
                        <a:pt x="1276" y="3401"/>
                      </a:lnTo>
                      <a:lnTo>
                        <a:pt x="1411" y="3227"/>
                      </a:lnTo>
                      <a:lnTo>
                        <a:pt x="1430" y="3015"/>
                      </a:lnTo>
                      <a:lnTo>
                        <a:pt x="1160" y="2744"/>
                      </a:lnTo>
                      <a:lnTo>
                        <a:pt x="1643" y="2493"/>
                      </a:lnTo>
                      <a:lnTo>
                        <a:pt x="1334" y="2435"/>
                      </a:lnTo>
                      <a:lnTo>
                        <a:pt x="947" y="2590"/>
                      </a:lnTo>
                      <a:lnTo>
                        <a:pt x="735" y="2435"/>
                      </a:lnTo>
                      <a:lnTo>
                        <a:pt x="1082" y="1894"/>
                      </a:lnTo>
                      <a:lnTo>
                        <a:pt x="1469" y="1681"/>
                      </a:lnTo>
                      <a:lnTo>
                        <a:pt x="1952" y="1720"/>
                      </a:lnTo>
                      <a:lnTo>
                        <a:pt x="2281" y="1836"/>
                      </a:lnTo>
                      <a:lnTo>
                        <a:pt x="2242" y="2165"/>
                      </a:lnTo>
                      <a:lnTo>
                        <a:pt x="2126" y="2512"/>
                      </a:lnTo>
                      <a:lnTo>
                        <a:pt x="2455" y="2512"/>
                      </a:lnTo>
                      <a:lnTo>
                        <a:pt x="2706" y="1894"/>
                      </a:lnTo>
                      <a:lnTo>
                        <a:pt x="3363" y="1701"/>
                      </a:lnTo>
                      <a:lnTo>
                        <a:pt x="3730" y="1392"/>
                      </a:lnTo>
                      <a:lnTo>
                        <a:pt x="4116" y="1469"/>
                      </a:lnTo>
                      <a:lnTo>
                        <a:pt x="4522" y="1218"/>
                      </a:lnTo>
                      <a:lnTo>
                        <a:pt x="4522" y="966"/>
                      </a:lnTo>
                      <a:lnTo>
                        <a:pt x="3595" y="966"/>
                      </a:lnTo>
                      <a:lnTo>
                        <a:pt x="2976" y="580"/>
                      </a:lnTo>
                      <a:lnTo>
                        <a:pt x="322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126228" y="2304618"/>
                  <a:ext cx="50866" cy="30505"/>
                </a:xfrm>
                <a:custGeom>
                  <a:avLst/>
                  <a:gdLst/>
                  <a:ahLst/>
                  <a:cxnLst/>
                  <a:rect l="l" t="t" r="r" b="b"/>
                  <a:pathLst>
                    <a:path w="1354" h="812" extrusionOk="0">
                      <a:moveTo>
                        <a:pt x="1" y="0"/>
                      </a:moveTo>
                      <a:lnTo>
                        <a:pt x="387" y="348"/>
                      </a:lnTo>
                      <a:lnTo>
                        <a:pt x="774" y="561"/>
                      </a:lnTo>
                      <a:lnTo>
                        <a:pt x="1141" y="812"/>
                      </a:lnTo>
                      <a:lnTo>
                        <a:pt x="1353" y="812"/>
                      </a:lnTo>
                      <a:lnTo>
                        <a:pt x="890" y="483"/>
                      </a:lnTo>
                      <a:lnTo>
                        <a:pt x="36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184307" y="2202058"/>
                  <a:ext cx="78441" cy="54661"/>
                </a:xfrm>
                <a:custGeom>
                  <a:avLst/>
                  <a:gdLst/>
                  <a:ahLst/>
                  <a:cxnLst/>
                  <a:rect l="l" t="t" r="r" b="b"/>
                  <a:pathLst>
                    <a:path w="2088" h="1455" extrusionOk="0">
                      <a:moveTo>
                        <a:pt x="344" y="1"/>
                      </a:moveTo>
                      <a:cubicBezTo>
                        <a:pt x="281" y="1"/>
                        <a:pt x="218" y="2"/>
                        <a:pt x="155" y="6"/>
                      </a:cubicBezTo>
                      <a:lnTo>
                        <a:pt x="1" y="6"/>
                      </a:lnTo>
                      <a:lnTo>
                        <a:pt x="1" y="295"/>
                      </a:lnTo>
                      <a:lnTo>
                        <a:pt x="194" y="527"/>
                      </a:lnTo>
                      <a:lnTo>
                        <a:pt x="271" y="798"/>
                      </a:lnTo>
                      <a:lnTo>
                        <a:pt x="1141" y="894"/>
                      </a:lnTo>
                      <a:lnTo>
                        <a:pt x="1701" y="1068"/>
                      </a:lnTo>
                      <a:lnTo>
                        <a:pt x="1972" y="1455"/>
                      </a:lnTo>
                      <a:lnTo>
                        <a:pt x="2088" y="1358"/>
                      </a:lnTo>
                      <a:lnTo>
                        <a:pt x="2088" y="817"/>
                      </a:lnTo>
                      <a:lnTo>
                        <a:pt x="1779" y="585"/>
                      </a:lnTo>
                      <a:lnTo>
                        <a:pt x="1643" y="353"/>
                      </a:lnTo>
                      <a:lnTo>
                        <a:pt x="1411" y="334"/>
                      </a:lnTo>
                      <a:lnTo>
                        <a:pt x="1044" y="585"/>
                      </a:lnTo>
                      <a:lnTo>
                        <a:pt x="716" y="585"/>
                      </a:lnTo>
                      <a:lnTo>
                        <a:pt x="812" y="411"/>
                      </a:lnTo>
                      <a:lnTo>
                        <a:pt x="638" y="160"/>
                      </a:lnTo>
                      <a:lnTo>
                        <a:pt x="638" y="160"/>
                      </a:lnTo>
                      <a:lnTo>
                        <a:pt x="1121" y="179"/>
                      </a:lnTo>
                      <a:lnTo>
                        <a:pt x="1257" y="102"/>
                      </a:lnTo>
                      <a:cubicBezTo>
                        <a:pt x="953" y="38"/>
                        <a:pt x="648" y="1"/>
                        <a:pt x="34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373798" y="2316940"/>
                  <a:ext cx="24719" cy="42865"/>
                </a:xfrm>
                <a:custGeom>
                  <a:avLst/>
                  <a:gdLst/>
                  <a:ahLst/>
                  <a:cxnLst/>
                  <a:rect l="l" t="t" r="r" b="b"/>
                  <a:pathLst>
                    <a:path w="658" h="1141" extrusionOk="0">
                      <a:moveTo>
                        <a:pt x="348" y="1"/>
                      </a:moveTo>
                      <a:lnTo>
                        <a:pt x="213" y="78"/>
                      </a:lnTo>
                      <a:lnTo>
                        <a:pt x="136" y="349"/>
                      </a:lnTo>
                      <a:lnTo>
                        <a:pt x="0" y="484"/>
                      </a:lnTo>
                      <a:lnTo>
                        <a:pt x="310" y="1141"/>
                      </a:lnTo>
                      <a:lnTo>
                        <a:pt x="425" y="1141"/>
                      </a:lnTo>
                      <a:lnTo>
                        <a:pt x="425" y="870"/>
                      </a:lnTo>
                      <a:lnTo>
                        <a:pt x="657" y="600"/>
                      </a:lnTo>
                      <a:cubicBezTo>
                        <a:pt x="580" y="387"/>
                        <a:pt x="464" y="194"/>
                        <a:pt x="34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347651" y="2364124"/>
                  <a:ext cx="82085" cy="222926"/>
                </a:xfrm>
                <a:custGeom>
                  <a:avLst/>
                  <a:gdLst/>
                  <a:ahLst/>
                  <a:cxnLst/>
                  <a:rect l="l" t="t" r="r" b="b"/>
                  <a:pathLst>
                    <a:path w="2185" h="5934" extrusionOk="0">
                      <a:moveTo>
                        <a:pt x="1121" y="1"/>
                      </a:moveTo>
                      <a:lnTo>
                        <a:pt x="696" y="329"/>
                      </a:lnTo>
                      <a:lnTo>
                        <a:pt x="329" y="600"/>
                      </a:lnTo>
                      <a:lnTo>
                        <a:pt x="329" y="735"/>
                      </a:lnTo>
                      <a:lnTo>
                        <a:pt x="1" y="1083"/>
                      </a:lnTo>
                      <a:lnTo>
                        <a:pt x="136" y="2049"/>
                      </a:lnTo>
                      <a:lnTo>
                        <a:pt x="271" y="2803"/>
                      </a:lnTo>
                      <a:lnTo>
                        <a:pt x="696" y="3015"/>
                      </a:lnTo>
                      <a:lnTo>
                        <a:pt x="1218" y="3151"/>
                      </a:lnTo>
                      <a:lnTo>
                        <a:pt x="1315" y="3557"/>
                      </a:lnTo>
                      <a:lnTo>
                        <a:pt x="1102" y="4658"/>
                      </a:lnTo>
                      <a:lnTo>
                        <a:pt x="310" y="5431"/>
                      </a:lnTo>
                      <a:lnTo>
                        <a:pt x="175" y="5933"/>
                      </a:lnTo>
                      <a:cubicBezTo>
                        <a:pt x="1643" y="4387"/>
                        <a:pt x="2184" y="2204"/>
                        <a:pt x="1643" y="155"/>
                      </a:cubicBezTo>
                      <a:lnTo>
                        <a:pt x="131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grpSp>
        <p:nvGrpSpPr>
          <p:cNvPr id="37" name="Google Shape;37;p2"/>
          <p:cNvGrpSpPr/>
          <p:nvPr/>
        </p:nvGrpSpPr>
        <p:grpSpPr>
          <a:xfrm>
            <a:off x="-124021" y="4307943"/>
            <a:ext cx="668901" cy="628229"/>
            <a:chOff x="-93016" y="3230957"/>
            <a:chExt cx="501676" cy="471172"/>
          </a:xfrm>
        </p:grpSpPr>
        <p:sp>
          <p:nvSpPr>
            <p:cNvPr id="38" name="Google Shape;38;p2"/>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 name="Google Shape;42;p2"/>
          <p:cNvGrpSpPr/>
          <p:nvPr/>
        </p:nvGrpSpPr>
        <p:grpSpPr>
          <a:xfrm>
            <a:off x="-112400" y="2022587"/>
            <a:ext cx="675715" cy="671821"/>
            <a:chOff x="-84300" y="1516940"/>
            <a:chExt cx="506786" cy="503866"/>
          </a:xfrm>
        </p:grpSpPr>
        <p:sp>
          <p:nvSpPr>
            <p:cNvPr id="43" name="Google Shape;43;p2"/>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7" name="Google Shape;47;p2"/>
            <p:cNvGrpSpPr/>
            <p:nvPr/>
          </p:nvGrpSpPr>
          <p:grpSpPr>
            <a:xfrm>
              <a:off x="-84300" y="1516940"/>
              <a:ext cx="130702" cy="503866"/>
              <a:chOff x="-84300" y="1516940"/>
              <a:chExt cx="130702" cy="503866"/>
            </a:xfrm>
          </p:grpSpPr>
          <p:sp>
            <p:nvSpPr>
              <p:cNvPr id="48" name="Google Shape;48;p2"/>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50" name="Google Shape;50;p2"/>
          <p:cNvGrpSpPr/>
          <p:nvPr/>
        </p:nvGrpSpPr>
        <p:grpSpPr>
          <a:xfrm>
            <a:off x="3915393" y="-439395"/>
            <a:ext cx="3912311" cy="944411"/>
            <a:chOff x="2375925" y="3297600"/>
            <a:chExt cx="735950" cy="177650"/>
          </a:xfrm>
        </p:grpSpPr>
        <p:sp>
          <p:nvSpPr>
            <p:cNvPr id="51" name="Google Shape;51;p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a:effectLst>
              <a:outerShdw blurRad="1285875" dist="733425" dir="15240000" algn="bl" rotWithShape="0">
                <a:schemeClr val="lt1">
                  <a:alpha val="27000"/>
                </a:schemeClr>
              </a:outerShdw>
            </a:effectLst>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7" name="Google Shape;57;p2"/>
          <p:cNvGrpSpPr/>
          <p:nvPr/>
        </p:nvGrpSpPr>
        <p:grpSpPr>
          <a:xfrm>
            <a:off x="9829998" y="1251467"/>
            <a:ext cx="2391741" cy="1529023"/>
            <a:chOff x="2413900" y="1707875"/>
            <a:chExt cx="835650" cy="534225"/>
          </a:xfrm>
        </p:grpSpPr>
        <p:sp>
          <p:nvSpPr>
            <p:cNvPr id="58" name="Google Shape;58;p2"/>
            <p:cNvSpPr/>
            <p:nvPr/>
          </p:nvSpPr>
          <p:spPr>
            <a:xfrm>
              <a:off x="2413900" y="2187925"/>
              <a:ext cx="835650" cy="54175"/>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2413900" y="1707875"/>
              <a:ext cx="835650" cy="501850"/>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3231050" y="1720075"/>
              <a:ext cx="5300" cy="466875"/>
            </a:xfrm>
            <a:custGeom>
              <a:avLst/>
              <a:gdLst/>
              <a:ahLst/>
              <a:cxnLst/>
              <a:rect l="l" t="t" r="r" b="b"/>
              <a:pathLst>
                <a:path w="212" h="18675" extrusionOk="0">
                  <a:moveTo>
                    <a:pt x="212" y="1"/>
                  </a:moveTo>
                  <a:lnTo>
                    <a:pt x="0" y="318"/>
                  </a:lnTo>
                  <a:lnTo>
                    <a:pt x="0" y="18529"/>
                  </a:lnTo>
                  <a:lnTo>
                    <a:pt x="212" y="18675"/>
                  </a:lnTo>
                  <a:lnTo>
                    <a:pt x="212"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2427100" y="1720075"/>
              <a:ext cx="809250" cy="7950"/>
            </a:xfrm>
            <a:custGeom>
              <a:avLst/>
              <a:gdLst/>
              <a:ahLst/>
              <a:cxnLst/>
              <a:rect l="l" t="t" r="r" b="b"/>
              <a:pathLst>
                <a:path w="32370" h="318" extrusionOk="0">
                  <a:moveTo>
                    <a:pt x="32370" y="1"/>
                  </a:moveTo>
                  <a:lnTo>
                    <a:pt x="0" y="159"/>
                  </a:lnTo>
                  <a:lnTo>
                    <a:pt x="0" y="318"/>
                  </a:lnTo>
                  <a:lnTo>
                    <a:pt x="32158" y="318"/>
                  </a:lnTo>
                  <a:lnTo>
                    <a:pt x="3237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2427100" y="1724050"/>
              <a:ext cx="5300" cy="46390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2427100" y="2173050"/>
              <a:ext cx="809250" cy="149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2432375" y="1728000"/>
              <a:ext cx="798700" cy="455325"/>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60607"/>
                </a:solidFill>
                <a:cs typeface="Arial"/>
                <a:sym typeface="Arial"/>
              </a:endParaRPr>
            </a:p>
          </p:txBody>
        </p:sp>
        <p:sp>
          <p:nvSpPr>
            <p:cNvPr id="65" name="Google Shape;65;p2"/>
            <p:cNvSpPr/>
            <p:nvPr/>
          </p:nvSpPr>
          <p:spPr>
            <a:xfrm>
              <a:off x="2455825" y="1763000"/>
              <a:ext cx="735625" cy="364200"/>
            </a:xfrm>
            <a:custGeom>
              <a:avLst/>
              <a:gdLst/>
              <a:ahLst/>
              <a:cxnLst/>
              <a:rect l="l" t="t" r="r" b="b"/>
              <a:pathLst>
                <a:path w="29425" h="14568" extrusionOk="0">
                  <a:moveTo>
                    <a:pt x="1678" y="1"/>
                  </a:moveTo>
                  <a:lnTo>
                    <a:pt x="0" y="3923"/>
                  </a:lnTo>
                  <a:lnTo>
                    <a:pt x="11543" y="7224"/>
                  </a:lnTo>
                  <a:lnTo>
                    <a:pt x="885" y="12877"/>
                  </a:lnTo>
                  <a:lnTo>
                    <a:pt x="0" y="14567"/>
                  </a:lnTo>
                  <a:lnTo>
                    <a:pt x="29425" y="9245"/>
                  </a:lnTo>
                  <a:lnTo>
                    <a:pt x="16495" y="4874"/>
                  </a:lnTo>
                  <a:lnTo>
                    <a:pt x="29226" y="2391"/>
                  </a:lnTo>
                  <a:lnTo>
                    <a:pt x="29425" y="1546"/>
                  </a:lnTo>
                  <a:lnTo>
                    <a:pt x="1678"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2479700" y="1827050"/>
              <a:ext cx="305325" cy="38025"/>
            </a:xfrm>
            <a:custGeom>
              <a:avLst/>
              <a:gdLst/>
              <a:ahLst/>
              <a:cxnLst/>
              <a:rect l="l" t="t" r="r" b="b"/>
              <a:pathLst>
                <a:path w="12213" h="1521" extrusionOk="0">
                  <a:moveTo>
                    <a:pt x="12120" y="1"/>
                  </a:moveTo>
                  <a:lnTo>
                    <a:pt x="115" y="1361"/>
                  </a:lnTo>
                  <a:cubicBezTo>
                    <a:pt x="1" y="1374"/>
                    <a:pt x="21" y="1520"/>
                    <a:pt x="116" y="1520"/>
                  </a:cubicBezTo>
                  <a:cubicBezTo>
                    <a:pt x="120" y="1520"/>
                    <a:pt x="124" y="1520"/>
                    <a:pt x="128" y="1519"/>
                  </a:cubicBezTo>
                  <a:lnTo>
                    <a:pt x="12133" y="172"/>
                  </a:lnTo>
                  <a:cubicBezTo>
                    <a:pt x="12186" y="159"/>
                    <a:pt x="12212" y="119"/>
                    <a:pt x="12212" y="80"/>
                  </a:cubicBezTo>
                  <a:cubicBezTo>
                    <a:pt x="12199" y="27"/>
                    <a:pt x="12159" y="1"/>
                    <a:pt x="1212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2488500" y="1796350"/>
              <a:ext cx="293875" cy="67975"/>
            </a:xfrm>
            <a:custGeom>
              <a:avLst/>
              <a:gdLst/>
              <a:ahLst/>
              <a:cxnLst/>
              <a:rect l="l" t="t" r="r" b="b"/>
              <a:pathLst>
                <a:path w="11755" h="2719" extrusionOk="0">
                  <a:moveTo>
                    <a:pt x="9074" y="0"/>
                  </a:moveTo>
                  <a:cubicBezTo>
                    <a:pt x="7819" y="0"/>
                    <a:pt x="7053" y="502"/>
                    <a:pt x="6617" y="938"/>
                  </a:cubicBezTo>
                  <a:cubicBezTo>
                    <a:pt x="6380" y="1163"/>
                    <a:pt x="6195" y="1440"/>
                    <a:pt x="6036" y="1730"/>
                  </a:cubicBezTo>
                  <a:cubicBezTo>
                    <a:pt x="5851" y="1479"/>
                    <a:pt x="5640" y="1255"/>
                    <a:pt x="5376" y="1070"/>
                  </a:cubicBezTo>
                  <a:cubicBezTo>
                    <a:pt x="4848" y="701"/>
                    <a:pt x="4221" y="505"/>
                    <a:pt x="3588" y="505"/>
                  </a:cubicBezTo>
                  <a:cubicBezTo>
                    <a:pt x="3383" y="505"/>
                    <a:pt x="3176" y="526"/>
                    <a:pt x="2972" y="568"/>
                  </a:cubicBezTo>
                  <a:cubicBezTo>
                    <a:pt x="767" y="925"/>
                    <a:pt x="14" y="2589"/>
                    <a:pt x="14" y="2602"/>
                  </a:cubicBezTo>
                  <a:cubicBezTo>
                    <a:pt x="1" y="2642"/>
                    <a:pt x="14" y="2694"/>
                    <a:pt x="54" y="2708"/>
                  </a:cubicBezTo>
                  <a:cubicBezTo>
                    <a:pt x="65" y="2715"/>
                    <a:pt x="77" y="2718"/>
                    <a:pt x="89" y="2718"/>
                  </a:cubicBezTo>
                  <a:cubicBezTo>
                    <a:pt x="121" y="2718"/>
                    <a:pt x="153" y="2697"/>
                    <a:pt x="172" y="2668"/>
                  </a:cubicBezTo>
                  <a:cubicBezTo>
                    <a:pt x="172" y="2655"/>
                    <a:pt x="886" y="1070"/>
                    <a:pt x="2999" y="727"/>
                  </a:cubicBezTo>
                  <a:cubicBezTo>
                    <a:pt x="3192" y="688"/>
                    <a:pt x="3386" y="669"/>
                    <a:pt x="3580" y="669"/>
                  </a:cubicBezTo>
                  <a:cubicBezTo>
                    <a:pt x="4181" y="669"/>
                    <a:pt x="4774" y="852"/>
                    <a:pt x="5283" y="1202"/>
                  </a:cubicBezTo>
                  <a:cubicBezTo>
                    <a:pt x="5561" y="1400"/>
                    <a:pt x="5798" y="1651"/>
                    <a:pt x="5983" y="1942"/>
                  </a:cubicBezTo>
                  <a:cubicBezTo>
                    <a:pt x="6001" y="1971"/>
                    <a:pt x="6030" y="1985"/>
                    <a:pt x="6057" y="1985"/>
                  </a:cubicBezTo>
                  <a:cubicBezTo>
                    <a:pt x="6090" y="1985"/>
                    <a:pt x="6121" y="1965"/>
                    <a:pt x="6129" y="1929"/>
                  </a:cubicBezTo>
                  <a:cubicBezTo>
                    <a:pt x="6274" y="1598"/>
                    <a:pt x="6485" y="1295"/>
                    <a:pt x="6749" y="1044"/>
                  </a:cubicBezTo>
                  <a:cubicBezTo>
                    <a:pt x="7344" y="463"/>
                    <a:pt x="8123" y="172"/>
                    <a:pt x="9074" y="172"/>
                  </a:cubicBezTo>
                  <a:cubicBezTo>
                    <a:pt x="10883" y="172"/>
                    <a:pt x="11596" y="1361"/>
                    <a:pt x="11596" y="1374"/>
                  </a:cubicBezTo>
                  <a:cubicBezTo>
                    <a:pt x="11609" y="1400"/>
                    <a:pt x="11649" y="1413"/>
                    <a:pt x="11675" y="1413"/>
                  </a:cubicBezTo>
                  <a:cubicBezTo>
                    <a:pt x="11689" y="1413"/>
                    <a:pt x="11689" y="1400"/>
                    <a:pt x="11702" y="1400"/>
                  </a:cubicBezTo>
                  <a:cubicBezTo>
                    <a:pt x="11741" y="1374"/>
                    <a:pt x="11755" y="1321"/>
                    <a:pt x="11728" y="1281"/>
                  </a:cubicBezTo>
                  <a:cubicBezTo>
                    <a:pt x="11702" y="1242"/>
                    <a:pt x="10975" y="14"/>
                    <a:pt x="907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2477950" y="1846475"/>
              <a:ext cx="7600" cy="33500"/>
            </a:xfrm>
            <a:custGeom>
              <a:avLst/>
              <a:gdLst/>
              <a:ahLst/>
              <a:cxnLst/>
              <a:rect l="l" t="t" r="r" b="b"/>
              <a:pathLst>
                <a:path w="304" h="1340" extrusionOk="0">
                  <a:moveTo>
                    <a:pt x="95" y="0"/>
                  </a:moveTo>
                  <a:cubicBezTo>
                    <a:pt x="90" y="0"/>
                    <a:pt x="85" y="1"/>
                    <a:pt x="79" y="3"/>
                  </a:cubicBezTo>
                  <a:cubicBezTo>
                    <a:pt x="40" y="3"/>
                    <a:pt x="0" y="42"/>
                    <a:pt x="13" y="95"/>
                  </a:cubicBezTo>
                  <a:lnTo>
                    <a:pt x="145" y="1271"/>
                  </a:lnTo>
                  <a:cubicBezTo>
                    <a:pt x="145" y="1305"/>
                    <a:pt x="175" y="1339"/>
                    <a:pt x="217" y="1339"/>
                  </a:cubicBezTo>
                  <a:cubicBezTo>
                    <a:pt x="224" y="1339"/>
                    <a:pt x="231" y="1338"/>
                    <a:pt x="238" y="1337"/>
                  </a:cubicBezTo>
                  <a:cubicBezTo>
                    <a:pt x="278" y="1337"/>
                    <a:pt x="304" y="1297"/>
                    <a:pt x="304" y="1244"/>
                  </a:cubicBezTo>
                  <a:lnTo>
                    <a:pt x="172" y="69"/>
                  </a:lnTo>
                  <a:cubicBezTo>
                    <a:pt x="160" y="34"/>
                    <a:pt x="129" y="0"/>
                    <a:pt x="9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2779050" y="1812200"/>
              <a:ext cx="7625" cy="33700"/>
            </a:xfrm>
            <a:custGeom>
              <a:avLst/>
              <a:gdLst/>
              <a:ahLst/>
              <a:cxnLst/>
              <a:rect l="l" t="t" r="r" b="b"/>
              <a:pathLst>
                <a:path w="305" h="1348" extrusionOk="0">
                  <a:moveTo>
                    <a:pt x="80" y="0"/>
                  </a:moveTo>
                  <a:cubicBezTo>
                    <a:pt x="27" y="13"/>
                    <a:pt x="1" y="53"/>
                    <a:pt x="1" y="93"/>
                  </a:cubicBezTo>
                  <a:lnTo>
                    <a:pt x="133" y="1281"/>
                  </a:lnTo>
                  <a:cubicBezTo>
                    <a:pt x="146" y="1321"/>
                    <a:pt x="185" y="1347"/>
                    <a:pt x="225" y="1347"/>
                  </a:cubicBezTo>
                  <a:cubicBezTo>
                    <a:pt x="278" y="1347"/>
                    <a:pt x="304" y="1295"/>
                    <a:pt x="304" y="1255"/>
                  </a:cubicBezTo>
                  <a:lnTo>
                    <a:pt x="172" y="80"/>
                  </a:lnTo>
                  <a:cubicBezTo>
                    <a:pt x="159" y="27"/>
                    <a:pt x="119" y="0"/>
                    <a:pt x="8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2574350" y="1921100"/>
              <a:ext cx="244025" cy="209075"/>
            </a:xfrm>
            <a:custGeom>
              <a:avLst/>
              <a:gdLst/>
              <a:ahLst/>
              <a:cxnLst/>
              <a:rect l="l" t="t" r="r" b="b"/>
              <a:pathLst>
                <a:path w="9761" h="8363" extrusionOk="0">
                  <a:moveTo>
                    <a:pt x="5587" y="161"/>
                  </a:moveTo>
                  <a:cubicBezTo>
                    <a:pt x="7806" y="161"/>
                    <a:pt x="9615" y="1957"/>
                    <a:pt x="9615" y="4189"/>
                  </a:cubicBezTo>
                  <a:cubicBezTo>
                    <a:pt x="9615" y="6620"/>
                    <a:pt x="7625" y="8228"/>
                    <a:pt x="5553" y="8228"/>
                  </a:cubicBezTo>
                  <a:cubicBezTo>
                    <a:pt x="4563" y="8228"/>
                    <a:pt x="3554" y="7861"/>
                    <a:pt x="2734" y="7041"/>
                  </a:cubicBezTo>
                  <a:cubicBezTo>
                    <a:pt x="185" y="4506"/>
                    <a:pt x="1981" y="161"/>
                    <a:pt x="5587" y="161"/>
                  </a:cubicBezTo>
                  <a:close/>
                  <a:moveTo>
                    <a:pt x="5549" y="1"/>
                  </a:moveTo>
                  <a:cubicBezTo>
                    <a:pt x="4523" y="1"/>
                    <a:pt x="3478" y="381"/>
                    <a:pt x="2629" y="1231"/>
                  </a:cubicBezTo>
                  <a:cubicBezTo>
                    <a:pt x="1" y="3872"/>
                    <a:pt x="1863" y="8362"/>
                    <a:pt x="5587" y="8362"/>
                  </a:cubicBezTo>
                  <a:cubicBezTo>
                    <a:pt x="7885" y="8362"/>
                    <a:pt x="9760" y="6500"/>
                    <a:pt x="9760" y="4189"/>
                  </a:cubicBezTo>
                  <a:cubicBezTo>
                    <a:pt x="9760" y="1668"/>
                    <a:pt x="7697" y="1"/>
                    <a:pt x="554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2711875" y="1921650"/>
              <a:ext cx="100225" cy="105825"/>
            </a:xfrm>
            <a:custGeom>
              <a:avLst/>
              <a:gdLst/>
              <a:ahLst/>
              <a:cxnLst/>
              <a:rect l="l" t="t" r="r" b="b"/>
              <a:pathLst>
                <a:path w="4009" h="4233" extrusionOk="0">
                  <a:moveTo>
                    <a:pt x="79" y="0"/>
                  </a:moveTo>
                  <a:cubicBezTo>
                    <a:pt x="40" y="0"/>
                    <a:pt x="0" y="20"/>
                    <a:pt x="7" y="60"/>
                  </a:cubicBezTo>
                  <a:lnTo>
                    <a:pt x="7" y="4167"/>
                  </a:lnTo>
                  <a:cubicBezTo>
                    <a:pt x="7" y="4206"/>
                    <a:pt x="33" y="4233"/>
                    <a:pt x="86" y="4233"/>
                  </a:cubicBezTo>
                  <a:lnTo>
                    <a:pt x="99" y="4233"/>
                  </a:lnTo>
                  <a:lnTo>
                    <a:pt x="3955" y="2793"/>
                  </a:lnTo>
                  <a:cubicBezTo>
                    <a:pt x="3982" y="2780"/>
                    <a:pt x="4008" y="2741"/>
                    <a:pt x="3995" y="2701"/>
                  </a:cubicBezTo>
                  <a:cubicBezTo>
                    <a:pt x="3985" y="2671"/>
                    <a:pt x="3953" y="2656"/>
                    <a:pt x="3926" y="2656"/>
                  </a:cubicBezTo>
                  <a:cubicBezTo>
                    <a:pt x="3917" y="2656"/>
                    <a:pt x="3909" y="2658"/>
                    <a:pt x="3903" y="2661"/>
                  </a:cubicBezTo>
                  <a:lnTo>
                    <a:pt x="152" y="4074"/>
                  </a:lnTo>
                  <a:lnTo>
                    <a:pt x="152" y="60"/>
                  </a:lnTo>
                  <a:cubicBezTo>
                    <a:pt x="159" y="20"/>
                    <a:pt x="119" y="0"/>
                    <a:pt x="7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2712625" y="2023825"/>
              <a:ext cx="32125" cy="102375"/>
            </a:xfrm>
            <a:custGeom>
              <a:avLst/>
              <a:gdLst/>
              <a:ahLst/>
              <a:cxnLst/>
              <a:rect l="l" t="t" r="r" b="b"/>
              <a:pathLst>
                <a:path w="1285" h="4095" extrusionOk="0">
                  <a:moveTo>
                    <a:pt x="92" y="1"/>
                  </a:moveTo>
                  <a:cubicBezTo>
                    <a:pt x="47" y="1"/>
                    <a:pt x="0" y="37"/>
                    <a:pt x="16" y="93"/>
                  </a:cubicBezTo>
                  <a:lnTo>
                    <a:pt x="1126" y="4042"/>
                  </a:lnTo>
                  <a:cubicBezTo>
                    <a:pt x="1139" y="4068"/>
                    <a:pt x="1165" y="4095"/>
                    <a:pt x="1205" y="4095"/>
                  </a:cubicBezTo>
                  <a:lnTo>
                    <a:pt x="1218" y="4095"/>
                  </a:lnTo>
                  <a:cubicBezTo>
                    <a:pt x="1258" y="4081"/>
                    <a:pt x="1284" y="4042"/>
                    <a:pt x="1271" y="4002"/>
                  </a:cubicBezTo>
                  <a:lnTo>
                    <a:pt x="162" y="53"/>
                  </a:lnTo>
                  <a:cubicBezTo>
                    <a:pt x="151" y="17"/>
                    <a:pt x="122" y="1"/>
                    <a:pt x="9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a:off x="2956025" y="1796650"/>
              <a:ext cx="141200" cy="216075"/>
            </a:xfrm>
            <a:custGeom>
              <a:avLst/>
              <a:gdLst/>
              <a:ahLst/>
              <a:cxnLst/>
              <a:rect l="l" t="t" r="r" b="b"/>
              <a:pathLst>
                <a:path w="5648" h="8643" extrusionOk="0">
                  <a:moveTo>
                    <a:pt x="5455" y="332"/>
                  </a:moveTo>
                  <a:lnTo>
                    <a:pt x="4134" y="8507"/>
                  </a:lnTo>
                  <a:lnTo>
                    <a:pt x="198" y="7873"/>
                  </a:lnTo>
                  <a:lnTo>
                    <a:pt x="5455" y="332"/>
                  </a:lnTo>
                  <a:close/>
                  <a:moveTo>
                    <a:pt x="5576" y="0"/>
                  </a:moveTo>
                  <a:cubicBezTo>
                    <a:pt x="5555" y="0"/>
                    <a:pt x="5535" y="9"/>
                    <a:pt x="5521" y="28"/>
                  </a:cubicBezTo>
                  <a:lnTo>
                    <a:pt x="27" y="7886"/>
                  </a:lnTo>
                  <a:cubicBezTo>
                    <a:pt x="0" y="7925"/>
                    <a:pt x="27" y="7978"/>
                    <a:pt x="66" y="7978"/>
                  </a:cubicBezTo>
                  <a:lnTo>
                    <a:pt x="4174" y="8639"/>
                  </a:lnTo>
                  <a:cubicBezTo>
                    <a:pt x="4181" y="8641"/>
                    <a:pt x="4188" y="8642"/>
                    <a:pt x="4194" y="8642"/>
                  </a:cubicBezTo>
                  <a:cubicBezTo>
                    <a:pt x="4226" y="8642"/>
                    <a:pt x="4253" y="8618"/>
                    <a:pt x="4253" y="8586"/>
                  </a:cubicBezTo>
                  <a:lnTo>
                    <a:pt x="5639" y="81"/>
                  </a:lnTo>
                  <a:cubicBezTo>
                    <a:pt x="5648" y="30"/>
                    <a:pt x="5612" y="0"/>
                    <a:pt x="557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a:off x="3059025" y="1796675"/>
              <a:ext cx="106025" cy="232800"/>
            </a:xfrm>
            <a:custGeom>
              <a:avLst/>
              <a:gdLst/>
              <a:ahLst/>
              <a:cxnLst/>
              <a:rect l="l" t="t" r="r" b="b"/>
              <a:pathLst>
                <a:path w="4241" h="9312" extrusionOk="0">
                  <a:moveTo>
                    <a:pt x="1467" y="357"/>
                  </a:moveTo>
                  <a:lnTo>
                    <a:pt x="4082" y="9166"/>
                  </a:lnTo>
                  <a:lnTo>
                    <a:pt x="146" y="8532"/>
                  </a:lnTo>
                  <a:lnTo>
                    <a:pt x="1467" y="357"/>
                  </a:lnTo>
                  <a:close/>
                  <a:moveTo>
                    <a:pt x="1440" y="1"/>
                  </a:moveTo>
                  <a:cubicBezTo>
                    <a:pt x="1414" y="1"/>
                    <a:pt x="1387" y="27"/>
                    <a:pt x="1387" y="53"/>
                  </a:cubicBezTo>
                  <a:lnTo>
                    <a:pt x="1" y="8572"/>
                  </a:lnTo>
                  <a:cubicBezTo>
                    <a:pt x="1" y="8611"/>
                    <a:pt x="27" y="8638"/>
                    <a:pt x="54" y="8651"/>
                  </a:cubicBezTo>
                  <a:lnTo>
                    <a:pt x="4161" y="9311"/>
                  </a:lnTo>
                  <a:cubicBezTo>
                    <a:pt x="4187" y="9311"/>
                    <a:pt x="4200" y="9311"/>
                    <a:pt x="4214" y="9298"/>
                  </a:cubicBezTo>
                  <a:cubicBezTo>
                    <a:pt x="4240" y="9272"/>
                    <a:pt x="4240" y="9258"/>
                    <a:pt x="4227" y="9232"/>
                  </a:cubicBezTo>
                  <a:lnTo>
                    <a:pt x="1506" y="53"/>
                  </a:lnTo>
                  <a:cubicBezTo>
                    <a:pt x="1506" y="27"/>
                    <a:pt x="1480" y="1"/>
                    <a:pt x="144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2"/>
            <p:cNvSpPr/>
            <p:nvPr/>
          </p:nvSpPr>
          <p:spPr>
            <a:xfrm>
              <a:off x="2950400" y="2029675"/>
              <a:ext cx="208700" cy="36525"/>
            </a:xfrm>
            <a:custGeom>
              <a:avLst/>
              <a:gdLst/>
              <a:ahLst/>
              <a:cxnLst/>
              <a:rect l="l" t="t" r="r" b="b"/>
              <a:pathLst>
                <a:path w="8348" h="1461" extrusionOk="0">
                  <a:moveTo>
                    <a:pt x="60" y="1"/>
                  </a:moveTo>
                  <a:cubicBezTo>
                    <a:pt x="31" y="1"/>
                    <a:pt x="12" y="25"/>
                    <a:pt x="1" y="57"/>
                  </a:cubicBezTo>
                  <a:cubicBezTo>
                    <a:pt x="1" y="84"/>
                    <a:pt x="27" y="123"/>
                    <a:pt x="54" y="123"/>
                  </a:cubicBezTo>
                  <a:lnTo>
                    <a:pt x="8268" y="1457"/>
                  </a:lnTo>
                  <a:cubicBezTo>
                    <a:pt x="8275" y="1459"/>
                    <a:pt x="8282" y="1460"/>
                    <a:pt x="8288" y="1460"/>
                  </a:cubicBezTo>
                  <a:cubicBezTo>
                    <a:pt x="8317" y="1460"/>
                    <a:pt x="8336" y="1437"/>
                    <a:pt x="8347" y="1404"/>
                  </a:cubicBezTo>
                  <a:cubicBezTo>
                    <a:pt x="8347" y="1365"/>
                    <a:pt x="8321" y="1338"/>
                    <a:pt x="8294" y="1325"/>
                  </a:cubicBezTo>
                  <a:lnTo>
                    <a:pt x="80" y="4"/>
                  </a:lnTo>
                  <a:cubicBezTo>
                    <a:pt x="73" y="2"/>
                    <a:pt x="66" y="1"/>
                    <a:pt x="6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2"/>
            <p:cNvSpPr/>
            <p:nvPr/>
          </p:nvSpPr>
          <p:spPr>
            <a:xfrm>
              <a:off x="2945775" y="2057750"/>
              <a:ext cx="209250" cy="36450"/>
            </a:xfrm>
            <a:custGeom>
              <a:avLst/>
              <a:gdLst/>
              <a:ahLst/>
              <a:cxnLst/>
              <a:rect l="l" t="t" r="r" b="b"/>
              <a:pathLst>
                <a:path w="8370" h="1458" extrusionOk="0">
                  <a:moveTo>
                    <a:pt x="60" y="0"/>
                  </a:moveTo>
                  <a:cubicBezTo>
                    <a:pt x="32" y="0"/>
                    <a:pt x="12" y="24"/>
                    <a:pt x="1" y="57"/>
                  </a:cubicBezTo>
                  <a:cubicBezTo>
                    <a:pt x="1" y="83"/>
                    <a:pt x="27" y="123"/>
                    <a:pt x="67" y="123"/>
                  </a:cubicBezTo>
                  <a:lnTo>
                    <a:pt x="8268" y="1457"/>
                  </a:lnTo>
                  <a:cubicBezTo>
                    <a:pt x="8272" y="1457"/>
                    <a:pt x="8276" y="1458"/>
                    <a:pt x="8280" y="1458"/>
                  </a:cubicBezTo>
                  <a:cubicBezTo>
                    <a:pt x="8350" y="1458"/>
                    <a:pt x="8370" y="1350"/>
                    <a:pt x="8295" y="1338"/>
                  </a:cubicBezTo>
                  <a:lnTo>
                    <a:pt x="80" y="4"/>
                  </a:lnTo>
                  <a:cubicBezTo>
                    <a:pt x="73" y="2"/>
                    <a:pt x="66" y="0"/>
                    <a:pt x="6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2"/>
            <p:cNvSpPr/>
            <p:nvPr/>
          </p:nvSpPr>
          <p:spPr>
            <a:xfrm>
              <a:off x="2941150" y="2085900"/>
              <a:ext cx="208700" cy="36675"/>
            </a:xfrm>
            <a:custGeom>
              <a:avLst/>
              <a:gdLst/>
              <a:ahLst/>
              <a:cxnLst/>
              <a:rect l="l" t="t" r="r" b="b"/>
              <a:pathLst>
                <a:path w="8348" h="1467" extrusionOk="0">
                  <a:moveTo>
                    <a:pt x="80" y="0"/>
                  </a:moveTo>
                  <a:cubicBezTo>
                    <a:pt x="54" y="0"/>
                    <a:pt x="14" y="14"/>
                    <a:pt x="14" y="53"/>
                  </a:cubicBezTo>
                  <a:cubicBezTo>
                    <a:pt x="1" y="93"/>
                    <a:pt x="27" y="119"/>
                    <a:pt x="67" y="133"/>
                  </a:cubicBezTo>
                  <a:lnTo>
                    <a:pt x="8268" y="1466"/>
                  </a:lnTo>
                  <a:cubicBezTo>
                    <a:pt x="8308" y="1466"/>
                    <a:pt x="8334" y="1440"/>
                    <a:pt x="8348" y="1414"/>
                  </a:cubicBezTo>
                  <a:cubicBezTo>
                    <a:pt x="8348" y="1374"/>
                    <a:pt x="8321" y="1334"/>
                    <a:pt x="8295" y="1334"/>
                  </a:cubicBezTo>
                  <a:lnTo>
                    <a:pt x="80"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2"/>
            <p:cNvSpPr/>
            <p:nvPr/>
          </p:nvSpPr>
          <p:spPr>
            <a:xfrm>
              <a:off x="2831550" y="1781450"/>
              <a:ext cx="35350" cy="44325"/>
            </a:xfrm>
            <a:custGeom>
              <a:avLst/>
              <a:gdLst/>
              <a:ahLst/>
              <a:cxnLst/>
              <a:rect l="l" t="t" r="r" b="b"/>
              <a:pathLst>
                <a:path w="1414" h="1773" extrusionOk="0">
                  <a:moveTo>
                    <a:pt x="880" y="1"/>
                  </a:moveTo>
                  <a:cubicBezTo>
                    <a:pt x="626" y="1"/>
                    <a:pt x="370" y="293"/>
                    <a:pt x="357" y="306"/>
                  </a:cubicBezTo>
                  <a:cubicBezTo>
                    <a:pt x="318" y="344"/>
                    <a:pt x="357" y="397"/>
                    <a:pt x="402" y="397"/>
                  </a:cubicBezTo>
                  <a:cubicBezTo>
                    <a:pt x="418" y="397"/>
                    <a:pt x="435" y="390"/>
                    <a:pt x="449" y="372"/>
                  </a:cubicBezTo>
                  <a:cubicBezTo>
                    <a:pt x="513" y="308"/>
                    <a:pt x="726" y="120"/>
                    <a:pt x="883" y="120"/>
                  </a:cubicBezTo>
                  <a:cubicBezTo>
                    <a:pt x="888" y="120"/>
                    <a:pt x="893" y="120"/>
                    <a:pt x="898" y="121"/>
                  </a:cubicBezTo>
                  <a:cubicBezTo>
                    <a:pt x="978" y="134"/>
                    <a:pt x="1044" y="187"/>
                    <a:pt x="1083" y="253"/>
                  </a:cubicBezTo>
                  <a:cubicBezTo>
                    <a:pt x="1242" y="530"/>
                    <a:pt x="529" y="1191"/>
                    <a:pt x="27" y="1547"/>
                  </a:cubicBezTo>
                  <a:cubicBezTo>
                    <a:pt x="14" y="1560"/>
                    <a:pt x="0" y="1587"/>
                    <a:pt x="14" y="1613"/>
                  </a:cubicBezTo>
                  <a:cubicBezTo>
                    <a:pt x="14" y="1640"/>
                    <a:pt x="40" y="1653"/>
                    <a:pt x="53" y="1653"/>
                  </a:cubicBezTo>
                  <a:lnTo>
                    <a:pt x="1057" y="1772"/>
                  </a:lnTo>
                  <a:cubicBezTo>
                    <a:pt x="1061" y="1772"/>
                    <a:pt x="1065" y="1773"/>
                    <a:pt x="1069" y="1773"/>
                  </a:cubicBezTo>
                  <a:cubicBezTo>
                    <a:pt x="1137" y="1773"/>
                    <a:pt x="1145" y="1666"/>
                    <a:pt x="1070" y="1666"/>
                  </a:cubicBezTo>
                  <a:lnTo>
                    <a:pt x="212" y="1560"/>
                  </a:lnTo>
                  <a:cubicBezTo>
                    <a:pt x="555" y="1296"/>
                    <a:pt x="1414" y="583"/>
                    <a:pt x="1189" y="200"/>
                  </a:cubicBezTo>
                  <a:cubicBezTo>
                    <a:pt x="1136" y="95"/>
                    <a:pt x="1031" y="15"/>
                    <a:pt x="912" y="2"/>
                  </a:cubicBezTo>
                  <a:cubicBezTo>
                    <a:pt x="901" y="1"/>
                    <a:pt x="891" y="1"/>
                    <a:pt x="88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2"/>
            <p:cNvSpPr/>
            <p:nvPr/>
          </p:nvSpPr>
          <p:spPr>
            <a:xfrm>
              <a:off x="2890325" y="1788675"/>
              <a:ext cx="35350" cy="44350"/>
            </a:xfrm>
            <a:custGeom>
              <a:avLst/>
              <a:gdLst/>
              <a:ahLst/>
              <a:cxnLst/>
              <a:rect l="l" t="t" r="r" b="b"/>
              <a:pathLst>
                <a:path w="1414" h="1774" extrusionOk="0">
                  <a:moveTo>
                    <a:pt x="878" y="0"/>
                  </a:moveTo>
                  <a:cubicBezTo>
                    <a:pt x="629" y="0"/>
                    <a:pt x="382" y="282"/>
                    <a:pt x="370" y="294"/>
                  </a:cubicBezTo>
                  <a:cubicBezTo>
                    <a:pt x="344" y="321"/>
                    <a:pt x="344" y="360"/>
                    <a:pt x="370" y="373"/>
                  </a:cubicBezTo>
                  <a:cubicBezTo>
                    <a:pt x="377" y="387"/>
                    <a:pt x="390" y="393"/>
                    <a:pt x="405" y="393"/>
                  </a:cubicBezTo>
                  <a:cubicBezTo>
                    <a:pt x="419" y="393"/>
                    <a:pt x="436" y="387"/>
                    <a:pt x="449" y="373"/>
                  </a:cubicBezTo>
                  <a:cubicBezTo>
                    <a:pt x="511" y="299"/>
                    <a:pt x="713" y="120"/>
                    <a:pt x="879" y="120"/>
                  </a:cubicBezTo>
                  <a:cubicBezTo>
                    <a:pt x="890" y="120"/>
                    <a:pt x="901" y="121"/>
                    <a:pt x="911" y="122"/>
                  </a:cubicBezTo>
                  <a:cubicBezTo>
                    <a:pt x="991" y="136"/>
                    <a:pt x="1057" y="188"/>
                    <a:pt x="1083" y="255"/>
                  </a:cubicBezTo>
                  <a:cubicBezTo>
                    <a:pt x="1242" y="532"/>
                    <a:pt x="528" y="1192"/>
                    <a:pt x="40" y="1549"/>
                  </a:cubicBezTo>
                  <a:cubicBezTo>
                    <a:pt x="13" y="1562"/>
                    <a:pt x="0" y="1588"/>
                    <a:pt x="13" y="1615"/>
                  </a:cubicBezTo>
                  <a:cubicBezTo>
                    <a:pt x="13" y="1628"/>
                    <a:pt x="40" y="1654"/>
                    <a:pt x="66" y="1654"/>
                  </a:cubicBezTo>
                  <a:lnTo>
                    <a:pt x="1070" y="1773"/>
                  </a:lnTo>
                  <a:cubicBezTo>
                    <a:pt x="1136" y="1773"/>
                    <a:pt x="1149" y="1681"/>
                    <a:pt x="1083" y="1668"/>
                  </a:cubicBezTo>
                  <a:lnTo>
                    <a:pt x="225" y="1562"/>
                  </a:lnTo>
                  <a:cubicBezTo>
                    <a:pt x="555" y="1298"/>
                    <a:pt x="1413" y="585"/>
                    <a:pt x="1189" y="188"/>
                  </a:cubicBezTo>
                  <a:cubicBezTo>
                    <a:pt x="1136" y="83"/>
                    <a:pt x="1043" y="17"/>
                    <a:pt x="925" y="4"/>
                  </a:cubicBezTo>
                  <a:cubicBezTo>
                    <a:pt x="909" y="1"/>
                    <a:pt x="894" y="0"/>
                    <a:pt x="87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2871175" y="1797200"/>
              <a:ext cx="12575" cy="24600"/>
            </a:xfrm>
            <a:custGeom>
              <a:avLst/>
              <a:gdLst/>
              <a:ahLst/>
              <a:cxnLst/>
              <a:rect l="l" t="t" r="r" b="b"/>
              <a:pathLst>
                <a:path w="503" h="984" extrusionOk="0">
                  <a:moveTo>
                    <a:pt x="439" y="1"/>
                  </a:moveTo>
                  <a:cubicBezTo>
                    <a:pt x="417" y="1"/>
                    <a:pt x="393" y="13"/>
                    <a:pt x="383" y="32"/>
                  </a:cubicBezTo>
                  <a:lnTo>
                    <a:pt x="13" y="904"/>
                  </a:lnTo>
                  <a:cubicBezTo>
                    <a:pt x="0" y="930"/>
                    <a:pt x="13" y="970"/>
                    <a:pt x="40" y="983"/>
                  </a:cubicBezTo>
                  <a:lnTo>
                    <a:pt x="66" y="983"/>
                  </a:lnTo>
                  <a:cubicBezTo>
                    <a:pt x="79" y="983"/>
                    <a:pt x="106" y="970"/>
                    <a:pt x="119" y="957"/>
                  </a:cubicBezTo>
                  <a:lnTo>
                    <a:pt x="489" y="85"/>
                  </a:lnTo>
                  <a:cubicBezTo>
                    <a:pt x="502" y="59"/>
                    <a:pt x="489" y="19"/>
                    <a:pt x="462" y="6"/>
                  </a:cubicBezTo>
                  <a:cubicBezTo>
                    <a:pt x="455" y="2"/>
                    <a:pt x="447" y="1"/>
                    <a:pt x="43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2866225" y="1806900"/>
              <a:ext cx="22125" cy="5325"/>
            </a:xfrm>
            <a:custGeom>
              <a:avLst/>
              <a:gdLst/>
              <a:ahLst/>
              <a:cxnLst/>
              <a:rect l="l" t="t" r="r" b="b"/>
              <a:pathLst>
                <a:path w="885" h="213" extrusionOk="0">
                  <a:moveTo>
                    <a:pt x="93" y="1"/>
                  </a:moveTo>
                  <a:cubicBezTo>
                    <a:pt x="13" y="1"/>
                    <a:pt x="0" y="93"/>
                    <a:pt x="66" y="120"/>
                  </a:cubicBezTo>
                  <a:lnTo>
                    <a:pt x="819" y="212"/>
                  </a:lnTo>
                  <a:cubicBezTo>
                    <a:pt x="845" y="212"/>
                    <a:pt x="885" y="186"/>
                    <a:pt x="885" y="159"/>
                  </a:cubicBezTo>
                  <a:cubicBezTo>
                    <a:pt x="885" y="120"/>
                    <a:pt x="859" y="93"/>
                    <a:pt x="832" y="93"/>
                  </a:cubicBezTo>
                  <a:lnTo>
                    <a:pt x="93"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2929375" y="1807550"/>
              <a:ext cx="26575" cy="5675"/>
            </a:xfrm>
            <a:custGeom>
              <a:avLst/>
              <a:gdLst/>
              <a:ahLst/>
              <a:cxnLst/>
              <a:rect l="l" t="t" r="r" b="b"/>
              <a:pathLst>
                <a:path w="1063" h="227" extrusionOk="0">
                  <a:moveTo>
                    <a:pt x="90" y="0"/>
                  </a:moveTo>
                  <a:cubicBezTo>
                    <a:pt x="9" y="0"/>
                    <a:pt x="1" y="120"/>
                    <a:pt x="89" y="120"/>
                  </a:cubicBezTo>
                  <a:lnTo>
                    <a:pt x="974" y="226"/>
                  </a:lnTo>
                  <a:cubicBezTo>
                    <a:pt x="978" y="227"/>
                    <a:pt x="982" y="227"/>
                    <a:pt x="986" y="227"/>
                  </a:cubicBezTo>
                  <a:cubicBezTo>
                    <a:pt x="1054" y="227"/>
                    <a:pt x="1062" y="120"/>
                    <a:pt x="987" y="120"/>
                  </a:cubicBezTo>
                  <a:lnTo>
                    <a:pt x="102" y="1"/>
                  </a:lnTo>
                  <a:cubicBezTo>
                    <a:pt x="98" y="1"/>
                    <a:pt x="94" y="0"/>
                    <a:pt x="9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p:nvPr/>
          </p:nvSpPr>
          <p:spPr>
            <a:xfrm>
              <a:off x="2926625" y="1818125"/>
              <a:ext cx="25450" cy="5650"/>
            </a:xfrm>
            <a:custGeom>
              <a:avLst/>
              <a:gdLst/>
              <a:ahLst/>
              <a:cxnLst/>
              <a:rect l="l" t="t" r="r" b="b"/>
              <a:pathLst>
                <a:path w="1018" h="226" extrusionOk="0">
                  <a:moveTo>
                    <a:pt x="80" y="1"/>
                  </a:moveTo>
                  <a:cubicBezTo>
                    <a:pt x="41" y="1"/>
                    <a:pt x="14" y="27"/>
                    <a:pt x="14" y="54"/>
                  </a:cubicBezTo>
                  <a:cubicBezTo>
                    <a:pt x="1" y="80"/>
                    <a:pt x="27" y="120"/>
                    <a:pt x="54" y="120"/>
                  </a:cubicBezTo>
                  <a:lnTo>
                    <a:pt x="952" y="225"/>
                  </a:lnTo>
                  <a:cubicBezTo>
                    <a:pt x="978" y="225"/>
                    <a:pt x="1005" y="212"/>
                    <a:pt x="1018" y="173"/>
                  </a:cubicBezTo>
                  <a:cubicBezTo>
                    <a:pt x="1018" y="146"/>
                    <a:pt x="991" y="120"/>
                    <a:pt x="965" y="107"/>
                  </a:cubicBez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 name="Google Shape;84;p2"/>
            <p:cNvSpPr/>
            <p:nvPr/>
          </p:nvSpPr>
          <p:spPr>
            <a:xfrm>
              <a:off x="2965925" y="1800675"/>
              <a:ext cx="27000" cy="20450"/>
            </a:xfrm>
            <a:custGeom>
              <a:avLst/>
              <a:gdLst/>
              <a:ahLst/>
              <a:cxnLst/>
              <a:rect l="l" t="t" r="r" b="b"/>
              <a:pathLst>
                <a:path w="1080" h="818" extrusionOk="0">
                  <a:moveTo>
                    <a:pt x="604" y="0"/>
                  </a:moveTo>
                  <a:cubicBezTo>
                    <a:pt x="592" y="0"/>
                    <a:pt x="579" y="4"/>
                    <a:pt x="568" y="12"/>
                  </a:cubicBezTo>
                  <a:lnTo>
                    <a:pt x="27" y="593"/>
                  </a:lnTo>
                  <a:cubicBezTo>
                    <a:pt x="0" y="607"/>
                    <a:pt x="0" y="633"/>
                    <a:pt x="14" y="659"/>
                  </a:cubicBezTo>
                  <a:cubicBezTo>
                    <a:pt x="14" y="686"/>
                    <a:pt x="27" y="699"/>
                    <a:pt x="53" y="699"/>
                  </a:cubicBezTo>
                  <a:lnTo>
                    <a:pt x="1004" y="818"/>
                  </a:lnTo>
                  <a:lnTo>
                    <a:pt x="991" y="805"/>
                  </a:lnTo>
                  <a:lnTo>
                    <a:pt x="991" y="805"/>
                  </a:lnTo>
                  <a:cubicBezTo>
                    <a:pt x="995" y="805"/>
                    <a:pt x="999" y="806"/>
                    <a:pt x="1003" y="806"/>
                  </a:cubicBezTo>
                  <a:cubicBezTo>
                    <a:pt x="1071" y="806"/>
                    <a:pt x="1080" y="699"/>
                    <a:pt x="1017" y="699"/>
                  </a:cubicBezTo>
                  <a:lnTo>
                    <a:pt x="185" y="593"/>
                  </a:lnTo>
                  <a:lnTo>
                    <a:pt x="648" y="105"/>
                  </a:lnTo>
                  <a:cubicBezTo>
                    <a:pt x="689" y="52"/>
                    <a:pt x="649" y="0"/>
                    <a:pt x="60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 name="Google Shape;85;p2"/>
            <p:cNvSpPr/>
            <p:nvPr/>
          </p:nvSpPr>
          <p:spPr>
            <a:xfrm>
              <a:off x="2967575" y="1799100"/>
              <a:ext cx="32050" cy="45475"/>
            </a:xfrm>
            <a:custGeom>
              <a:avLst/>
              <a:gdLst/>
              <a:ahLst/>
              <a:cxnLst/>
              <a:rect l="l" t="t" r="r" b="b"/>
              <a:pathLst>
                <a:path w="1282" h="1819" extrusionOk="0">
                  <a:moveTo>
                    <a:pt x="1218" y="1"/>
                  </a:moveTo>
                  <a:cubicBezTo>
                    <a:pt x="1200" y="1"/>
                    <a:pt x="1184" y="7"/>
                    <a:pt x="1176" y="22"/>
                  </a:cubicBezTo>
                  <a:lnTo>
                    <a:pt x="14" y="1726"/>
                  </a:lnTo>
                  <a:cubicBezTo>
                    <a:pt x="1" y="1752"/>
                    <a:pt x="1" y="1792"/>
                    <a:pt x="27" y="1805"/>
                  </a:cubicBezTo>
                  <a:cubicBezTo>
                    <a:pt x="40" y="1805"/>
                    <a:pt x="53" y="1819"/>
                    <a:pt x="53" y="1819"/>
                  </a:cubicBezTo>
                  <a:cubicBezTo>
                    <a:pt x="80" y="1819"/>
                    <a:pt x="93" y="1805"/>
                    <a:pt x="106" y="1792"/>
                  </a:cubicBezTo>
                  <a:lnTo>
                    <a:pt x="1268" y="88"/>
                  </a:lnTo>
                  <a:cubicBezTo>
                    <a:pt x="1282" y="62"/>
                    <a:pt x="1282" y="36"/>
                    <a:pt x="1255" y="9"/>
                  </a:cubicBezTo>
                  <a:cubicBezTo>
                    <a:pt x="1244" y="4"/>
                    <a:pt x="1231" y="1"/>
                    <a:pt x="12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6" name="Google Shape;86;p2"/>
          <p:cNvSpPr/>
          <p:nvPr/>
        </p:nvSpPr>
        <p:spPr>
          <a:xfrm flipH="1">
            <a:off x="367" y="6231867"/>
            <a:ext cx="12267200" cy="6716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7" name="Google Shape;87;p2"/>
          <p:cNvGrpSpPr/>
          <p:nvPr/>
        </p:nvGrpSpPr>
        <p:grpSpPr>
          <a:xfrm>
            <a:off x="-124021" y="3187059"/>
            <a:ext cx="668901" cy="628229"/>
            <a:chOff x="-93016" y="3230957"/>
            <a:chExt cx="501676" cy="471172"/>
          </a:xfrm>
        </p:grpSpPr>
        <p:sp>
          <p:nvSpPr>
            <p:cNvPr id="88" name="Google Shape;88;p2"/>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2"/>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271565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2"/>
        <p:cNvGrpSpPr/>
        <p:nvPr/>
      </p:nvGrpSpPr>
      <p:grpSpPr>
        <a:xfrm>
          <a:off x="0" y="0"/>
          <a:ext cx="0" cy="0"/>
          <a:chOff x="0" y="0"/>
          <a:chExt cx="0" cy="0"/>
        </a:xfrm>
      </p:grpSpPr>
      <p:grpSp>
        <p:nvGrpSpPr>
          <p:cNvPr id="93" name="Google Shape;93;p3"/>
          <p:cNvGrpSpPr/>
          <p:nvPr/>
        </p:nvGrpSpPr>
        <p:grpSpPr>
          <a:xfrm>
            <a:off x="11161546" y="1638527"/>
            <a:ext cx="1510057" cy="3822519"/>
            <a:chOff x="-221497" y="1179358"/>
            <a:chExt cx="1179732" cy="2866889"/>
          </a:xfrm>
        </p:grpSpPr>
        <p:grpSp>
          <p:nvGrpSpPr>
            <p:cNvPr id="94" name="Google Shape;94;p3"/>
            <p:cNvGrpSpPr/>
            <p:nvPr/>
          </p:nvGrpSpPr>
          <p:grpSpPr>
            <a:xfrm>
              <a:off x="-221497" y="1179358"/>
              <a:ext cx="1179732" cy="2866889"/>
              <a:chOff x="-221497" y="1179358"/>
              <a:chExt cx="1179732" cy="2866889"/>
            </a:xfrm>
          </p:grpSpPr>
          <p:grpSp>
            <p:nvGrpSpPr>
              <p:cNvPr id="95" name="Google Shape;95;p3"/>
              <p:cNvGrpSpPr/>
              <p:nvPr/>
            </p:nvGrpSpPr>
            <p:grpSpPr>
              <a:xfrm>
                <a:off x="-221497" y="1179358"/>
                <a:ext cx="1179732" cy="2866889"/>
                <a:chOff x="-221497" y="1179358"/>
                <a:chExt cx="1179732" cy="2866889"/>
              </a:xfrm>
            </p:grpSpPr>
            <p:sp>
              <p:nvSpPr>
                <p:cNvPr id="96" name="Google Shape;96;p3"/>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3"/>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3"/>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 name="Google Shape;99;p3"/>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 name="Google Shape;100;p3"/>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3"/>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 name="Google Shape;102;p3"/>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3"/>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4" name="Google Shape;104;p3"/>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5" name="Google Shape;105;p3"/>
            <p:cNvGrpSpPr/>
            <p:nvPr/>
          </p:nvGrpSpPr>
          <p:grpSpPr>
            <a:xfrm>
              <a:off x="-93016" y="3230957"/>
              <a:ext cx="501676" cy="471172"/>
              <a:chOff x="-93016" y="3230957"/>
              <a:chExt cx="501676" cy="471172"/>
            </a:xfrm>
          </p:grpSpPr>
          <p:sp>
            <p:nvSpPr>
              <p:cNvPr id="106" name="Google Shape;106;p3"/>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3"/>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 name="Google Shape;108;p3"/>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9" name="Google Shape;109;p3"/>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0" name="Google Shape;110;p3"/>
            <p:cNvGrpSpPr/>
            <p:nvPr/>
          </p:nvGrpSpPr>
          <p:grpSpPr>
            <a:xfrm>
              <a:off x="-84300" y="2373940"/>
              <a:ext cx="506786" cy="503866"/>
              <a:chOff x="-84300" y="1516940"/>
              <a:chExt cx="506786" cy="503866"/>
            </a:xfrm>
          </p:grpSpPr>
          <p:sp>
            <p:nvSpPr>
              <p:cNvPr id="111" name="Google Shape;111;p3"/>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3"/>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3"/>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3"/>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5" name="Google Shape;115;p3"/>
              <p:cNvGrpSpPr/>
              <p:nvPr/>
            </p:nvGrpSpPr>
            <p:grpSpPr>
              <a:xfrm>
                <a:off x="-84300" y="1516940"/>
                <a:ext cx="130702" cy="503866"/>
                <a:chOff x="-84300" y="1516940"/>
                <a:chExt cx="130702" cy="503866"/>
              </a:xfrm>
            </p:grpSpPr>
            <p:sp>
              <p:nvSpPr>
                <p:cNvPr id="116" name="Google Shape;116;p3"/>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3"/>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18" name="Google Shape;118;p3"/>
            <p:cNvGrpSpPr/>
            <p:nvPr/>
          </p:nvGrpSpPr>
          <p:grpSpPr>
            <a:xfrm>
              <a:off x="-93016" y="1549632"/>
              <a:ext cx="501676" cy="471172"/>
              <a:chOff x="-93016" y="3230957"/>
              <a:chExt cx="501676" cy="471172"/>
            </a:xfrm>
          </p:grpSpPr>
          <p:sp>
            <p:nvSpPr>
              <p:cNvPr id="119" name="Google Shape;119;p3"/>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 name="Google Shape;120;p3"/>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3"/>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 name="Google Shape;122;p3"/>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123" name="Google Shape;123;p3"/>
          <p:cNvSpPr/>
          <p:nvPr/>
        </p:nvSpPr>
        <p:spPr>
          <a:xfrm>
            <a:off x="434" y="5385867"/>
            <a:ext cx="12267205" cy="1517592"/>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 name="Google Shape;124;p3"/>
          <p:cNvSpPr/>
          <p:nvPr/>
        </p:nvSpPr>
        <p:spPr>
          <a:xfrm>
            <a:off x="-233" y="0"/>
            <a:ext cx="12191972" cy="1203267"/>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125" name="Google Shape;125;p3"/>
          <p:cNvGrpSpPr/>
          <p:nvPr/>
        </p:nvGrpSpPr>
        <p:grpSpPr>
          <a:xfrm>
            <a:off x="3915393" y="-439395"/>
            <a:ext cx="3912311" cy="944411"/>
            <a:chOff x="2375925" y="3297600"/>
            <a:chExt cx="735950" cy="177650"/>
          </a:xfrm>
        </p:grpSpPr>
        <p:sp>
          <p:nvSpPr>
            <p:cNvPr id="126" name="Google Shape;126;p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 name="Google Shape;130;p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2" name="Google Shape;132;p3"/>
          <p:cNvSpPr txBox="1">
            <a:spLocks noGrp="1"/>
          </p:cNvSpPr>
          <p:nvPr>
            <p:ph type="title"/>
          </p:nvPr>
        </p:nvSpPr>
        <p:spPr>
          <a:xfrm>
            <a:off x="4502684" y="2801184"/>
            <a:ext cx="3186800" cy="45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solidFill>
                  <a:schemeClr val="lt1"/>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3" name="Google Shape;133;p3"/>
          <p:cNvSpPr txBox="1">
            <a:spLocks noGrp="1"/>
          </p:cNvSpPr>
          <p:nvPr>
            <p:ph type="title" idx="2" hasCustomPrompt="1"/>
          </p:nvPr>
        </p:nvSpPr>
        <p:spPr>
          <a:xfrm>
            <a:off x="4196433" y="1638533"/>
            <a:ext cx="3799200" cy="92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34" name="Google Shape;134;p3"/>
          <p:cNvSpPr txBox="1">
            <a:spLocks noGrp="1"/>
          </p:cNvSpPr>
          <p:nvPr>
            <p:ph type="subTitle" idx="1"/>
          </p:nvPr>
        </p:nvSpPr>
        <p:spPr>
          <a:xfrm>
            <a:off x="4196433" y="4409384"/>
            <a:ext cx="3799200" cy="6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 name="Google Shape;135;p3"/>
          <p:cNvSpPr/>
          <p:nvPr/>
        </p:nvSpPr>
        <p:spPr>
          <a:xfrm flipH="1">
            <a:off x="367" y="6231867"/>
            <a:ext cx="12267200" cy="6716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6" name="Google Shape;136;p3"/>
          <p:cNvGrpSpPr/>
          <p:nvPr/>
        </p:nvGrpSpPr>
        <p:grpSpPr>
          <a:xfrm>
            <a:off x="38942" y="2932675"/>
            <a:ext cx="1829071" cy="2607992"/>
            <a:chOff x="29206" y="2199506"/>
            <a:chExt cx="1371803" cy="1955994"/>
          </a:xfrm>
        </p:grpSpPr>
        <p:sp>
          <p:nvSpPr>
            <p:cNvPr id="137" name="Google Shape;137;p3"/>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8" name="Google Shape;138;p3"/>
            <p:cNvGrpSpPr/>
            <p:nvPr/>
          </p:nvGrpSpPr>
          <p:grpSpPr>
            <a:xfrm>
              <a:off x="29206" y="2199506"/>
              <a:ext cx="1371803" cy="1916250"/>
              <a:chOff x="173975" y="1846850"/>
              <a:chExt cx="1630575" cy="2277725"/>
            </a:xfrm>
          </p:grpSpPr>
          <p:sp>
            <p:nvSpPr>
              <p:cNvPr id="139" name="Google Shape;139;p3"/>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 name="Google Shape;140;p3"/>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 name="Google Shape;141;p3"/>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 name="Google Shape;142;p3"/>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3"/>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 name="Google Shape;144;p3"/>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 name="Google Shape;145;p3"/>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3"/>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3"/>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8" name="Google Shape;148;p3"/>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3"/>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50;p3"/>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151;p3"/>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3"/>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53;p3"/>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54;p3"/>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55;p3"/>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6" name="Google Shape;156;p3"/>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3"/>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58;p3"/>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3"/>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3"/>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3"/>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3"/>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63;p3"/>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3"/>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3"/>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3"/>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3"/>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3"/>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3"/>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3"/>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3"/>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3"/>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3"/>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3"/>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3"/>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3"/>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77;p3"/>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3"/>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3"/>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3"/>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1" name="Google Shape;181;p3"/>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3"/>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3" name="Google Shape;183;p3"/>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4" name="Google Shape;184;p3"/>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5" name="Google Shape;185;p3"/>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6" name="Google Shape;186;p3"/>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3"/>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3"/>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9" name="Google Shape;189;p3"/>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3"/>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3"/>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3"/>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3"/>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3"/>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3"/>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3"/>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3"/>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3"/>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3"/>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3"/>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3"/>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3"/>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3"/>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3"/>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 name="Google Shape;205;p3"/>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3"/>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3"/>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3"/>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 name="Google Shape;209;p3"/>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 name="Google Shape;210;p3"/>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 name="Google Shape;211;p3"/>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 name="Google Shape;212;p3"/>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3"/>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 name="Google Shape;214;p3"/>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15" name="Google Shape;215;p3"/>
          <p:cNvGrpSpPr/>
          <p:nvPr/>
        </p:nvGrpSpPr>
        <p:grpSpPr>
          <a:xfrm flipH="1">
            <a:off x="8980834" y="2754926"/>
            <a:ext cx="4785492" cy="3389757"/>
            <a:chOff x="-1087803" y="2066179"/>
            <a:chExt cx="3366272" cy="2542318"/>
          </a:xfrm>
        </p:grpSpPr>
        <p:grpSp>
          <p:nvGrpSpPr>
            <p:cNvPr id="216" name="Google Shape;216;p3"/>
            <p:cNvGrpSpPr/>
            <p:nvPr/>
          </p:nvGrpSpPr>
          <p:grpSpPr>
            <a:xfrm>
              <a:off x="1130863" y="2392357"/>
              <a:ext cx="309388" cy="358787"/>
              <a:chOff x="7482936" y="3436295"/>
              <a:chExt cx="450871" cy="522861"/>
            </a:xfrm>
          </p:grpSpPr>
          <p:sp>
            <p:nvSpPr>
              <p:cNvPr id="217" name="Google Shape;217;p3"/>
              <p:cNvSpPr/>
              <p:nvPr/>
            </p:nvSpPr>
            <p:spPr>
              <a:xfrm>
                <a:off x="7482936" y="3607177"/>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3"/>
              <p:cNvSpPr/>
              <p:nvPr/>
            </p:nvSpPr>
            <p:spPr>
              <a:xfrm>
                <a:off x="7505978" y="3607302"/>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3"/>
              <p:cNvSpPr/>
              <p:nvPr/>
            </p:nvSpPr>
            <p:spPr>
              <a:xfrm>
                <a:off x="7570121" y="3475777"/>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3"/>
              <p:cNvSpPr/>
              <p:nvPr/>
            </p:nvSpPr>
            <p:spPr>
              <a:xfrm>
                <a:off x="7573359" y="3436295"/>
                <a:ext cx="238264" cy="208995"/>
              </a:xfrm>
              <a:custGeom>
                <a:avLst/>
                <a:gdLst/>
                <a:ahLst/>
                <a:cxnLst/>
                <a:rect l="l" t="t" r="r" b="b"/>
                <a:pathLst>
                  <a:path w="1913" h="1678" extrusionOk="0">
                    <a:moveTo>
                      <a:pt x="1718" y="0"/>
                    </a:moveTo>
                    <a:lnTo>
                      <a:pt x="1718" y="0"/>
                    </a:lnTo>
                    <a:cubicBezTo>
                      <a:pt x="1718" y="0"/>
                      <a:pt x="1718" y="0"/>
                      <a:pt x="1718" y="0"/>
                    </a:cubicBezTo>
                    <a:cubicBezTo>
                      <a:pt x="1" y="1017"/>
                      <a:pt x="991" y="1678"/>
                      <a:pt x="991" y="1678"/>
                    </a:cubicBezTo>
                    <a:cubicBezTo>
                      <a:pt x="1912" y="1585"/>
                      <a:pt x="1719" y="0"/>
                      <a:pt x="171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1" name="Google Shape;221;p3"/>
            <p:cNvGrpSpPr/>
            <p:nvPr/>
          </p:nvGrpSpPr>
          <p:grpSpPr>
            <a:xfrm flipH="1">
              <a:off x="-1087803" y="2066179"/>
              <a:ext cx="3366272" cy="2542318"/>
              <a:chOff x="1180400" y="3235525"/>
              <a:chExt cx="954375" cy="720775"/>
            </a:xfrm>
          </p:grpSpPr>
          <p:sp>
            <p:nvSpPr>
              <p:cNvPr id="222" name="Google Shape;222;p3"/>
              <p:cNvSpPr/>
              <p:nvPr/>
            </p:nvSpPr>
            <p:spPr>
              <a:xfrm>
                <a:off x="2076475" y="3793825"/>
                <a:ext cx="16525" cy="140025"/>
              </a:xfrm>
              <a:custGeom>
                <a:avLst/>
                <a:gdLst/>
                <a:ahLst/>
                <a:cxnLst/>
                <a:rect l="l" t="t" r="r" b="b"/>
                <a:pathLst>
                  <a:path w="661" h="5601" extrusionOk="0">
                    <a:moveTo>
                      <a:pt x="0" y="1"/>
                    </a:moveTo>
                    <a:lnTo>
                      <a:pt x="436" y="5600"/>
                    </a:lnTo>
                    <a:lnTo>
                      <a:pt x="660" y="5600"/>
                    </a:lnTo>
                    <a:lnTo>
                      <a:pt x="0" y="1"/>
                    </a:lnTo>
                    <a:close/>
                  </a:path>
                </a:pathLst>
              </a:custGeom>
              <a:solidFill>
                <a:srgbClr val="F3D8C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23" name="Google Shape;223;p3"/>
              <p:cNvGrpSpPr/>
              <p:nvPr/>
            </p:nvGrpSpPr>
            <p:grpSpPr>
              <a:xfrm>
                <a:off x="1180400" y="3235525"/>
                <a:ext cx="954375" cy="720775"/>
                <a:chOff x="1180400" y="3235525"/>
                <a:chExt cx="954375" cy="720775"/>
              </a:xfrm>
            </p:grpSpPr>
            <p:sp>
              <p:nvSpPr>
                <p:cNvPr id="224" name="Google Shape;224;p3"/>
                <p:cNvSpPr/>
                <p:nvPr/>
              </p:nvSpPr>
              <p:spPr>
                <a:xfrm>
                  <a:off x="1362328" y="3382121"/>
                  <a:ext cx="8596" cy="24977"/>
                </a:xfrm>
                <a:custGeom>
                  <a:avLst/>
                  <a:gdLst/>
                  <a:ahLst/>
                  <a:cxnLst/>
                  <a:rect l="l" t="t" r="r" b="b"/>
                  <a:pathLst>
                    <a:path w="344" h="423" extrusionOk="0">
                      <a:moveTo>
                        <a:pt x="0" y="0"/>
                      </a:moveTo>
                      <a:lnTo>
                        <a:pt x="0" y="423"/>
                      </a:lnTo>
                      <a:lnTo>
                        <a:pt x="344" y="423"/>
                      </a:lnTo>
                      <a:lnTo>
                        <a:pt x="344" y="13"/>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 name="Google Shape;225;p3"/>
                <p:cNvSpPr/>
                <p:nvPr/>
              </p:nvSpPr>
              <p:spPr>
                <a:xfrm>
                  <a:off x="1328976" y="3407100"/>
                  <a:ext cx="75300" cy="20904"/>
                </a:xfrm>
                <a:custGeom>
                  <a:avLst/>
                  <a:gdLst/>
                  <a:ahLst/>
                  <a:cxnLst/>
                  <a:rect l="l" t="t" r="r" b="b"/>
                  <a:pathLst>
                    <a:path w="3012" h="1678" extrusionOk="0">
                      <a:moveTo>
                        <a:pt x="1202" y="1"/>
                      </a:moveTo>
                      <a:lnTo>
                        <a:pt x="1202" y="1268"/>
                      </a:lnTo>
                      <a:lnTo>
                        <a:pt x="53" y="1625"/>
                      </a:lnTo>
                      <a:lnTo>
                        <a:pt x="0" y="1678"/>
                      </a:lnTo>
                      <a:lnTo>
                        <a:pt x="3012" y="1678"/>
                      </a:lnTo>
                      <a:lnTo>
                        <a:pt x="2959" y="1625"/>
                      </a:lnTo>
                      <a:lnTo>
                        <a:pt x="1810" y="1268"/>
                      </a:lnTo>
                      <a:lnTo>
                        <a:pt x="1810"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 name="Google Shape;226;p3"/>
                <p:cNvSpPr/>
                <p:nvPr/>
              </p:nvSpPr>
              <p:spPr>
                <a:xfrm>
                  <a:off x="1325675" y="3429650"/>
                  <a:ext cx="81900" cy="3325"/>
                </a:xfrm>
                <a:custGeom>
                  <a:avLst/>
                  <a:gdLst/>
                  <a:ahLst/>
                  <a:cxnLst/>
                  <a:rect l="l" t="t" r="r" b="b"/>
                  <a:pathLst>
                    <a:path w="3276" h="133" extrusionOk="0">
                      <a:moveTo>
                        <a:pt x="132" y="1"/>
                      </a:moveTo>
                      <a:lnTo>
                        <a:pt x="0" y="133"/>
                      </a:lnTo>
                      <a:lnTo>
                        <a:pt x="3276" y="133"/>
                      </a:lnTo>
                      <a:lnTo>
                        <a:pt x="3144" y="1"/>
                      </a:lnTo>
                      <a:close/>
                    </a:path>
                  </a:pathLst>
                </a:custGeom>
                <a:solidFill>
                  <a:srgbClr val="1A243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 name="Google Shape;227;p3"/>
                <p:cNvSpPr/>
                <p:nvPr/>
              </p:nvSpPr>
              <p:spPr>
                <a:xfrm>
                  <a:off x="1333925" y="3235525"/>
                  <a:ext cx="115575" cy="148275"/>
                </a:xfrm>
                <a:custGeom>
                  <a:avLst/>
                  <a:gdLst/>
                  <a:ahLst/>
                  <a:cxnLst/>
                  <a:rect l="l" t="t" r="r" b="b"/>
                  <a:pathLst>
                    <a:path w="4623" h="5931" extrusionOk="0">
                      <a:moveTo>
                        <a:pt x="2576" y="159"/>
                      </a:moveTo>
                      <a:cubicBezTo>
                        <a:pt x="3830" y="766"/>
                        <a:pt x="4504" y="2153"/>
                        <a:pt x="4187" y="3500"/>
                      </a:cubicBezTo>
                      <a:cubicBezTo>
                        <a:pt x="3885" y="4851"/>
                        <a:pt x="2698" y="5811"/>
                        <a:pt x="1310" y="5811"/>
                      </a:cubicBezTo>
                      <a:cubicBezTo>
                        <a:pt x="1301" y="5811"/>
                        <a:pt x="1291" y="5811"/>
                        <a:pt x="1282" y="5811"/>
                      </a:cubicBezTo>
                      <a:cubicBezTo>
                        <a:pt x="899" y="5811"/>
                        <a:pt x="516" y="5745"/>
                        <a:pt x="159" y="5587"/>
                      </a:cubicBezTo>
                      <a:lnTo>
                        <a:pt x="2576" y="159"/>
                      </a:lnTo>
                      <a:close/>
                      <a:moveTo>
                        <a:pt x="2523" y="0"/>
                      </a:moveTo>
                      <a:lnTo>
                        <a:pt x="1" y="5653"/>
                      </a:lnTo>
                      <a:lnTo>
                        <a:pt x="53" y="5679"/>
                      </a:lnTo>
                      <a:cubicBezTo>
                        <a:pt x="450" y="5851"/>
                        <a:pt x="859" y="5930"/>
                        <a:pt x="1282" y="5930"/>
                      </a:cubicBezTo>
                      <a:cubicBezTo>
                        <a:pt x="2747" y="5930"/>
                        <a:pt x="4002" y="4926"/>
                        <a:pt x="4306" y="3500"/>
                      </a:cubicBezTo>
                      <a:cubicBezTo>
                        <a:pt x="4623" y="2074"/>
                        <a:pt x="3896" y="634"/>
                        <a:pt x="2576" y="27"/>
                      </a:cubicBezTo>
                      <a:lnTo>
                        <a:pt x="2523"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 name="Google Shape;228;p3"/>
                <p:cNvSpPr/>
                <p:nvPr/>
              </p:nvSpPr>
              <p:spPr>
                <a:xfrm>
                  <a:off x="1290025" y="3239725"/>
                  <a:ext cx="152225" cy="133450"/>
                </a:xfrm>
                <a:custGeom>
                  <a:avLst/>
                  <a:gdLst/>
                  <a:ahLst/>
                  <a:cxnLst/>
                  <a:rect l="l" t="t" r="r" b="b"/>
                  <a:pathLst>
                    <a:path w="6089" h="5338" extrusionOk="0">
                      <a:moveTo>
                        <a:pt x="3046" y="0"/>
                      </a:moveTo>
                      <a:cubicBezTo>
                        <a:pt x="2560" y="0"/>
                        <a:pt x="2068" y="134"/>
                        <a:pt x="1624" y="414"/>
                      </a:cubicBezTo>
                      <a:cubicBezTo>
                        <a:pt x="383" y="1193"/>
                        <a:pt x="0" y="2830"/>
                        <a:pt x="779" y="4085"/>
                      </a:cubicBezTo>
                      <a:cubicBezTo>
                        <a:pt x="1283" y="4896"/>
                        <a:pt x="2151" y="5337"/>
                        <a:pt x="3041" y="5337"/>
                      </a:cubicBezTo>
                      <a:cubicBezTo>
                        <a:pt x="3528" y="5337"/>
                        <a:pt x="4020" y="5206"/>
                        <a:pt x="4464" y="4930"/>
                      </a:cubicBezTo>
                      <a:cubicBezTo>
                        <a:pt x="5705" y="4151"/>
                        <a:pt x="6088" y="2500"/>
                        <a:pt x="5309" y="1259"/>
                      </a:cubicBezTo>
                      <a:cubicBezTo>
                        <a:pt x="4805" y="447"/>
                        <a:pt x="3936" y="0"/>
                        <a:pt x="304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3"/>
                <p:cNvSpPr/>
                <p:nvPr/>
              </p:nvSpPr>
              <p:spPr>
                <a:xfrm>
                  <a:off x="1325350" y="3240150"/>
                  <a:ext cx="63400" cy="114250"/>
                </a:xfrm>
                <a:custGeom>
                  <a:avLst/>
                  <a:gdLst/>
                  <a:ahLst/>
                  <a:cxnLst/>
                  <a:rect l="l" t="t" r="r" b="b"/>
                  <a:pathLst>
                    <a:path w="2536" h="4570" extrusionOk="0">
                      <a:moveTo>
                        <a:pt x="1426" y="0"/>
                      </a:moveTo>
                      <a:cubicBezTo>
                        <a:pt x="1017" y="27"/>
                        <a:pt x="634" y="159"/>
                        <a:pt x="291" y="357"/>
                      </a:cubicBezTo>
                      <a:lnTo>
                        <a:pt x="132" y="621"/>
                      </a:lnTo>
                      <a:lnTo>
                        <a:pt x="0" y="832"/>
                      </a:lnTo>
                      <a:lnTo>
                        <a:pt x="53" y="832"/>
                      </a:lnTo>
                      <a:lnTo>
                        <a:pt x="145" y="740"/>
                      </a:lnTo>
                      <a:lnTo>
                        <a:pt x="291" y="529"/>
                      </a:lnTo>
                      <a:lnTo>
                        <a:pt x="145" y="832"/>
                      </a:lnTo>
                      <a:lnTo>
                        <a:pt x="27" y="964"/>
                      </a:lnTo>
                      <a:lnTo>
                        <a:pt x="145" y="1123"/>
                      </a:lnTo>
                      <a:lnTo>
                        <a:pt x="423" y="1413"/>
                      </a:lnTo>
                      <a:lnTo>
                        <a:pt x="489" y="1625"/>
                      </a:lnTo>
                      <a:lnTo>
                        <a:pt x="740" y="1823"/>
                      </a:lnTo>
                      <a:lnTo>
                        <a:pt x="647" y="1968"/>
                      </a:lnTo>
                      <a:lnTo>
                        <a:pt x="423" y="2100"/>
                      </a:lnTo>
                      <a:lnTo>
                        <a:pt x="264" y="2377"/>
                      </a:lnTo>
                      <a:cubicBezTo>
                        <a:pt x="264" y="2377"/>
                        <a:pt x="594" y="2932"/>
                        <a:pt x="594" y="2959"/>
                      </a:cubicBezTo>
                      <a:cubicBezTo>
                        <a:pt x="594" y="2985"/>
                        <a:pt x="528" y="3289"/>
                        <a:pt x="528" y="3289"/>
                      </a:cubicBezTo>
                      <a:lnTo>
                        <a:pt x="304" y="3817"/>
                      </a:lnTo>
                      <a:lnTo>
                        <a:pt x="225" y="4292"/>
                      </a:lnTo>
                      <a:lnTo>
                        <a:pt x="330" y="4570"/>
                      </a:lnTo>
                      <a:lnTo>
                        <a:pt x="423" y="4517"/>
                      </a:lnTo>
                      <a:lnTo>
                        <a:pt x="489" y="4306"/>
                      </a:lnTo>
                      <a:lnTo>
                        <a:pt x="687" y="4094"/>
                      </a:lnTo>
                      <a:lnTo>
                        <a:pt x="1308" y="3936"/>
                      </a:lnTo>
                      <a:lnTo>
                        <a:pt x="1519" y="3685"/>
                      </a:lnTo>
                      <a:lnTo>
                        <a:pt x="1743" y="3685"/>
                      </a:lnTo>
                      <a:lnTo>
                        <a:pt x="2113" y="3487"/>
                      </a:lnTo>
                      <a:lnTo>
                        <a:pt x="2179" y="3342"/>
                      </a:lnTo>
                      <a:lnTo>
                        <a:pt x="2443" y="3223"/>
                      </a:lnTo>
                      <a:lnTo>
                        <a:pt x="2536" y="3104"/>
                      </a:lnTo>
                      <a:lnTo>
                        <a:pt x="2113" y="2853"/>
                      </a:lnTo>
                      <a:lnTo>
                        <a:pt x="2087" y="2708"/>
                      </a:lnTo>
                      <a:lnTo>
                        <a:pt x="1875" y="2668"/>
                      </a:lnTo>
                      <a:lnTo>
                        <a:pt x="1875" y="2404"/>
                      </a:lnTo>
                      <a:lnTo>
                        <a:pt x="1638" y="2259"/>
                      </a:lnTo>
                      <a:lnTo>
                        <a:pt x="1374" y="1876"/>
                      </a:lnTo>
                      <a:lnTo>
                        <a:pt x="1057" y="1691"/>
                      </a:lnTo>
                      <a:lnTo>
                        <a:pt x="740" y="1744"/>
                      </a:lnTo>
                      <a:lnTo>
                        <a:pt x="594" y="1638"/>
                      </a:lnTo>
                      <a:lnTo>
                        <a:pt x="568" y="1479"/>
                      </a:lnTo>
                      <a:lnTo>
                        <a:pt x="634" y="1400"/>
                      </a:lnTo>
                      <a:lnTo>
                        <a:pt x="634" y="1308"/>
                      </a:lnTo>
                      <a:lnTo>
                        <a:pt x="515" y="1189"/>
                      </a:lnTo>
                      <a:lnTo>
                        <a:pt x="727" y="1083"/>
                      </a:lnTo>
                      <a:lnTo>
                        <a:pt x="594" y="1057"/>
                      </a:lnTo>
                      <a:lnTo>
                        <a:pt x="423" y="1123"/>
                      </a:lnTo>
                      <a:lnTo>
                        <a:pt x="330" y="1057"/>
                      </a:lnTo>
                      <a:lnTo>
                        <a:pt x="489" y="819"/>
                      </a:lnTo>
                      <a:lnTo>
                        <a:pt x="660" y="727"/>
                      </a:lnTo>
                      <a:lnTo>
                        <a:pt x="872" y="740"/>
                      </a:lnTo>
                      <a:lnTo>
                        <a:pt x="1017" y="793"/>
                      </a:lnTo>
                      <a:lnTo>
                        <a:pt x="1004" y="938"/>
                      </a:lnTo>
                      <a:lnTo>
                        <a:pt x="951" y="1096"/>
                      </a:lnTo>
                      <a:lnTo>
                        <a:pt x="1096" y="1096"/>
                      </a:lnTo>
                      <a:lnTo>
                        <a:pt x="1202" y="819"/>
                      </a:lnTo>
                      <a:lnTo>
                        <a:pt x="1479" y="740"/>
                      </a:lnTo>
                      <a:lnTo>
                        <a:pt x="1651" y="608"/>
                      </a:lnTo>
                      <a:lnTo>
                        <a:pt x="1809" y="647"/>
                      </a:lnTo>
                      <a:lnTo>
                        <a:pt x="1994" y="542"/>
                      </a:lnTo>
                      <a:lnTo>
                        <a:pt x="1994" y="423"/>
                      </a:lnTo>
                      <a:lnTo>
                        <a:pt x="1598" y="423"/>
                      </a:lnTo>
                      <a:lnTo>
                        <a:pt x="1321" y="251"/>
                      </a:lnTo>
                      <a:lnTo>
                        <a:pt x="1426"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 name="Google Shape;230;p3"/>
                <p:cNvSpPr/>
                <p:nvPr/>
              </p:nvSpPr>
              <p:spPr>
                <a:xfrm>
                  <a:off x="1347450" y="3270200"/>
                  <a:ext cx="14900" cy="8925"/>
                </a:xfrm>
                <a:custGeom>
                  <a:avLst/>
                  <a:gdLst/>
                  <a:ahLst/>
                  <a:cxnLst/>
                  <a:rect l="l" t="t" r="r" b="b"/>
                  <a:pathLst>
                    <a:path w="596" h="357" extrusionOk="0">
                      <a:moveTo>
                        <a:pt x="1" y="0"/>
                      </a:moveTo>
                      <a:lnTo>
                        <a:pt x="173" y="145"/>
                      </a:lnTo>
                      <a:lnTo>
                        <a:pt x="331" y="238"/>
                      </a:lnTo>
                      <a:lnTo>
                        <a:pt x="503" y="357"/>
                      </a:lnTo>
                      <a:lnTo>
                        <a:pt x="595" y="357"/>
                      </a:lnTo>
                      <a:lnTo>
                        <a:pt x="384" y="198"/>
                      </a:lnTo>
                      <a:lnTo>
                        <a:pt x="1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 name="Google Shape;231;p3"/>
                <p:cNvSpPr/>
                <p:nvPr/>
              </p:nvSpPr>
              <p:spPr>
                <a:xfrm>
                  <a:off x="1364300" y="3240150"/>
                  <a:ext cx="23125" cy="15875"/>
                </a:xfrm>
                <a:custGeom>
                  <a:avLst/>
                  <a:gdLst/>
                  <a:ahLst/>
                  <a:cxnLst/>
                  <a:rect l="l" t="t" r="r" b="b"/>
                  <a:pathLst>
                    <a:path w="925" h="635" extrusionOk="0">
                      <a:moveTo>
                        <a:pt x="1" y="0"/>
                      </a:moveTo>
                      <a:lnTo>
                        <a:pt x="1" y="132"/>
                      </a:lnTo>
                      <a:lnTo>
                        <a:pt x="93" y="238"/>
                      </a:lnTo>
                      <a:lnTo>
                        <a:pt x="133" y="357"/>
                      </a:lnTo>
                      <a:lnTo>
                        <a:pt x="516" y="397"/>
                      </a:lnTo>
                      <a:lnTo>
                        <a:pt x="753" y="476"/>
                      </a:lnTo>
                      <a:lnTo>
                        <a:pt x="872" y="634"/>
                      </a:lnTo>
                      <a:lnTo>
                        <a:pt x="925" y="595"/>
                      </a:lnTo>
                      <a:lnTo>
                        <a:pt x="925" y="357"/>
                      </a:lnTo>
                      <a:lnTo>
                        <a:pt x="793" y="264"/>
                      </a:lnTo>
                      <a:lnTo>
                        <a:pt x="727" y="159"/>
                      </a:lnTo>
                      <a:lnTo>
                        <a:pt x="634" y="159"/>
                      </a:lnTo>
                      <a:lnTo>
                        <a:pt x="463" y="278"/>
                      </a:lnTo>
                      <a:lnTo>
                        <a:pt x="317" y="278"/>
                      </a:lnTo>
                      <a:lnTo>
                        <a:pt x="357" y="198"/>
                      </a:lnTo>
                      <a:lnTo>
                        <a:pt x="291" y="80"/>
                      </a:lnTo>
                      <a:lnTo>
                        <a:pt x="502" y="80"/>
                      </a:lnTo>
                      <a:lnTo>
                        <a:pt x="555" y="40"/>
                      </a:lnTo>
                      <a:cubicBezTo>
                        <a:pt x="397" y="14"/>
                        <a:pt x="238" y="0"/>
                        <a:pt x="6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3"/>
                <p:cNvSpPr/>
                <p:nvPr/>
              </p:nvSpPr>
              <p:spPr>
                <a:xfrm>
                  <a:off x="1420100" y="3273825"/>
                  <a:ext cx="7275" cy="12575"/>
                </a:xfrm>
                <a:custGeom>
                  <a:avLst/>
                  <a:gdLst/>
                  <a:ahLst/>
                  <a:cxnLst/>
                  <a:rect l="l" t="t" r="r" b="b"/>
                  <a:pathLst>
                    <a:path w="291" h="503" extrusionOk="0">
                      <a:moveTo>
                        <a:pt x="159" y="0"/>
                      </a:moveTo>
                      <a:lnTo>
                        <a:pt x="106" y="40"/>
                      </a:lnTo>
                      <a:lnTo>
                        <a:pt x="66" y="159"/>
                      </a:lnTo>
                      <a:lnTo>
                        <a:pt x="0" y="212"/>
                      </a:lnTo>
                      <a:lnTo>
                        <a:pt x="132" y="502"/>
                      </a:lnTo>
                      <a:lnTo>
                        <a:pt x="185" y="502"/>
                      </a:lnTo>
                      <a:lnTo>
                        <a:pt x="185" y="370"/>
                      </a:lnTo>
                      <a:lnTo>
                        <a:pt x="291" y="251"/>
                      </a:lnTo>
                      <a:cubicBezTo>
                        <a:pt x="251" y="172"/>
                        <a:pt x="212" y="80"/>
                        <a:pt x="15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 name="Google Shape;233;p3"/>
                <p:cNvSpPr/>
                <p:nvPr/>
              </p:nvSpPr>
              <p:spPr>
                <a:xfrm>
                  <a:off x="1412500" y="3287350"/>
                  <a:ext cx="20500" cy="65400"/>
                </a:xfrm>
                <a:custGeom>
                  <a:avLst/>
                  <a:gdLst/>
                  <a:ahLst/>
                  <a:cxnLst/>
                  <a:rect l="l" t="t" r="r" b="b"/>
                  <a:pathLst>
                    <a:path w="820" h="2616" extrusionOk="0">
                      <a:moveTo>
                        <a:pt x="489" y="1"/>
                      </a:moveTo>
                      <a:lnTo>
                        <a:pt x="304" y="146"/>
                      </a:lnTo>
                      <a:lnTo>
                        <a:pt x="146" y="265"/>
                      </a:lnTo>
                      <a:lnTo>
                        <a:pt x="146" y="331"/>
                      </a:lnTo>
                      <a:lnTo>
                        <a:pt x="1" y="476"/>
                      </a:lnTo>
                      <a:lnTo>
                        <a:pt x="67" y="899"/>
                      </a:lnTo>
                      <a:lnTo>
                        <a:pt x="120" y="1229"/>
                      </a:lnTo>
                      <a:lnTo>
                        <a:pt x="304" y="1335"/>
                      </a:lnTo>
                      <a:lnTo>
                        <a:pt x="529" y="1388"/>
                      </a:lnTo>
                      <a:lnTo>
                        <a:pt x="582" y="1559"/>
                      </a:lnTo>
                      <a:lnTo>
                        <a:pt x="489" y="2048"/>
                      </a:lnTo>
                      <a:lnTo>
                        <a:pt x="133" y="2391"/>
                      </a:lnTo>
                      <a:lnTo>
                        <a:pt x="80" y="2616"/>
                      </a:lnTo>
                      <a:cubicBezTo>
                        <a:pt x="555" y="2114"/>
                        <a:pt x="819" y="1454"/>
                        <a:pt x="819" y="767"/>
                      </a:cubicBezTo>
                      <a:cubicBezTo>
                        <a:pt x="819" y="529"/>
                        <a:pt x="780" y="291"/>
                        <a:pt x="727" y="67"/>
                      </a:cubicBezTo>
                      <a:lnTo>
                        <a:pt x="582"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 name="Google Shape;234;p3"/>
                <p:cNvSpPr/>
                <p:nvPr/>
              </p:nvSpPr>
              <p:spPr>
                <a:xfrm>
                  <a:off x="1206475" y="3882975"/>
                  <a:ext cx="928300" cy="73325"/>
                </a:xfrm>
                <a:custGeom>
                  <a:avLst/>
                  <a:gdLst/>
                  <a:ahLst/>
                  <a:cxnLst/>
                  <a:rect l="l" t="t" r="r" b="b"/>
                  <a:pathLst>
                    <a:path w="37132" h="2933" extrusionOk="0">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3"/>
                <p:cNvSpPr/>
                <p:nvPr/>
              </p:nvSpPr>
              <p:spPr>
                <a:xfrm>
                  <a:off x="1906100" y="3448150"/>
                  <a:ext cx="50200" cy="435825"/>
                </a:xfrm>
                <a:custGeom>
                  <a:avLst/>
                  <a:gdLst/>
                  <a:ahLst/>
                  <a:cxnLst/>
                  <a:rect l="l" t="t" r="r" b="b"/>
                  <a:pathLst>
                    <a:path w="2008" h="17433" extrusionOk="0">
                      <a:moveTo>
                        <a:pt x="0" y="0"/>
                      </a:moveTo>
                      <a:lnTo>
                        <a:pt x="1387" y="17433"/>
                      </a:lnTo>
                      <a:lnTo>
                        <a:pt x="2008" y="17433"/>
                      </a:lnTo>
                      <a:lnTo>
                        <a:pt x="2008"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3"/>
                <p:cNvSpPr/>
                <p:nvPr/>
              </p:nvSpPr>
              <p:spPr>
                <a:xfrm>
                  <a:off x="1195925" y="3443200"/>
                  <a:ext cx="236425" cy="387950"/>
                </a:xfrm>
                <a:custGeom>
                  <a:avLst/>
                  <a:gdLst/>
                  <a:ahLst/>
                  <a:cxnLst/>
                  <a:rect l="l" t="t" r="r" b="b"/>
                  <a:pathLst>
                    <a:path w="9457" h="15518" extrusionOk="0">
                      <a:moveTo>
                        <a:pt x="317" y="0"/>
                      </a:moveTo>
                      <a:lnTo>
                        <a:pt x="0" y="13497"/>
                      </a:lnTo>
                      <a:lnTo>
                        <a:pt x="9284" y="15518"/>
                      </a:lnTo>
                      <a:lnTo>
                        <a:pt x="9456" y="304"/>
                      </a:lnTo>
                      <a:lnTo>
                        <a:pt x="317"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7" name="Google Shape;237;p3"/>
                <p:cNvSpPr/>
                <p:nvPr/>
              </p:nvSpPr>
              <p:spPr>
                <a:xfrm>
                  <a:off x="1421425" y="3457050"/>
                  <a:ext cx="681475" cy="364525"/>
                </a:xfrm>
                <a:custGeom>
                  <a:avLst/>
                  <a:gdLst/>
                  <a:ahLst/>
                  <a:cxnLst/>
                  <a:rect l="l" t="t" r="r" b="b"/>
                  <a:pathLst>
                    <a:path w="27259" h="14581" extrusionOk="0">
                      <a:moveTo>
                        <a:pt x="0" y="1"/>
                      </a:moveTo>
                      <a:lnTo>
                        <a:pt x="0" y="14581"/>
                      </a:lnTo>
                      <a:lnTo>
                        <a:pt x="27259" y="13432"/>
                      </a:lnTo>
                      <a:lnTo>
                        <a:pt x="27259"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8" name="Google Shape;238;p3"/>
                <p:cNvSpPr/>
                <p:nvPr/>
              </p:nvSpPr>
              <p:spPr>
                <a:xfrm>
                  <a:off x="1421425" y="3457050"/>
                  <a:ext cx="52175" cy="491325"/>
                </a:xfrm>
                <a:custGeom>
                  <a:avLst/>
                  <a:gdLst/>
                  <a:ahLst/>
                  <a:cxnLst/>
                  <a:rect l="l" t="t" r="r" b="b"/>
                  <a:pathLst>
                    <a:path w="2087" h="19653" extrusionOk="0">
                      <a:moveTo>
                        <a:pt x="0" y="1"/>
                      </a:moveTo>
                      <a:lnTo>
                        <a:pt x="0" y="19652"/>
                      </a:lnTo>
                      <a:lnTo>
                        <a:pt x="621" y="19652"/>
                      </a:lnTo>
                      <a:lnTo>
                        <a:pt x="208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9" name="Google Shape;239;p3"/>
                <p:cNvSpPr/>
                <p:nvPr/>
              </p:nvSpPr>
              <p:spPr>
                <a:xfrm>
                  <a:off x="2049725" y="3457050"/>
                  <a:ext cx="53175" cy="476800"/>
                </a:xfrm>
                <a:custGeom>
                  <a:avLst/>
                  <a:gdLst/>
                  <a:ahLst/>
                  <a:cxnLst/>
                  <a:rect l="l" t="t" r="r" b="b"/>
                  <a:pathLst>
                    <a:path w="2127" h="19072" extrusionOk="0">
                      <a:moveTo>
                        <a:pt x="0" y="1"/>
                      </a:moveTo>
                      <a:lnTo>
                        <a:pt x="1506" y="19071"/>
                      </a:lnTo>
                      <a:lnTo>
                        <a:pt x="2127" y="19071"/>
                      </a:lnTo>
                      <a:lnTo>
                        <a:pt x="212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0" name="Google Shape;240;p3"/>
                <p:cNvSpPr/>
                <p:nvPr/>
              </p:nvSpPr>
              <p:spPr>
                <a:xfrm>
                  <a:off x="1197575" y="3432625"/>
                  <a:ext cx="52175" cy="463575"/>
                </a:xfrm>
                <a:custGeom>
                  <a:avLst/>
                  <a:gdLst/>
                  <a:ahLst/>
                  <a:cxnLst/>
                  <a:rect l="l" t="t" r="r" b="b"/>
                  <a:pathLst>
                    <a:path w="2087" h="18543" extrusionOk="0">
                      <a:moveTo>
                        <a:pt x="0" y="1"/>
                      </a:moveTo>
                      <a:lnTo>
                        <a:pt x="0" y="18543"/>
                      </a:lnTo>
                      <a:lnTo>
                        <a:pt x="621" y="18543"/>
                      </a:lnTo>
                      <a:lnTo>
                        <a:pt x="208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1" name="Google Shape;241;p3"/>
                <p:cNvSpPr/>
                <p:nvPr/>
              </p:nvSpPr>
              <p:spPr>
                <a:xfrm>
                  <a:off x="1180400" y="3419100"/>
                  <a:ext cx="241050" cy="37975"/>
                </a:xfrm>
                <a:custGeom>
                  <a:avLst/>
                  <a:gdLst/>
                  <a:ahLst/>
                  <a:cxnLst/>
                  <a:rect l="l" t="t" r="r" b="b"/>
                  <a:pathLst>
                    <a:path w="9642" h="1519" extrusionOk="0">
                      <a:moveTo>
                        <a:pt x="0" y="0"/>
                      </a:moveTo>
                      <a:lnTo>
                        <a:pt x="0" y="898"/>
                      </a:lnTo>
                      <a:lnTo>
                        <a:pt x="9641" y="1519"/>
                      </a:lnTo>
                      <a:lnTo>
                        <a:pt x="9641" y="370"/>
                      </a:lnTo>
                      <a:lnTo>
                        <a:pt x="0"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2" name="Google Shape;242;p3"/>
                <p:cNvSpPr/>
                <p:nvPr/>
              </p:nvSpPr>
              <p:spPr>
                <a:xfrm>
                  <a:off x="1421425" y="3428000"/>
                  <a:ext cx="710525" cy="29075"/>
                </a:xfrm>
                <a:custGeom>
                  <a:avLst/>
                  <a:gdLst/>
                  <a:ahLst/>
                  <a:cxnLst/>
                  <a:rect l="l" t="t" r="r" b="b"/>
                  <a:pathLst>
                    <a:path w="28421" h="1163" extrusionOk="0">
                      <a:moveTo>
                        <a:pt x="0" y="1"/>
                      </a:moveTo>
                      <a:lnTo>
                        <a:pt x="0" y="1163"/>
                      </a:lnTo>
                      <a:lnTo>
                        <a:pt x="28421" y="1163"/>
                      </a:lnTo>
                      <a:lnTo>
                        <a:pt x="28421"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3" name="Google Shape;243;p3"/>
                <p:cNvSpPr/>
                <p:nvPr/>
              </p:nvSpPr>
              <p:spPr>
                <a:xfrm>
                  <a:off x="1421425" y="3457050"/>
                  <a:ext cx="681475" cy="175025"/>
                </a:xfrm>
                <a:custGeom>
                  <a:avLst/>
                  <a:gdLst/>
                  <a:ahLst/>
                  <a:cxnLst/>
                  <a:rect l="l" t="t" r="r" b="b"/>
                  <a:pathLst>
                    <a:path w="27259" h="7001" extrusionOk="0">
                      <a:moveTo>
                        <a:pt x="0" y="1"/>
                      </a:moveTo>
                      <a:lnTo>
                        <a:pt x="0" y="1401"/>
                      </a:lnTo>
                      <a:lnTo>
                        <a:pt x="27259" y="7000"/>
                      </a:lnTo>
                      <a:lnTo>
                        <a:pt x="27259"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4" name="Google Shape;244;p3"/>
                <p:cNvSpPr/>
                <p:nvPr/>
              </p:nvSpPr>
              <p:spPr>
                <a:xfrm>
                  <a:off x="1206475" y="3778300"/>
                  <a:ext cx="15875" cy="117900"/>
                </a:xfrm>
                <a:custGeom>
                  <a:avLst/>
                  <a:gdLst/>
                  <a:ahLst/>
                  <a:cxnLst/>
                  <a:rect l="l" t="t" r="r" b="b"/>
                  <a:pathLst>
                    <a:path w="635" h="4716" extrusionOk="0">
                      <a:moveTo>
                        <a:pt x="635" y="1"/>
                      </a:moveTo>
                      <a:lnTo>
                        <a:pt x="1" y="4716"/>
                      </a:lnTo>
                      <a:lnTo>
                        <a:pt x="265" y="4716"/>
                      </a:lnTo>
                      <a:lnTo>
                        <a:pt x="635"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5" name="Google Shape;245;p3"/>
                <p:cNvSpPr/>
                <p:nvPr/>
              </p:nvSpPr>
              <p:spPr>
                <a:xfrm>
                  <a:off x="1431650" y="3849300"/>
                  <a:ext cx="13225" cy="99075"/>
                </a:xfrm>
                <a:custGeom>
                  <a:avLst/>
                  <a:gdLst/>
                  <a:ahLst/>
                  <a:cxnLst/>
                  <a:rect l="l" t="t" r="r" b="b"/>
                  <a:pathLst>
                    <a:path w="529" h="3963" extrusionOk="0">
                      <a:moveTo>
                        <a:pt x="529" y="0"/>
                      </a:moveTo>
                      <a:lnTo>
                        <a:pt x="1" y="3962"/>
                      </a:lnTo>
                      <a:lnTo>
                        <a:pt x="212" y="3962"/>
                      </a:lnTo>
                      <a:lnTo>
                        <a:pt x="52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6" name="Google Shape;246;p3"/>
                <p:cNvSpPr/>
                <p:nvPr/>
              </p:nvSpPr>
              <p:spPr>
                <a:xfrm>
                  <a:off x="1197575" y="3442525"/>
                  <a:ext cx="223875" cy="49550"/>
                </a:xfrm>
                <a:custGeom>
                  <a:avLst/>
                  <a:gdLst/>
                  <a:ahLst/>
                  <a:cxnLst/>
                  <a:rect l="l" t="t" r="r" b="b"/>
                  <a:pathLst>
                    <a:path w="8955" h="1982" extrusionOk="0">
                      <a:moveTo>
                        <a:pt x="0" y="1"/>
                      </a:moveTo>
                      <a:lnTo>
                        <a:pt x="0" y="331"/>
                      </a:lnTo>
                      <a:lnTo>
                        <a:pt x="8954" y="1982"/>
                      </a:lnTo>
                      <a:lnTo>
                        <a:pt x="8954" y="582"/>
                      </a:lnTo>
                      <a:lnTo>
                        <a:pt x="0"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grpSp>
        <p:nvGrpSpPr>
          <p:cNvPr id="247" name="Google Shape;247;p3"/>
          <p:cNvGrpSpPr/>
          <p:nvPr/>
        </p:nvGrpSpPr>
        <p:grpSpPr>
          <a:xfrm>
            <a:off x="-249" y="1390051"/>
            <a:ext cx="1571484" cy="1181933"/>
            <a:chOff x="-787" y="1042538"/>
            <a:chExt cx="1178613" cy="886450"/>
          </a:xfrm>
        </p:grpSpPr>
        <p:sp>
          <p:nvSpPr>
            <p:cNvPr id="248" name="Google Shape;248;p3"/>
            <p:cNvSpPr/>
            <p:nvPr/>
          </p:nvSpPr>
          <p:spPr>
            <a:xfrm>
              <a:off x="-175" y="1151288"/>
              <a:ext cx="1178000" cy="777700"/>
            </a:xfrm>
            <a:custGeom>
              <a:avLst/>
              <a:gdLst/>
              <a:ahLst/>
              <a:cxnLst/>
              <a:rect l="l" t="t" r="r" b="b"/>
              <a:pathLst>
                <a:path w="47120" h="31108" extrusionOk="0">
                  <a:moveTo>
                    <a:pt x="1" y="0"/>
                  </a:moveTo>
                  <a:lnTo>
                    <a:pt x="1" y="31107"/>
                  </a:lnTo>
                  <a:lnTo>
                    <a:pt x="47119" y="31107"/>
                  </a:lnTo>
                  <a:lnTo>
                    <a:pt x="47119"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 name="Google Shape;249;p3"/>
            <p:cNvSpPr/>
            <p:nvPr/>
          </p:nvSpPr>
          <p:spPr>
            <a:xfrm>
              <a:off x="-787" y="1042538"/>
              <a:ext cx="1178000" cy="110925"/>
            </a:xfrm>
            <a:custGeom>
              <a:avLst/>
              <a:gdLst/>
              <a:ahLst/>
              <a:cxnLst/>
              <a:rect l="l" t="t" r="r" b="b"/>
              <a:pathLst>
                <a:path w="47120" h="4437" extrusionOk="0">
                  <a:moveTo>
                    <a:pt x="1" y="0"/>
                  </a:moveTo>
                  <a:lnTo>
                    <a:pt x="1" y="4437"/>
                  </a:lnTo>
                  <a:lnTo>
                    <a:pt x="47119" y="4437"/>
                  </a:lnTo>
                  <a:lnTo>
                    <a:pt x="47119"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 name="Google Shape;250;p3"/>
            <p:cNvSpPr/>
            <p:nvPr/>
          </p:nvSpPr>
          <p:spPr>
            <a:xfrm>
              <a:off x="413375" y="1081363"/>
              <a:ext cx="349675" cy="36175"/>
            </a:xfrm>
            <a:custGeom>
              <a:avLst/>
              <a:gdLst/>
              <a:ahLst/>
              <a:cxnLst/>
              <a:rect l="l" t="t" r="r" b="b"/>
              <a:pathLst>
                <a:path w="13987" h="1447" extrusionOk="0">
                  <a:moveTo>
                    <a:pt x="1" y="0"/>
                  </a:moveTo>
                  <a:lnTo>
                    <a:pt x="1" y="1447"/>
                  </a:lnTo>
                  <a:lnTo>
                    <a:pt x="13987" y="1447"/>
                  </a:lnTo>
                  <a:lnTo>
                    <a:pt x="13987"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3"/>
            <p:cNvSpPr/>
            <p:nvPr/>
          </p:nvSpPr>
          <p:spPr>
            <a:xfrm>
              <a:off x="99900" y="1251363"/>
              <a:ext cx="129025" cy="123000"/>
            </a:xfrm>
            <a:custGeom>
              <a:avLst/>
              <a:gdLst/>
              <a:ahLst/>
              <a:cxnLst/>
              <a:rect l="l" t="t" r="r" b="b"/>
              <a:pathLst>
                <a:path w="5161"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 name="Google Shape;252;p3"/>
            <p:cNvSpPr/>
            <p:nvPr/>
          </p:nvSpPr>
          <p:spPr>
            <a:xfrm>
              <a:off x="269900" y="1251363"/>
              <a:ext cx="127825" cy="123000"/>
            </a:xfrm>
            <a:custGeom>
              <a:avLst/>
              <a:gdLst/>
              <a:ahLst/>
              <a:cxnLst/>
              <a:rect l="l" t="t" r="r" b="b"/>
              <a:pathLst>
                <a:path w="5113" h="4920" extrusionOk="0">
                  <a:moveTo>
                    <a:pt x="1" y="0"/>
                  </a:moveTo>
                  <a:lnTo>
                    <a:pt x="1" y="4919"/>
                  </a:lnTo>
                  <a:lnTo>
                    <a:pt x="5113" y="4919"/>
                  </a:lnTo>
                  <a:lnTo>
                    <a:pt x="5113"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 name="Google Shape;253;p3"/>
            <p:cNvSpPr/>
            <p:nvPr/>
          </p:nvSpPr>
          <p:spPr>
            <a:xfrm>
              <a:off x="438700" y="1251363"/>
              <a:ext cx="129025" cy="123000"/>
            </a:xfrm>
            <a:custGeom>
              <a:avLst/>
              <a:gdLst/>
              <a:ahLst/>
              <a:cxnLst/>
              <a:rect l="l" t="t" r="r" b="b"/>
              <a:pathLst>
                <a:path w="5161"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 name="Google Shape;254;p3"/>
            <p:cNvSpPr/>
            <p:nvPr/>
          </p:nvSpPr>
          <p:spPr>
            <a:xfrm>
              <a:off x="60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 name="Google Shape;255;p3"/>
            <p:cNvSpPr/>
            <p:nvPr/>
          </p:nvSpPr>
          <p:spPr>
            <a:xfrm>
              <a:off x="77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 name="Google Shape;256;p3"/>
            <p:cNvSpPr/>
            <p:nvPr/>
          </p:nvSpPr>
          <p:spPr>
            <a:xfrm>
              <a:off x="99900" y="1403263"/>
              <a:ext cx="129025" cy="123025"/>
            </a:xfrm>
            <a:custGeom>
              <a:avLst/>
              <a:gdLst/>
              <a:ahLst/>
              <a:cxnLst/>
              <a:rect l="l" t="t" r="r" b="b"/>
              <a:pathLst>
                <a:path w="5161"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 name="Google Shape;257;p3"/>
            <p:cNvSpPr/>
            <p:nvPr/>
          </p:nvSpPr>
          <p:spPr>
            <a:xfrm>
              <a:off x="269900" y="1403263"/>
              <a:ext cx="127825" cy="123025"/>
            </a:xfrm>
            <a:custGeom>
              <a:avLst/>
              <a:gdLst/>
              <a:ahLst/>
              <a:cxnLst/>
              <a:rect l="l" t="t" r="r" b="b"/>
              <a:pathLst>
                <a:path w="5113" h="4921" extrusionOk="0">
                  <a:moveTo>
                    <a:pt x="1" y="1"/>
                  </a:moveTo>
                  <a:lnTo>
                    <a:pt x="1" y="4920"/>
                  </a:lnTo>
                  <a:lnTo>
                    <a:pt x="5113" y="4920"/>
                  </a:lnTo>
                  <a:lnTo>
                    <a:pt x="5113"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3"/>
            <p:cNvSpPr/>
            <p:nvPr/>
          </p:nvSpPr>
          <p:spPr>
            <a:xfrm>
              <a:off x="438700" y="1403263"/>
              <a:ext cx="129025" cy="123025"/>
            </a:xfrm>
            <a:custGeom>
              <a:avLst/>
              <a:gdLst/>
              <a:ahLst/>
              <a:cxnLst/>
              <a:rect l="l" t="t" r="r" b="b"/>
              <a:pathLst>
                <a:path w="5161"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3"/>
            <p:cNvSpPr/>
            <p:nvPr/>
          </p:nvSpPr>
          <p:spPr>
            <a:xfrm>
              <a:off x="60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3"/>
            <p:cNvSpPr/>
            <p:nvPr/>
          </p:nvSpPr>
          <p:spPr>
            <a:xfrm>
              <a:off x="77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3"/>
            <p:cNvSpPr/>
            <p:nvPr/>
          </p:nvSpPr>
          <p:spPr>
            <a:xfrm>
              <a:off x="99900" y="1555188"/>
              <a:ext cx="129025" cy="121800"/>
            </a:xfrm>
            <a:custGeom>
              <a:avLst/>
              <a:gdLst/>
              <a:ahLst/>
              <a:cxnLst/>
              <a:rect l="l" t="t" r="r" b="b"/>
              <a:pathLst>
                <a:path w="5161" h="4872" extrusionOk="0">
                  <a:moveTo>
                    <a:pt x="1" y="1"/>
                  </a:moveTo>
                  <a:lnTo>
                    <a:pt x="1" y="4872"/>
                  </a:lnTo>
                  <a:lnTo>
                    <a:pt x="5161" y="4872"/>
                  </a:lnTo>
                  <a:lnTo>
                    <a:pt x="5161"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3"/>
            <p:cNvSpPr/>
            <p:nvPr/>
          </p:nvSpPr>
          <p:spPr>
            <a:xfrm>
              <a:off x="269900" y="1555188"/>
              <a:ext cx="127825" cy="121800"/>
            </a:xfrm>
            <a:custGeom>
              <a:avLst/>
              <a:gdLst/>
              <a:ahLst/>
              <a:cxnLst/>
              <a:rect l="l" t="t" r="r" b="b"/>
              <a:pathLst>
                <a:path w="5113" h="4872" extrusionOk="0">
                  <a:moveTo>
                    <a:pt x="1" y="1"/>
                  </a:moveTo>
                  <a:lnTo>
                    <a:pt x="1" y="4872"/>
                  </a:lnTo>
                  <a:lnTo>
                    <a:pt x="5113" y="4872"/>
                  </a:lnTo>
                  <a:lnTo>
                    <a:pt x="5113"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3"/>
            <p:cNvSpPr/>
            <p:nvPr/>
          </p:nvSpPr>
          <p:spPr>
            <a:xfrm>
              <a:off x="438700" y="1555188"/>
              <a:ext cx="129025" cy="121800"/>
            </a:xfrm>
            <a:custGeom>
              <a:avLst/>
              <a:gdLst/>
              <a:ahLst/>
              <a:cxnLst/>
              <a:rect l="l" t="t" r="r" b="b"/>
              <a:pathLst>
                <a:path w="5161"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4" name="Google Shape;264;p3"/>
            <p:cNvSpPr/>
            <p:nvPr/>
          </p:nvSpPr>
          <p:spPr>
            <a:xfrm>
              <a:off x="60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5" name="Google Shape;265;p3"/>
            <p:cNvSpPr/>
            <p:nvPr/>
          </p:nvSpPr>
          <p:spPr>
            <a:xfrm>
              <a:off x="77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3"/>
            <p:cNvSpPr/>
            <p:nvPr/>
          </p:nvSpPr>
          <p:spPr>
            <a:xfrm>
              <a:off x="99900" y="1707113"/>
              <a:ext cx="129025" cy="121800"/>
            </a:xfrm>
            <a:custGeom>
              <a:avLst/>
              <a:gdLst/>
              <a:ahLst/>
              <a:cxnLst/>
              <a:rect l="l" t="t" r="r" b="b"/>
              <a:pathLst>
                <a:path w="5161"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3"/>
            <p:cNvSpPr/>
            <p:nvPr/>
          </p:nvSpPr>
          <p:spPr>
            <a:xfrm>
              <a:off x="269900" y="1707113"/>
              <a:ext cx="127825" cy="121800"/>
            </a:xfrm>
            <a:custGeom>
              <a:avLst/>
              <a:gdLst/>
              <a:ahLst/>
              <a:cxnLst/>
              <a:rect l="l" t="t" r="r" b="b"/>
              <a:pathLst>
                <a:path w="5113" h="4872" extrusionOk="0">
                  <a:moveTo>
                    <a:pt x="1" y="0"/>
                  </a:moveTo>
                  <a:lnTo>
                    <a:pt x="1" y="4871"/>
                  </a:lnTo>
                  <a:lnTo>
                    <a:pt x="5113" y="4871"/>
                  </a:lnTo>
                  <a:lnTo>
                    <a:pt x="5113"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3"/>
            <p:cNvSpPr/>
            <p:nvPr/>
          </p:nvSpPr>
          <p:spPr>
            <a:xfrm>
              <a:off x="438700" y="1707113"/>
              <a:ext cx="129025" cy="121800"/>
            </a:xfrm>
            <a:custGeom>
              <a:avLst/>
              <a:gdLst/>
              <a:ahLst/>
              <a:cxnLst/>
              <a:rect l="l" t="t" r="r" b="b"/>
              <a:pathLst>
                <a:path w="5161"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3"/>
            <p:cNvSpPr/>
            <p:nvPr/>
          </p:nvSpPr>
          <p:spPr>
            <a:xfrm>
              <a:off x="60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3"/>
            <p:cNvSpPr/>
            <p:nvPr/>
          </p:nvSpPr>
          <p:spPr>
            <a:xfrm>
              <a:off x="77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3"/>
            <p:cNvSpPr/>
            <p:nvPr/>
          </p:nvSpPr>
          <p:spPr>
            <a:xfrm>
              <a:off x="823325" y="1293563"/>
              <a:ext cx="39800" cy="38600"/>
            </a:xfrm>
            <a:custGeom>
              <a:avLst/>
              <a:gdLst/>
              <a:ahLst/>
              <a:cxnLst/>
              <a:rect l="l" t="t" r="r" b="b"/>
              <a:pathLst>
                <a:path w="1592" h="1544" extrusionOk="0">
                  <a:moveTo>
                    <a:pt x="772" y="0"/>
                  </a:moveTo>
                  <a:cubicBezTo>
                    <a:pt x="386" y="0"/>
                    <a:pt x="0" y="338"/>
                    <a:pt x="0" y="772"/>
                  </a:cubicBezTo>
                  <a:cubicBezTo>
                    <a:pt x="0" y="1206"/>
                    <a:pt x="386" y="1543"/>
                    <a:pt x="772" y="1543"/>
                  </a:cubicBezTo>
                  <a:cubicBezTo>
                    <a:pt x="1206" y="1543"/>
                    <a:pt x="1592" y="1206"/>
                    <a:pt x="1592" y="772"/>
                  </a:cubicBezTo>
                  <a:cubicBezTo>
                    <a:pt x="1592" y="338"/>
                    <a:pt x="1206" y="0"/>
                    <a:pt x="77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3"/>
            <p:cNvSpPr/>
            <p:nvPr/>
          </p:nvSpPr>
          <p:spPr>
            <a:xfrm>
              <a:off x="817300" y="1445463"/>
              <a:ext cx="45825" cy="38800"/>
            </a:xfrm>
            <a:custGeom>
              <a:avLst/>
              <a:gdLst/>
              <a:ahLst/>
              <a:cxnLst/>
              <a:rect l="l" t="t" r="r" b="b"/>
              <a:pathLst>
                <a:path w="1833" h="1552" extrusionOk="0">
                  <a:moveTo>
                    <a:pt x="1061" y="1"/>
                  </a:moveTo>
                  <a:cubicBezTo>
                    <a:pt x="338" y="1"/>
                    <a:pt x="0" y="821"/>
                    <a:pt x="482" y="1303"/>
                  </a:cubicBezTo>
                  <a:cubicBezTo>
                    <a:pt x="655" y="1476"/>
                    <a:pt x="859" y="1551"/>
                    <a:pt x="1055" y="1551"/>
                  </a:cubicBezTo>
                  <a:cubicBezTo>
                    <a:pt x="1460" y="1551"/>
                    <a:pt x="1833" y="1228"/>
                    <a:pt x="1833" y="773"/>
                  </a:cubicBezTo>
                  <a:cubicBezTo>
                    <a:pt x="1833" y="338"/>
                    <a:pt x="1495" y="1"/>
                    <a:pt x="106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3"/>
            <p:cNvSpPr/>
            <p:nvPr/>
          </p:nvSpPr>
          <p:spPr>
            <a:xfrm>
              <a:off x="817300" y="1597388"/>
              <a:ext cx="45825" cy="38800"/>
            </a:xfrm>
            <a:custGeom>
              <a:avLst/>
              <a:gdLst/>
              <a:ahLst/>
              <a:cxnLst/>
              <a:rect l="l" t="t" r="r" b="b"/>
              <a:pathLst>
                <a:path w="1833" h="1552" extrusionOk="0">
                  <a:moveTo>
                    <a:pt x="1061" y="1"/>
                  </a:moveTo>
                  <a:cubicBezTo>
                    <a:pt x="338" y="1"/>
                    <a:pt x="0" y="820"/>
                    <a:pt x="482" y="1303"/>
                  </a:cubicBezTo>
                  <a:cubicBezTo>
                    <a:pt x="639" y="1476"/>
                    <a:pt x="838" y="1551"/>
                    <a:pt x="1033" y="1551"/>
                  </a:cubicBezTo>
                  <a:cubicBezTo>
                    <a:pt x="1438" y="1551"/>
                    <a:pt x="1833" y="1227"/>
                    <a:pt x="1833" y="772"/>
                  </a:cubicBezTo>
                  <a:cubicBezTo>
                    <a:pt x="1833" y="338"/>
                    <a:pt x="1495" y="1"/>
                    <a:pt x="106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4" name="Google Shape;274;p3"/>
            <p:cNvSpPr/>
            <p:nvPr/>
          </p:nvSpPr>
          <p:spPr>
            <a:xfrm>
              <a:off x="817300" y="1749213"/>
              <a:ext cx="45825" cy="38875"/>
            </a:xfrm>
            <a:custGeom>
              <a:avLst/>
              <a:gdLst/>
              <a:ahLst/>
              <a:cxnLst/>
              <a:rect l="l" t="t" r="r" b="b"/>
              <a:pathLst>
                <a:path w="1833" h="1555" extrusionOk="0">
                  <a:moveTo>
                    <a:pt x="1134" y="0"/>
                  </a:moveTo>
                  <a:cubicBezTo>
                    <a:pt x="1110" y="0"/>
                    <a:pt x="1086" y="2"/>
                    <a:pt x="1061" y="4"/>
                  </a:cubicBezTo>
                  <a:cubicBezTo>
                    <a:pt x="338" y="4"/>
                    <a:pt x="0" y="824"/>
                    <a:pt x="482" y="1306"/>
                  </a:cubicBezTo>
                  <a:cubicBezTo>
                    <a:pt x="655" y="1479"/>
                    <a:pt x="859" y="1555"/>
                    <a:pt x="1055" y="1555"/>
                  </a:cubicBezTo>
                  <a:cubicBezTo>
                    <a:pt x="1460" y="1555"/>
                    <a:pt x="1833" y="1231"/>
                    <a:pt x="1833" y="776"/>
                  </a:cubicBezTo>
                  <a:cubicBezTo>
                    <a:pt x="1833" y="367"/>
                    <a:pt x="1533" y="0"/>
                    <a:pt x="113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3"/>
            <p:cNvSpPr/>
            <p:nvPr/>
          </p:nvSpPr>
          <p:spPr>
            <a:xfrm>
              <a:off x="94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3"/>
            <p:cNvSpPr/>
            <p:nvPr/>
          </p:nvSpPr>
          <p:spPr>
            <a:xfrm>
              <a:off x="94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3"/>
            <p:cNvSpPr/>
            <p:nvPr/>
          </p:nvSpPr>
          <p:spPr>
            <a:xfrm>
              <a:off x="94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8" name="Google Shape;278;p3"/>
            <p:cNvSpPr/>
            <p:nvPr/>
          </p:nvSpPr>
          <p:spPr>
            <a:xfrm>
              <a:off x="94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9" name="Google Shape;279;p3"/>
            <p:cNvSpPr/>
            <p:nvPr/>
          </p:nvSpPr>
          <p:spPr>
            <a:xfrm>
              <a:off x="993325" y="1293563"/>
              <a:ext cx="39800" cy="38600"/>
            </a:xfrm>
            <a:custGeom>
              <a:avLst/>
              <a:gdLst/>
              <a:ahLst/>
              <a:cxnLst/>
              <a:rect l="l" t="t" r="r" b="b"/>
              <a:pathLst>
                <a:path w="1592" h="1544" extrusionOk="0">
                  <a:moveTo>
                    <a:pt x="772" y="0"/>
                  </a:moveTo>
                  <a:cubicBezTo>
                    <a:pt x="338" y="0"/>
                    <a:pt x="0" y="338"/>
                    <a:pt x="0" y="772"/>
                  </a:cubicBezTo>
                  <a:cubicBezTo>
                    <a:pt x="0" y="1206"/>
                    <a:pt x="338" y="1543"/>
                    <a:pt x="772" y="1543"/>
                  </a:cubicBezTo>
                  <a:cubicBezTo>
                    <a:pt x="1206" y="1543"/>
                    <a:pt x="1592" y="1206"/>
                    <a:pt x="1592" y="772"/>
                  </a:cubicBezTo>
                  <a:cubicBezTo>
                    <a:pt x="1592" y="338"/>
                    <a:pt x="1206" y="0"/>
                    <a:pt x="77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3"/>
            <p:cNvSpPr/>
            <p:nvPr/>
          </p:nvSpPr>
          <p:spPr>
            <a:xfrm>
              <a:off x="987300" y="1445463"/>
              <a:ext cx="45825" cy="38800"/>
            </a:xfrm>
            <a:custGeom>
              <a:avLst/>
              <a:gdLst/>
              <a:ahLst/>
              <a:cxnLst/>
              <a:rect l="l" t="t" r="r" b="b"/>
              <a:pathLst>
                <a:path w="1833" h="1552" extrusionOk="0">
                  <a:moveTo>
                    <a:pt x="1013" y="1"/>
                  </a:moveTo>
                  <a:cubicBezTo>
                    <a:pt x="338" y="1"/>
                    <a:pt x="0" y="821"/>
                    <a:pt x="482" y="1303"/>
                  </a:cubicBezTo>
                  <a:cubicBezTo>
                    <a:pt x="640" y="1476"/>
                    <a:pt x="838" y="1551"/>
                    <a:pt x="1033" y="1551"/>
                  </a:cubicBezTo>
                  <a:cubicBezTo>
                    <a:pt x="1438" y="1551"/>
                    <a:pt x="1833" y="1228"/>
                    <a:pt x="1833" y="773"/>
                  </a:cubicBezTo>
                  <a:cubicBezTo>
                    <a:pt x="1833" y="338"/>
                    <a:pt x="1447" y="1"/>
                    <a:pt x="101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3"/>
            <p:cNvSpPr/>
            <p:nvPr/>
          </p:nvSpPr>
          <p:spPr>
            <a:xfrm>
              <a:off x="987300" y="1597388"/>
              <a:ext cx="45825" cy="38800"/>
            </a:xfrm>
            <a:custGeom>
              <a:avLst/>
              <a:gdLst/>
              <a:ahLst/>
              <a:cxnLst/>
              <a:rect l="l" t="t" r="r" b="b"/>
              <a:pathLst>
                <a:path w="1833" h="1552" extrusionOk="0">
                  <a:moveTo>
                    <a:pt x="1013" y="1"/>
                  </a:moveTo>
                  <a:cubicBezTo>
                    <a:pt x="338" y="1"/>
                    <a:pt x="0" y="820"/>
                    <a:pt x="482" y="1303"/>
                  </a:cubicBezTo>
                  <a:cubicBezTo>
                    <a:pt x="640" y="1476"/>
                    <a:pt x="838" y="1551"/>
                    <a:pt x="1033" y="1551"/>
                  </a:cubicBezTo>
                  <a:cubicBezTo>
                    <a:pt x="1438" y="1551"/>
                    <a:pt x="1833" y="1227"/>
                    <a:pt x="1833" y="772"/>
                  </a:cubicBezTo>
                  <a:cubicBezTo>
                    <a:pt x="1833" y="338"/>
                    <a:pt x="1447" y="1"/>
                    <a:pt x="101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2" name="Google Shape;282;p3"/>
            <p:cNvSpPr/>
            <p:nvPr/>
          </p:nvSpPr>
          <p:spPr>
            <a:xfrm>
              <a:off x="987300" y="1749213"/>
              <a:ext cx="45825" cy="38875"/>
            </a:xfrm>
            <a:custGeom>
              <a:avLst/>
              <a:gdLst/>
              <a:ahLst/>
              <a:cxnLst/>
              <a:rect l="l" t="t" r="r" b="b"/>
              <a:pathLst>
                <a:path w="1833" h="1555" extrusionOk="0">
                  <a:moveTo>
                    <a:pt x="1087" y="0"/>
                  </a:moveTo>
                  <a:cubicBezTo>
                    <a:pt x="1062" y="0"/>
                    <a:pt x="1038" y="2"/>
                    <a:pt x="1013" y="4"/>
                  </a:cubicBezTo>
                  <a:cubicBezTo>
                    <a:pt x="338" y="4"/>
                    <a:pt x="0" y="824"/>
                    <a:pt x="482" y="1306"/>
                  </a:cubicBezTo>
                  <a:cubicBezTo>
                    <a:pt x="640" y="1479"/>
                    <a:pt x="838" y="1555"/>
                    <a:pt x="1033" y="1555"/>
                  </a:cubicBezTo>
                  <a:cubicBezTo>
                    <a:pt x="1438" y="1555"/>
                    <a:pt x="1833" y="1231"/>
                    <a:pt x="1833" y="776"/>
                  </a:cubicBezTo>
                  <a:cubicBezTo>
                    <a:pt x="1833" y="367"/>
                    <a:pt x="1490" y="0"/>
                    <a:pt x="108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3"/>
            <p:cNvSpPr/>
            <p:nvPr/>
          </p:nvSpPr>
          <p:spPr>
            <a:xfrm>
              <a:off x="647275" y="1293563"/>
              <a:ext cx="45850" cy="38775"/>
            </a:xfrm>
            <a:custGeom>
              <a:avLst/>
              <a:gdLst/>
              <a:ahLst/>
              <a:cxnLst/>
              <a:rect l="l" t="t" r="r" b="b"/>
              <a:pathLst>
                <a:path w="1834" h="1551" extrusionOk="0">
                  <a:moveTo>
                    <a:pt x="1062" y="0"/>
                  </a:moveTo>
                  <a:cubicBezTo>
                    <a:pt x="339" y="0"/>
                    <a:pt x="1" y="820"/>
                    <a:pt x="483" y="1302"/>
                  </a:cubicBezTo>
                  <a:cubicBezTo>
                    <a:pt x="640" y="1475"/>
                    <a:pt x="838" y="1551"/>
                    <a:pt x="1034" y="1551"/>
                  </a:cubicBezTo>
                  <a:cubicBezTo>
                    <a:pt x="1439" y="1551"/>
                    <a:pt x="1834" y="1227"/>
                    <a:pt x="1834" y="772"/>
                  </a:cubicBezTo>
                  <a:cubicBezTo>
                    <a:pt x="1834"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3"/>
            <p:cNvSpPr/>
            <p:nvPr/>
          </p:nvSpPr>
          <p:spPr>
            <a:xfrm>
              <a:off x="647275" y="1445463"/>
              <a:ext cx="45850" cy="38800"/>
            </a:xfrm>
            <a:custGeom>
              <a:avLst/>
              <a:gdLst/>
              <a:ahLst/>
              <a:cxnLst/>
              <a:rect l="l" t="t" r="r" b="b"/>
              <a:pathLst>
                <a:path w="1834" h="1552" extrusionOk="0">
                  <a:moveTo>
                    <a:pt x="1062" y="1"/>
                  </a:moveTo>
                  <a:cubicBezTo>
                    <a:pt x="339" y="1"/>
                    <a:pt x="1" y="821"/>
                    <a:pt x="483" y="1303"/>
                  </a:cubicBezTo>
                  <a:cubicBezTo>
                    <a:pt x="640" y="1476"/>
                    <a:pt x="838" y="1551"/>
                    <a:pt x="1034" y="1551"/>
                  </a:cubicBezTo>
                  <a:cubicBezTo>
                    <a:pt x="1439" y="1551"/>
                    <a:pt x="1834" y="1228"/>
                    <a:pt x="1834" y="773"/>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3"/>
            <p:cNvSpPr/>
            <p:nvPr/>
          </p:nvSpPr>
          <p:spPr>
            <a:xfrm>
              <a:off x="647275" y="1597388"/>
              <a:ext cx="45850" cy="38800"/>
            </a:xfrm>
            <a:custGeom>
              <a:avLst/>
              <a:gdLst/>
              <a:ahLst/>
              <a:cxnLst/>
              <a:rect l="l" t="t" r="r" b="b"/>
              <a:pathLst>
                <a:path w="1834" h="1552" extrusionOk="0">
                  <a:moveTo>
                    <a:pt x="1062" y="1"/>
                  </a:moveTo>
                  <a:cubicBezTo>
                    <a:pt x="339" y="1"/>
                    <a:pt x="1" y="820"/>
                    <a:pt x="483" y="1303"/>
                  </a:cubicBezTo>
                  <a:cubicBezTo>
                    <a:pt x="640" y="1476"/>
                    <a:pt x="838" y="1551"/>
                    <a:pt x="1034" y="1551"/>
                  </a:cubicBezTo>
                  <a:cubicBezTo>
                    <a:pt x="1439" y="1551"/>
                    <a:pt x="1834" y="1227"/>
                    <a:pt x="1834" y="772"/>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3"/>
            <p:cNvSpPr/>
            <p:nvPr/>
          </p:nvSpPr>
          <p:spPr>
            <a:xfrm>
              <a:off x="647275" y="1749213"/>
              <a:ext cx="45850" cy="38875"/>
            </a:xfrm>
            <a:custGeom>
              <a:avLst/>
              <a:gdLst/>
              <a:ahLst/>
              <a:cxnLst/>
              <a:rect l="l" t="t" r="r" b="b"/>
              <a:pathLst>
                <a:path w="1834" h="1555" extrusionOk="0">
                  <a:moveTo>
                    <a:pt x="1135" y="0"/>
                  </a:moveTo>
                  <a:cubicBezTo>
                    <a:pt x="1111" y="0"/>
                    <a:pt x="1087" y="2"/>
                    <a:pt x="1062" y="4"/>
                  </a:cubicBezTo>
                  <a:cubicBezTo>
                    <a:pt x="339" y="4"/>
                    <a:pt x="1" y="824"/>
                    <a:pt x="483" y="1306"/>
                  </a:cubicBezTo>
                  <a:cubicBezTo>
                    <a:pt x="640" y="1479"/>
                    <a:pt x="838" y="1555"/>
                    <a:pt x="1034" y="1555"/>
                  </a:cubicBezTo>
                  <a:cubicBezTo>
                    <a:pt x="1439" y="1555"/>
                    <a:pt x="1834" y="1231"/>
                    <a:pt x="1834" y="776"/>
                  </a:cubicBezTo>
                  <a:cubicBezTo>
                    <a:pt x="1834"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3"/>
            <p:cNvSpPr/>
            <p:nvPr/>
          </p:nvSpPr>
          <p:spPr>
            <a:xfrm>
              <a:off x="477275" y="1293563"/>
              <a:ext cx="45850" cy="38775"/>
            </a:xfrm>
            <a:custGeom>
              <a:avLst/>
              <a:gdLst/>
              <a:ahLst/>
              <a:cxnLst/>
              <a:rect l="l" t="t" r="r" b="b"/>
              <a:pathLst>
                <a:path w="1834" h="1551" extrusionOk="0">
                  <a:moveTo>
                    <a:pt x="1062" y="0"/>
                  </a:moveTo>
                  <a:cubicBezTo>
                    <a:pt x="338" y="0"/>
                    <a:pt x="1" y="820"/>
                    <a:pt x="483" y="1302"/>
                  </a:cubicBezTo>
                  <a:cubicBezTo>
                    <a:pt x="640" y="1475"/>
                    <a:pt x="838" y="1551"/>
                    <a:pt x="1034" y="1551"/>
                  </a:cubicBezTo>
                  <a:cubicBezTo>
                    <a:pt x="1439" y="1551"/>
                    <a:pt x="1834" y="1227"/>
                    <a:pt x="1834" y="772"/>
                  </a:cubicBezTo>
                  <a:cubicBezTo>
                    <a:pt x="1834"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3"/>
            <p:cNvSpPr/>
            <p:nvPr/>
          </p:nvSpPr>
          <p:spPr>
            <a:xfrm>
              <a:off x="477275" y="1445463"/>
              <a:ext cx="45850" cy="38800"/>
            </a:xfrm>
            <a:custGeom>
              <a:avLst/>
              <a:gdLst/>
              <a:ahLst/>
              <a:cxnLst/>
              <a:rect l="l" t="t" r="r" b="b"/>
              <a:pathLst>
                <a:path w="1834" h="1552" extrusionOk="0">
                  <a:moveTo>
                    <a:pt x="1062" y="1"/>
                  </a:moveTo>
                  <a:cubicBezTo>
                    <a:pt x="338" y="1"/>
                    <a:pt x="1" y="821"/>
                    <a:pt x="483" y="1303"/>
                  </a:cubicBezTo>
                  <a:cubicBezTo>
                    <a:pt x="656" y="1476"/>
                    <a:pt x="860" y="1551"/>
                    <a:pt x="1055" y="1551"/>
                  </a:cubicBezTo>
                  <a:cubicBezTo>
                    <a:pt x="1461" y="1551"/>
                    <a:pt x="1834" y="1228"/>
                    <a:pt x="1834" y="773"/>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9" name="Google Shape;289;p3"/>
            <p:cNvSpPr/>
            <p:nvPr/>
          </p:nvSpPr>
          <p:spPr>
            <a:xfrm>
              <a:off x="477275" y="1597388"/>
              <a:ext cx="45850" cy="38800"/>
            </a:xfrm>
            <a:custGeom>
              <a:avLst/>
              <a:gdLst/>
              <a:ahLst/>
              <a:cxnLst/>
              <a:rect l="l" t="t" r="r" b="b"/>
              <a:pathLst>
                <a:path w="1834" h="1552" extrusionOk="0">
                  <a:moveTo>
                    <a:pt x="1062" y="1"/>
                  </a:moveTo>
                  <a:cubicBezTo>
                    <a:pt x="338" y="1"/>
                    <a:pt x="1" y="820"/>
                    <a:pt x="483" y="1303"/>
                  </a:cubicBezTo>
                  <a:cubicBezTo>
                    <a:pt x="640" y="1476"/>
                    <a:pt x="838" y="1551"/>
                    <a:pt x="1034" y="1551"/>
                  </a:cubicBezTo>
                  <a:cubicBezTo>
                    <a:pt x="1439" y="1551"/>
                    <a:pt x="1834" y="1227"/>
                    <a:pt x="1834" y="772"/>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3"/>
            <p:cNvSpPr/>
            <p:nvPr/>
          </p:nvSpPr>
          <p:spPr>
            <a:xfrm>
              <a:off x="477275" y="1749213"/>
              <a:ext cx="45850" cy="38875"/>
            </a:xfrm>
            <a:custGeom>
              <a:avLst/>
              <a:gdLst/>
              <a:ahLst/>
              <a:cxnLst/>
              <a:rect l="l" t="t" r="r" b="b"/>
              <a:pathLst>
                <a:path w="1834" h="1555" extrusionOk="0">
                  <a:moveTo>
                    <a:pt x="1135" y="0"/>
                  </a:moveTo>
                  <a:cubicBezTo>
                    <a:pt x="1111" y="0"/>
                    <a:pt x="1087" y="2"/>
                    <a:pt x="1062" y="4"/>
                  </a:cubicBezTo>
                  <a:cubicBezTo>
                    <a:pt x="338" y="4"/>
                    <a:pt x="1" y="824"/>
                    <a:pt x="483" y="1306"/>
                  </a:cubicBezTo>
                  <a:cubicBezTo>
                    <a:pt x="656" y="1479"/>
                    <a:pt x="860" y="1555"/>
                    <a:pt x="1055" y="1555"/>
                  </a:cubicBezTo>
                  <a:cubicBezTo>
                    <a:pt x="1461" y="1555"/>
                    <a:pt x="1834" y="1231"/>
                    <a:pt x="1834" y="776"/>
                  </a:cubicBezTo>
                  <a:cubicBezTo>
                    <a:pt x="1834"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3"/>
            <p:cNvSpPr/>
            <p:nvPr/>
          </p:nvSpPr>
          <p:spPr>
            <a:xfrm>
              <a:off x="307275" y="1293563"/>
              <a:ext cx="45850" cy="38775"/>
            </a:xfrm>
            <a:custGeom>
              <a:avLst/>
              <a:gdLst/>
              <a:ahLst/>
              <a:cxnLst/>
              <a:rect l="l" t="t" r="r" b="b"/>
              <a:pathLst>
                <a:path w="1834" h="1551" extrusionOk="0">
                  <a:moveTo>
                    <a:pt x="1062" y="0"/>
                  </a:moveTo>
                  <a:cubicBezTo>
                    <a:pt x="338" y="0"/>
                    <a:pt x="1" y="820"/>
                    <a:pt x="483" y="1302"/>
                  </a:cubicBezTo>
                  <a:cubicBezTo>
                    <a:pt x="656" y="1475"/>
                    <a:pt x="859" y="1551"/>
                    <a:pt x="1055" y="1551"/>
                  </a:cubicBezTo>
                  <a:cubicBezTo>
                    <a:pt x="1461" y="1551"/>
                    <a:pt x="1833" y="1227"/>
                    <a:pt x="1833" y="772"/>
                  </a:cubicBezTo>
                  <a:cubicBezTo>
                    <a:pt x="1833"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3"/>
            <p:cNvSpPr/>
            <p:nvPr/>
          </p:nvSpPr>
          <p:spPr>
            <a:xfrm>
              <a:off x="307275" y="1445463"/>
              <a:ext cx="45850" cy="38800"/>
            </a:xfrm>
            <a:custGeom>
              <a:avLst/>
              <a:gdLst/>
              <a:ahLst/>
              <a:cxnLst/>
              <a:rect l="l" t="t" r="r" b="b"/>
              <a:pathLst>
                <a:path w="1834" h="1552" extrusionOk="0">
                  <a:moveTo>
                    <a:pt x="1062" y="1"/>
                  </a:moveTo>
                  <a:cubicBezTo>
                    <a:pt x="338" y="1"/>
                    <a:pt x="1" y="821"/>
                    <a:pt x="483" y="1303"/>
                  </a:cubicBezTo>
                  <a:cubicBezTo>
                    <a:pt x="656" y="1476"/>
                    <a:pt x="859" y="1551"/>
                    <a:pt x="1055" y="1551"/>
                  </a:cubicBezTo>
                  <a:cubicBezTo>
                    <a:pt x="1461" y="1551"/>
                    <a:pt x="1833" y="1228"/>
                    <a:pt x="1833" y="773"/>
                  </a:cubicBezTo>
                  <a:cubicBezTo>
                    <a:pt x="1833"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3"/>
            <p:cNvSpPr/>
            <p:nvPr/>
          </p:nvSpPr>
          <p:spPr>
            <a:xfrm>
              <a:off x="307275" y="1597388"/>
              <a:ext cx="45850" cy="38800"/>
            </a:xfrm>
            <a:custGeom>
              <a:avLst/>
              <a:gdLst/>
              <a:ahLst/>
              <a:cxnLst/>
              <a:rect l="l" t="t" r="r" b="b"/>
              <a:pathLst>
                <a:path w="1834" h="1552" extrusionOk="0">
                  <a:moveTo>
                    <a:pt x="1062" y="1"/>
                  </a:moveTo>
                  <a:cubicBezTo>
                    <a:pt x="338" y="1"/>
                    <a:pt x="1" y="820"/>
                    <a:pt x="483" y="1303"/>
                  </a:cubicBezTo>
                  <a:cubicBezTo>
                    <a:pt x="656" y="1476"/>
                    <a:pt x="859" y="1551"/>
                    <a:pt x="1055" y="1551"/>
                  </a:cubicBezTo>
                  <a:cubicBezTo>
                    <a:pt x="1461" y="1551"/>
                    <a:pt x="1833" y="1227"/>
                    <a:pt x="1833" y="772"/>
                  </a:cubicBezTo>
                  <a:cubicBezTo>
                    <a:pt x="1833" y="338"/>
                    <a:pt x="1496" y="1"/>
                    <a:pt x="1062"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3"/>
            <p:cNvSpPr/>
            <p:nvPr/>
          </p:nvSpPr>
          <p:spPr>
            <a:xfrm>
              <a:off x="307275" y="1749213"/>
              <a:ext cx="45850" cy="38875"/>
            </a:xfrm>
            <a:custGeom>
              <a:avLst/>
              <a:gdLst/>
              <a:ahLst/>
              <a:cxnLst/>
              <a:rect l="l" t="t" r="r" b="b"/>
              <a:pathLst>
                <a:path w="1834" h="1555" extrusionOk="0">
                  <a:moveTo>
                    <a:pt x="1135" y="0"/>
                  </a:moveTo>
                  <a:cubicBezTo>
                    <a:pt x="1111" y="0"/>
                    <a:pt x="1087" y="2"/>
                    <a:pt x="1062" y="4"/>
                  </a:cubicBezTo>
                  <a:cubicBezTo>
                    <a:pt x="338" y="4"/>
                    <a:pt x="1" y="824"/>
                    <a:pt x="483" y="1306"/>
                  </a:cubicBezTo>
                  <a:cubicBezTo>
                    <a:pt x="656" y="1479"/>
                    <a:pt x="859" y="1555"/>
                    <a:pt x="1055" y="1555"/>
                  </a:cubicBezTo>
                  <a:cubicBezTo>
                    <a:pt x="1461" y="1555"/>
                    <a:pt x="1833" y="1231"/>
                    <a:pt x="1833" y="776"/>
                  </a:cubicBezTo>
                  <a:cubicBezTo>
                    <a:pt x="1833"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3"/>
            <p:cNvSpPr/>
            <p:nvPr/>
          </p:nvSpPr>
          <p:spPr>
            <a:xfrm>
              <a:off x="137275" y="1293563"/>
              <a:ext cx="45850" cy="38775"/>
            </a:xfrm>
            <a:custGeom>
              <a:avLst/>
              <a:gdLst/>
              <a:ahLst/>
              <a:cxnLst/>
              <a:rect l="l" t="t" r="r" b="b"/>
              <a:pathLst>
                <a:path w="1834" h="1551" extrusionOk="0">
                  <a:moveTo>
                    <a:pt x="1062" y="0"/>
                  </a:moveTo>
                  <a:cubicBezTo>
                    <a:pt x="387" y="0"/>
                    <a:pt x="1" y="820"/>
                    <a:pt x="531" y="1302"/>
                  </a:cubicBezTo>
                  <a:cubicBezTo>
                    <a:pt x="688" y="1475"/>
                    <a:pt x="881" y="1551"/>
                    <a:pt x="1070" y="1551"/>
                  </a:cubicBezTo>
                  <a:cubicBezTo>
                    <a:pt x="1461" y="1551"/>
                    <a:pt x="1833" y="1227"/>
                    <a:pt x="1833" y="772"/>
                  </a:cubicBezTo>
                  <a:cubicBezTo>
                    <a:pt x="1833"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3"/>
            <p:cNvSpPr/>
            <p:nvPr/>
          </p:nvSpPr>
          <p:spPr>
            <a:xfrm>
              <a:off x="137275" y="1445463"/>
              <a:ext cx="45850" cy="38800"/>
            </a:xfrm>
            <a:custGeom>
              <a:avLst/>
              <a:gdLst/>
              <a:ahLst/>
              <a:cxnLst/>
              <a:rect l="l" t="t" r="r" b="b"/>
              <a:pathLst>
                <a:path w="1834" h="1552" extrusionOk="0">
                  <a:moveTo>
                    <a:pt x="1062" y="1"/>
                  </a:moveTo>
                  <a:cubicBezTo>
                    <a:pt x="338" y="1"/>
                    <a:pt x="1" y="821"/>
                    <a:pt x="531" y="1303"/>
                  </a:cubicBezTo>
                  <a:cubicBezTo>
                    <a:pt x="688" y="1476"/>
                    <a:pt x="881" y="1551"/>
                    <a:pt x="1070" y="1551"/>
                  </a:cubicBezTo>
                  <a:cubicBezTo>
                    <a:pt x="1461" y="1551"/>
                    <a:pt x="1833" y="1228"/>
                    <a:pt x="1833" y="773"/>
                  </a:cubicBezTo>
                  <a:cubicBezTo>
                    <a:pt x="1833"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3"/>
            <p:cNvSpPr/>
            <p:nvPr/>
          </p:nvSpPr>
          <p:spPr>
            <a:xfrm>
              <a:off x="137275" y="1597388"/>
              <a:ext cx="45850" cy="38800"/>
            </a:xfrm>
            <a:custGeom>
              <a:avLst/>
              <a:gdLst/>
              <a:ahLst/>
              <a:cxnLst/>
              <a:rect l="l" t="t" r="r" b="b"/>
              <a:pathLst>
                <a:path w="1834" h="1552" extrusionOk="0">
                  <a:moveTo>
                    <a:pt x="1062" y="1"/>
                  </a:moveTo>
                  <a:cubicBezTo>
                    <a:pt x="387" y="1"/>
                    <a:pt x="1" y="820"/>
                    <a:pt x="531" y="1303"/>
                  </a:cubicBezTo>
                  <a:cubicBezTo>
                    <a:pt x="688" y="1476"/>
                    <a:pt x="881" y="1551"/>
                    <a:pt x="1070" y="1551"/>
                  </a:cubicBezTo>
                  <a:cubicBezTo>
                    <a:pt x="1461" y="1551"/>
                    <a:pt x="1833" y="1227"/>
                    <a:pt x="1833" y="772"/>
                  </a:cubicBezTo>
                  <a:cubicBezTo>
                    <a:pt x="1833" y="338"/>
                    <a:pt x="1496" y="1"/>
                    <a:pt x="1062"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3"/>
            <p:cNvSpPr/>
            <p:nvPr/>
          </p:nvSpPr>
          <p:spPr>
            <a:xfrm>
              <a:off x="137275" y="1749213"/>
              <a:ext cx="45850" cy="38875"/>
            </a:xfrm>
            <a:custGeom>
              <a:avLst/>
              <a:gdLst/>
              <a:ahLst/>
              <a:cxnLst/>
              <a:rect l="l" t="t" r="r" b="b"/>
              <a:pathLst>
                <a:path w="1834" h="1555" extrusionOk="0">
                  <a:moveTo>
                    <a:pt x="1135" y="0"/>
                  </a:moveTo>
                  <a:cubicBezTo>
                    <a:pt x="1111" y="0"/>
                    <a:pt x="1086" y="2"/>
                    <a:pt x="1062" y="4"/>
                  </a:cubicBezTo>
                  <a:cubicBezTo>
                    <a:pt x="338" y="4"/>
                    <a:pt x="1" y="824"/>
                    <a:pt x="531" y="1306"/>
                  </a:cubicBezTo>
                  <a:cubicBezTo>
                    <a:pt x="688" y="1479"/>
                    <a:pt x="881" y="1555"/>
                    <a:pt x="1070" y="1555"/>
                  </a:cubicBezTo>
                  <a:cubicBezTo>
                    <a:pt x="1461" y="1555"/>
                    <a:pt x="1833" y="1231"/>
                    <a:pt x="1833" y="776"/>
                  </a:cubicBezTo>
                  <a:cubicBezTo>
                    <a:pt x="1833"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3"/>
            <p:cNvSpPr/>
            <p:nvPr/>
          </p:nvSpPr>
          <p:spPr>
            <a:xfrm>
              <a:off x="993325" y="1089788"/>
              <a:ext cx="133850" cy="18125"/>
            </a:xfrm>
            <a:custGeom>
              <a:avLst/>
              <a:gdLst/>
              <a:ahLst/>
              <a:cxnLst/>
              <a:rect l="l" t="t" r="r" b="b"/>
              <a:pathLst>
                <a:path w="5354" h="725" extrusionOk="0">
                  <a:moveTo>
                    <a:pt x="0" y="1"/>
                  </a:moveTo>
                  <a:lnTo>
                    <a:pt x="0" y="724"/>
                  </a:lnTo>
                  <a:lnTo>
                    <a:pt x="5354" y="724"/>
                  </a:lnTo>
                  <a:lnTo>
                    <a:pt x="53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3"/>
            <p:cNvSpPr/>
            <p:nvPr/>
          </p:nvSpPr>
          <p:spPr>
            <a:xfrm>
              <a:off x="49275" y="1089788"/>
              <a:ext cx="133850" cy="18125"/>
            </a:xfrm>
            <a:custGeom>
              <a:avLst/>
              <a:gdLst/>
              <a:ahLst/>
              <a:cxnLst/>
              <a:rect l="l" t="t" r="r" b="b"/>
              <a:pathLst>
                <a:path w="5354" h="725" extrusionOk="0">
                  <a:moveTo>
                    <a:pt x="0" y="1"/>
                  </a:moveTo>
                  <a:lnTo>
                    <a:pt x="0" y="724"/>
                  </a:lnTo>
                  <a:lnTo>
                    <a:pt x="5353" y="724"/>
                  </a:lnTo>
                  <a:lnTo>
                    <a:pt x="535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7805759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01"/>
        <p:cNvGrpSpPr/>
        <p:nvPr/>
      </p:nvGrpSpPr>
      <p:grpSpPr>
        <a:xfrm>
          <a:off x="0" y="0"/>
          <a:ext cx="0" cy="0"/>
          <a:chOff x="0" y="0"/>
          <a:chExt cx="0" cy="0"/>
        </a:xfrm>
      </p:grpSpPr>
      <p:sp>
        <p:nvSpPr>
          <p:cNvPr id="302" name="Google Shape;302;p4"/>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4"/>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4"/>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305" name="Google Shape;305;p4"/>
          <p:cNvGrpSpPr/>
          <p:nvPr/>
        </p:nvGrpSpPr>
        <p:grpSpPr>
          <a:xfrm>
            <a:off x="3915393" y="-439395"/>
            <a:ext cx="3912311" cy="944411"/>
            <a:chOff x="2375925" y="3297600"/>
            <a:chExt cx="735950" cy="177650"/>
          </a:xfrm>
        </p:grpSpPr>
        <p:sp>
          <p:nvSpPr>
            <p:cNvPr id="306" name="Google Shape;306;p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9" name="Google Shape;309;p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0" name="Google Shape;310;p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12" name="Google Shape;312;p4"/>
          <p:cNvSpPr txBox="1">
            <a:spLocks noGrp="1"/>
          </p:cNvSpPr>
          <p:nvPr>
            <p:ph type="body" idx="1"/>
          </p:nvPr>
        </p:nvSpPr>
        <p:spPr>
          <a:xfrm>
            <a:off x="960000" y="1536633"/>
            <a:ext cx="10272000" cy="4174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chemeClr val="dk1"/>
              </a:buClr>
              <a:buSzPts val="1400"/>
              <a:buChar char="●"/>
              <a:defRPr sz="1867">
                <a:solidFill>
                  <a:schemeClr val="dk1"/>
                </a:solidFill>
              </a:defRPr>
            </a:lvl1pPr>
            <a:lvl2pPr marL="1219170" lvl="1" indent="-423323" rtl="0">
              <a:lnSpc>
                <a:spcPct val="100000"/>
              </a:lnSpc>
              <a:spcBef>
                <a:spcPts val="1333"/>
              </a:spcBef>
              <a:spcAft>
                <a:spcPts val="0"/>
              </a:spcAft>
              <a:buClr>
                <a:schemeClr val="dk1"/>
              </a:buClr>
              <a:buSzPts val="1400"/>
              <a:buChar char="○"/>
              <a:defRPr>
                <a:solidFill>
                  <a:schemeClr val="dk1"/>
                </a:solidFill>
              </a:defRPr>
            </a:lvl2pPr>
            <a:lvl3pPr marL="1828754" lvl="2" indent="-423323" rtl="0">
              <a:lnSpc>
                <a:spcPct val="100000"/>
              </a:lnSpc>
              <a:spcBef>
                <a:spcPts val="0"/>
              </a:spcBef>
              <a:spcAft>
                <a:spcPts val="0"/>
              </a:spcAft>
              <a:buClr>
                <a:schemeClr val="dk1"/>
              </a:buClr>
              <a:buSzPts val="1400"/>
              <a:buChar char="■"/>
              <a:defRPr>
                <a:solidFill>
                  <a:schemeClr val="dk1"/>
                </a:solidFill>
              </a:defRPr>
            </a:lvl3pPr>
            <a:lvl4pPr marL="2438339" lvl="3" indent="-423323" rtl="0">
              <a:lnSpc>
                <a:spcPct val="100000"/>
              </a:lnSpc>
              <a:spcBef>
                <a:spcPts val="0"/>
              </a:spcBef>
              <a:spcAft>
                <a:spcPts val="0"/>
              </a:spcAft>
              <a:buClr>
                <a:schemeClr val="dk1"/>
              </a:buClr>
              <a:buSzPts val="1400"/>
              <a:buChar char="●"/>
              <a:defRPr>
                <a:solidFill>
                  <a:schemeClr val="dk1"/>
                </a:solidFill>
              </a:defRPr>
            </a:lvl4pPr>
            <a:lvl5pPr marL="3047924" lvl="4" indent="-423323" rtl="0">
              <a:lnSpc>
                <a:spcPct val="100000"/>
              </a:lnSpc>
              <a:spcBef>
                <a:spcPts val="0"/>
              </a:spcBef>
              <a:spcAft>
                <a:spcPts val="0"/>
              </a:spcAft>
              <a:buClr>
                <a:schemeClr val="dk1"/>
              </a:buClr>
              <a:buSzPts val="1400"/>
              <a:buChar char="○"/>
              <a:defRPr>
                <a:solidFill>
                  <a:schemeClr val="dk1"/>
                </a:solidFill>
              </a:defRPr>
            </a:lvl5pPr>
            <a:lvl6pPr marL="3657509" lvl="5" indent="-423323" rtl="0">
              <a:lnSpc>
                <a:spcPct val="100000"/>
              </a:lnSpc>
              <a:spcBef>
                <a:spcPts val="0"/>
              </a:spcBef>
              <a:spcAft>
                <a:spcPts val="0"/>
              </a:spcAft>
              <a:buClr>
                <a:schemeClr val="dk1"/>
              </a:buClr>
              <a:buSzPts val="1400"/>
              <a:buChar char="■"/>
              <a:defRPr>
                <a:solidFill>
                  <a:schemeClr val="dk1"/>
                </a:solidFill>
              </a:defRPr>
            </a:lvl6pPr>
            <a:lvl7pPr marL="4267093" lvl="6" indent="-423323" rtl="0">
              <a:lnSpc>
                <a:spcPct val="100000"/>
              </a:lnSpc>
              <a:spcBef>
                <a:spcPts val="0"/>
              </a:spcBef>
              <a:spcAft>
                <a:spcPts val="0"/>
              </a:spcAft>
              <a:buClr>
                <a:schemeClr val="dk1"/>
              </a:buClr>
              <a:buSzPts val="1400"/>
              <a:buChar char="●"/>
              <a:defRPr>
                <a:solidFill>
                  <a:schemeClr val="dk1"/>
                </a:solidFill>
              </a:defRPr>
            </a:lvl7pPr>
            <a:lvl8pPr marL="4876678" lvl="7" indent="-423323" rtl="0">
              <a:lnSpc>
                <a:spcPct val="100000"/>
              </a:lnSpc>
              <a:spcBef>
                <a:spcPts val="0"/>
              </a:spcBef>
              <a:spcAft>
                <a:spcPts val="0"/>
              </a:spcAft>
              <a:buClr>
                <a:schemeClr val="dk1"/>
              </a:buClr>
              <a:buSzPts val="1400"/>
              <a:buChar char="○"/>
              <a:defRPr>
                <a:solidFill>
                  <a:schemeClr val="dk1"/>
                </a:solidFill>
              </a:defRPr>
            </a:lvl8pPr>
            <a:lvl9pPr marL="5486263" lvl="8" indent="-423323" rtl="0">
              <a:lnSpc>
                <a:spcPct val="100000"/>
              </a:lnSpc>
              <a:spcBef>
                <a:spcPts val="0"/>
              </a:spcBef>
              <a:spcAft>
                <a:spcPts val="0"/>
              </a:spcAft>
              <a:buClr>
                <a:schemeClr val="dk1"/>
              </a:buClr>
              <a:buSzPts val="1400"/>
              <a:buChar char="■"/>
              <a:defRPr>
                <a:solidFill>
                  <a:schemeClr val="dk1"/>
                </a:solidFill>
              </a:defRPr>
            </a:lvl9pPr>
          </a:lstStyle>
          <a:p>
            <a:endParaRPr/>
          </a:p>
        </p:txBody>
      </p:sp>
      <p:sp>
        <p:nvSpPr>
          <p:cNvPr id="313" name="Google Shape;313;p4"/>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16130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6"/>
        <p:cNvGrpSpPr/>
        <p:nvPr/>
      </p:nvGrpSpPr>
      <p:grpSpPr>
        <a:xfrm>
          <a:off x="0" y="0"/>
          <a:ext cx="0" cy="0"/>
          <a:chOff x="0" y="0"/>
          <a:chExt cx="0" cy="0"/>
        </a:xfrm>
      </p:grpSpPr>
      <p:sp>
        <p:nvSpPr>
          <p:cNvPr id="477" name="Google Shape;477;p6"/>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6"/>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6"/>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480" name="Google Shape;480;p6"/>
          <p:cNvGrpSpPr/>
          <p:nvPr/>
        </p:nvGrpSpPr>
        <p:grpSpPr>
          <a:xfrm>
            <a:off x="3915393" y="-439395"/>
            <a:ext cx="3912311" cy="944411"/>
            <a:chOff x="2375925" y="3297600"/>
            <a:chExt cx="735950" cy="177650"/>
          </a:xfrm>
        </p:grpSpPr>
        <p:sp>
          <p:nvSpPr>
            <p:cNvPr id="481" name="Google Shape;481;p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2" name="Google Shape;482;p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87" name="Google Shape;487;p6"/>
          <p:cNvGrpSpPr/>
          <p:nvPr/>
        </p:nvGrpSpPr>
        <p:grpSpPr>
          <a:xfrm>
            <a:off x="11340133" y="3030134"/>
            <a:ext cx="1566467" cy="3341333"/>
            <a:chOff x="8505100" y="2272600"/>
            <a:chExt cx="1174850" cy="2506000"/>
          </a:xfrm>
        </p:grpSpPr>
        <p:sp>
          <p:nvSpPr>
            <p:cNvPr id="488" name="Google Shape;488;p6"/>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89" name="Google Shape;489;p6"/>
            <p:cNvGrpSpPr/>
            <p:nvPr/>
          </p:nvGrpSpPr>
          <p:grpSpPr>
            <a:xfrm>
              <a:off x="8505100" y="2272600"/>
              <a:ext cx="1174850" cy="2455800"/>
              <a:chOff x="8428900" y="2272600"/>
              <a:chExt cx="1174850" cy="2455800"/>
            </a:xfrm>
          </p:grpSpPr>
          <p:sp>
            <p:nvSpPr>
              <p:cNvPr id="490" name="Google Shape;490;p6"/>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6"/>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2" name="Google Shape;492;p6"/>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3" name="Google Shape;493;p6"/>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4" name="Google Shape;494;p6"/>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6"/>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6" name="Google Shape;496;p6"/>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7" name="Google Shape;497;p6"/>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8" name="Google Shape;498;p6"/>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9" name="Google Shape;499;p6"/>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0" name="Google Shape;500;p6"/>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1" name="Google Shape;501;p6"/>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6"/>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3" name="Google Shape;503;p6"/>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4" name="Google Shape;504;p6"/>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5" name="Google Shape;505;p6"/>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6"/>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7" name="Google Shape;507;p6"/>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8" name="Google Shape;508;p6"/>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6"/>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0" name="Google Shape;510;p6"/>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1" name="Google Shape;511;p6"/>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6"/>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3" name="Google Shape;513;p6"/>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4" name="Google Shape;514;p6"/>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6"/>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6" name="Google Shape;516;p6"/>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7" name="Google Shape;517;p6"/>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6"/>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9" name="Google Shape;519;p6"/>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6"/>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1" name="Google Shape;521;p6"/>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2" name="Google Shape;522;p6"/>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3" name="Google Shape;523;p6"/>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4" name="Google Shape;524;p6"/>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6"/>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6"/>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6"/>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6"/>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6"/>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6"/>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6"/>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532" name="Google Shape;532;p6"/>
          <p:cNvGrpSpPr/>
          <p:nvPr/>
        </p:nvGrpSpPr>
        <p:grpSpPr>
          <a:xfrm>
            <a:off x="-875406" y="3992188"/>
            <a:ext cx="1511255" cy="2457275"/>
            <a:chOff x="-668855" y="2961316"/>
            <a:chExt cx="1133441" cy="1842956"/>
          </a:xfrm>
        </p:grpSpPr>
        <p:sp>
          <p:nvSpPr>
            <p:cNvPr id="533" name="Google Shape;533;p6"/>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34" name="Google Shape;534;p6"/>
            <p:cNvGrpSpPr/>
            <p:nvPr/>
          </p:nvGrpSpPr>
          <p:grpSpPr>
            <a:xfrm>
              <a:off x="-668855" y="2961316"/>
              <a:ext cx="1133441" cy="1830531"/>
              <a:chOff x="-668855" y="2961316"/>
              <a:chExt cx="1133441" cy="1830531"/>
            </a:xfrm>
          </p:grpSpPr>
          <p:sp>
            <p:nvSpPr>
              <p:cNvPr id="535" name="Google Shape;535;p6"/>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6"/>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37" name="Google Shape;537;p6"/>
              <p:cNvGrpSpPr/>
              <p:nvPr/>
            </p:nvGrpSpPr>
            <p:grpSpPr>
              <a:xfrm>
                <a:off x="-668855" y="2961316"/>
                <a:ext cx="1133441" cy="1830531"/>
                <a:chOff x="4722745" y="2927241"/>
                <a:chExt cx="1133441" cy="1830531"/>
              </a:xfrm>
            </p:grpSpPr>
            <p:sp>
              <p:nvSpPr>
                <p:cNvPr id="538" name="Google Shape;538;p6"/>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6"/>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6"/>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6"/>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6"/>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6"/>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6"/>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6"/>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6"/>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6"/>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6"/>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6"/>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6"/>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6"/>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6"/>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53" name="Google Shape;553;p6"/>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6"/>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6"/>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6"/>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6"/>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6"/>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559" name="Google Shape;559;p6"/>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8103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60"/>
        <p:cNvGrpSpPr/>
        <p:nvPr/>
      </p:nvGrpSpPr>
      <p:grpSpPr>
        <a:xfrm>
          <a:off x="0" y="0"/>
          <a:ext cx="0" cy="0"/>
          <a:chOff x="0" y="0"/>
          <a:chExt cx="0" cy="0"/>
        </a:xfrm>
      </p:grpSpPr>
      <p:sp>
        <p:nvSpPr>
          <p:cNvPr id="561" name="Google Shape;561;p7"/>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7"/>
          <p:cNvSpPr txBox="1">
            <a:spLocks noGrp="1"/>
          </p:cNvSpPr>
          <p:nvPr>
            <p:ph type="body" idx="1"/>
          </p:nvPr>
        </p:nvSpPr>
        <p:spPr>
          <a:xfrm>
            <a:off x="5961100" y="1516667"/>
            <a:ext cx="5277600" cy="3077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dk1"/>
              </a:buClr>
              <a:buSzPts val="1400"/>
              <a:buChar char="●"/>
              <a:defRPr sz="1867">
                <a:solidFill>
                  <a:schemeClr val="dk1"/>
                </a:solidFill>
              </a:defRPr>
            </a:lvl1pPr>
            <a:lvl2pPr marL="1219170" lvl="1" indent="-423323" rtl="0">
              <a:lnSpc>
                <a:spcPct val="115000"/>
              </a:lnSpc>
              <a:spcBef>
                <a:spcPts val="0"/>
              </a:spcBef>
              <a:spcAft>
                <a:spcPts val="0"/>
              </a:spcAft>
              <a:buClr>
                <a:schemeClr val="dk1"/>
              </a:buClr>
              <a:buSzPts val="1400"/>
              <a:buChar char="○"/>
              <a:defRPr>
                <a:solidFill>
                  <a:schemeClr val="dk1"/>
                </a:solidFill>
              </a:defRPr>
            </a:lvl2pPr>
            <a:lvl3pPr marL="1828754" lvl="2" indent="-423323" rtl="0">
              <a:lnSpc>
                <a:spcPct val="115000"/>
              </a:lnSpc>
              <a:spcBef>
                <a:spcPts val="0"/>
              </a:spcBef>
              <a:spcAft>
                <a:spcPts val="0"/>
              </a:spcAft>
              <a:buClr>
                <a:schemeClr val="dk1"/>
              </a:buClr>
              <a:buSzPts val="1400"/>
              <a:buChar char="■"/>
              <a:defRPr>
                <a:solidFill>
                  <a:schemeClr val="dk1"/>
                </a:solidFill>
              </a:defRPr>
            </a:lvl3pPr>
            <a:lvl4pPr marL="2438339" lvl="3" indent="-423323" rtl="0">
              <a:lnSpc>
                <a:spcPct val="115000"/>
              </a:lnSpc>
              <a:spcBef>
                <a:spcPts val="0"/>
              </a:spcBef>
              <a:spcAft>
                <a:spcPts val="0"/>
              </a:spcAft>
              <a:buClr>
                <a:schemeClr val="dk1"/>
              </a:buClr>
              <a:buSzPts val="1400"/>
              <a:buChar char="●"/>
              <a:defRPr>
                <a:solidFill>
                  <a:schemeClr val="dk1"/>
                </a:solidFill>
              </a:defRPr>
            </a:lvl4pPr>
            <a:lvl5pPr marL="3047924" lvl="4" indent="-423323" rtl="0">
              <a:lnSpc>
                <a:spcPct val="115000"/>
              </a:lnSpc>
              <a:spcBef>
                <a:spcPts val="0"/>
              </a:spcBef>
              <a:spcAft>
                <a:spcPts val="0"/>
              </a:spcAft>
              <a:buClr>
                <a:schemeClr val="dk1"/>
              </a:buClr>
              <a:buSzPts val="1400"/>
              <a:buChar char="○"/>
              <a:defRPr>
                <a:solidFill>
                  <a:schemeClr val="dk1"/>
                </a:solidFill>
              </a:defRPr>
            </a:lvl5pPr>
            <a:lvl6pPr marL="3657509" lvl="5" indent="-423323" rtl="0">
              <a:lnSpc>
                <a:spcPct val="115000"/>
              </a:lnSpc>
              <a:spcBef>
                <a:spcPts val="0"/>
              </a:spcBef>
              <a:spcAft>
                <a:spcPts val="0"/>
              </a:spcAft>
              <a:buClr>
                <a:schemeClr val="dk1"/>
              </a:buClr>
              <a:buSzPts val="1400"/>
              <a:buChar char="■"/>
              <a:defRPr>
                <a:solidFill>
                  <a:schemeClr val="dk1"/>
                </a:solidFill>
              </a:defRPr>
            </a:lvl6pPr>
            <a:lvl7pPr marL="4267093" lvl="6" indent="-423323" rtl="0">
              <a:lnSpc>
                <a:spcPct val="115000"/>
              </a:lnSpc>
              <a:spcBef>
                <a:spcPts val="0"/>
              </a:spcBef>
              <a:spcAft>
                <a:spcPts val="0"/>
              </a:spcAft>
              <a:buClr>
                <a:schemeClr val="dk1"/>
              </a:buClr>
              <a:buSzPts val="1400"/>
              <a:buChar char="●"/>
              <a:defRPr>
                <a:solidFill>
                  <a:schemeClr val="dk1"/>
                </a:solidFill>
              </a:defRPr>
            </a:lvl7pPr>
            <a:lvl8pPr marL="4876678" lvl="7" indent="-423323" rtl="0">
              <a:lnSpc>
                <a:spcPct val="115000"/>
              </a:lnSpc>
              <a:spcBef>
                <a:spcPts val="0"/>
              </a:spcBef>
              <a:spcAft>
                <a:spcPts val="0"/>
              </a:spcAft>
              <a:buClr>
                <a:schemeClr val="dk1"/>
              </a:buClr>
              <a:buSzPts val="1400"/>
              <a:buChar char="○"/>
              <a:defRPr>
                <a:solidFill>
                  <a:schemeClr val="dk1"/>
                </a:solidFill>
              </a:defRPr>
            </a:lvl8pPr>
            <a:lvl9pPr marL="5486263" lvl="8" indent="-423323" rtl="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563" name="Google Shape;563;p7"/>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7"/>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565" name="Google Shape;565;p7"/>
          <p:cNvGrpSpPr/>
          <p:nvPr/>
        </p:nvGrpSpPr>
        <p:grpSpPr>
          <a:xfrm>
            <a:off x="3915393" y="-439395"/>
            <a:ext cx="3912311" cy="944411"/>
            <a:chOff x="2375925" y="3297600"/>
            <a:chExt cx="735950" cy="177650"/>
          </a:xfrm>
        </p:grpSpPr>
        <p:sp>
          <p:nvSpPr>
            <p:cNvPr id="566" name="Google Shape;566;p7"/>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7"/>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7"/>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7"/>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7"/>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7"/>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72" name="Google Shape;572;p7"/>
          <p:cNvGrpSpPr/>
          <p:nvPr/>
        </p:nvGrpSpPr>
        <p:grpSpPr>
          <a:xfrm>
            <a:off x="11441733" y="3030134"/>
            <a:ext cx="1566467" cy="3341333"/>
            <a:chOff x="8505100" y="2272600"/>
            <a:chExt cx="1174850" cy="2506000"/>
          </a:xfrm>
        </p:grpSpPr>
        <p:sp>
          <p:nvSpPr>
            <p:cNvPr id="573" name="Google Shape;573;p7"/>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74" name="Google Shape;574;p7"/>
            <p:cNvGrpSpPr/>
            <p:nvPr/>
          </p:nvGrpSpPr>
          <p:grpSpPr>
            <a:xfrm>
              <a:off x="8505100" y="2272600"/>
              <a:ext cx="1174850" cy="2455800"/>
              <a:chOff x="8428900" y="2272600"/>
              <a:chExt cx="1174850" cy="2455800"/>
            </a:xfrm>
          </p:grpSpPr>
          <p:sp>
            <p:nvSpPr>
              <p:cNvPr id="575" name="Google Shape;575;p7"/>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6" name="Google Shape;576;p7"/>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7" name="Google Shape;577;p7"/>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8" name="Google Shape;578;p7"/>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7"/>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0" name="Google Shape;580;p7"/>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1" name="Google Shape;581;p7"/>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2" name="Google Shape;582;p7"/>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7"/>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4" name="Google Shape;584;p7"/>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5" name="Google Shape;585;p7"/>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7"/>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7" name="Google Shape;587;p7"/>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7"/>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7"/>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0" name="Google Shape;590;p7"/>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1" name="Google Shape;591;p7"/>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7"/>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3" name="Google Shape;593;p7"/>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4" name="Google Shape;594;p7"/>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7"/>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6" name="Google Shape;596;p7"/>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7"/>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8" name="Google Shape;598;p7"/>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9" name="Google Shape;599;p7"/>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0" name="Google Shape;600;p7"/>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7"/>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7"/>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7"/>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7"/>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7"/>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7"/>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7"/>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7"/>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7"/>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7"/>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7"/>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7"/>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7"/>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7"/>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7"/>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7"/>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617" name="Google Shape;617;p7"/>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74416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18"/>
        <p:cNvGrpSpPr/>
        <p:nvPr/>
      </p:nvGrpSpPr>
      <p:grpSpPr>
        <a:xfrm>
          <a:off x="0" y="0"/>
          <a:ext cx="0" cy="0"/>
          <a:chOff x="0" y="0"/>
          <a:chExt cx="0" cy="0"/>
        </a:xfrm>
      </p:grpSpPr>
      <p:sp>
        <p:nvSpPr>
          <p:cNvPr id="619" name="Google Shape;619;p8"/>
          <p:cNvSpPr txBox="1">
            <a:spLocks noGrp="1"/>
          </p:cNvSpPr>
          <p:nvPr>
            <p:ph type="title"/>
          </p:nvPr>
        </p:nvSpPr>
        <p:spPr>
          <a:xfrm>
            <a:off x="3333800" y="2143200"/>
            <a:ext cx="5524400" cy="25716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6000"/>
              <a:buNone/>
              <a:defRPr sz="80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620" name="Google Shape;620;p8"/>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8"/>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8"/>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623" name="Google Shape;623;p8"/>
          <p:cNvGrpSpPr/>
          <p:nvPr/>
        </p:nvGrpSpPr>
        <p:grpSpPr>
          <a:xfrm>
            <a:off x="3915393" y="-439395"/>
            <a:ext cx="3912311" cy="944411"/>
            <a:chOff x="2375925" y="3297600"/>
            <a:chExt cx="735950" cy="177650"/>
          </a:xfrm>
        </p:grpSpPr>
        <p:sp>
          <p:nvSpPr>
            <p:cNvPr id="624" name="Google Shape;624;p8"/>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8"/>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8"/>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8"/>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8"/>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8"/>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30" name="Google Shape;630;p8"/>
          <p:cNvGrpSpPr/>
          <p:nvPr/>
        </p:nvGrpSpPr>
        <p:grpSpPr>
          <a:xfrm>
            <a:off x="-1266833" y="3230966"/>
            <a:ext cx="4095529" cy="3472693"/>
            <a:chOff x="-875775" y="2423224"/>
            <a:chExt cx="3071647" cy="2604520"/>
          </a:xfrm>
        </p:grpSpPr>
        <p:grpSp>
          <p:nvGrpSpPr>
            <p:cNvPr id="631" name="Google Shape;631;p8"/>
            <p:cNvGrpSpPr/>
            <p:nvPr/>
          </p:nvGrpSpPr>
          <p:grpSpPr>
            <a:xfrm>
              <a:off x="-875775" y="2801416"/>
              <a:ext cx="3071647" cy="2226327"/>
              <a:chOff x="0" y="2801416"/>
              <a:chExt cx="3071647" cy="2226327"/>
            </a:xfrm>
          </p:grpSpPr>
          <p:grpSp>
            <p:nvGrpSpPr>
              <p:cNvPr id="632" name="Google Shape;632;p8"/>
              <p:cNvGrpSpPr/>
              <p:nvPr/>
            </p:nvGrpSpPr>
            <p:grpSpPr>
              <a:xfrm>
                <a:off x="0" y="2801416"/>
                <a:ext cx="3071647" cy="2226327"/>
                <a:chOff x="6701325" y="2327691"/>
                <a:chExt cx="3071647" cy="2226327"/>
              </a:xfrm>
            </p:grpSpPr>
            <p:sp>
              <p:nvSpPr>
                <p:cNvPr id="633" name="Google Shape;633;p8"/>
                <p:cNvSpPr/>
                <p:nvPr/>
              </p:nvSpPr>
              <p:spPr>
                <a:xfrm>
                  <a:off x="6701325" y="4243499"/>
                  <a:ext cx="3071647" cy="310519"/>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8"/>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8"/>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8"/>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7" name="Google Shape;637;p8"/>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8"/>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8"/>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8"/>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1" name="Google Shape;641;p8"/>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2" name="Google Shape;642;p8"/>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8"/>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4" name="Google Shape;644;p8"/>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5" name="Google Shape;645;p8"/>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6" name="Google Shape;646;p8"/>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8"/>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8"/>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8"/>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0" name="Google Shape;650;p8"/>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1" name="Google Shape;651;p8"/>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2" name="Google Shape;652;p8"/>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3" name="Google Shape;653;p8"/>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4" name="Google Shape;654;p8"/>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8"/>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6" name="Google Shape;656;p8"/>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7" name="Google Shape;657;p8"/>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8" name="Google Shape;658;p8"/>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8"/>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0" name="Google Shape;660;p8"/>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1" name="Google Shape;661;p8"/>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8"/>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3" name="Google Shape;663;p8"/>
                <p:cNvSpPr/>
                <p:nvPr/>
              </p:nvSpPr>
              <p:spPr>
                <a:xfrm>
                  <a:off x="6834175" y="2839325"/>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4" name="Google Shape;664;p8"/>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8"/>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6" name="Google Shape;666;p8"/>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7" name="Google Shape;667;p8"/>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8"/>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69" name="Google Shape;669;p8"/>
              <p:cNvSpPr/>
              <p:nvPr/>
            </p:nvSpPr>
            <p:spPr>
              <a:xfrm flipH="1">
                <a:off x="2819026" y="3390025"/>
                <a:ext cx="152649"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70" name="Google Shape;670;p8"/>
            <p:cNvGrpSpPr/>
            <p:nvPr/>
          </p:nvGrpSpPr>
          <p:grpSpPr>
            <a:xfrm>
              <a:off x="934288" y="2423224"/>
              <a:ext cx="1055511" cy="870920"/>
              <a:chOff x="3580800" y="2978725"/>
              <a:chExt cx="3009725" cy="2483375"/>
            </a:xfrm>
          </p:grpSpPr>
          <p:sp>
            <p:nvSpPr>
              <p:cNvPr id="671" name="Google Shape;671;p8"/>
              <p:cNvSpPr/>
              <p:nvPr/>
            </p:nvSpPr>
            <p:spPr>
              <a:xfrm>
                <a:off x="4656475" y="4997800"/>
                <a:ext cx="859100" cy="464300"/>
              </a:xfrm>
              <a:custGeom>
                <a:avLst/>
                <a:gdLst/>
                <a:ahLst/>
                <a:cxnLst/>
                <a:rect l="l" t="t" r="r" b="b"/>
                <a:pathLst>
                  <a:path w="34364" h="18572" extrusionOk="0">
                    <a:moveTo>
                      <a:pt x="16916" y="0"/>
                    </a:moveTo>
                    <a:lnTo>
                      <a:pt x="16916" y="148"/>
                    </a:lnTo>
                    <a:lnTo>
                      <a:pt x="5472" y="3637"/>
                    </a:lnTo>
                    <a:lnTo>
                      <a:pt x="4318" y="14106"/>
                    </a:lnTo>
                    <a:lnTo>
                      <a:pt x="1" y="15082"/>
                    </a:lnTo>
                    <a:lnTo>
                      <a:pt x="1" y="18572"/>
                    </a:lnTo>
                    <a:lnTo>
                      <a:pt x="34364" y="18572"/>
                    </a:lnTo>
                    <a:lnTo>
                      <a:pt x="34364" y="15082"/>
                    </a:lnTo>
                    <a:lnTo>
                      <a:pt x="30046" y="14106"/>
                    </a:lnTo>
                    <a:lnTo>
                      <a:pt x="28863" y="3637"/>
                    </a:lnTo>
                    <a:lnTo>
                      <a:pt x="17419" y="148"/>
                    </a:lnTo>
                    <a:lnTo>
                      <a:pt x="17419" y="0"/>
                    </a:lnTo>
                    <a:lnTo>
                      <a:pt x="17182" y="59"/>
                    </a:lnTo>
                    <a:lnTo>
                      <a:pt x="1691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2" name="Google Shape;672;p8"/>
              <p:cNvSpPr/>
              <p:nvPr/>
            </p:nvSpPr>
            <p:spPr>
              <a:xfrm>
                <a:off x="3580800" y="2998700"/>
                <a:ext cx="3005300" cy="2169150"/>
              </a:xfrm>
              <a:custGeom>
                <a:avLst/>
                <a:gdLst/>
                <a:ahLst/>
                <a:cxnLst/>
                <a:rect l="l" t="t" r="r" b="b"/>
                <a:pathLst>
                  <a:path w="120212" h="86766" extrusionOk="0">
                    <a:moveTo>
                      <a:pt x="3312" y="0"/>
                    </a:moveTo>
                    <a:cubicBezTo>
                      <a:pt x="1479" y="0"/>
                      <a:pt x="0" y="1479"/>
                      <a:pt x="30" y="3283"/>
                    </a:cubicBezTo>
                    <a:lnTo>
                      <a:pt x="30" y="83454"/>
                    </a:lnTo>
                    <a:cubicBezTo>
                      <a:pt x="0" y="85287"/>
                      <a:pt x="1479" y="86736"/>
                      <a:pt x="3312" y="86766"/>
                    </a:cubicBezTo>
                    <a:lnTo>
                      <a:pt x="116929" y="86766"/>
                    </a:lnTo>
                    <a:cubicBezTo>
                      <a:pt x="118733" y="86736"/>
                      <a:pt x="120212" y="85287"/>
                      <a:pt x="120212" y="83454"/>
                    </a:cubicBezTo>
                    <a:lnTo>
                      <a:pt x="120212" y="3283"/>
                    </a:lnTo>
                    <a:cubicBezTo>
                      <a:pt x="120212" y="1479"/>
                      <a:pt x="118733" y="0"/>
                      <a:pt x="1169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8"/>
              <p:cNvSpPr/>
              <p:nvPr/>
            </p:nvSpPr>
            <p:spPr>
              <a:xfrm>
                <a:off x="3633275" y="3031225"/>
                <a:ext cx="2905500" cy="1968800"/>
              </a:xfrm>
              <a:custGeom>
                <a:avLst/>
                <a:gdLst/>
                <a:ahLst/>
                <a:cxnLst/>
                <a:rect l="l" t="t" r="r" b="b"/>
                <a:pathLst>
                  <a:path w="116220" h="78752" extrusionOk="0">
                    <a:moveTo>
                      <a:pt x="1213" y="1"/>
                    </a:moveTo>
                    <a:cubicBezTo>
                      <a:pt x="622" y="1"/>
                      <a:pt x="1" y="858"/>
                      <a:pt x="1" y="1982"/>
                    </a:cubicBezTo>
                    <a:lnTo>
                      <a:pt x="1" y="78752"/>
                    </a:lnTo>
                    <a:lnTo>
                      <a:pt x="116220" y="78752"/>
                    </a:lnTo>
                    <a:lnTo>
                      <a:pt x="116220" y="1982"/>
                    </a:lnTo>
                    <a:cubicBezTo>
                      <a:pt x="116220" y="858"/>
                      <a:pt x="115569" y="1"/>
                      <a:pt x="115007"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4" name="Google Shape;674;p8"/>
              <p:cNvSpPr/>
              <p:nvPr/>
            </p:nvSpPr>
            <p:spPr>
              <a:xfrm>
                <a:off x="3581525" y="2978725"/>
                <a:ext cx="3009000" cy="2073800"/>
              </a:xfrm>
              <a:custGeom>
                <a:avLst/>
                <a:gdLst/>
                <a:ahLst/>
                <a:cxnLst/>
                <a:rect l="l" t="t" r="r" b="b"/>
                <a:pathLst>
                  <a:path w="120360" h="82952" extrusionOk="0">
                    <a:moveTo>
                      <a:pt x="116190" y="4200"/>
                    </a:moveTo>
                    <a:lnTo>
                      <a:pt x="116190" y="78752"/>
                    </a:lnTo>
                    <a:lnTo>
                      <a:pt x="4170" y="78752"/>
                    </a:lnTo>
                    <a:lnTo>
                      <a:pt x="4170" y="4200"/>
                    </a:lnTo>
                    <a:close/>
                    <a:moveTo>
                      <a:pt x="3283" y="1"/>
                    </a:moveTo>
                    <a:cubicBezTo>
                      <a:pt x="1450" y="1"/>
                      <a:pt x="1" y="1834"/>
                      <a:pt x="1" y="4082"/>
                    </a:cubicBezTo>
                    <a:lnTo>
                      <a:pt x="1" y="82951"/>
                    </a:lnTo>
                    <a:lnTo>
                      <a:pt x="120360" y="82951"/>
                    </a:lnTo>
                    <a:lnTo>
                      <a:pt x="120360" y="4082"/>
                    </a:lnTo>
                    <a:cubicBezTo>
                      <a:pt x="120360" y="1834"/>
                      <a:pt x="118881" y="30"/>
                      <a:pt x="117077" y="30"/>
                    </a:cubicBezTo>
                    <a:lnTo>
                      <a:pt x="11707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5" name="Google Shape;675;p8"/>
              <p:cNvSpPr/>
              <p:nvPr/>
            </p:nvSpPr>
            <p:spPr>
              <a:xfrm>
                <a:off x="3685025" y="3082250"/>
                <a:ext cx="2801275" cy="1871950"/>
              </a:xfrm>
              <a:custGeom>
                <a:avLst/>
                <a:gdLst/>
                <a:ahLst/>
                <a:cxnLst/>
                <a:rect l="l" t="t" r="r" b="b"/>
                <a:pathLst>
                  <a:path w="112051" h="74878" extrusionOk="0">
                    <a:moveTo>
                      <a:pt x="1" y="0"/>
                    </a:moveTo>
                    <a:lnTo>
                      <a:pt x="1" y="74877"/>
                    </a:lnTo>
                    <a:lnTo>
                      <a:pt x="112050" y="74877"/>
                    </a:lnTo>
                    <a:lnTo>
                      <a:pt x="112050"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6" name="Google Shape;676;p8"/>
              <p:cNvSpPr/>
              <p:nvPr/>
            </p:nvSpPr>
            <p:spPr>
              <a:xfrm>
                <a:off x="3668025" y="3079275"/>
                <a:ext cx="2158075" cy="1877875"/>
              </a:xfrm>
              <a:custGeom>
                <a:avLst/>
                <a:gdLst/>
                <a:ahLst/>
                <a:cxnLst/>
                <a:rect l="l" t="t" r="r" b="b"/>
                <a:pathLst>
                  <a:path w="86323" h="75115" extrusionOk="0">
                    <a:moveTo>
                      <a:pt x="2987" y="1"/>
                    </a:moveTo>
                    <a:cubicBezTo>
                      <a:pt x="1331" y="1"/>
                      <a:pt x="1" y="1657"/>
                      <a:pt x="1" y="3697"/>
                    </a:cubicBezTo>
                    <a:lnTo>
                      <a:pt x="1" y="75115"/>
                    </a:lnTo>
                    <a:lnTo>
                      <a:pt x="86322" y="75115"/>
                    </a:lnTo>
                    <a:lnTo>
                      <a:pt x="41284"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77" name="Google Shape;677;p8"/>
            <p:cNvGrpSpPr/>
            <p:nvPr/>
          </p:nvGrpSpPr>
          <p:grpSpPr>
            <a:xfrm flipH="1">
              <a:off x="495117" y="2962465"/>
              <a:ext cx="329857" cy="331694"/>
              <a:chOff x="7482936" y="3488783"/>
              <a:chExt cx="450871" cy="483379"/>
            </a:xfrm>
          </p:grpSpPr>
          <p:sp>
            <p:nvSpPr>
              <p:cNvPr id="678" name="Google Shape;678;p8"/>
              <p:cNvSpPr/>
              <p:nvPr/>
            </p:nvSpPr>
            <p:spPr>
              <a:xfrm>
                <a:off x="7482936" y="3620184"/>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8"/>
              <p:cNvSpPr/>
              <p:nvPr/>
            </p:nvSpPr>
            <p:spPr>
              <a:xfrm>
                <a:off x="7505978" y="3620308"/>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8"/>
              <p:cNvSpPr/>
              <p:nvPr/>
            </p:nvSpPr>
            <p:spPr>
              <a:xfrm>
                <a:off x="7570121" y="3488783"/>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1829733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1"/>
        <p:cNvGrpSpPr/>
        <p:nvPr/>
      </p:nvGrpSpPr>
      <p:grpSpPr>
        <a:xfrm>
          <a:off x="0" y="0"/>
          <a:ext cx="0" cy="0"/>
          <a:chOff x="0" y="0"/>
          <a:chExt cx="0" cy="0"/>
        </a:xfrm>
      </p:grpSpPr>
      <p:sp>
        <p:nvSpPr>
          <p:cNvPr id="682" name="Google Shape;682;p9"/>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9"/>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9"/>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685" name="Google Shape;685;p9"/>
          <p:cNvGrpSpPr/>
          <p:nvPr/>
        </p:nvGrpSpPr>
        <p:grpSpPr>
          <a:xfrm>
            <a:off x="3915393" y="-439395"/>
            <a:ext cx="3912311" cy="944411"/>
            <a:chOff x="2375925" y="3297600"/>
            <a:chExt cx="735950" cy="177650"/>
          </a:xfrm>
        </p:grpSpPr>
        <p:sp>
          <p:nvSpPr>
            <p:cNvPr id="686" name="Google Shape;686;p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92" name="Google Shape;692;p9"/>
          <p:cNvSpPr txBox="1">
            <a:spLocks noGrp="1"/>
          </p:cNvSpPr>
          <p:nvPr>
            <p:ph type="title"/>
          </p:nvPr>
        </p:nvSpPr>
        <p:spPr>
          <a:xfrm>
            <a:off x="1032267" y="2059300"/>
            <a:ext cx="49372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93" name="Google Shape;693;p9"/>
          <p:cNvSpPr txBox="1">
            <a:spLocks noGrp="1"/>
          </p:cNvSpPr>
          <p:nvPr>
            <p:ph type="subTitle" idx="1"/>
          </p:nvPr>
        </p:nvSpPr>
        <p:spPr>
          <a:xfrm>
            <a:off x="1032267" y="2777633"/>
            <a:ext cx="4937200" cy="16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633021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DB2A1-715F-4EC3-BDD1-231979E76E6C}" type="datetimeFigureOut">
              <a:rPr lang="en-US" smtClean="0"/>
              <a:t>14/11/2022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35818946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820"/>
        <p:cNvGrpSpPr/>
        <p:nvPr/>
      </p:nvGrpSpPr>
      <p:grpSpPr>
        <a:xfrm>
          <a:off x="0" y="0"/>
          <a:ext cx="0" cy="0"/>
          <a:chOff x="0" y="0"/>
          <a:chExt cx="0" cy="0"/>
        </a:xfrm>
      </p:grpSpPr>
    </p:spTree>
    <p:extLst>
      <p:ext uri="{BB962C8B-B14F-4D97-AF65-F5344CB8AC3E}">
        <p14:creationId xmlns:p14="http://schemas.microsoft.com/office/powerpoint/2010/main" val="3578513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21"/>
        <p:cNvGrpSpPr/>
        <p:nvPr/>
      </p:nvGrpSpPr>
      <p:grpSpPr>
        <a:xfrm>
          <a:off x="0" y="0"/>
          <a:ext cx="0" cy="0"/>
          <a:chOff x="0" y="0"/>
          <a:chExt cx="0" cy="0"/>
        </a:xfrm>
      </p:grpSpPr>
      <p:sp>
        <p:nvSpPr>
          <p:cNvPr id="822" name="Google Shape;822;p13"/>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3" name="Google Shape;823;p13"/>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4" name="Google Shape;824;p13"/>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sp>
        <p:nvSpPr>
          <p:cNvPr id="825" name="Google Shape;825;p13"/>
          <p:cNvSpPr txBox="1">
            <a:spLocks noGrp="1"/>
          </p:cNvSpPr>
          <p:nvPr>
            <p:ph type="title" hasCustomPrompt="1"/>
          </p:nvPr>
        </p:nvSpPr>
        <p:spPr>
          <a:xfrm>
            <a:off x="1113233" y="1693900"/>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6" name="Google Shape;826;p13"/>
          <p:cNvSpPr txBox="1">
            <a:spLocks noGrp="1"/>
          </p:cNvSpPr>
          <p:nvPr>
            <p:ph type="subTitle" idx="1"/>
          </p:nvPr>
        </p:nvSpPr>
        <p:spPr>
          <a:xfrm>
            <a:off x="1113233" y="2834733"/>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7" name="Google Shape;827;p13"/>
          <p:cNvSpPr txBox="1">
            <a:spLocks noGrp="1"/>
          </p:cNvSpPr>
          <p:nvPr>
            <p:ph type="title" idx="2" hasCustomPrompt="1"/>
          </p:nvPr>
        </p:nvSpPr>
        <p:spPr>
          <a:xfrm>
            <a:off x="4691633" y="1693900"/>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8" name="Google Shape;828;p13"/>
          <p:cNvSpPr txBox="1">
            <a:spLocks noGrp="1"/>
          </p:cNvSpPr>
          <p:nvPr>
            <p:ph type="subTitle" idx="3"/>
          </p:nvPr>
        </p:nvSpPr>
        <p:spPr>
          <a:xfrm>
            <a:off x="4691633" y="2834733"/>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9" name="Google Shape;829;p13"/>
          <p:cNvSpPr txBox="1">
            <a:spLocks noGrp="1"/>
          </p:cNvSpPr>
          <p:nvPr>
            <p:ph type="title" idx="4" hasCustomPrompt="1"/>
          </p:nvPr>
        </p:nvSpPr>
        <p:spPr>
          <a:xfrm>
            <a:off x="8270033" y="1693900"/>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0" name="Google Shape;830;p13"/>
          <p:cNvSpPr txBox="1">
            <a:spLocks noGrp="1"/>
          </p:cNvSpPr>
          <p:nvPr>
            <p:ph type="subTitle" idx="5"/>
          </p:nvPr>
        </p:nvSpPr>
        <p:spPr>
          <a:xfrm>
            <a:off x="8270033" y="2834733"/>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1" name="Google Shape;831;p13"/>
          <p:cNvSpPr txBox="1">
            <a:spLocks noGrp="1"/>
          </p:cNvSpPr>
          <p:nvPr>
            <p:ph type="title" idx="6" hasCustomPrompt="1"/>
          </p:nvPr>
        </p:nvSpPr>
        <p:spPr>
          <a:xfrm>
            <a:off x="1113233" y="3733167"/>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2" name="Google Shape;832;p13"/>
          <p:cNvSpPr txBox="1">
            <a:spLocks noGrp="1"/>
          </p:cNvSpPr>
          <p:nvPr>
            <p:ph type="subTitle" idx="7"/>
          </p:nvPr>
        </p:nvSpPr>
        <p:spPr>
          <a:xfrm>
            <a:off x="1113233" y="4874000"/>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3" name="Google Shape;833;p13"/>
          <p:cNvSpPr txBox="1">
            <a:spLocks noGrp="1"/>
          </p:cNvSpPr>
          <p:nvPr>
            <p:ph type="title" idx="8" hasCustomPrompt="1"/>
          </p:nvPr>
        </p:nvSpPr>
        <p:spPr>
          <a:xfrm>
            <a:off x="4691633" y="3733167"/>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4" name="Google Shape;834;p13"/>
          <p:cNvSpPr txBox="1">
            <a:spLocks noGrp="1"/>
          </p:cNvSpPr>
          <p:nvPr>
            <p:ph type="subTitle" idx="9"/>
          </p:nvPr>
        </p:nvSpPr>
        <p:spPr>
          <a:xfrm>
            <a:off x="4691633" y="4874000"/>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5" name="Google Shape;835;p13"/>
          <p:cNvSpPr txBox="1">
            <a:spLocks noGrp="1"/>
          </p:cNvSpPr>
          <p:nvPr>
            <p:ph type="title" idx="13" hasCustomPrompt="1"/>
          </p:nvPr>
        </p:nvSpPr>
        <p:spPr>
          <a:xfrm>
            <a:off x="8270033" y="3733167"/>
            <a:ext cx="1246800" cy="54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6" name="Google Shape;836;p13"/>
          <p:cNvSpPr txBox="1">
            <a:spLocks noGrp="1"/>
          </p:cNvSpPr>
          <p:nvPr>
            <p:ph type="subTitle" idx="14"/>
          </p:nvPr>
        </p:nvSpPr>
        <p:spPr>
          <a:xfrm>
            <a:off x="8270033" y="4874000"/>
            <a:ext cx="2924000" cy="6464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7" name="Google Shape;837;p13"/>
          <p:cNvSpPr txBox="1">
            <a:spLocks noGrp="1"/>
          </p:cNvSpPr>
          <p:nvPr>
            <p:ph type="subTitle" idx="15"/>
          </p:nvPr>
        </p:nvSpPr>
        <p:spPr>
          <a:xfrm>
            <a:off x="1113233" y="2388833"/>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sp>
        <p:nvSpPr>
          <p:cNvPr id="838" name="Google Shape;838;p13"/>
          <p:cNvSpPr txBox="1">
            <a:spLocks noGrp="1"/>
          </p:cNvSpPr>
          <p:nvPr>
            <p:ph type="subTitle" idx="16"/>
          </p:nvPr>
        </p:nvSpPr>
        <p:spPr>
          <a:xfrm>
            <a:off x="4691633" y="2388833"/>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sp>
        <p:nvSpPr>
          <p:cNvPr id="839" name="Google Shape;839;p13"/>
          <p:cNvSpPr txBox="1">
            <a:spLocks noGrp="1"/>
          </p:cNvSpPr>
          <p:nvPr>
            <p:ph type="subTitle" idx="17"/>
          </p:nvPr>
        </p:nvSpPr>
        <p:spPr>
          <a:xfrm>
            <a:off x="8270033" y="2388833"/>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sp>
        <p:nvSpPr>
          <p:cNvPr id="840" name="Google Shape;840;p13"/>
          <p:cNvSpPr txBox="1">
            <a:spLocks noGrp="1"/>
          </p:cNvSpPr>
          <p:nvPr>
            <p:ph type="subTitle" idx="18"/>
          </p:nvPr>
        </p:nvSpPr>
        <p:spPr>
          <a:xfrm>
            <a:off x="1113233" y="4438600"/>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sp>
        <p:nvSpPr>
          <p:cNvPr id="841" name="Google Shape;841;p13"/>
          <p:cNvSpPr txBox="1">
            <a:spLocks noGrp="1"/>
          </p:cNvSpPr>
          <p:nvPr>
            <p:ph type="subTitle" idx="19"/>
          </p:nvPr>
        </p:nvSpPr>
        <p:spPr>
          <a:xfrm>
            <a:off x="4691633" y="4438600"/>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sp>
        <p:nvSpPr>
          <p:cNvPr id="842" name="Google Shape;842;p13"/>
          <p:cNvSpPr txBox="1">
            <a:spLocks noGrp="1"/>
          </p:cNvSpPr>
          <p:nvPr>
            <p:ph type="subTitle" idx="20"/>
          </p:nvPr>
        </p:nvSpPr>
        <p:spPr>
          <a:xfrm>
            <a:off x="8270033" y="4438600"/>
            <a:ext cx="2237600" cy="32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24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2400" b="1">
                <a:latin typeface="Balsamiq Sans"/>
                <a:ea typeface="Balsamiq Sans"/>
                <a:cs typeface="Balsamiq Sans"/>
                <a:sym typeface="Balsamiq Sans"/>
              </a:defRPr>
            </a:lvl9pPr>
          </a:lstStyle>
          <a:p>
            <a:endParaRPr/>
          </a:p>
        </p:txBody>
      </p:sp>
      <p:grpSp>
        <p:nvGrpSpPr>
          <p:cNvPr id="843" name="Google Shape;843;p13"/>
          <p:cNvGrpSpPr/>
          <p:nvPr/>
        </p:nvGrpSpPr>
        <p:grpSpPr>
          <a:xfrm>
            <a:off x="3915393" y="-439395"/>
            <a:ext cx="3912311" cy="944411"/>
            <a:chOff x="2375925" y="3297600"/>
            <a:chExt cx="735950" cy="177650"/>
          </a:xfrm>
        </p:grpSpPr>
        <p:sp>
          <p:nvSpPr>
            <p:cNvPr id="844" name="Google Shape;844;p1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5" name="Google Shape;845;p1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6" name="Google Shape;846;p1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7" name="Google Shape;847;p1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8" name="Google Shape;848;p1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9" name="Google Shape;849;p1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50" name="Google Shape;850;p13"/>
          <p:cNvGrpSpPr/>
          <p:nvPr/>
        </p:nvGrpSpPr>
        <p:grpSpPr>
          <a:xfrm>
            <a:off x="-237992" y="5393969"/>
            <a:ext cx="1035109" cy="1152456"/>
            <a:chOff x="-102294" y="3740677"/>
            <a:chExt cx="776332" cy="864342"/>
          </a:xfrm>
        </p:grpSpPr>
        <p:sp>
          <p:nvSpPr>
            <p:cNvPr id="851" name="Google Shape;851;p13"/>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2" name="Google Shape;852;p13"/>
            <p:cNvSpPr/>
            <p:nvPr/>
          </p:nvSpPr>
          <p:spPr>
            <a:xfrm>
              <a:off x="151090" y="3740677"/>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3"/>
            <p:cNvSpPr/>
            <p:nvPr/>
          </p:nvSpPr>
          <p:spPr>
            <a:xfrm>
              <a:off x="168153" y="3773036"/>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13"/>
            <p:cNvSpPr/>
            <p:nvPr/>
          </p:nvSpPr>
          <p:spPr>
            <a:xfrm>
              <a:off x="208602" y="3864673"/>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13"/>
            <p:cNvSpPr/>
            <p:nvPr/>
          </p:nvSpPr>
          <p:spPr>
            <a:xfrm>
              <a:off x="241844" y="3750580"/>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13"/>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7" name="Google Shape;857;p13"/>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8" name="Google Shape;858;p13"/>
            <p:cNvSpPr/>
            <p:nvPr/>
          </p:nvSpPr>
          <p:spPr>
            <a:xfrm>
              <a:off x="310095" y="3788286"/>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9" name="Google Shape;859;p13"/>
            <p:cNvSpPr/>
            <p:nvPr/>
          </p:nvSpPr>
          <p:spPr>
            <a:xfrm>
              <a:off x="328087" y="3811671"/>
              <a:ext cx="58441" cy="35985"/>
            </a:xfrm>
            <a:custGeom>
              <a:avLst/>
              <a:gdLst/>
              <a:ahLst/>
              <a:cxnLst/>
              <a:rect l="l" t="t" r="r" b="b"/>
              <a:pathLst>
                <a:path w="1257" h="774" extrusionOk="0">
                  <a:moveTo>
                    <a:pt x="0" y="0"/>
                  </a:moveTo>
                  <a:lnTo>
                    <a:pt x="58" y="194"/>
                  </a:lnTo>
                  <a:lnTo>
                    <a:pt x="773" y="406"/>
                  </a:lnTo>
                  <a:lnTo>
                    <a:pt x="870" y="599"/>
                  </a:lnTo>
                  <a:lnTo>
                    <a:pt x="1102" y="773"/>
                  </a:lnTo>
                  <a:lnTo>
                    <a:pt x="1256" y="561"/>
                  </a:lnTo>
                  <a:lnTo>
                    <a:pt x="831" y="155"/>
                  </a:lnTo>
                  <a:lnTo>
                    <a:pt x="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0" name="Google Shape;860;p13"/>
            <p:cNvSpPr/>
            <p:nvPr/>
          </p:nvSpPr>
          <p:spPr>
            <a:xfrm>
              <a:off x="280479" y="3792795"/>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1" name="Google Shape;861;p13"/>
            <p:cNvSpPr/>
            <p:nvPr/>
          </p:nvSpPr>
          <p:spPr>
            <a:xfrm>
              <a:off x="-47479" y="3751464"/>
              <a:ext cx="245341" cy="233625"/>
            </a:xfrm>
            <a:custGeom>
              <a:avLst/>
              <a:gdLst/>
              <a:ahLst/>
              <a:cxnLst/>
              <a:rect l="l" t="t" r="r" b="b"/>
              <a:pathLst>
                <a:path w="5277" h="5025" extrusionOk="0">
                  <a:moveTo>
                    <a:pt x="2049" y="1"/>
                  </a:moveTo>
                  <a:lnTo>
                    <a:pt x="1682" y="155"/>
                  </a:lnTo>
                  <a:lnTo>
                    <a:pt x="1469" y="561"/>
                  </a:lnTo>
                  <a:lnTo>
                    <a:pt x="233" y="774"/>
                  </a:lnTo>
                  <a:lnTo>
                    <a:pt x="97" y="1566"/>
                  </a:lnTo>
                  <a:lnTo>
                    <a:pt x="290" y="2146"/>
                  </a:lnTo>
                  <a:lnTo>
                    <a:pt x="1" y="2880"/>
                  </a:lnTo>
                  <a:lnTo>
                    <a:pt x="213" y="3150"/>
                  </a:lnTo>
                  <a:lnTo>
                    <a:pt x="155" y="3421"/>
                  </a:lnTo>
                  <a:lnTo>
                    <a:pt x="1" y="3692"/>
                  </a:lnTo>
                  <a:lnTo>
                    <a:pt x="542" y="4465"/>
                  </a:lnTo>
                  <a:lnTo>
                    <a:pt x="967" y="4349"/>
                  </a:lnTo>
                  <a:lnTo>
                    <a:pt x="1392" y="4503"/>
                  </a:lnTo>
                  <a:lnTo>
                    <a:pt x="1778" y="4948"/>
                  </a:lnTo>
                  <a:lnTo>
                    <a:pt x="3692" y="5025"/>
                  </a:lnTo>
                  <a:lnTo>
                    <a:pt x="4233" y="4426"/>
                  </a:lnTo>
                  <a:lnTo>
                    <a:pt x="4329" y="3981"/>
                  </a:lnTo>
                  <a:lnTo>
                    <a:pt x="4986" y="3556"/>
                  </a:lnTo>
                  <a:lnTo>
                    <a:pt x="5276" y="2590"/>
                  </a:lnTo>
                  <a:lnTo>
                    <a:pt x="5083" y="2378"/>
                  </a:lnTo>
                  <a:lnTo>
                    <a:pt x="5180" y="2107"/>
                  </a:lnTo>
                  <a:lnTo>
                    <a:pt x="4774" y="1566"/>
                  </a:lnTo>
                  <a:lnTo>
                    <a:pt x="4774" y="832"/>
                  </a:lnTo>
                  <a:lnTo>
                    <a:pt x="4291" y="542"/>
                  </a:lnTo>
                  <a:lnTo>
                    <a:pt x="3846" y="368"/>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2" name="Google Shape;862;p13"/>
            <p:cNvSpPr/>
            <p:nvPr/>
          </p:nvSpPr>
          <p:spPr>
            <a:xfrm>
              <a:off x="-29486" y="3783822"/>
              <a:ext cx="104236" cy="84477"/>
            </a:xfrm>
            <a:custGeom>
              <a:avLst/>
              <a:gdLst/>
              <a:ahLst/>
              <a:cxnLst/>
              <a:rect l="l" t="t" r="r" b="b"/>
              <a:pathLst>
                <a:path w="2242" h="1817" extrusionOk="0">
                  <a:moveTo>
                    <a:pt x="1333" y="0"/>
                  </a:moveTo>
                  <a:lnTo>
                    <a:pt x="522" y="252"/>
                  </a:lnTo>
                  <a:lnTo>
                    <a:pt x="232" y="561"/>
                  </a:lnTo>
                  <a:lnTo>
                    <a:pt x="812" y="541"/>
                  </a:lnTo>
                  <a:lnTo>
                    <a:pt x="1237" y="677"/>
                  </a:lnTo>
                  <a:lnTo>
                    <a:pt x="1314" y="1372"/>
                  </a:lnTo>
                  <a:lnTo>
                    <a:pt x="1121" y="1160"/>
                  </a:lnTo>
                  <a:lnTo>
                    <a:pt x="406" y="677"/>
                  </a:lnTo>
                  <a:lnTo>
                    <a:pt x="135" y="812"/>
                  </a:lnTo>
                  <a:lnTo>
                    <a:pt x="0" y="1198"/>
                  </a:lnTo>
                  <a:lnTo>
                    <a:pt x="406" y="1817"/>
                  </a:lnTo>
                  <a:lnTo>
                    <a:pt x="1623" y="1546"/>
                  </a:lnTo>
                  <a:lnTo>
                    <a:pt x="2242" y="1566"/>
                  </a:lnTo>
                  <a:lnTo>
                    <a:pt x="2164" y="1430"/>
                  </a:lnTo>
                  <a:cubicBezTo>
                    <a:pt x="2164" y="1430"/>
                    <a:pt x="1623" y="1082"/>
                    <a:pt x="1604" y="1063"/>
                  </a:cubicBezTo>
                  <a:cubicBezTo>
                    <a:pt x="1585" y="1024"/>
                    <a:pt x="1411" y="368"/>
                    <a:pt x="1411" y="367"/>
                  </a:cubicBezTo>
                  <a:lnTo>
                    <a:pt x="1411" y="367"/>
                  </a:lnTo>
                  <a:lnTo>
                    <a:pt x="1778" y="561"/>
                  </a:lnTo>
                  <a:lnTo>
                    <a:pt x="133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3" name="Google Shape;863;p13"/>
            <p:cNvSpPr/>
            <p:nvPr/>
          </p:nvSpPr>
          <p:spPr>
            <a:xfrm>
              <a:off x="10916" y="3874576"/>
              <a:ext cx="118649" cy="55745"/>
            </a:xfrm>
            <a:custGeom>
              <a:avLst/>
              <a:gdLst/>
              <a:ahLst/>
              <a:cxnLst/>
              <a:rect l="l" t="t" r="r" b="b"/>
              <a:pathLst>
                <a:path w="2552" h="1199" extrusionOk="0">
                  <a:moveTo>
                    <a:pt x="1643" y="0"/>
                  </a:moveTo>
                  <a:lnTo>
                    <a:pt x="503" y="193"/>
                  </a:lnTo>
                  <a:lnTo>
                    <a:pt x="1" y="657"/>
                  </a:lnTo>
                  <a:lnTo>
                    <a:pt x="812" y="329"/>
                  </a:lnTo>
                  <a:lnTo>
                    <a:pt x="1392" y="348"/>
                  </a:lnTo>
                  <a:lnTo>
                    <a:pt x="1392" y="599"/>
                  </a:lnTo>
                  <a:lnTo>
                    <a:pt x="1199" y="1005"/>
                  </a:lnTo>
                  <a:lnTo>
                    <a:pt x="948" y="1198"/>
                  </a:lnTo>
                  <a:lnTo>
                    <a:pt x="1064" y="1198"/>
                  </a:lnTo>
                  <a:lnTo>
                    <a:pt x="2552" y="676"/>
                  </a:lnTo>
                  <a:lnTo>
                    <a:pt x="2436" y="618"/>
                  </a:lnTo>
                  <a:lnTo>
                    <a:pt x="1817" y="618"/>
                  </a:lnTo>
                  <a:lnTo>
                    <a:pt x="1585" y="367"/>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4" name="Google Shape;864;p13"/>
            <p:cNvSpPr/>
            <p:nvPr/>
          </p:nvSpPr>
          <p:spPr>
            <a:xfrm>
              <a:off x="44158" y="3760437"/>
              <a:ext cx="53978" cy="37798"/>
            </a:xfrm>
            <a:custGeom>
              <a:avLst/>
              <a:gdLst/>
              <a:ahLst/>
              <a:cxnLst/>
              <a:rect l="l" t="t" r="r" b="b"/>
              <a:pathLst>
                <a:path w="1161" h="813" extrusionOk="0">
                  <a:moveTo>
                    <a:pt x="522" y="1"/>
                  </a:moveTo>
                  <a:lnTo>
                    <a:pt x="464" y="136"/>
                  </a:lnTo>
                  <a:lnTo>
                    <a:pt x="948" y="581"/>
                  </a:lnTo>
                  <a:lnTo>
                    <a:pt x="194" y="40"/>
                  </a:lnTo>
                  <a:lnTo>
                    <a:pt x="1" y="310"/>
                  </a:lnTo>
                  <a:lnTo>
                    <a:pt x="310" y="503"/>
                  </a:lnTo>
                  <a:lnTo>
                    <a:pt x="1102" y="812"/>
                  </a:lnTo>
                  <a:lnTo>
                    <a:pt x="1160" y="677"/>
                  </a:lnTo>
                  <a:lnTo>
                    <a:pt x="851" y="175"/>
                  </a:lnTo>
                  <a:lnTo>
                    <a:pt x="522"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5" name="Google Shape;865;p13"/>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6" name="Google Shape;866;p13"/>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7" name="Google Shape;867;p13"/>
            <p:cNvSpPr/>
            <p:nvPr/>
          </p:nvSpPr>
          <p:spPr>
            <a:xfrm>
              <a:off x="112455" y="3798189"/>
              <a:ext cx="40448" cy="18922"/>
            </a:xfrm>
            <a:custGeom>
              <a:avLst/>
              <a:gdLst/>
              <a:ahLst/>
              <a:cxnLst/>
              <a:rect l="l" t="t" r="r" b="b"/>
              <a:pathLst>
                <a:path w="870" h="407" extrusionOk="0">
                  <a:moveTo>
                    <a:pt x="174" y="0"/>
                  </a:moveTo>
                  <a:lnTo>
                    <a:pt x="0" y="155"/>
                  </a:lnTo>
                  <a:lnTo>
                    <a:pt x="174" y="329"/>
                  </a:lnTo>
                  <a:lnTo>
                    <a:pt x="870" y="406"/>
                  </a:lnTo>
                  <a:lnTo>
                    <a:pt x="870" y="406"/>
                  </a:lnTo>
                  <a:lnTo>
                    <a:pt x="17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8" name="Google Shape;868;p13"/>
            <p:cNvSpPr/>
            <p:nvPr/>
          </p:nvSpPr>
          <p:spPr>
            <a:xfrm>
              <a:off x="129518" y="3821528"/>
              <a:ext cx="59324" cy="35985"/>
            </a:xfrm>
            <a:custGeom>
              <a:avLst/>
              <a:gdLst/>
              <a:ahLst/>
              <a:cxnLst/>
              <a:rect l="l" t="t" r="r" b="b"/>
              <a:pathLst>
                <a:path w="1276" h="774" extrusionOk="0">
                  <a:moveTo>
                    <a:pt x="1" y="1"/>
                  </a:moveTo>
                  <a:lnTo>
                    <a:pt x="78" y="194"/>
                  </a:lnTo>
                  <a:lnTo>
                    <a:pt x="793" y="407"/>
                  </a:lnTo>
                  <a:lnTo>
                    <a:pt x="889" y="600"/>
                  </a:lnTo>
                  <a:lnTo>
                    <a:pt x="1121" y="774"/>
                  </a:lnTo>
                  <a:lnTo>
                    <a:pt x="1276" y="581"/>
                  </a:lnTo>
                  <a:lnTo>
                    <a:pt x="851" y="156"/>
                  </a:lnTo>
                  <a:lnTo>
                    <a:pt x="1"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9" name="Google Shape;869;p13"/>
            <p:cNvSpPr/>
            <p:nvPr/>
          </p:nvSpPr>
          <p:spPr>
            <a:xfrm>
              <a:off x="82793" y="3802698"/>
              <a:ext cx="76434" cy="99773"/>
            </a:xfrm>
            <a:custGeom>
              <a:avLst/>
              <a:gdLst/>
              <a:ahLst/>
              <a:cxnLst/>
              <a:rect l="l" t="t" r="r" b="b"/>
              <a:pathLst>
                <a:path w="1644" h="2146" extrusionOk="0">
                  <a:moveTo>
                    <a:pt x="233" y="0"/>
                  </a:moveTo>
                  <a:lnTo>
                    <a:pt x="1" y="503"/>
                  </a:lnTo>
                  <a:lnTo>
                    <a:pt x="561" y="1449"/>
                  </a:lnTo>
                  <a:lnTo>
                    <a:pt x="561" y="1739"/>
                  </a:lnTo>
                  <a:lnTo>
                    <a:pt x="1315" y="2145"/>
                  </a:lnTo>
                  <a:lnTo>
                    <a:pt x="1643" y="1701"/>
                  </a:lnTo>
                  <a:lnTo>
                    <a:pt x="1547" y="1179"/>
                  </a:lnTo>
                  <a:lnTo>
                    <a:pt x="1373" y="1411"/>
                  </a:lnTo>
                  <a:lnTo>
                    <a:pt x="870" y="986"/>
                  </a:lnTo>
                  <a:lnTo>
                    <a:pt x="426" y="792"/>
                  </a:lnTo>
                  <a:lnTo>
                    <a:pt x="36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0" name="Google Shape;870;p13"/>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1" name="Google Shape;871;p13"/>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72" name="Google Shape;872;p13"/>
          <p:cNvGrpSpPr/>
          <p:nvPr/>
        </p:nvGrpSpPr>
        <p:grpSpPr>
          <a:xfrm>
            <a:off x="11781725" y="1189476"/>
            <a:ext cx="833107" cy="1152361"/>
            <a:chOff x="8836294" y="892106"/>
            <a:chExt cx="624830" cy="864271"/>
          </a:xfrm>
        </p:grpSpPr>
        <p:grpSp>
          <p:nvGrpSpPr>
            <p:cNvPr id="873" name="Google Shape;873;p13"/>
            <p:cNvGrpSpPr/>
            <p:nvPr/>
          </p:nvGrpSpPr>
          <p:grpSpPr>
            <a:xfrm>
              <a:off x="8867712" y="923406"/>
              <a:ext cx="593412" cy="807774"/>
              <a:chOff x="6003750" y="3839525"/>
              <a:chExt cx="736700" cy="1069475"/>
            </a:xfrm>
          </p:grpSpPr>
          <p:sp>
            <p:nvSpPr>
              <p:cNvPr id="874" name="Google Shape;874;p13"/>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3"/>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3"/>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7" name="Google Shape;877;p13"/>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8" name="Google Shape;878;p13"/>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9" name="Google Shape;879;p13"/>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0" name="Google Shape;880;p13"/>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1" name="Google Shape;881;p13"/>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2" name="Google Shape;882;p13"/>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3" name="Google Shape;883;p13"/>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4" name="Google Shape;884;p13"/>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5" name="Google Shape;885;p13"/>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6" name="Google Shape;886;p13"/>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7" name="Google Shape;887;p13"/>
              <p:cNvSpPr/>
              <p:nvPr/>
            </p:nvSpPr>
            <p:spPr>
              <a:xfrm>
                <a:off x="6373901"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8" name="Google Shape;888;p13"/>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89" name="Google Shape;889;p13"/>
            <p:cNvSpPr/>
            <p:nvPr/>
          </p:nvSpPr>
          <p:spPr>
            <a:xfrm rot="1872548" flipH="1">
              <a:off x="8831412" y="1699175"/>
              <a:ext cx="144163" cy="21403"/>
            </a:xfrm>
            <a:prstGeom prst="rect">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13"/>
            <p:cNvSpPr/>
            <p:nvPr/>
          </p:nvSpPr>
          <p:spPr>
            <a:xfrm rot="-2033306" flipH="1">
              <a:off x="8831137" y="930379"/>
              <a:ext cx="144195" cy="21554"/>
            </a:xfrm>
            <a:prstGeom prst="rect">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91" name="Google Shape;891;p13"/>
          <p:cNvSpPr txBox="1">
            <a:spLocks noGrp="1"/>
          </p:cNvSpPr>
          <p:nvPr>
            <p:ph type="title" idx="21"/>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92" name="Google Shape;892;p13"/>
          <p:cNvGrpSpPr/>
          <p:nvPr/>
        </p:nvGrpSpPr>
        <p:grpSpPr>
          <a:xfrm>
            <a:off x="993421" y="6236337"/>
            <a:ext cx="410684" cy="311561"/>
            <a:chOff x="745065" y="4677252"/>
            <a:chExt cx="308013" cy="233671"/>
          </a:xfrm>
        </p:grpSpPr>
        <p:sp>
          <p:nvSpPr>
            <p:cNvPr id="893" name="Google Shape;893;p13"/>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94" name="Google Shape;894;p13"/>
            <p:cNvGrpSpPr/>
            <p:nvPr/>
          </p:nvGrpSpPr>
          <p:grpSpPr>
            <a:xfrm>
              <a:off x="745065" y="4677252"/>
              <a:ext cx="244411" cy="233671"/>
              <a:chOff x="745065" y="4677252"/>
              <a:chExt cx="244411" cy="233671"/>
            </a:xfrm>
          </p:grpSpPr>
          <p:sp>
            <p:nvSpPr>
              <p:cNvPr id="895" name="Google Shape;895;p13"/>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13"/>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7" name="Google Shape;897;p13"/>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8" name="Google Shape;898;p13"/>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13"/>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0" name="Google Shape;900;p13"/>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27757747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1"/>
        <p:cNvGrpSpPr/>
        <p:nvPr/>
      </p:nvGrpSpPr>
      <p:grpSpPr>
        <a:xfrm>
          <a:off x="0" y="0"/>
          <a:ext cx="0" cy="0"/>
          <a:chOff x="0" y="0"/>
          <a:chExt cx="0" cy="0"/>
        </a:xfrm>
      </p:grpSpPr>
      <p:sp>
        <p:nvSpPr>
          <p:cNvPr id="902" name="Google Shape;902;p14"/>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14"/>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14"/>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905" name="Google Shape;905;p14"/>
          <p:cNvGrpSpPr/>
          <p:nvPr/>
        </p:nvGrpSpPr>
        <p:grpSpPr>
          <a:xfrm>
            <a:off x="3915393" y="-439395"/>
            <a:ext cx="3912311" cy="944411"/>
            <a:chOff x="2375925" y="3297600"/>
            <a:chExt cx="735950" cy="177650"/>
          </a:xfrm>
        </p:grpSpPr>
        <p:sp>
          <p:nvSpPr>
            <p:cNvPr id="906" name="Google Shape;906;p1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1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1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9" name="Google Shape;909;p1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0" name="Google Shape;910;p1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1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12" name="Google Shape;912;p14"/>
          <p:cNvSpPr txBox="1">
            <a:spLocks noGrp="1"/>
          </p:cNvSpPr>
          <p:nvPr>
            <p:ph type="title"/>
          </p:nvPr>
        </p:nvSpPr>
        <p:spPr>
          <a:xfrm>
            <a:off x="3493567" y="4982433"/>
            <a:ext cx="5100800" cy="56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sz="4000">
                <a:solidFill>
                  <a:schemeClr val="dk2"/>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13" name="Google Shape;913;p14"/>
          <p:cNvSpPr txBox="1">
            <a:spLocks noGrp="1"/>
          </p:cNvSpPr>
          <p:nvPr>
            <p:ph type="subTitle" idx="1"/>
          </p:nvPr>
        </p:nvSpPr>
        <p:spPr>
          <a:xfrm>
            <a:off x="3493467" y="1503000"/>
            <a:ext cx="5100800" cy="263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2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914" name="Google Shape;914;p14"/>
          <p:cNvGrpSpPr/>
          <p:nvPr/>
        </p:nvGrpSpPr>
        <p:grpSpPr>
          <a:xfrm>
            <a:off x="9559796" y="3778522"/>
            <a:ext cx="4095529" cy="2838127"/>
            <a:chOff x="7169846" y="2833891"/>
            <a:chExt cx="3071647" cy="2128595"/>
          </a:xfrm>
        </p:grpSpPr>
        <p:grpSp>
          <p:nvGrpSpPr>
            <p:cNvPr id="915" name="Google Shape;915;p14"/>
            <p:cNvGrpSpPr/>
            <p:nvPr/>
          </p:nvGrpSpPr>
          <p:grpSpPr>
            <a:xfrm>
              <a:off x="7169846" y="2833891"/>
              <a:ext cx="3071647" cy="2128595"/>
              <a:chOff x="6701321" y="2327691"/>
              <a:chExt cx="3071647" cy="2128595"/>
            </a:xfrm>
          </p:grpSpPr>
          <p:sp>
            <p:nvSpPr>
              <p:cNvPr id="916" name="Google Shape;916;p14"/>
              <p:cNvSpPr/>
              <p:nvPr/>
            </p:nvSpPr>
            <p:spPr>
              <a:xfrm>
                <a:off x="6701321" y="4243502"/>
                <a:ext cx="3071647" cy="212784"/>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14"/>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14"/>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9" name="Google Shape;919;p14"/>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14"/>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14"/>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14"/>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14"/>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14"/>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14"/>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14"/>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4"/>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14"/>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14"/>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14"/>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1" name="Google Shape;931;p14"/>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2" name="Google Shape;932;p14"/>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14"/>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14"/>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14"/>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14"/>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14"/>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14"/>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14"/>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14"/>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14"/>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2" name="Google Shape;942;p14"/>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3" name="Google Shape;943;p14"/>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4" name="Google Shape;944;p14"/>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14"/>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14"/>
              <p:cNvSpPr/>
              <p:nvPr/>
            </p:nvSpPr>
            <p:spPr>
              <a:xfrm>
                <a:off x="6834186" y="2839316"/>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14"/>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14"/>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9" name="Google Shape;949;p14"/>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0" name="Google Shape;950;p14"/>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14"/>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2" name="Google Shape;952;p14"/>
            <p:cNvGrpSpPr/>
            <p:nvPr/>
          </p:nvGrpSpPr>
          <p:grpSpPr>
            <a:xfrm>
              <a:off x="8394114" y="2965234"/>
              <a:ext cx="623127" cy="376402"/>
              <a:chOff x="1412143" y="4301302"/>
              <a:chExt cx="701246" cy="423542"/>
            </a:xfrm>
          </p:grpSpPr>
          <p:grpSp>
            <p:nvGrpSpPr>
              <p:cNvPr id="953" name="Google Shape;953;p14"/>
              <p:cNvGrpSpPr/>
              <p:nvPr/>
            </p:nvGrpSpPr>
            <p:grpSpPr>
              <a:xfrm>
                <a:off x="1412143" y="4492167"/>
                <a:ext cx="701246" cy="232678"/>
                <a:chOff x="7138068" y="2592629"/>
                <a:chExt cx="701246" cy="232678"/>
              </a:xfrm>
            </p:grpSpPr>
            <p:sp>
              <p:nvSpPr>
                <p:cNvPr id="954" name="Google Shape;954;p14"/>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5" name="Google Shape;955;p14"/>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6" name="Google Shape;956;p14"/>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7" name="Google Shape;957;p14"/>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8" name="Google Shape;958;p14"/>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9" name="Google Shape;959;p14"/>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0" name="Google Shape;960;p14"/>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1" name="Google Shape;961;p14"/>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2" name="Google Shape;962;p14"/>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3" name="Google Shape;963;p14"/>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64" name="Google Shape;964;p14"/>
              <p:cNvGrpSpPr/>
              <p:nvPr/>
            </p:nvGrpSpPr>
            <p:grpSpPr>
              <a:xfrm rot="-1436162">
                <a:off x="1652698" y="4359172"/>
                <a:ext cx="325222" cy="188484"/>
                <a:chOff x="3731575" y="1638525"/>
                <a:chExt cx="208350" cy="120750"/>
              </a:xfrm>
            </p:grpSpPr>
            <p:sp>
              <p:nvSpPr>
                <p:cNvPr id="965" name="Google Shape;965;p14"/>
                <p:cNvSpPr/>
                <p:nvPr/>
              </p:nvSpPr>
              <p:spPr>
                <a:xfrm>
                  <a:off x="3731575" y="1638525"/>
                  <a:ext cx="52525" cy="53175"/>
                </a:xfrm>
                <a:custGeom>
                  <a:avLst/>
                  <a:gdLst/>
                  <a:ahLst/>
                  <a:cxnLst/>
                  <a:rect l="l" t="t" r="r" b="b"/>
                  <a:pathLst>
                    <a:path w="2101" h="2127" extrusionOk="0">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6" name="Google Shape;966;p14"/>
                <p:cNvSpPr/>
                <p:nvPr/>
              </p:nvSpPr>
              <p:spPr>
                <a:xfrm>
                  <a:off x="3757650" y="1638850"/>
                  <a:ext cx="182275" cy="120425"/>
                </a:xfrm>
                <a:custGeom>
                  <a:avLst/>
                  <a:gdLst/>
                  <a:ahLst/>
                  <a:cxnLst/>
                  <a:rect l="l" t="t" r="r" b="b"/>
                  <a:pathLst>
                    <a:path w="7291" h="4817" extrusionOk="0">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7" name="Google Shape;967;p14"/>
                <p:cNvSpPr/>
                <p:nvPr/>
              </p:nvSpPr>
              <p:spPr>
                <a:xfrm>
                  <a:off x="3781425" y="1638850"/>
                  <a:ext cx="158500" cy="93475"/>
                </a:xfrm>
                <a:custGeom>
                  <a:avLst/>
                  <a:gdLst/>
                  <a:ahLst/>
                  <a:cxnLst/>
                  <a:rect l="l" t="t" r="r" b="b"/>
                  <a:pathLst>
                    <a:path w="6340" h="3739" extrusionOk="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8" name="Google Shape;968;p14"/>
                <p:cNvSpPr/>
                <p:nvPr/>
              </p:nvSpPr>
              <p:spPr>
                <a:xfrm>
                  <a:off x="3731575" y="1645450"/>
                  <a:ext cx="25125" cy="22500"/>
                </a:xfrm>
                <a:custGeom>
                  <a:avLst/>
                  <a:gdLst/>
                  <a:ahLst/>
                  <a:cxnLst/>
                  <a:rect l="l" t="t" r="r" b="b"/>
                  <a:pathLst>
                    <a:path w="1005" h="900" extrusionOk="0">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grpSp>
        <p:nvGrpSpPr>
          <p:cNvPr id="969" name="Google Shape;969;p14"/>
          <p:cNvGrpSpPr/>
          <p:nvPr/>
        </p:nvGrpSpPr>
        <p:grpSpPr>
          <a:xfrm>
            <a:off x="10605759" y="1189475"/>
            <a:ext cx="1822240" cy="1767828"/>
            <a:chOff x="7954319" y="892106"/>
            <a:chExt cx="1366680" cy="1325871"/>
          </a:xfrm>
        </p:grpSpPr>
        <p:grpSp>
          <p:nvGrpSpPr>
            <p:cNvPr id="970" name="Google Shape;970;p14"/>
            <p:cNvGrpSpPr/>
            <p:nvPr/>
          </p:nvGrpSpPr>
          <p:grpSpPr>
            <a:xfrm>
              <a:off x="8696169" y="892106"/>
              <a:ext cx="624830" cy="864271"/>
              <a:chOff x="8836294" y="892106"/>
              <a:chExt cx="624830" cy="864271"/>
            </a:xfrm>
          </p:grpSpPr>
          <p:grpSp>
            <p:nvGrpSpPr>
              <p:cNvPr id="971" name="Google Shape;971;p14"/>
              <p:cNvGrpSpPr/>
              <p:nvPr/>
            </p:nvGrpSpPr>
            <p:grpSpPr>
              <a:xfrm>
                <a:off x="8867712" y="923406"/>
                <a:ext cx="593412" cy="807774"/>
                <a:chOff x="6003750" y="3839525"/>
                <a:chExt cx="736700" cy="1069475"/>
              </a:xfrm>
            </p:grpSpPr>
            <p:sp>
              <p:nvSpPr>
                <p:cNvPr id="972" name="Google Shape;972;p14"/>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3" name="Google Shape;973;p14"/>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4" name="Google Shape;974;p14"/>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5" name="Google Shape;975;p14"/>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6" name="Google Shape;976;p14"/>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7" name="Google Shape;977;p14"/>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8" name="Google Shape;978;p14"/>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9" name="Google Shape;979;p14"/>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0" name="Google Shape;980;p14"/>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1" name="Google Shape;981;p14"/>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2" name="Google Shape;982;p14"/>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3" name="Google Shape;983;p14"/>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4" name="Google Shape;984;p14"/>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5" name="Google Shape;985;p14"/>
                <p:cNvSpPr/>
                <p:nvPr/>
              </p:nvSpPr>
              <p:spPr>
                <a:xfrm>
                  <a:off x="6373901"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6" name="Google Shape;986;p14"/>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87" name="Google Shape;987;p14"/>
              <p:cNvSpPr/>
              <p:nvPr/>
            </p:nvSpPr>
            <p:spPr>
              <a:xfrm rot="1872548" flipH="1">
                <a:off x="8831412" y="1699175"/>
                <a:ext cx="144163" cy="21403"/>
              </a:xfrm>
              <a:prstGeom prst="rect">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8" name="Google Shape;988;p14"/>
              <p:cNvSpPr/>
              <p:nvPr/>
            </p:nvSpPr>
            <p:spPr>
              <a:xfrm rot="-2033306" flipH="1">
                <a:off x="8831137" y="930379"/>
                <a:ext cx="144195" cy="21554"/>
              </a:xfrm>
              <a:prstGeom prst="rect">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89" name="Google Shape;989;p14"/>
            <p:cNvGrpSpPr/>
            <p:nvPr/>
          </p:nvGrpSpPr>
          <p:grpSpPr>
            <a:xfrm>
              <a:off x="7954319" y="1353706"/>
              <a:ext cx="650230" cy="864271"/>
              <a:chOff x="7954319" y="1353706"/>
              <a:chExt cx="650230" cy="864271"/>
            </a:xfrm>
          </p:grpSpPr>
          <p:grpSp>
            <p:nvGrpSpPr>
              <p:cNvPr id="990" name="Google Shape;990;p14"/>
              <p:cNvGrpSpPr/>
              <p:nvPr/>
            </p:nvGrpSpPr>
            <p:grpSpPr>
              <a:xfrm>
                <a:off x="7985737" y="1385006"/>
                <a:ext cx="593412" cy="807774"/>
                <a:chOff x="6003750" y="3839525"/>
                <a:chExt cx="736700" cy="1069475"/>
              </a:xfrm>
            </p:grpSpPr>
            <p:sp>
              <p:nvSpPr>
                <p:cNvPr id="991" name="Google Shape;991;p14"/>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2" name="Google Shape;992;p14"/>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3" name="Google Shape;993;p14"/>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4" name="Google Shape;994;p14"/>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5" name="Google Shape;995;p14"/>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6" name="Google Shape;996;p14"/>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7" name="Google Shape;997;p14"/>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8" name="Google Shape;998;p14"/>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9" name="Google Shape;999;p14"/>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0" name="Google Shape;1000;p14"/>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1" name="Google Shape;1001;p14"/>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2" name="Google Shape;1002;p14"/>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3" name="Google Shape;1003;p14"/>
                <p:cNvSpPr/>
                <p:nvPr/>
              </p:nvSpPr>
              <p:spPr>
                <a:xfrm>
                  <a:off x="6234065"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4" name="Google Shape;1004;p14"/>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5" name="Google Shape;1005;p14"/>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06" name="Google Shape;1006;p14"/>
              <p:cNvSpPr/>
              <p:nvPr/>
            </p:nvSpPr>
            <p:spPr>
              <a:xfrm rot="-1798898" flipH="1">
                <a:off x="8464708" y="2160732"/>
                <a:ext cx="144080" cy="21508"/>
              </a:xfrm>
              <a:prstGeom prst="rect">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7" name="Google Shape;1007;p14"/>
              <p:cNvSpPr/>
              <p:nvPr/>
            </p:nvSpPr>
            <p:spPr>
              <a:xfrm rot="1872548" flipH="1">
                <a:off x="7949437" y="2160775"/>
                <a:ext cx="144163" cy="21403"/>
              </a:xfrm>
              <a:prstGeom prst="rect">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8" name="Google Shape;1008;p14"/>
              <p:cNvSpPr/>
              <p:nvPr/>
            </p:nvSpPr>
            <p:spPr>
              <a:xfrm rot="-2033306" flipH="1">
                <a:off x="7949162" y="1391979"/>
                <a:ext cx="144195" cy="21554"/>
              </a:xfrm>
              <a:prstGeom prst="rect">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2914331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256"/>
        <p:cNvGrpSpPr/>
        <p:nvPr/>
      </p:nvGrpSpPr>
      <p:grpSpPr>
        <a:xfrm>
          <a:off x="0" y="0"/>
          <a:ext cx="0" cy="0"/>
          <a:chOff x="0" y="0"/>
          <a:chExt cx="0" cy="0"/>
        </a:xfrm>
      </p:grpSpPr>
      <p:sp>
        <p:nvSpPr>
          <p:cNvPr id="1257" name="Google Shape;1257;p16"/>
          <p:cNvSpPr txBox="1">
            <a:spLocks noGrp="1"/>
          </p:cNvSpPr>
          <p:nvPr>
            <p:ph type="subTitle" idx="1"/>
          </p:nvPr>
        </p:nvSpPr>
        <p:spPr>
          <a:xfrm>
            <a:off x="960000" y="1415600"/>
            <a:ext cx="10272000" cy="70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8" name="Google Shape;1258;p16"/>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9" name="Google Shape;1259;p16"/>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0" name="Google Shape;1260;p16"/>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1261" name="Google Shape;1261;p16"/>
          <p:cNvGrpSpPr/>
          <p:nvPr/>
        </p:nvGrpSpPr>
        <p:grpSpPr>
          <a:xfrm>
            <a:off x="3915393" y="-439395"/>
            <a:ext cx="3912311" cy="944411"/>
            <a:chOff x="2375925" y="3297600"/>
            <a:chExt cx="735950" cy="177650"/>
          </a:xfrm>
        </p:grpSpPr>
        <p:sp>
          <p:nvSpPr>
            <p:cNvPr id="1262" name="Google Shape;1262;p1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3" name="Google Shape;1263;p1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4" name="Google Shape;1264;p1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5" name="Google Shape;1265;p1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6" name="Google Shape;1266;p1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7" name="Google Shape;1267;p1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68" name="Google Shape;1268;p16"/>
          <p:cNvGrpSpPr/>
          <p:nvPr/>
        </p:nvGrpSpPr>
        <p:grpSpPr>
          <a:xfrm>
            <a:off x="11435201" y="2893800"/>
            <a:ext cx="1298767" cy="3468067"/>
            <a:chOff x="8020975" y="2170350"/>
            <a:chExt cx="974075" cy="2601050"/>
          </a:xfrm>
        </p:grpSpPr>
        <p:sp>
          <p:nvSpPr>
            <p:cNvPr id="1269" name="Google Shape;1269;p16"/>
            <p:cNvSpPr/>
            <p:nvPr/>
          </p:nvSpPr>
          <p:spPr>
            <a:xfrm>
              <a:off x="8194424" y="4665200"/>
              <a:ext cx="732600" cy="1062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0" name="Google Shape;1270;p16"/>
            <p:cNvGrpSpPr/>
            <p:nvPr/>
          </p:nvGrpSpPr>
          <p:grpSpPr>
            <a:xfrm>
              <a:off x="8020975" y="2170350"/>
              <a:ext cx="974075" cy="2541375"/>
              <a:chOff x="8020975" y="2170350"/>
              <a:chExt cx="974075" cy="2541375"/>
            </a:xfrm>
          </p:grpSpPr>
          <p:sp>
            <p:nvSpPr>
              <p:cNvPr id="1271" name="Google Shape;1271;p16"/>
              <p:cNvSpPr/>
              <p:nvPr/>
            </p:nvSpPr>
            <p:spPr>
              <a:xfrm>
                <a:off x="8268125" y="4072150"/>
                <a:ext cx="588750" cy="639575"/>
              </a:xfrm>
              <a:custGeom>
                <a:avLst/>
                <a:gdLst/>
                <a:ahLst/>
                <a:cxnLst/>
                <a:rect l="l" t="t" r="r" b="b"/>
                <a:pathLst>
                  <a:path w="23550" h="25583" extrusionOk="0">
                    <a:moveTo>
                      <a:pt x="20335" y="0"/>
                    </a:moveTo>
                    <a:cubicBezTo>
                      <a:pt x="20207" y="0"/>
                      <a:pt x="20076" y="6"/>
                      <a:pt x="19941" y="16"/>
                    </a:cubicBezTo>
                    <a:cubicBezTo>
                      <a:pt x="19253" y="37"/>
                      <a:pt x="18543" y="120"/>
                      <a:pt x="17855" y="120"/>
                    </a:cubicBezTo>
                    <a:lnTo>
                      <a:pt x="5632" y="120"/>
                    </a:lnTo>
                    <a:cubicBezTo>
                      <a:pt x="5236" y="120"/>
                      <a:pt x="4652" y="162"/>
                      <a:pt x="4256" y="162"/>
                    </a:cubicBezTo>
                    <a:lnTo>
                      <a:pt x="3714" y="162"/>
                    </a:lnTo>
                    <a:cubicBezTo>
                      <a:pt x="3332" y="132"/>
                      <a:pt x="2950" y="112"/>
                      <a:pt x="2560" y="112"/>
                    </a:cubicBezTo>
                    <a:cubicBezTo>
                      <a:pt x="2417" y="112"/>
                      <a:pt x="2274" y="115"/>
                      <a:pt x="2128" y="120"/>
                    </a:cubicBezTo>
                    <a:cubicBezTo>
                      <a:pt x="1398" y="162"/>
                      <a:pt x="731" y="350"/>
                      <a:pt x="376" y="1080"/>
                    </a:cubicBezTo>
                    <a:cubicBezTo>
                      <a:pt x="1" y="1831"/>
                      <a:pt x="189" y="3103"/>
                      <a:pt x="168" y="3916"/>
                    </a:cubicBezTo>
                    <a:cubicBezTo>
                      <a:pt x="168" y="4813"/>
                      <a:pt x="168" y="5731"/>
                      <a:pt x="189" y="6649"/>
                    </a:cubicBezTo>
                    <a:cubicBezTo>
                      <a:pt x="209" y="6774"/>
                      <a:pt x="189" y="6899"/>
                      <a:pt x="209" y="7024"/>
                    </a:cubicBezTo>
                    <a:cubicBezTo>
                      <a:pt x="230" y="7129"/>
                      <a:pt x="230" y="7233"/>
                      <a:pt x="230" y="7337"/>
                    </a:cubicBezTo>
                    <a:cubicBezTo>
                      <a:pt x="355" y="10132"/>
                      <a:pt x="710" y="12927"/>
                      <a:pt x="1294" y="15659"/>
                    </a:cubicBezTo>
                    <a:cubicBezTo>
                      <a:pt x="1586" y="17286"/>
                      <a:pt x="2066" y="18850"/>
                      <a:pt x="2733" y="20352"/>
                    </a:cubicBezTo>
                    <a:cubicBezTo>
                      <a:pt x="3130" y="21228"/>
                      <a:pt x="3651" y="22042"/>
                      <a:pt x="4256" y="22751"/>
                    </a:cubicBezTo>
                    <a:cubicBezTo>
                      <a:pt x="5048" y="23689"/>
                      <a:pt x="6070" y="24399"/>
                      <a:pt x="7218" y="24795"/>
                    </a:cubicBezTo>
                    <a:cubicBezTo>
                      <a:pt x="7718" y="24983"/>
                      <a:pt x="8115" y="25233"/>
                      <a:pt x="8636" y="25316"/>
                    </a:cubicBezTo>
                    <a:cubicBezTo>
                      <a:pt x="9283" y="25462"/>
                      <a:pt x="9950" y="25525"/>
                      <a:pt x="10638" y="25567"/>
                    </a:cubicBezTo>
                    <a:cubicBezTo>
                      <a:pt x="10994" y="25577"/>
                      <a:pt x="11350" y="25583"/>
                      <a:pt x="11706" y="25583"/>
                    </a:cubicBezTo>
                    <a:cubicBezTo>
                      <a:pt x="12728" y="25583"/>
                      <a:pt x="13753" y="25540"/>
                      <a:pt x="14789" y="25462"/>
                    </a:cubicBezTo>
                    <a:cubicBezTo>
                      <a:pt x="16270" y="25358"/>
                      <a:pt x="17417" y="25129"/>
                      <a:pt x="18564" y="24148"/>
                    </a:cubicBezTo>
                    <a:cubicBezTo>
                      <a:pt x="19148" y="23627"/>
                      <a:pt x="19503" y="23043"/>
                      <a:pt x="19920" y="22542"/>
                    </a:cubicBezTo>
                    <a:cubicBezTo>
                      <a:pt x="20629" y="21583"/>
                      <a:pt x="21192" y="20540"/>
                      <a:pt x="21609" y="19414"/>
                    </a:cubicBezTo>
                    <a:cubicBezTo>
                      <a:pt x="22444" y="17224"/>
                      <a:pt x="22840" y="14867"/>
                      <a:pt x="23049" y="12531"/>
                    </a:cubicBezTo>
                    <a:cubicBezTo>
                      <a:pt x="23215" y="10674"/>
                      <a:pt x="23299" y="8818"/>
                      <a:pt x="23278" y="6941"/>
                    </a:cubicBezTo>
                    <a:cubicBezTo>
                      <a:pt x="23278" y="6837"/>
                      <a:pt x="23278" y="6691"/>
                      <a:pt x="23299" y="6565"/>
                    </a:cubicBezTo>
                    <a:cubicBezTo>
                      <a:pt x="23278" y="5835"/>
                      <a:pt x="23257" y="5126"/>
                      <a:pt x="23215" y="4417"/>
                    </a:cubicBezTo>
                    <a:cubicBezTo>
                      <a:pt x="23132" y="2853"/>
                      <a:pt x="23549" y="558"/>
                      <a:pt x="21693" y="141"/>
                    </a:cubicBezTo>
                    <a:cubicBezTo>
                      <a:pt x="21380" y="58"/>
                      <a:pt x="21046" y="16"/>
                      <a:pt x="20713" y="16"/>
                    </a:cubicBezTo>
                    <a:cubicBezTo>
                      <a:pt x="20587" y="6"/>
                      <a:pt x="20462" y="0"/>
                      <a:pt x="20335"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2" name="Google Shape;1272;p16"/>
              <p:cNvSpPr/>
              <p:nvPr/>
            </p:nvSpPr>
            <p:spPr>
              <a:xfrm>
                <a:off x="8237375" y="4072425"/>
                <a:ext cx="642425" cy="206750"/>
              </a:xfrm>
              <a:custGeom>
                <a:avLst/>
                <a:gdLst/>
                <a:ahLst/>
                <a:cxnLst/>
                <a:rect l="l" t="t" r="r" b="b"/>
                <a:pathLst>
                  <a:path w="25697" h="8270" extrusionOk="0">
                    <a:moveTo>
                      <a:pt x="22248" y="0"/>
                    </a:moveTo>
                    <a:cubicBezTo>
                      <a:pt x="22153" y="0"/>
                      <a:pt x="22058" y="2"/>
                      <a:pt x="21963" y="5"/>
                    </a:cubicBezTo>
                    <a:lnTo>
                      <a:pt x="21943" y="5"/>
                    </a:lnTo>
                    <a:cubicBezTo>
                      <a:pt x="21671" y="26"/>
                      <a:pt x="21421" y="26"/>
                      <a:pt x="21150" y="47"/>
                    </a:cubicBezTo>
                    <a:cubicBezTo>
                      <a:pt x="20608" y="89"/>
                      <a:pt x="20065" y="130"/>
                      <a:pt x="19523" y="130"/>
                    </a:cubicBezTo>
                    <a:lnTo>
                      <a:pt x="6278" y="130"/>
                    </a:lnTo>
                    <a:cubicBezTo>
                      <a:pt x="5903" y="130"/>
                      <a:pt x="5382" y="172"/>
                      <a:pt x="4964" y="172"/>
                    </a:cubicBezTo>
                    <a:lnTo>
                      <a:pt x="4798" y="172"/>
                    </a:lnTo>
                    <a:cubicBezTo>
                      <a:pt x="4718" y="176"/>
                      <a:pt x="4635" y="178"/>
                      <a:pt x="4550" y="178"/>
                    </a:cubicBezTo>
                    <a:cubicBezTo>
                      <a:pt x="4188" y="178"/>
                      <a:pt x="3780" y="147"/>
                      <a:pt x="3358" y="130"/>
                    </a:cubicBezTo>
                    <a:cubicBezTo>
                      <a:pt x="3201" y="124"/>
                      <a:pt x="3042" y="120"/>
                      <a:pt x="2884" y="120"/>
                    </a:cubicBezTo>
                    <a:cubicBezTo>
                      <a:pt x="1949" y="120"/>
                      <a:pt x="1033" y="269"/>
                      <a:pt x="605" y="1090"/>
                    </a:cubicBezTo>
                    <a:cubicBezTo>
                      <a:pt x="209" y="1841"/>
                      <a:pt x="397" y="3113"/>
                      <a:pt x="376" y="3926"/>
                    </a:cubicBezTo>
                    <a:cubicBezTo>
                      <a:pt x="376" y="4844"/>
                      <a:pt x="0" y="6429"/>
                      <a:pt x="1043" y="6867"/>
                    </a:cubicBezTo>
                    <a:cubicBezTo>
                      <a:pt x="1189" y="6909"/>
                      <a:pt x="1314" y="6972"/>
                      <a:pt x="1439" y="7013"/>
                    </a:cubicBezTo>
                    <a:cubicBezTo>
                      <a:pt x="2691" y="7472"/>
                      <a:pt x="4130" y="7639"/>
                      <a:pt x="5402" y="7827"/>
                    </a:cubicBezTo>
                    <a:cubicBezTo>
                      <a:pt x="7694" y="8125"/>
                      <a:pt x="9998" y="8270"/>
                      <a:pt x="12304" y="8270"/>
                    </a:cubicBezTo>
                    <a:cubicBezTo>
                      <a:pt x="13062" y="8270"/>
                      <a:pt x="13821" y="8254"/>
                      <a:pt x="14580" y="8223"/>
                    </a:cubicBezTo>
                    <a:cubicBezTo>
                      <a:pt x="15977" y="8181"/>
                      <a:pt x="17396" y="8077"/>
                      <a:pt x="18772" y="7910"/>
                    </a:cubicBezTo>
                    <a:cubicBezTo>
                      <a:pt x="20086" y="7764"/>
                      <a:pt x="21379" y="7576"/>
                      <a:pt x="22652" y="7305"/>
                    </a:cubicBezTo>
                    <a:cubicBezTo>
                      <a:pt x="23257" y="7201"/>
                      <a:pt x="23924" y="7159"/>
                      <a:pt x="24508" y="6930"/>
                    </a:cubicBezTo>
                    <a:cubicBezTo>
                      <a:pt x="24571" y="6930"/>
                      <a:pt x="24612" y="6909"/>
                      <a:pt x="24654" y="6888"/>
                    </a:cubicBezTo>
                    <a:cubicBezTo>
                      <a:pt x="24883" y="6805"/>
                      <a:pt x="25071" y="6638"/>
                      <a:pt x="25217" y="6450"/>
                    </a:cubicBezTo>
                    <a:cubicBezTo>
                      <a:pt x="25572" y="5908"/>
                      <a:pt x="25363" y="5136"/>
                      <a:pt x="25342" y="4406"/>
                    </a:cubicBezTo>
                    <a:cubicBezTo>
                      <a:pt x="25238" y="2863"/>
                      <a:pt x="25697" y="568"/>
                      <a:pt x="23695" y="151"/>
                    </a:cubicBezTo>
                    <a:cubicBezTo>
                      <a:pt x="23223" y="46"/>
                      <a:pt x="22736" y="0"/>
                      <a:pt x="22248"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3" name="Google Shape;1273;p16"/>
              <p:cNvSpPr/>
              <p:nvPr/>
            </p:nvSpPr>
            <p:spPr>
              <a:xfrm>
                <a:off x="8676425" y="4078800"/>
                <a:ext cx="44875" cy="19825"/>
              </a:xfrm>
              <a:custGeom>
                <a:avLst/>
                <a:gdLst/>
                <a:ahLst/>
                <a:cxnLst/>
                <a:rect l="l" t="t" r="r" b="b"/>
                <a:pathLst>
                  <a:path w="1795" h="793" extrusionOk="0">
                    <a:moveTo>
                      <a:pt x="1294" y="0"/>
                    </a:moveTo>
                    <a:cubicBezTo>
                      <a:pt x="1210" y="0"/>
                      <a:pt x="1127" y="21"/>
                      <a:pt x="1043" y="21"/>
                    </a:cubicBezTo>
                    <a:lnTo>
                      <a:pt x="772" y="42"/>
                    </a:lnTo>
                    <a:cubicBezTo>
                      <a:pt x="668" y="63"/>
                      <a:pt x="564" y="63"/>
                      <a:pt x="459" y="84"/>
                    </a:cubicBezTo>
                    <a:cubicBezTo>
                      <a:pt x="355" y="105"/>
                      <a:pt x="251" y="167"/>
                      <a:pt x="167" y="209"/>
                    </a:cubicBezTo>
                    <a:cubicBezTo>
                      <a:pt x="63" y="272"/>
                      <a:pt x="0" y="376"/>
                      <a:pt x="21" y="501"/>
                    </a:cubicBezTo>
                    <a:cubicBezTo>
                      <a:pt x="42" y="605"/>
                      <a:pt x="126" y="689"/>
                      <a:pt x="230" y="730"/>
                    </a:cubicBezTo>
                    <a:lnTo>
                      <a:pt x="209" y="730"/>
                    </a:lnTo>
                    <a:cubicBezTo>
                      <a:pt x="313" y="772"/>
                      <a:pt x="418" y="793"/>
                      <a:pt x="543" y="793"/>
                    </a:cubicBezTo>
                    <a:cubicBezTo>
                      <a:pt x="626" y="793"/>
                      <a:pt x="710" y="793"/>
                      <a:pt x="793" y="772"/>
                    </a:cubicBezTo>
                    <a:lnTo>
                      <a:pt x="1064" y="751"/>
                    </a:lnTo>
                    <a:cubicBezTo>
                      <a:pt x="1168" y="751"/>
                      <a:pt x="1294" y="730"/>
                      <a:pt x="1398" y="710"/>
                    </a:cubicBezTo>
                    <a:cubicBezTo>
                      <a:pt x="1794" y="605"/>
                      <a:pt x="1711" y="0"/>
                      <a:pt x="1294" y="0"/>
                    </a:cubicBez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4" name="Google Shape;1274;p16"/>
              <p:cNvSpPr/>
              <p:nvPr/>
            </p:nvSpPr>
            <p:spPr>
              <a:xfrm>
                <a:off x="8283250" y="4052200"/>
                <a:ext cx="557450" cy="84500"/>
              </a:xfrm>
              <a:custGeom>
                <a:avLst/>
                <a:gdLst/>
                <a:ahLst/>
                <a:cxnLst/>
                <a:rect l="l" t="t" r="r" b="b"/>
                <a:pathLst>
                  <a:path w="22298" h="3380" extrusionOk="0">
                    <a:moveTo>
                      <a:pt x="11160" y="1"/>
                    </a:moveTo>
                    <a:cubicBezTo>
                      <a:pt x="5007" y="1"/>
                      <a:pt x="1" y="752"/>
                      <a:pt x="1" y="1690"/>
                    </a:cubicBezTo>
                    <a:cubicBezTo>
                      <a:pt x="1" y="2629"/>
                      <a:pt x="5007" y="3380"/>
                      <a:pt x="11160" y="3380"/>
                    </a:cubicBezTo>
                    <a:cubicBezTo>
                      <a:pt x="17313" y="3380"/>
                      <a:pt x="22298" y="2629"/>
                      <a:pt x="22298" y="1690"/>
                    </a:cubicBezTo>
                    <a:cubicBezTo>
                      <a:pt x="22298" y="752"/>
                      <a:pt x="17313" y="1"/>
                      <a:pt x="11160" y="1"/>
                    </a:cubicBezTo>
                    <a:close/>
                  </a:path>
                </a:pathLst>
              </a:custGeom>
              <a:solidFill>
                <a:srgbClr val="996520"/>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5" name="Google Shape;1275;p16"/>
              <p:cNvSpPr/>
              <p:nvPr/>
            </p:nvSpPr>
            <p:spPr>
              <a:xfrm>
                <a:off x="8283250" y="4051675"/>
                <a:ext cx="557450" cy="84500"/>
              </a:xfrm>
              <a:custGeom>
                <a:avLst/>
                <a:gdLst/>
                <a:ahLst/>
                <a:cxnLst/>
                <a:rect l="l" t="t" r="r" b="b"/>
                <a:pathLst>
                  <a:path w="22298" h="3380" extrusionOk="0">
                    <a:moveTo>
                      <a:pt x="10555" y="1"/>
                    </a:moveTo>
                    <a:cubicBezTo>
                      <a:pt x="10200" y="1"/>
                      <a:pt x="9866" y="22"/>
                      <a:pt x="9533" y="22"/>
                    </a:cubicBezTo>
                    <a:lnTo>
                      <a:pt x="9366" y="22"/>
                    </a:lnTo>
                    <a:cubicBezTo>
                      <a:pt x="9011" y="22"/>
                      <a:pt x="8636" y="43"/>
                      <a:pt x="8323" y="43"/>
                    </a:cubicBezTo>
                    <a:cubicBezTo>
                      <a:pt x="7989" y="63"/>
                      <a:pt x="7656" y="84"/>
                      <a:pt x="7343" y="105"/>
                    </a:cubicBezTo>
                    <a:cubicBezTo>
                      <a:pt x="6926" y="126"/>
                      <a:pt x="6508" y="147"/>
                      <a:pt x="6112" y="168"/>
                    </a:cubicBezTo>
                    <a:cubicBezTo>
                      <a:pt x="2483" y="460"/>
                      <a:pt x="1" y="1044"/>
                      <a:pt x="1" y="1690"/>
                    </a:cubicBezTo>
                    <a:cubicBezTo>
                      <a:pt x="1" y="2399"/>
                      <a:pt x="2754" y="3004"/>
                      <a:pt x="6696" y="3255"/>
                    </a:cubicBezTo>
                    <a:cubicBezTo>
                      <a:pt x="7092" y="3296"/>
                      <a:pt x="7510" y="3317"/>
                      <a:pt x="7948" y="3338"/>
                    </a:cubicBezTo>
                    <a:lnTo>
                      <a:pt x="8907" y="3359"/>
                    </a:lnTo>
                    <a:lnTo>
                      <a:pt x="9741" y="3380"/>
                    </a:lnTo>
                    <a:lnTo>
                      <a:pt x="13266" y="3380"/>
                    </a:lnTo>
                    <a:cubicBezTo>
                      <a:pt x="18397" y="3234"/>
                      <a:pt x="22298" y="2545"/>
                      <a:pt x="22298" y="1711"/>
                    </a:cubicBezTo>
                    <a:cubicBezTo>
                      <a:pt x="22298" y="898"/>
                      <a:pt x="18460" y="209"/>
                      <a:pt x="13371" y="43"/>
                    </a:cubicBezTo>
                    <a:lnTo>
                      <a:pt x="12891" y="22"/>
                    </a:lnTo>
                    <a:lnTo>
                      <a:pt x="12223" y="1"/>
                    </a:lnTo>
                    <a:close/>
                  </a:path>
                </a:pathLst>
              </a:custGeom>
              <a:solidFill>
                <a:srgbClr val="754D00"/>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6" name="Google Shape;1276;p16"/>
              <p:cNvSpPr/>
              <p:nvPr/>
            </p:nvSpPr>
            <p:spPr>
              <a:xfrm>
                <a:off x="8258750" y="4054425"/>
                <a:ext cx="603325" cy="79675"/>
              </a:xfrm>
              <a:custGeom>
                <a:avLst/>
                <a:gdLst/>
                <a:ahLst/>
                <a:cxnLst/>
                <a:rect l="l" t="t" r="r" b="b"/>
                <a:pathLst>
                  <a:path w="24133" h="3187" extrusionOk="0">
                    <a:moveTo>
                      <a:pt x="13099" y="0"/>
                    </a:moveTo>
                    <a:cubicBezTo>
                      <a:pt x="13083" y="0"/>
                      <a:pt x="13068" y="6"/>
                      <a:pt x="13057" y="16"/>
                    </a:cubicBezTo>
                    <a:lnTo>
                      <a:pt x="9532" y="16"/>
                    </a:lnTo>
                    <a:cubicBezTo>
                      <a:pt x="9345" y="37"/>
                      <a:pt x="9178" y="37"/>
                      <a:pt x="9011" y="37"/>
                    </a:cubicBezTo>
                    <a:lnTo>
                      <a:pt x="8656" y="37"/>
                    </a:lnTo>
                    <a:lnTo>
                      <a:pt x="8427" y="58"/>
                    </a:lnTo>
                    <a:lnTo>
                      <a:pt x="7885" y="58"/>
                    </a:lnTo>
                    <a:cubicBezTo>
                      <a:pt x="7676" y="58"/>
                      <a:pt x="7447" y="79"/>
                      <a:pt x="7238" y="99"/>
                    </a:cubicBezTo>
                    <a:lnTo>
                      <a:pt x="6612" y="99"/>
                    </a:lnTo>
                    <a:lnTo>
                      <a:pt x="5757" y="162"/>
                    </a:lnTo>
                    <a:lnTo>
                      <a:pt x="5590" y="183"/>
                    </a:lnTo>
                    <a:lnTo>
                      <a:pt x="5444" y="183"/>
                    </a:lnTo>
                    <a:cubicBezTo>
                      <a:pt x="4422" y="287"/>
                      <a:pt x="3525" y="391"/>
                      <a:pt x="2754" y="537"/>
                    </a:cubicBezTo>
                    <a:lnTo>
                      <a:pt x="2608" y="558"/>
                    </a:lnTo>
                    <a:lnTo>
                      <a:pt x="2441" y="579"/>
                    </a:lnTo>
                    <a:cubicBezTo>
                      <a:pt x="918" y="871"/>
                      <a:pt x="0" y="1226"/>
                      <a:pt x="0" y="1622"/>
                    </a:cubicBezTo>
                    <a:cubicBezTo>
                      <a:pt x="0" y="2060"/>
                      <a:pt x="1252" y="2477"/>
                      <a:pt x="3296" y="2769"/>
                    </a:cubicBezTo>
                    <a:lnTo>
                      <a:pt x="3484" y="2811"/>
                    </a:lnTo>
                    <a:lnTo>
                      <a:pt x="3651" y="2832"/>
                    </a:lnTo>
                    <a:cubicBezTo>
                      <a:pt x="3901" y="2853"/>
                      <a:pt x="4151" y="2894"/>
                      <a:pt x="4401" y="2915"/>
                    </a:cubicBezTo>
                    <a:cubicBezTo>
                      <a:pt x="4568" y="2936"/>
                      <a:pt x="4735" y="2957"/>
                      <a:pt x="4902" y="2978"/>
                    </a:cubicBezTo>
                    <a:cubicBezTo>
                      <a:pt x="5403" y="3019"/>
                      <a:pt x="5945" y="3082"/>
                      <a:pt x="6508" y="3124"/>
                    </a:cubicBezTo>
                    <a:lnTo>
                      <a:pt x="6842" y="3124"/>
                    </a:lnTo>
                    <a:lnTo>
                      <a:pt x="7238" y="3145"/>
                    </a:lnTo>
                    <a:cubicBezTo>
                      <a:pt x="7280" y="3155"/>
                      <a:pt x="7332" y="3155"/>
                      <a:pt x="7381" y="3155"/>
                    </a:cubicBezTo>
                    <a:cubicBezTo>
                      <a:pt x="7431" y="3155"/>
                      <a:pt x="7478" y="3155"/>
                      <a:pt x="7509" y="3165"/>
                    </a:cubicBezTo>
                    <a:cubicBezTo>
                      <a:pt x="7551" y="3186"/>
                      <a:pt x="7614" y="3186"/>
                      <a:pt x="7676" y="3186"/>
                    </a:cubicBezTo>
                    <a:lnTo>
                      <a:pt x="14517" y="3186"/>
                    </a:lnTo>
                    <a:cubicBezTo>
                      <a:pt x="14726" y="3186"/>
                      <a:pt x="14955" y="3165"/>
                      <a:pt x="15164" y="3165"/>
                    </a:cubicBezTo>
                    <a:lnTo>
                      <a:pt x="15665" y="3165"/>
                    </a:lnTo>
                    <a:cubicBezTo>
                      <a:pt x="16144" y="3145"/>
                      <a:pt x="16582" y="3124"/>
                      <a:pt x="17020" y="3103"/>
                    </a:cubicBezTo>
                    <a:lnTo>
                      <a:pt x="17145" y="3103"/>
                    </a:lnTo>
                    <a:lnTo>
                      <a:pt x="17312" y="3082"/>
                    </a:lnTo>
                    <a:lnTo>
                      <a:pt x="17855" y="3082"/>
                    </a:lnTo>
                    <a:cubicBezTo>
                      <a:pt x="19169" y="2999"/>
                      <a:pt x="20483" y="2832"/>
                      <a:pt x="21776" y="2602"/>
                    </a:cubicBezTo>
                    <a:cubicBezTo>
                      <a:pt x="21818" y="2602"/>
                      <a:pt x="21880" y="2581"/>
                      <a:pt x="21943" y="2581"/>
                    </a:cubicBezTo>
                    <a:lnTo>
                      <a:pt x="22110" y="2540"/>
                    </a:lnTo>
                    <a:cubicBezTo>
                      <a:pt x="23403" y="2269"/>
                      <a:pt x="24133" y="1956"/>
                      <a:pt x="24133" y="1601"/>
                    </a:cubicBezTo>
                    <a:cubicBezTo>
                      <a:pt x="24133" y="1288"/>
                      <a:pt x="23570" y="1017"/>
                      <a:pt x="22527" y="725"/>
                    </a:cubicBezTo>
                    <a:lnTo>
                      <a:pt x="22381" y="683"/>
                    </a:lnTo>
                    <a:cubicBezTo>
                      <a:pt x="22318" y="663"/>
                      <a:pt x="22276" y="663"/>
                      <a:pt x="22214" y="642"/>
                    </a:cubicBezTo>
                    <a:cubicBezTo>
                      <a:pt x="21004" y="391"/>
                      <a:pt x="19753" y="225"/>
                      <a:pt x="18501" y="120"/>
                    </a:cubicBezTo>
                    <a:lnTo>
                      <a:pt x="18355" y="99"/>
                    </a:lnTo>
                    <a:lnTo>
                      <a:pt x="17813" y="99"/>
                    </a:lnTo>
                    <a:cubicBezTo>
                      <a:pt x="17802" y="110"/>
                      <a:pt x="17787" y="115"/>
                      <a:pt x="17769" y="115"/>
                    </a:cubicBezTo>
                    <a:cubicBezTo>
                      <a:pt x="17750" y="115"/>
                      <a:pt x="17729" y="110"/>
                      <a:pt x="17709" y="99"/>
                    </a:cubicBezTo>
                    <a:lnTo>
                      <a:pt x="17396" y="99"/>
                    </a:lnTo>
                    <a:cubicBezTo>
                      <a:pt x="16916" y="79"/>
                      <a:pt x="16395" y="58"/>
                      <a:pt x="15873" y="16"/>
                    </a:cubicBezTo>
                    <a:lnTo>
                      <a:pt x="13183" y="16"/>
                    </a:lnTo>
                    <a:cubicBezTo>
                      <a:pt x="13172" y="6"/>
                      <a:pt x="13167" y="0"/>
                      <a:pt x="13162" y="0"/>
                    </a:cubicBezTo>
                    <a:cubicBezTo>
                      <a:pt x="13156" y="0"/>
                      <a:pt x="13151" y="6"/>
                      <a:pt x="13141" y="16"/>
                    </a:cubicBezTo>
                    <a:cubicBezTo>
                      <a:pt x="13130" y="6"/>
                      <a:pt x="13115" y="0"/>
                      <a:pt x="13099" y="0"/>
                    </a:cubicBezTo>
                    <a:close/>
                  </a:path>
                </a:pathLst>
              </a:custGeom>
              <a:solidFill>
                <a:srgbClr val="754D00"/>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7" name="Google Shape;1277;p16"/>
              <p:cNvSpPr/>
              <p:nvPr/>
            </p:nvSpPr>
            <p:spPr>
              <a:xfrm>
                <a:off x="8336450" y="4072825"/>
                <a:ext cx="543350" cy="638900"/>
              </a:xfrm>
              <a:custGeom>
                <a:avLst/>
                <a:gdLst/>
                <a:ahLst/>
                <a:cxnLst/>
                <a:rect l="l" t="t" r="r" b="b"/>
                <a:pathLst>
                  <a:path w="21734" h="25556" extrusionOk="0">
                    <a:moveTo>
                      <a:pt x="17708" y="1"/>
                    </a:moveTo>
                    <a:cubicBezTo>
                      <a:pt x="17542" y="1"/>
                      <a:pt x="17375" y="10"/>
                      <a:pt x="17208" y="10"/>
                    </a:cubicBezTo>
                    <a:cubicBezTo>
                      <a:pt x="17208" y="31"/>
                      <a:pt x="17187" y="31"/>
                      <a:pt x="17187" y="52"/>
                    </a:cubicBezTo>
                    <a:cubicBezTo>
                      <a:pt x="16791" y="823"/>
                      <a:pt x="16645" y="1637"/>
                      <a:pt x="16457" y="2638"/>
                    </a:cubicBezTo>
                    <a:cubicBezTo>
                      <a:pt x="16123" y="4453"/>
                      <a:pt x="15560" y="6205"/>
                      <a:pt x="14809" y="7894"/>
                    </a:cubicBezTo>
                    <a:cubicBezTo>
                      <a:pt x="13745" y="10272"/>
                      <a:pt x="12265" y="12441"/>
                      <a:pt x="10450" y="14318"/>
                    </a:cubicBezTo>
                    <a:cubicBezTo>
                      <a:pt x="7592" y="17238"/>
                      <a:pt x="3963" y="19303"/>
                      <a:pt x="0" y="20325"/>
                    </a:cubicBezTo>
                    <a:cubicBezTo>
                      <a:pt x="397" y="21201"/>
                      <a:pt x="918" y="22015"/>
                      <a:pt x="1523" y="22724"/>
                    </a:cubicBezTo>
                    <a:cubicBezTo>
                      <a:pt x="2315" y="23662"/>
                      <a:pt x="3337" y="24372"/>
                      <a:pt x="4485" y="24768"/>
                    </a:cubicBezTo>
                    <a:cubicBezTo>
                      <a:pt x="4985" y="24956"/>
                      <a:pt x="5382" y="25206"/>
                      <a:pt x="5903" y="25289"/>
                    </a:cubicBezTo>
                    <a:cubicBezTo>
                      <a:pt x="6550" y="25435"/>
                      <a:pt x="7217" y="25498"/>
                      <a:pt x="7905" y="25540"/>
                    </a:cubicBezTo>
                    <a:cubicBezTo>
                      <a:pt x="8261" y="25550"/>
                      <a:pt x="8617" y="25556"/>
                      <a:pt x="8973" y="25556"/>
                    </a:cubicBezTo>
                    <a:cubicBezTo>
                      <a:pt x="9995" y="25556"/>
                      <a:pt x="11020" y="25513"/>
                      <a:pt x="12056" y="25435"/>
                    </a:cubicBezTo>
                    <a:cubicBezTo>
                      <a:pt x="13537" y="25331"/>
                      <a:pt x="14684" y="25102"/>
                      <a:pt x="15831" y="24121"/>
                    </a:cubicBezTo>
                    <a:cubicBezTo>
                      <a:pt x="16415" y="23600"/>
                      <a:pt x="16770" y="23016"/>
                      <a:pt x="17187" y="22515"/>
                    </a:cubicBezTo>
                    <a:cubicBezTo>
                      <a:pt x="17896" y="21556"/>
                      <a:pt x="18459" y="20513"/>
                      <a:pt x="18876" y="19387"/>
                    </a:cubicBezTo>
                    <a:cubicBezTo>
                      <a:pt x="19711" y="17176"/>
                      <a:pt x="20107" y="14840"/>
                      <a:pt x="20316" y="12483"/>
                    </a:cubicBezTo>
                    <a:cubicBezTo>
                      <a:pt x="20482" y="10647"/>
                      <a:pt x="20566" y="8770"/>
                      <a:pt x="20545" y="6914"/>
                    </a:cubicBezTo>
                    <a:cubicBezTo>
                      <a:pt x="20608" y="6914"/>
                      <a:pt x="20649" y="6893"/>
                      <a:pt x="20691" y="6872"/>
                    </a:cubicBezTo>
                    <a:cubicBezTo>
                      <a:pt x="20920" y="6789"/>
                      <a:pt x="21108" y="6622"/>
                      <a:pt x="21254" y="6434"/>
                    </a:cubicBezTo>
                    <a:cubicBezTo>
                      <a:pt x="21609" y="5892"/>
                      <a:pt x="21400" y="5120"/>
                      <a:pt x="21358" y="4411"/>
                    </a:cubicBezTo>
                    <a:cubicBezTo>
                      <a:pt x="21275" y="2847"/>
                      <a:pt x="21734" y="573"/>
                      <a:pt x="19732" y="135"/>
                    </a:cubicBezTo>
                    <a:cubicBezTo>
                      <a:pt x="19245" y="48"/>
                      <a:pt x="18758" y="5"/>
                      <a:pt x="18272" y="5"/>
                    </a:cubicBezTo>
                    <a:cubicBezTo>
                      <a:pt x="18174" y="5"/>
                      <a:pt x="18077" y="7"/>
                      <a:pt x="17980" y="10"/>
                    </a:cubicBezTo>
                    <a:lnTo>
                      <a:pt x="17959" y="10"/>
                    </a:lnTo>
                    <a:cubicBezTo>
                      <a:pt x="17875" y="3"/>
                      <a:pt x="17792" y="1"/>
                      <a:pt x="1770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8" name="Google Shape;1278;p16"/>
              <p:cNvSpPr/>
              <p:nvPr/>
            </p:nvSpPr>
            <p:spPr>
              <a:xfrm>
                <a:off x="8435125" y="4665425"/>
                <a:ext cx="277825" cy="25950"/>
              </a:xfrm>
              <a:custGeom>
                <a:avLst/>
                <a:gdLst/>
                <a:ahLst/>
                <a:cxnLst/>
                <a:rect l="l" t="t" r="r" b="b"/>
                <a:pathLst>
                  <a:path w="11113" h="1038" extrusionOk="0">
                    <a:moveTo>
                      <a:pt x="10925" y="0"/>
                    </a:moveTo>
                    <a:cubicBezTo>
                      <a:pt x="10716" y="0"/>
                      <a:pt x="10508" y="63"/>
                      <a:pt x="10299" y="146"/>
                    </a:cubicBezTo>
                    <a:cubicBezTo>
                      <a:pt x="10090" y="209"/>
                      <a:pt x="9882" y="250"/>
                      <a:pt x="9673" y="292"/>
                    </a:cubicBezTo>
                    <a:cubicBezTo>
                      <a:pt x="9214" y="396"/>
                      <a:pt x="8776" y="480"/>
                      <a:pt x="8318" y="542"/>
                    </a:cubicBezTo>
                    <a:cubicBezTo>
                      <a:pt x="7661" y="603"/>
                      <a:pt x="7004" y="642"/>
                      <a:pt x="6348" y="642"/>
                    </a:cubicBezTo>
                    <a:cubicBezTo>
                      <a:pt x="6108" y="642"/>
                      <a:pt x="5867" y="637"/>
                      <a:pt x="5627" y="626"/>
                    </a:cubicBezTo>
                    <a:cubicBezTo>
                      <a:pt x="4730" y="605"/>
                      <a:pt x="3854" y="542"/>
                      <a:pt x="2957" y="459"/>
                    </a:cubicBezTo>
                    <a:cubicBezTo>
                      <a:pt x="2019" y="376"/>
                      <a:pt x="1059" y="355"/>
                      <a:pt x="141" y="209"/>
                    </a:cubicBezTo>
                    <a:cubicBezTo>
                      <a:pt x="134" y="207"/>
                      <a:pt x="128" y="207"/>
                      <a:pt x="122" y="207"/>
                    </a:cubicBezTo>
                    <a:cubicBezTo>
                      <a:pt x="32" y="207"/>
                      <a:pt x="1" y="337"/>
                      <a:pt x="79" y="376"/>
                    </a:cubicBezTo>
                    <a:lnTo>
                      <a:pt x="100" y="355"/>
                    </a:lnTo>
                    <a:cubicBezTo>
                      <a:pt x="997" y="605"/>
                      <a:pt x="1914" y="772"/>
                      <a:pt x="2853" y="834"/>
                    </a:cubicBezTo>
                    <a:cubicBezTo>
                      <a:pt x="3791" y="939"/>
                      <a:pt x="4730" y="1001"/>
                      <a:pt x="5689" y="1022"/>
                    </a:cubicBezTo>
                    <a:cubicBezTo>
                      <a:pt x="5919" y="1033"/>
                      <a:pt x="6151" y="1038"/>
                      <a:pt x="6384" y="1038"/>
                    </a:cubicBezTo>
                    <a:cubicBezTo>
                      <a:pt x="7084" y="1038"/>
                      <a:pt x="7796" y="991"/>
                      <a:pt x="8484" y="897"/>
                    </a:cubicBezTo>
                    <a:cubicBezTo>
                      <a:pt x="8943" y="855"/>
                      <a:pt x="9381" y="772"/>
                      <a:pt x="9840" y="668"/>
                    </a:cubicBezTo>
                    <a:cubicBezTo>
                      <a:pt x="10216" y="584"/>
                      <a:pt x="10737" y="522"/>
                      <a:pt x="11029" y="250"/>
                    </a:cubicBezTo>
                    <a:cubicBezTo>
                      <a:pt x="11112" y="146"/>
                      <a:pt x="11050" y="0"/>
                      <a:pt x="10925"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9" name="Google Shape;1279;p16"/>
              <p:cNvSpPr/>
              <p:nvPr/>
            </p:nvSpPr>
            <p:spPr>
              <a:xfrm>
                <a:off x="8300475" y="4293100"/>
                <a:ext cx="21400" cy="78925"/>
              </a:xfrm>
              <a:custGeom>
                <a:avLst/>
                <a:gdLst/>
                <a:ahLst/>
                <a:cxnLst/>
                <a:rect l="l" t="t" r="r" b="b"/>
                <a:pathLst>
                  <a:path w="856" h="3157" extrusionOk="0">
                    <a:moveTo>
                      <a:pt x="459" y="1"/>
                    </a:moveTo>
                    <a:cubicBezTo>
                      <a:pt x="407" y="1"/>
                      <a:pt x="355" y="22"/>
                      <a:pt x="313" y="63"/>
                    </a:cubicBezTo>
                    <a:lnTo>
                      <a:pt x="271" y="63"/>
                    </a:lnTo>
                    <a:cubicBezTo>
                      <a:pt x="167" y="147"/>
                      <a:pt x="84" y="272"/>
                      <a:pt x="42" y="418"/>
                    </a:cubicBezTo>
                    <a:cubicBezTo>
                      <a:pt x="21" y="564"/>
                      <a:pt x="0" y="710"/>
                      <a:pt x="21" y="877"/>
                    </a:cubicBezTo>
                    <a:lnTo>
                      <a:pt x="21" y="1628"/>
                    </a:lnTo>
                    <a:cubicBezTo>
                      <a:pt x="21" y="1878"/>
                      <a:pt x="42" y="2149"/>
                      <a:pt x="104" y="2420"/>
                    </a:cubicBezTo>
                    <a:cubicBezTo>
                      <a:pt x="125" y="2525"/>
                      <a:pt x="167" y="2650"/>
                      <a:pt x="209" y="2775"/>
                    </a:cubicBezTo>
                    <a:cubicBezTo>
                      <a:pt x="250" y="2900"/>
                      <a:pt x="271" y="3067"/>
                      <a:pt x="417" y="3129"/>
                    </a:cubicBezTo>
                    <a:cubicBezTo>
                      <a:pt x="452" y="3147"/>
                      <a:pt x="490" y="3157"/>
                      <a:pt x="527" y="3157"/>
                    </a:cubicBezTo>
                    <a:cubicBezTo>
                      <a:pt x="580" y="3157"/>
                      <a:pt x="631" y="3137"/>
                      <a:pt x="668" y="3088"/>
                    </a:cubicBezTo>
                    <a:cubicBezTo>
                      <a:pt x="793" y="3004"/>
                      <a:pt x="772" y="2879"/>
                      <a:pt x="793" y="2733"/>
                    </a:cubicBezTo>
                    <a:cubicBezTo>
                      <a:pt x="814" y="2608"/>
                      <a:pt x="834" y="2483"/>
                      <a:pt x="834" y="2358"/>
                    </a:cubicBezTo>
                    <a:cubicBezTo>
                      <a:pt x="855" y="2107"/>
                      <a:pt x="855" y="1836"/>
                      <a:pt x="834" y="1586"/>
                    </a:cubicBezTo>
                    <a:cubicBezTo>
                      <a:pt x="814" y="1315"/>
                      <a:pt x="814" y="1085"/>
                      <a:pt x="814" y="835"/>
                    </a:cubicBezTo>
                    <a:cubicBezTo>
                      <a:pt x="834" y="689"/>
                      <a:pt x="834" y="543"/>
                      <a:pt x="793" y="418"/>
                    </a:cubicBezTo>
                    <a:cubicBezTo>
                      <a:pt x="772" y="293"/>
                      <a:pt x="688" y="168"/>
                      <a:pt x="605" y="63"/>
                    </a:cubicBezTo>
                    <a:cubicBezTo>
                      <a:pt x="563" y="22"/>
                      <a:pt x="511" y="1"/>
                      <a:pt x="459"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0" name="Google Shape;1280;p16"/>
              <p:cNvSpPr/>
              <p:nvPr/>
            </p:nvSpPr>
            <p:spPr>
              <a:xfrm>
                <a:off x="8306200" y="4392250"/>
                <a:ext cx="72500" cy="193200"/>
              </a:xfrm>
              <a:custGeom>
                <a:avLst/>
                <a:gdLst/>
                <a:ahLst/>
                <a:cxnLst/>
                <a:rect l="l" t="t" r="r" b="b"/>
                <a:pathLst>
                  <a:path w="2900" h="7728" extrusionOk="0">
                    <a:moveTo>
                      <a:pt x="530" y="1"/>
                    </a:moveTo>
                    <a:cubicBezTo>
                      <a:pt x="432" y="1"/>
                      <a:pt x="331" y="48"/>
                      <a:pt x="272" y="144"/>
                    </a:cubicBezTo>
                    <a:lnTo>
                      <a:pt x="293" y="144"/>
                    </a:lnTo>
                    <a:cubicBezTo>
                      <a:pt x="1" y="707"/>
                      <a:pt x="293" y="1541"/>
                      <a:pt x="376" y="2125"/>
                    </a:cubicBezTo>
                    <a:cubicBezTo>
                      <a:pt x="522" y="2793"/>
                      <a:pt x="668" y="3481"/>
                      <a:pt x="877" y="4148"/>
                    </a:cubicBezTo>
                    <a:cubicBezTo>
                      <a:pt x="1064" y="4795"/>
                      <a:pt x="1294" y="5421"/>
                      <a:pt x="1544" y="6046"/>
                    </a:cubicBezTo>
                    <a:cubicBezTo>
                      <a:pt x="1815" y="6672"/>
                      <a:pt x="2045" y="7298"/>
                      <a:pt x="2629" y="7715"/>
                    </a:cubicBezTo>
                    <a:cubicBezTo>
                      <a:pt x="2650" y="7724"/>
                      <a:pt x="2673" y="7728"/>
                      <a:pt x="2696" y="7728"/>
                    </a:cubicBezTo>
                    <a:cubicBezTo>
                      <a:pt x="2786" y="7728"/>
                      <a:pt x="2879" y="7664"/>
                      <a:pt x="2879" y="7548"/>
                    </a:cubicBezTo>
                    <a:cubicBezTo>
                      <a:pt x="2900" y="6902"/>
                      <a:pt x="2629" y="6338"/>
                      <a:pt x="2378" y="5754"/>
                    </a:cubicBezTo>
                    <a:cubicBezTo>
                      <a:pt x="2149" y="5170"/>
                      <a:pt x="1919" y="4482"/>
                      <a:pt x="1732" y="3836"/>
                    </a:cubicBezTo>
                    <a:cubicBezTo>
                      <a:pt x="1523" y="3189"/>
                      <a:pt x="1377" y="2584"/>
                      <a:pt x="1231" y="1938"/>
                    </a:cubicBezTo>
                    <a:cubicBezTo>
                      <a:pt x="1169" y="1625"/>
                      <a:pt x="1106" y="1312"/>
                      <a:pt x="1064" y="999"/>
                    </a:cubicBezTo>
                    <a:cubicBezTo>
                      <a:pt x="1043" y="686"/>
                      <a:pt x="939" y="352"/>
                      <a:pt x="731" y="81"/>
                    </a:cubicBezTo>
                    <a:cubicBezTo>
                      <a:pt x="677" y="28"/>
                      <a:pt x="604" y="1"/>
                      <a:pt x="53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1" name="Google Shape;1281;p16"/>
              <p:cNvSpPr/>
              <p:nvPr/>
            </p:nvSpPr>
            <p:spPr>
              <a:xfrm>
                <a:off x="8020975" y="3064075"/>
                <a:ext cx="492775" cy="1072100"/>
              </a:xfrm>
              <a:custGeom>
                <a:avLst/>
                <a:gdLst/>
                <a:ahLst/>
                <a:cxnLst/>
                <a:rect l="l" t="t" r="r" b="b"/>
                <a:pathLst>
                  <a:path w="19711" h="42884" extrusionOk="0">
                    <a:moveTo>
                      <a:pt x="981" y="1"/>
                    </a:moveTo>
                    <a:lnTo>
                      <a:pt x="981" y="1"/>
                    </a:lnTo>
                    <a:cubicBezTo>
                      <a:pt x="0" y="5737"/>
                      <a:pt x="2420" y="11514"/>
                      <a:pt x="5340" y="16582"/>
                    </a:cubicBezTo>
                    <a:cubicBezTo>
                      <a:pt x="8260" y="21630"/>
                      <a:pt x="11785" y="26469"/>
                      <a:pt x="13328" y="32100"/>
                    </a:cubicBezTo>
                    <a:cubicBezTo>
                      <a:pt x="13412" y="32455"/>
                      <a:pt x="13516" y="32810"/>
                      <a:pt x="13600" y="33185"/>
                    </a:cubicBezTo>
                    <a:cubicBezTo>
                      <a:pt x="13620" y="33310"/>
                      <a:pt x="13641" y="33435"/>
                      <a:pt x="13683" y="33581"/>
                    </a:cubicBezTo>
                    <a:cubicBezTo>
                      <a:pt x="13725" y="33706"/>
                      <a:pt x="13746" y="33852"/>
                      <a:pt x="13787" y="33998"/>
                    </a:cubicBezTo>
                    <a:cubicBezTo>
                      <a:pt x="13975" y="34854"/>
                      <a:pt x="14142" y="35709"/>
                      <a:pt x="14309" y="36585"/>
                    </a:cubicBezTo>
                    <a:cubicBezTo>
                      <a:pt x="14330" y="36647"/>
                      <a:pt x="14350" y="36731"/>
                      <a:pt x="14371" y="36793"/>
                    </a:cubicBezTo>
                    <a:cubicBezTo>
                      <a:pt x="14580" y="37836"/>
                      <a:pt x="14809" y="38858"/>
                      <a:pt x="15101" y="39859"/>
                    </a:cubicBezTo>
                    <a:cubicBezTo>
                      <a:pt x="15143" y="39964"/>
                      <a:pt x="15164" y="40068"/>
                      <a:pt x="15206" y="40172"/>
                    </a:cubicBezTo>
                    <a:cubicBezTo>
                      <a:pt x="15226" y="40235"/>
                      <a:pt x="15247" y="40297"/>
                      <a:pt x="15268" y="40360"/>
                    </a:cubicBezTo>
                    <a:cubicBezTo>
                      <a:pt x="15372" y="40694"/>
                      <a:pt x="15477" y="41007"/>
                      <a:pt x="15602" y="41340"/>
                    </a:cubicBezTo>
                    <a:cubicBezTo>
                      <a:pt x="15727" y="41695"/>
                      <a:pt x="15936" y="42237"/>
                      <a:pt x="16186" y="42821"/>
                    </a:cubicBezTo>
                    <a:lnTo>
                      <a:pt x="16353" y="42821"/>
                    </a:lnTo>
                    <a:lnTo>
                      <a:pt x="16770" y="42842"/>
                    </a:lnTo>
                    <a:cubicBezTo>
                      <a:pt x="16812" y="42852"/>
                      <a:pt x="16859" y="42852"/>
                      <a:pt x="16903" y="42852"/>
                    </a:cubicBezTo>
                    <a:cubicBezTo>
                      <a:pt x="16947" y="42852"/>
                      <a:pt x="16989" y="42852"/>
                      <a:pt x="17020" y="42863"/>
                    </a:cubicBezTo>
                    <a:cubicBezTo>
                      <a:pt x="17083" y="42884"/>
                      <a:pt x="17125" y="42884"/>
                      <a:pt x="17187" y="42884"/>
                    </a:cubicBezTo>
                    <a:lnTo>
                      <a:pt x="19690" y="42884"/>
                    </a:lnTo>
                    <a:cubicBezTo>
                      <a:pt x="19711" y="42717"/>
                      <a:pt x="19690" y="42550"/>
                      <a:pt x="19690" y="42383"/>
                    </a:cubicBezTo>
                    <a:cubicBezTo>
                      <a:pt x="19607" y="41465"/>
                      <a:pt x="19481" y="40548"/>
                      <a:pt x="19294" y="39630"/>
                    </a:cubicBezTo>
                    <a:cubicBezTo>
                      <a:pt x="19023" y="38274"/>
                      <a:pt x="18668" y="36939"/>
                      <a:pt x="18230" y="35625"/>
                    </a:cubicBezTo>
                    <a:cubicBezTo>
                      <a:pt x="18167" y="35417"/>
                      <a:pt x="18105" y="35208"/>
                      <a:pt x="18042" y="35000"/>
                    </a:cubicBezTo>
                    <a:cubicBezTo>
                      <a:pt x="17980" y="34812"/>
                      <a:pt x="17917" y="34603"/>
                      <a:pt x="17834" y="34395"/>
                    </a:cubicBezTo>
                    <a:lnTo>
                      <a:pt x="17792" y="34270"/>
                    </a:lnTo>
                    <a:cubicBezTo>
                      <a:pt x="17604" y="33727"/>
                      <a:pt x="17417" y="33206"/>
                      <a:pt x="17229" y="32684"/>
                    </a:cubicBezTo>
                    <a:lnTo>
                      <a:pt x="17125" y="32372"/>
                    </a:lnTo>
                    <a:cubicBezTo>
                      <a:pt x="16540" y="30766"/>
                      <a:pt x="15956" y="29180"/>
                      <a:pt x="15331" y="27595"/>
                    </a:cubicBezTo>
                    <a:cubicBezTo>
                      <a:pt x="15289" y="27491"/>
                      <a:pt x="15247" y="27366"/>
                      <a:pt x="15206" y="27261"/>
                    </a:cubicBezTo>
                    <a:cubicBezTo>
                      <a:pt x="15164" y="27178"/>
                      <a:pt x="15122" y="27074"/>
                      <a:pt x="15080" y="26990"/>
                    </a:cubicBezTo>
                    <a:cubicBezTo>
                      <a:pt x="14580" y="25718"/>
                      <a:pt x="14058" y="24467"/>
                      <a:pt x="13516" y="23236"/>
                    </a:cubicBezTo>
                    <a:cubicBezTo>
                      <a:pt x="13391" y="22965"/>
                      <a:pt x="13266" y="22715"/>
                      <a:pt x="13162" y="22485"/>
                    </a:cubicBezTo>
                    <a:cubicBezTo>
                      <a:pt x="13078" y="22256"/>
                      <a:pt x="12974" y="22026"/>
                      <a:pt x="12849" y="21797"/>
                    </a:cubicBezTo>
                    <a:cubicBezTo>
                      <a:pt x="12724" y="21526"/>
                      <a:pt x="12598" y="21234"/>
                      <a:pt x="12473" y="20983"/>
                    </a:cubicBezTo>
                    <a:cubicBezTo>
                      <a:pt x="12369" y="20775"/>
                      <a:pt x="12265" y="20566"/>
                      <a:pt x="12181" y="20399"/>
                    </a:cubicBezTo>
                    <a:cubicBezTo>
                      <a:pt x="12098" y="20212"/>
                      <a:pt x="12014" y="20024"/>
                      <a:pt x="11910" y="19857"/>
                    </a:cubicBezTo>
                    <a:cubicBezTo>
                      <a:pt x="11389" y="18793"/>
                      <a:pt x="10825" y="17750"/>
                      <a:pt x="10221" y="16728"/>
                    </a:cubicBezTo>
                    <a:cubicBezTo>
                      <a:pt x="7009" y="11201"/>
                      <a:pt x="2795" y="6133"/>
                      <a:pt x="98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2" name="Google Shape;1282;p16"/>
              <p:cNvSpPr/>
              <p:nvPr/>
            </p:nvSpPr>
            <p:spPr>
              <a:xfrm>
                <a:off x="8144025" y="2627125"/>
                <a:ext cx="367125" cy="1509050"/>
              </a:xfrm>
              <a:custGeom>
                <a:avLst/>
                <a:gdLst/>
                <a:ahLst/>
                <a:cxnLst/>
                <a:rect l="l" t="t" r="r" b="b"/>
                <a:pathLst>
                  <a:path w="14685" h="60362" extrusionOk="0">
                    <a:moveTo>
                      <a:pt x="84" y="0"/>
                    </a:moveTo>
                    <a:cubicBezTo>
                      <a:pt x="1336" y="2920"/>
                      <a:pt x="1" y="5903"/>
                      <a:pt x="63" y="8969"/>
                    </a:cubicBezTo>
                    <a:cubicBezTo>
                      <a:pt x="105" y="11847"/>
                      <a:pt x="627" y="14705"/>
                      <a:pt x="1211" y="17520"/>
                    </a:cubicBezTo>
                    <a:cubicBezTo>
                      <a:pt x="1899" y="20858"/>
                      <a:pt x="3442" y="23945"/>
                      <a:pt x="4569" y="27157"/>
                    </a:cubicBezTo>
                    <a:cubicBezTo>
                      <a:pt x="5570" y="30118"/>
                      <a:pt x="6237" y="33164"/>
                      <a:pt x="6905" y="36209"/>
                    </a:cubicBezTo>
                    <a:lnTo>
                      <a:pt x="7134" y="37252"/>
                    </a:lnTo>
                    <a:cubicBezTo>
                      <a:pt x="7176" y="37460"/>
                      <a:pt x="7218" y="37648"/>
                      <a:pt x="7259" y="37857"/>
                    </a:cubicBezTo>
                    <a:cubicBezTo>
                      <a:pt x="7322" y="38086"/>
                      <a:pt x="7364" y="38295"/>
                      <a:pt x="7405" y="38503"/>
                    </a:cubicBezTo>
                    <a:cubicBezTo>
                      <a:pt x="8594" y="43989"/>
                      <a:pt x="9804" y="49495"/>
                      <a:pt x="11014" y="55001"/>
                    </a:cubicBezTo>
                    <a:lnTo>
                      <a:pt x="11222" y="55961"/>
                    </a:lnTo>
                    <a:cubicBezTo>
                      <a:pt x="11306" y="56357"/>
                      <a:pt x="11389" y="56753"/>
                      <a:pt x="11472" y="57150"/>
                    </a:cubicBezTo>
                    <a:cubicBezTo>
                      <a:pt x="11493" y="57191"/>
                      <a:pt x="11493" y="57212"/>
                      <a:pt x="11493" y="57233"/>
                    </a:cubicBezTo>
                    <a:cubicBezTo>
                      <a:pt x="11598" y="57692"/>
                      <a:pt x="11681" y="58130"/>
                      <a:pt x="11785" y="58568"/>
                    </a:cubicBezTo>
                    <a:cubicBezTo>
                      <a:pt x="11910" y="59173"/>
                      <a:pt x="12077" y="59778"/>
                      <a:pt x="12265" y="60362"/>
                    </a:cubicBezTo>
                    <a:lnTo>
                      <a:pt x="14685" y="60362"/>
                    </a:lnTo>
                    <a:cubicBezTo>
                      <a:pt x="14685" y="59235"/>
                      <a:pt x="14539" y="58109"/>
                      <a:pt x="14267" y="57025"/>
                    </a:cubicBezTo>
                    <a:cubicBezTo>
                      <a:pt x="14121" y="56357"/>
                      <a:pt x="13955" y="55711"/>
                      <a:pt x="13767" y="55064"/>
                    </a:cubicBezTo>
                    <a:cubicBezTo>
                      <a:pt x="13621" y="54522"/>
                      <a:pt x="13475" y="54000"/>
                      <a:pt x="13350" y="53479"/>
                    </a:cubicBezTo>
                    <a:cubicBezTo>
                      <a:pt x="13287" y="53228"/>
                      <a:pt x="13225" y="52978"/>
                      <a:pt x="13141" y="52707"/>
                    </a:cubicBezTo>
                    <a:cubicBezTo>
                      <a:pt x="13058" y="52415"/>
                      <a:pt x="12995" y="52123"/>
                      <a:pt x="12933" y="51831"/>
                    </a:cubicBezTo>
                    <a:cubicBezTo>
                      <a:pt x="12912" y="51768"/>
                      <a:pt x="12891" y="51706"/>
                      <a:pt x="12870" y="51643"/>
                    </a:cubicBezTo>
                    <a:cubicBezTo>
                      <a:pt x="12724" y="51122"/>
                      <a:pt x="12599" y="50580"/>
                      <a:pt x="12474" y="50037"/>
                    </a:cubicBezTo>
                    <a:cubicBezTo>
                      <a:pt x="11222" y="45073"/>
                      <a:pt x="10117" y="40088"/>
                      <a:pt x="9157" y="35062"/>
                    </a:cubicBezTo>
                    <a:cubicBezTo>
                      <a:pt x="9136" y="34957"/>
                      <a:pt x="9116" y="34832"/>
                      <a:pt x="9095" y="34749"/>
                    </a:cubicBezTo>
                    <a:cubicBezTo>
                      <a:pt x="9074" y="34665"/>
                      <a:pt x="9053" y="34582"/>
                      <a:pt x="9053" y="34498"/>
                    </a:cubicBezTo>
                    <a:cubicBezTo>
                      <a:pt x="8427" y="31266"/>
                      <a:pt x="7885" y="28033"/>
                      <a:pt x="7384" y="24800"/>
                    </a:cubicBezTo>
                    <a:cubicBezTo>
                      <a:pt x="6967" y="22005"/>
                      <a:pt x="6592" y="19189"/>
                      <a:pt x="5674" y="16519"/>
                    </a:cubicBezTo>
                    <a:cubicBezTo>
                      <a:pt x="5319" y="15518"/>
                      <a:pt x="4902" y="14538"/>
                      <a:pt x="4506" y="13578"/>
                    </a:cubicBezTo>
                    <a:cubicBezTo>
                      <a:pt x="4443" y="13432"/>
                      <a:pt x="4402" y="13307"/>
                      <a:pt x="4339" y="13182"/>
                    </a:cubicBezTo>
                    <a:cubicBezTo>
                      <a:pt x="4297" y="13057"/>
                      <a:pt x="4235" y="12911"/>
                      <a:pt x="4193" y="12786"/>
                    </a:cubicBezTo>
                    <a:cubicBezTo>
                      <a:pt x="3651" y="11534"/>
                      <a:pt x="3192" y="10220"/>
                      <a:pt x="2879" y="8885"/>
                    </a:cubicBezTo>
                    <a:cubicBezTo>
                      <a:pt x="2191" y="5799"/>
                      <a:pt x="1398" y="2920"/>
                      <a:pt x="8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3" name="Google Shape;1283;p16"/>
              <p:cNvSpPr/>
              <p:nvPr/>
            </p:nvSpPr>
            <p:spPr>
              <a:xfrm>
                <a:off x="8251975" y="2753825"/>
                <a:ext cx="308725" cy="1382875"/>
              </a:xfrm>
              <a:custGeom>
                <a:avLst/>
                <a:gdLst/>
                <a:ahLst/>
                <a:cxnLst/>
                <a:rect l="l" t="t" r="r" b="b"/>
                <a:pathLst>
                  <a:path w="12349" h="55315" extrusionOk="0">
                    <a:moveTo>
                      <a:pt x="1273" y="1"/>
                    </a:moveTo>
                    <a:cubicBezTo>
                      <a:pt x="960" y="939"/>
                      <a:pt x="689" y="1919"/>
                      <a:pt x="501" y="2900"/>
                    </a:cubicBezTo>
                    <a:cubicBezTo>
                      <a:pt x="480" y="3046"/>
                      <a:pt x="438" y="3171"/>
                      <a:pt x="417" y="3296"/>
                    </a:cubicBezTo>
                    <a:cubicBezTo>
                      <a:pt x="397" y="3421"/>
                      <a:pt x="376" y="3546"/>
                      <a:pt x="355" y="3671"/>
                    </a:cubicBezTo>
                    <a:cubicBezTo>
                      <a:pt x="125" y="5027"/>
                      <a:pt x="21" y="6383"/>
                      <a:pt x="21" y="7760"/>
                    </a:cubicBezTo>
                    <a:cubicBezTo>
                      <a:pt x="21" y="7906"/>
                      <a:pt x="0" y="8031"/>
                      <a:pt x="21" y="8177"/>
                    </a:cubicBezTo>
                    <a:cubicBezTo>
                      <a:pt x="42" y="8323"/>
                      <a:pt x="42" y="8469"/>
                      <a:pt x="42" y="8615"/>
                    </a:cubicBezTo>
                    <a:cubicBezTo>
                      <a:pt x="84" y="9720"/>
                      <a:pt x="188" y="10805"/>
                      <a:pt x="397" y="11889"/>
                    </a:cubicBezTo>
                    <a:cubicBezTo>
                      <a:pt x="751" y="13933"/>
                      <a:pt x="1398" y="15894"/>
                      <a:pt x="1773" y="17938"/>
                    </a:cubicBezTo>
                    <a:cubicBezTo>
                      <a:pt x="2420" y="21338"/>
                      <a:pt x="2336" y="24842"/>
                      <a:pt x="2733" y="28304"/>
                    </a:cubicBezTo>
                    <a:cubicBezTo>
                      <a:pt x="2962" y="30265"/>
                      <a:pt x="3317" y="32205"/>
                      <a:pt x="3776" y="34144"/>
                    </a:cubicBezTo>
                    <a:cubicBezTo>
                      <a:pt x="3817" y="34374"/>
                      <a:pt x="3880" y="34582"/>
                      <a:pt x="3942" y="34853"/>
                    </a:cubicBezTo>
                    <a:cubicBezTo>
                      <a:pt x="4005" y="35125"/>
                      <a:pt x="4068" y="35417"/>
                      <a:pt x="4130" y="35667"/>
                    </a:cubicBezTo>
                    <a:cubicBezTo>
                      <a:pt x="4464" y="37043"/>
                      <a:pt x="4839" y="38399"/>
                      <a:pt x="5194" y="39755"/>
                    </a:cubicBezTo>
                    <a:cubicBezTo>
                      <a:pt x="5632" y="41403"/>
                      <a:pt x="6195" y="43113"/>
                      <a:pt x="6737" y="44844"/>
                    </a:cubicBezTo>
                    <a:cubicBezTo>
                      <a:pt x="6821" y="45115"/>
                      <a:pt x="6904" y="45386"/>
                      <a:pt x="6967" y="45637"/>
                    </a:cubicBezTo>
                    <a:cubicBezTo>
                      <a:pt x="7071" y="45970"/>
                      <a:pt x="7175" y="46304"/>
                      <a:pt x="7280" y="46638"/>
                    </a:cubicBezTo>
                    <a:cubicBezTo>
                      <a:pt x="7822" y="48411"/>
                      <a:pt x="8239" y="50225"/>
                      <a:pt x="8531" y="52082"/>
                    </a:cubicBezTo>
                    <a:cubicBezTo>
                      <a:pt x="8573" y="52395"/>
                      <a:pt x="8615" y="52707"/>
                      <a:pt x="8656" y="53020"/>
                    </a:cubicBezTo>
                    <a:cubicBezTo>
                      <a:pt x="8677" y="53271"/>
                      <a:pt x="8698" y="53500"/>
                      <a:pt x="8719" y="53709"/>
                    </a:cubicBezTo>
                    <a:lnTo>
                      <a:pt x="8719" y="53917"/>
                    </a:lnTo>
                    <a:lnTo>
                      <a:pt x="8719" y="54480"/>
                    </a:lnTo>
                    <a:cubicBezTo>
                      <a:pt x="8698" y="54751"/>
                      <a:pt x="8677" y="55023"/>
                      <a:pt x="8677" y="55315"/>
                    </a:cubicBezTo>
                    <a:lnTo>
                      <a:pt x="12223" y="55315"/>
                    </a:lnTo>
                    <a:cubicBezTo>
                      <a:pt x="12265" y="55064"/>
                      <a:pt x="12306" y="54793"/>
                      <a:pt x="12306" y="54543"/>
                    </a:cubicBezTo>
                    <a:cubicBezTo>
                      <a:pt x="12348" y="54042"/>
                      <a:pt x="12348" y="53521"/>
                      <a:pt x="12306" y="53083"/>
                    </a:cubicBezTo>
                    <a:cubicBezTo>
                      <a:pt x="12306" y="52728"/>
                      <a:pt x="12285" y="52353"/>
                      <a:pt x="12244" y="51977"/>
                    </a:cubicBezTo>
                    <a:cubicBezTo>
                      <a:pt x="12160" y="51060"/>
                      <a:pt x="12035" y="50121"/>
                      <a:pt x="11868" y="49203"/>
                    </a:cubicBezTo>
                    <a:cubicBezTo>
                      <a:pt x="11639" y="47973"/>
                      <a:pt x="11326" y="46742"/>
                      <a:pt x="10971" y="45532"/>
                    </a:cubicBezTo>
                    <a:cubicBezTo>
                      <a:pt x="10971" y="45470"/>
                      <a:pt x="10951" y="45407"/>
                      <a:pt x="10930" y="45345"/>
                    </a:cubicBezTo>
                    <a:cubicBezTo>
                      <a:pt x="10492" y="43843"/>
                      <a:pt x="10012" y="42341"/>
                      <a:pt x="9532" y="40860"/>
                    </a:cubicBezTo>
                    <a:cubicBezTo>
                      <a:pt x="9449" y="40610"/>
                      <a:pt x="9365" y="40360"/>
                      <a:pt x="9303" y="40130"/>
                    </a:cubicBezTo>
                    <a:cubicBezTo>
                      <a:pt x="9219" y="39838"/>
                      <a:pt x="9115" y="39546"/>
                      <a:pt x="9032" y="39275"/>
                    </a:cubicBezTo>
                    <a:lnTo>
                      <a:pt x="8990" y="39087"/>
                    </a:lnTo>
                    <a:cubicBezTo>
                      <a:pt x="8927" y="38941"/>
                      <a:pt x="8886" y="38795"/>
                      <a:pt x="8844" y="38629"/>
                    </a:cubicBezTo>
                    <a:cubicBezTo>
                      <a:pt x="8823" y="38587"/>
                      <a:pt x="8802" y="38524"/>
                      <a:pt x="8802" y="38483"/>
                    </a:cubicBezTo>
                    <a:cubicBezTo>
                      <a:pt x="8740" y="38274"/>
                      <a:pt x="8677" y="38065"/>
                      <a:pt x="8615" y="37857"/>
                    </a:cubicBezTo>
                    <a:cubicBezTo>
                      <a:pt x="8031" y="35938"/>
                      <a:pt x="7592" y="33957"/>
                      <a:pt x="7342" y="31933"/>
                    </a:cubicBezTo>
                    <a:cubicBezTo>
                      <a:pt x="7238" y="31057"/>
                      <a:pt x="7175" y="30181"/>
                      <a:pt x="7134" y="29284"/>
                    </a:cubicBezTo>
                    <a:cubicBezTo>
                      <a:pt x="7113" y="28826"/>
                      <a:pt x="7113" y="28408"/>
                      <a:pt x="7092" y="27908"/>
                    </a:cubicBezTo>
                    <a:cubicBezTo>
                      <a:pt x="7071" y="27428"/>
                      <a:pt x="7071" y="26928"/>
                      <a:pt x="7071" y="26448"/>
                    </a:cubicBezTo>
                    <a:cubicBezTo>
                      <a:pt x="7050" y="24091"/>
                      <a:pt x="7050" y="21755"/>
                      <a:pt x="6654" y="19461"/>
                    </a:cubicBezTo>
                    <a:cubicBezTo>
                      <a:pt x="6633" y="19335"/>
                      <a:pt x="6612" y="19231"/>
                      <a:pt x="6591" y="19127"/>
                    </a:cubicBezTo>
                    <a:cubicBezTo>
                      <a:pt x="6570" y="18960"/>
                      <a:pt x="6529" y="18772"/>
                      <a:pt x="6487" y="18605"/>
                    </a:cubicBezTo>
                    <a:cubicBezTo>
                      <a:pt x="6445" y="18355"/>
                      <a:pt x="6383" y="18126"/>
                      <a:pt x="6320" y="17875"/>
                    </a:cubicBezTo>
                    <a:cubicBezTo>
                      <a:pt x="6299" y="17813"/>
                      <a:pt x="6278" y="17729"/>
                      <a:pt x="6258" y="17646"/>
                    </a:cubicBezTo>
                    <a:cubicBezTo>
                      <a:pt x="6195" y="17354"/>
                      <a:pt x="6112" y="17041"/>
                      <a:pt x="6028" y="16791"/>
                    </a:cubicBezTo>
                    <a:cubicBezTo>
                      <a:pt x="5945" y="16541"/>
                      <a:pt x="5882" y="16290"/>
                      <a:pt x="5799" y="16040"/>
                    </a:cubicBezTo>
                    <a:cubicBezTo>
                      <a:pt x="4088" y="10680"/>
                      <a:pt x="1022" y="5590"/>
                      <a:pt x="127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4" name="Google Shape;1284;p16"/>
              <p:cNvSpPr/>
              <p:nvPr/>
            </p:nvSpPr>
            <p:spPr>
              <a:xfrm>
                <a:off x="8248850" y="2724625"/>
                <a:ext cx="315500" cy="1412075"/>
              </a:xfrm>
              <a:custGeom>
                <a:avLst/>
                <a:gdLst/>
                <a:ahLst/>
                <a:cxnLst/>
                <a:rect l="l" t="t" r="r" b="b"/>
                <a:pathLst>
                  <a:path w="12620" h="56483" extrusionOk="0">
                    <a:moveTo>
                      <a:pt x="1606" y="1"/>
                    </a:moveTo>
                    <a:lnTo>
                      <a:pt x="1252" y="1043"/>
                    </a:lnTo>
                    <a:cubicBezTo>
                      <a:pt x="1001" y="1815"/>
                      <a:pt x="772" y="2608"/>
                      <a:pt x="584" y="3421"/>
                    </a:cubicBezTo>
                    <a:cubicBezTo>
                      <a:pt x="563" y="3567"/>
                      <a:pt x="522" y="3713"/>
                      <a:pt x="501" y="3859"/>
                    </a:cubicBezTo>
                    <a:cubicBezTo>
                      <a:pt x="459" y="4005"/>
                      <a:pt x="438" y="4109"/>
                      <a:pt x="417" y="4235"/>
                    </a:cubicBezTo>
                    <a:cubicBezTo>
                      <a:pt x="146" y="5632"/>
                      <a:pt x="0" y="7050"/>
                      <a:pt x="0" y="8490"/>
                    </a:cubicBezTo>
                    <a:lnTo>
                      <a:pt x="0" y="8886"/>
                    </a:lnTo>
                    <a:lnTo>
                      <a:pt x="0" y="9303"/>
                    </a:lnTo>
                    <a:cubicBezTo>
                      <a:pt x="21" y="10554"/>
                      <a:pt x="146" y="11806"/>
                      <a:pt x="376" y="13036"/>
                    </a:cubicBezTo>
                    <a:cubicBezTo>
                      <a:pt x="563" y="14079"/>
                      <a:pt x="834" y="15122"/>
                      <a:pt x="1085" y="16144"/>
                    </a:cubicBezTo>
                    <a:cubicBezTo>
                      <a:pt x="1335" y="17104"/>
                      <a:pt x="1564" y="18084"/>
                      <a:pt x="1752" y="19064"/>
                    </a:cubicBezTo>
                    <a:cubicBezTo>
                      <a:pt x="2107" y="21150"/>
                      <a:pt x="2315" y="23236"/>
                      <a:pt x="2399" y="25342"/>
                    </a:cubicBezTo>
                    <a:cubicBezTo>
                      <a:pt x="2482" y="26677"/>
                      <a:pt x="2566" y="28075"/>
                      <a:pt x="2712" y="29430"/>
                    </a:cubicBezTo>
                    <a:cubicBezTo>
                      <a:pt x="2920" y="31182"/>
                      <a:pt x="3212" y="32914"/>
                      <a:pt x="3609" y="34645"/>
                    </a:cubicBezTo>
                    <a:cubicBezTo>
                      <a:pt x="3650" y="34833"/>
                      <a:pt x="3692" y="35041"/>
                      <a:pt x="3734" y="35229"/>
                    </a:cubicBezTo>
                    <a:cubicBezTo>
                      <a:pt x="3734" y="35250"/>
                      <a:pt x="3734" y="35271"/>
                      <a:pt x="3755" y="35312"/>
                    </a:cubicBezTo>
                    <a:cubicBezTo>
                      <a:pt x="3817" y="35542"/>
                      <a:pt x="3859" y="35792"/>
                      <a:pt x="3921" y="36021"/>
                    </a:cubicBezTo>
                    <a:cubicBezTo>
                      <a:pt x="4318" y="37669"/>
                      <a:pt x="4735" y="39296"/>
                      <a:pt x="5173" y="40902"/>
                    </a:cubicBezTo>
                    <a:cubicBezTo>
                      <a:pt x="5527" y="42237"/>
                      <a:pt x="5965" y="43572"/>
                      <a:pt x="6403" y="44990"/>
                    </a:cubicBezTo>
                    <a:cubicBezTo>
                      <a:pt x="6633" y="45720"/>
                      <a:pt x="6862" y="46471"/>
                      <a:pt x="7092" y="47201"/>
                    </a:cubicBezTo>
                    <a:lnTo>
                      <a:pt x="7384" y="48202"/>
                    </a:lnTo>
                    <a:cubicBezTo>
                      <a:pt x="7551" y="48765"/>
                      <a:pt x="7697" y="49349"/>
                      <a:pt x="7843" y="49912"/>
                    </a:cubicBezTo>
                    <a:cubicBezTo>
                      <a:pt x="7843" y="49933"/>
                      <a:pt x="7843" y="49933"/>
                      <a:pt x="7843" y="49933"/>
                    </a:cubicBezTo>
                    <a:cubicBezTo>
                      <a:pt x="8072" y="50809"/>
                      <a:pt x="8260" y="51665"/>
                      <a:pt x="8406" y="52520"/>
                    </a:cubicBezTo>
                    <a:cubicBezTo>
                      <a:pt x="8448" y="52749"/>
                      <a:pt x="8468" y="52958"/>
                      <a:pt x="8510" y="53187"/>
                    </a:cubicBezTo>
                    <a:cubicBezTo>
                      <a:pt x="8552" y="53479"/>
                      <a:pt x="8594" y="53792"/>
                      <a:pt x="8614" y="54063"/>
                    </a:cubicBezTo>
                    <a:cubicBezTo>
                      <a:pt x="8635" y="54355"/>
                      <a:pt x="8656" y="54585"/>
                      <a:pt x="8677" y="54835"/>
                    </a:cubicBezTo>
                    <a:cubicBezTo>
                      <a:pt x="8677" y="54877"/>
                      <a:pt x="8677" y="54939"/>
                      <a:pt x="8677" y="54981"/>
                    </a:cubicBezTo>
                    <a:lnTo>
                      <a:pt x="8677" y="55711"/>
                    </a:lnTo>
                    <a:cubicBezTo>
                      <a:pt x="8677" y="55982"/>
                      <a:pt x="8656" y="56170"/>
                      <a:pt x="8656" y="56420"/>
                    </a:cubicBezTo>
                    <a:lnTo>
                      <a:pt x="8969" y="56420"/>
                    </a:lnTo>
                    <a:lnTo>
                      <a:pt x="8969" y="56107"/>
                    </a:lnTo>
                    <a:cubicBezTo>
                      <a:pt x="8969" y="56003"/>
                      <a:pt x="8969" y="55836"/>
                      <a:pt x="8990" y="55711"/>
                    </a:cubicBezTo>
                    <a:lnTo>
                      <a:pt x="8990" y="55627"/>
                    </a:lnTo>
                    <a:cubicBezTo>
                      <a:pt x="8990" y="55440"/>
                      <a:pt x="8990" y="55252"/>
                      <a:pt x="8990" y="55085"/>
                    </a:cubicBezTo>
                    <a:lnTo>
                      <a:pt x="8990" y="54814"/>
                    </a:lnTo>
                    <a:cubicBezTo>
                      <a:pt x="8969" y="54272"/>
                      <a:pt x="8906" y="53729"/>
                      <a:pt x="8823" y="53166"/>
                    </a:cubicBezTo>
                    <a:cubicBezTo>
                      <a:pt x="8489" y="50914"/>
                      <a:pt x="7843" y="48578"/>
                      <a:pt x="7133" y="46304"/>
                    </a:cubicBezTo>
                    <a:cubicBezTo>
                      <a:pt x="7050" y="46054"/>
                      <a:pt x="6967" y="45762"/>
                      <a:pt x="6862" y="45491"/>
                    </a:cubicBezTo>
                    <a:cubicBezTo>
                      <a:pt x="6800" y="45303"/>
                      <a:pt x="6758" y="45094"/>
                      <a:pt x="6695" y="44907"/>
                    </a:cubicBezTo>
                    <a:cubicBezTo>
                      <a:pt x="6695" y="44865"/>
                      <a:pt x="6675" y="44844"/>
                      <a:pt x="6654" y="44802"/>
                    </a:cubicBezTo>
                    <a:cubicBezTo>
                      <a:pt x="6216" y="43426"/>
                      <a:pt x="5819" y="42112"/>
                      <a:pt x="5465" y="40819"/>
                    </a:cubicBezTo>
                    <a:cubicBezTo>
                      <a:pt x="5194" y="39776"/>
                      <a:pt x="4902" y="38691"/>
                      <a:pt x="4631" y="37627"/>
                    </a:cubicBezTo>
                    <a:lnTo>
                      <a:pt x="4401" y="36710"/>
                    </a:lnTo>
                    <a:cubicBezTo>
                      <a:pt x="4339" y="36459"/>
                      <a:pt x="4276" y="36188"/>
                      <a:pt x="4213" y="35917"/>
                    </a:cubicBezTo>
                    <a:cubicBezTo>
                      <a:pt x="3671" y="33769"/>
                      <a:pt x="3275" y="31600"/>
                      <a:pt x="3025" y="29389"/>
                    </a:cubicBezTo>
                    <a:cubicBezTo>
                      <a:pt x="2858" y="28054"/>
                      <a:pt x="2774" y="26677"/>
                      <a:pt x="2691" y="25342"/>
                    </a:cubicBezTo>
                    <a:cubicBezTo>
                      <a:pt x="2566" y="23257"/>
                      <a:pt x="2441" y="21108"/>
                      <a:pt x="2044" y="19023"/>
                    </a:cubicBezTo>
                    <a:cubicBezTo>
                      <a:pt x="1877" y="18021"/>
                      <a:pt x="1627" y="17041"/>
                      <a:pt x="1377" y="16082"/>
                    </a:cubicBezTo>
                    <a:cubicBezTo>
                      <a:pt x="1126" y="15060"/>
                      <a:pt x="855" y="14017"/>
                      <a:pt x="668" y="12995"/>
                    </a:cubicBezTo>
                    <a:cubicBezTo>
                      <a:pt x="501" y="12035"/>
                      <a:pt x="396" y="11097"/>
                      <a:pt x="334" y="10137"/>
                    </a:cubicBezTo>
                    <a:cubicBezTo>
                      <a:pt x="334" y="9991"/>
                      <a:pt x="334" y="9845"/>
                      <a:pt x="313" y="9678"/>
                    </a:cubicBezTo>
                    <a:cubicBezTo>
                      <a:pt x="313" y="9532"/>
                      <a:pt x="313" y="9386"/>
                      <a:pt x="313" y="9261"/>
                    </a:cubicBezTo>
                    <a:cubicBezTo>
                      <a:pt x="292" y="7926"/>
                      <a:pt x="376" y="6591"/>
                      <a:pt x="584" y="5277"/>
                    </a:cubicBezTo>
                    <a:cubicBezTo>
                      <a:pt x="584" y="5173"/>
                      <a:pt x="605" y="5048"/>
                      <a:pt x="626" y="4923"/>
                    </a:cubicBezTo>
                    <a:lnTo>
                      <a:pt x="688" y="4547"/>
                    </a:lnTo>
                    <a:cubicBezTo>
                      <a:pt x="855" y="3734"/>
                      <a:pt x="1043" y="2941"/>
                      <a:pt x="1272" y="2149"/>
                    </a:cubicBezTo>
                    <a:cubicBezTo>
                      <a:pt x="1356" y="5736"/>
                      <a:pt x="2733" y="9178"/>
                      <a:pt x="4067" y="12536"/>
                    </a:cubicBezTo>
                    <a:cubicBezTo>
                      <a:pt x="4777" y="14288"/>
                      <a:pt x="5486" y="16103"/>
                      <a:pt x="6028" y="17938"/>
                    </a:cubicBezTo>
                    <a:cubicBezTo>
                      <a:pt x="6111" y="18209"/>
                      <a:pt x="6195" y="18480"/>
                      <a:pt x="6257" y="18751"/>
                    </a:cubicBezTo>
                    <a:cubicBezTo>
                      <a:pt x="6341" y="19064"/>
                      <a:pt x="6403" y="19377"/>
                      <a:pt x="6466" y="19690"/>
                    </a:cubicBezTo>
                    <a:cubicBezTo>
                      <a:pt x="6487" y="19690"/>
                      <a:pt x="6487" y="19690"/>
                      <a:pt x="6466" y="19711"/>
                    </a:cubicBezTo>
                    <a:cubicBezTo>
                      <a:pt x="6508" y="19899"/>
                      <a:pt x="6549" y="20086"/>
                      <a:pt x="6591" y="20274"/>
                    </a:cubicBezTo>
                    <a:cubicBezTo>
                      <a:pt x="6612" y="20399"/>
                      <a:pt x="6633" y="20503"/>
                      <a:pt x="6654" y="20608"/>
                    </a:cubicBezTo>
                    <a:cubicBezTo>
                      <a:pt x="6716" y="21067"/>
                      <a:pt x="6779" y="21525"/>
                      <a:pt x="6841" y="21963"/>
                    </a:cubicBezTo>
                    <a:cubicBezTo>
                      <a:pt x="6967" y="23215"/>
                      <a:pt x="7029" y="24445"/>
                      <a:pt x="7050" y="25697"/>
                    </a:cubicBezTo>
                    <a:cubicBezTo>
                      <a:pt x="7050" y="26260"/>
                      <a:pt x="7071" y="26823"/>
                      <a:pt x="7071" y="27366"/>
                    </a:cubicBezTo>
                    <a:lnTo>
                      <a:pt x="7071" y="27574"/>
                    </a:lnTo>
                    <a:cubicBezTo>
                      <a:pt x="7071" y="28054"/>
                      <a:pt x="7071" y="28554"/>
                      <a:pt x="7092" y="29055"/>
                    </a:cubicBezTo>
                    <a:cubicBezTo>
                      <a:pt x="7092" y="30390"/>
                      <a:pt x="7175" y="31746"/>
                      <a:pt x="7321" y="33080"/>
                    </a:cubicBezTo>
                    <a:cubicBezTo>
                      <a:pt x="7613" y="35291"/>
                      <a:pt x="8114" y="37481"/>
                      <a:pt x="8781" y="39609"/>
                    </a:cubicBezTo>
                    <a:cubicBezTo>
                      <a:pt x="8844" y="39817"/>
                      <a:pt x="8906" y="40026"/>
                      <a:pt x="8969" y="40235"/>
                    </a:cubicBezTo>
                    <a:lnTo>
                      <a:pt x="9032" y="40443"/>
                    </a:lnTo>
                    <a:lnTo>
                      <a:pt x="9178" y="40881"/>
                    </a:lnTo>
                    <a:cubicBezTo>
                      <a:pt x="9219" y="41006"/>
                      <a:pt x="9261" y="41152"/>
                      <a:pt x="9282" y="41277"/>
                    </a:cubicBezTo>
                    <a:cubicBezTo>
                      <a:pt x="9365" y="41507"/>
                      <a:pt x="9449" y="41757"/>
                      <a:pt x="9511" y="41987"/>
                    </a:cubicBezTo>
                    <a:cubicBezTo>
                      <a:pt x="9595" y="42237"/>
                      <a:pt x="9657" y="42425"/>
                      <a:pt x="9720" y="42654"/>
                    </a:cubicBezTo>
                    <a:cubicBezTo>
                      <a:pt x="9720" y="42675"/>
                      <a:pt x="9741" y="42696"/>
                      <a:pt x="9762" y="42717"/>
                    </a:cubicBezTo>
                    <a:cubicBezTo>
                      <a:pt x="10158" y="43947"/>
                      <a:pt x="10533" y="45199"/>
                      <a:pt x="10909" y="46450"/>
                    </a:cubicBezTo>
                    <a:cubicBezTo>
                      <a:pt x="10930" y="46513"/>
                      <a:pt x="10950" y="46575"/>
                      <a:pt x="10971" y="46659"/>
                    </a:cubicBezTo>
                    <a:cubicBezTo>
                      <a:pt x="11451" y="48327"/>
                      <a:pt x="11826" y="50017"/>
                      <a:pt x="12098" y="51748"/>
                    </a:cubicBezTo>
                    <a:cubicBezTo>
                      <a:pt x="12139" y="52186"/>
                      <a:pt x="12202" y="52624"/>
                      <a:pt x="12244" y="53062"/>
                    </a:cubicBezTo>
                    <a:lnTo>
                      <a:pt x="12244" y="53104"/>
                    </a:lnTo>
                    <a:cubicBezTo>
                      <a:pt x="12306" y="53959"/>
                      <a:pt x="12327" y="54835"/>
                      <a:pt x="12285" y="55711"/>
                    </a:cubicBezTo>
                    <a:cubicBezTo>
                      <a:pt x="12264" y="55961"/>
                      <a:pt x="12244" y="56232"/>
                      <a:pt x="12181" y="56483"/>
                    </a:cubicBezTo>
                    <a:lnTo>
                      <a:pt x="12515" y="56483"/>
                    </a:lnTo>
                    <a:cubicBezTo>
                      <a:pt x="12536" y="56378"/>
                      <a:pt x="12556" y="56253"/>
                      <a:pt x="12556" y="56149"/>
                    </a:cubicBezTo>
                    <a:cubicBezTo>
                      <a:pt x="12577" y="55982"/>
                      <a:pt x="12598" y="55857"/>
                      <a:pt x="12598" y="55711"/>
                    </a:cubicBezTo>
                    <a:cubicBezTo>
                      <a:pt x="12619" y="55419"/>
                      <a:pt x="12619" y="55127"/>
                      <a:pt x="12619" y="54835"/>
                    </a:cubicBezTo>
                    <a:cubicBezTo>
                      <a:pt x="12619" y="54272"/>
                      <a:pt x="12598" y="53667"/>
                      <a:pt x="12536" y="53104"/>
                    </a:cubicBezTo>
                    <a:cubicBezTo>
                      <a:pt x="12431" y="51873"/>
                      <a:pt x="12244" y="50663"/>
                      <a:pt x="11993" y="49474"/>
                    </a:cubicBezTo>
                    <a:cubicBezTo>
                      <a:pt x="11785" y="48515"/>
                      <a:pt x="11534" y="47556"/>
                      <a:pt x="11263" y="46596"/>
                    </a:cubicBezTo>
                    <a:cubicBezTo>
                      <a:pt x="11242" y="46554"/>
                      <a:pt x="11242" y="46513"/>
                      <a:pt x="11222" y="46471"/>
                    </a:cubicBezTo>
                    <a:cubicBezTo>
                      <a:pt x="10846" y="45157"/>
                      <a:pt x="10450" y="43885"/>
                      <a:pt x="10033" y="42612"/>
                    </a:cubicBezTo>
                    <a:cubicBezTo>
                      <a:pt x="9887" y="42133"/>
                      <a:pt x="9720" y="41653"/>
                      <a:pt x="9574" y="41173"/>
                    </a:cubicBezTo>
                    <a:cubicBezTo>
                      <a:pt x="9490" y="40902"/>
                      <a:pt x="9407" y="40610"/>
                      <a:pt x="9324" y="40339"/>
                    </a:cubicBezTo>
                    <a:lnTo>
                      <a:pt x="9324" y="40339"/>
                    </a:lnTo>
                    <a:cubicBezTo>
                      <a:pt x="9324" y="40339"/>
                      <a:pt x="9324" y="40339"/>
                      <a:pt x="9324" y="40339"/>
                    </a:cubicBezTo>
                    <a:cubicBezTo>
                      <a:pt x="9279" y="40184"/>
                      <a:pt x="9235" y="40047"/>
                      <a:pt x="9191" y="39909"/>
                    </a:cubicBezTo>
                    <a:lnTo>
                      <a:pt x="9191" y="39909"/>
                    </a:lnTo>
                    <a:cubicBezTo>
                      <a:pt x="9156" y="39790"/>
                      <a:pt x="9123" y="39670"/>
                      <a:pt x="9094" y="39546"/>
                    </a:cubicBezTo>
                    <a:cubicBezTo>
                      <a:pt x="9052" y="39442"/>
                      <a:pt x="9032" y="39359"/>
                      <a:pt x="9011" y="39254"/>
                    </a:cubicBezTo>
                    <a:cubicBezTo>
                      <a:pt x="8987" y="39194"/>
                      <a:pt x="8970" y="39148"/>
                      <a:pt x="8955" y="39108"/>
                    </a:cubicBezTo>
                    <a:lnTo>
                      <a:pt x="8955" y="39108"/>
                    </a:lnTo>
                    <a:cubicBezTo>
                      <a:pt x="8946" y="39075"/>
                      <a:pt x="8937" y="39042"/>
                      <a:pt x="8927" y="39004"/>
                    </a:cubicBezTo>
                    <a:cubicBezTo>
                      <a:pt x="8927" y="38983"/>
                      <a:pt x="8927" y="38963"/>
                      <a:pt x="8907" y="38942"/>
                    </a:cubicBezTo>
                    <a:lnTo>
                      <a:pt x="8907" y="38942"/>
                    </a:lnTo>
                    <a:cubicBezTo>
                      <a:pt x="8907" y="38942"/>
                      <a:pt x="8907" y="38942"/>
                      <a:pt x="8906" y="38941"/>
                    </a:cubicBezTo>
                    <a:cubicBezTo>
                      <a:pt x="8889" y="38884"/>
                      <a:pt x="8872" y="38827"/>
                      <a:pt x="8855" y="38771"/>
                    </a:cubicBezTo>
                    <a:lnTo>
                      <a:pt x="8855" y="38771"/>
                    </a:lnTo>
                    <a:cubicBezTo>
                      <a:pt x="8817" y="38631"/>
                      <a:pt x="8784" y="38484"/>
                      <a:pt x="8740" y="38337"/>
                    </a:cubicBezTo>
                    <a:cubicBezTo>
                      <a:pt x="8239" y="36605"/>
                      <a:pt x="7864" y="34833"/>
                      <a:pt x="7634" y="33039"/>
                    </a:cubicBezTo>
                    <a:cubicBezTo>
                      <a:pt x="7571" y="32642"/>
                      <a:pt x="7551" y="32225"/>
                      <a:pt x="7509" y="31829"/>
                    </a:cubicBezTo>
                    <a:cubicBezTo>
                      <a:pt x="7467" y="31328"/>
                      <a:pt x="7446" y="30849"/>
                      <a:pt x="7425" y="30369"/>
                    </a:cubicBezTo>
                    <a:lnTo>
                      <a:pt x="7425" y="30369"/>
                    </a:lnTo>
                    <a:cubicBezTo>
                      <a:pt x="7425" y="30369"/>
                      <a:pt x="7425" y="30369"/>
                      <a:pt x="7425" y="30369"/>
                    </a:cubicBezTo>
                    <a:cubicBezTo>
                      <a:pt x="7405" y="29889"/>
                      <a:pt x="7384" y="29472"/>
                      <a:pt x="7384" y="29013"/>
                    </a:cubicBezTo>
                    <a:cubicBezTo>
                      <a:pt x="7363" y="28450"/>
                      <a:pt x="7363" y="27908"/>
                      <a:pt x="7363" y="27345"/>
                    </a:cubicBezTo>
                    <a:cubicBezTo>
                      <a:pt x="7342" y="25009"/>
                      <a:pt x="7321" y="22568"/>
                      <a:pt x="6883" y="20191"/>
                    </a:cubicBezTo>
                    <a:cubicBezTo>
                      <a:pt x="6841" y="20024"/>
                      <a:pt x="6800" y="19836"/>
                      <a:pt x="6758" y="19669"/>
                    </a:cubicBezTo>
                    <a:cubicBezTo>
                      <a:pt x="6716" y="19440"/>
                      <a:pt x="6675" y="19210"/>
                      <a:pt x="6612" y="18981"/>
                    </a:cubicBezTo>
                    <a:cubicBezTo>
                      <a:pt x="6549" y="18751"/>
                      <a:pt x="6508" y="18564"/>
                      <a:pt x="6445" y="18355"/>
                    </a:cubicBezTo>
                    <a:cubicBezTo>
                      <a:pt x="6403" y="18209"/>
                      <a:pt x="6362" y="18042"/>
                      <a:pt x="6320" y="17875"/>
                    </a:cubicBezTo>
                    <a:cubicBezTo>
                      <a:pt x="6237" y="17625"/>
                      <a:pt x="6174" y="17354"/>
                      <a:pt x="6091" y="17104"/>
                    </a:cubicBezTo>
                    <a:cubicBezTo>
                      <a:pt x="6007" y="16833"/>
                      <a:pt x="5924" y="16645"/>
                      <a:pt x="5861" y="16415"/>
                    </a:cubicBezTo>
                    <a:cubicBezTo>
                      <a:pt x="5402" y="15039"/>
                      <a:pt x="4860" y="13704"/>
                      <a:pt x="4339" y="12390"/>
                    </a:cubicBezTo>
                    <a:cubicBezTo>
                      <a:pt x="2879" y="8761"/>
                      <a:pt x="1377" y="5006"/>
                      <a:pt x="1564" y="1085"/>
                    </a:cubicBezTo>
                    <a:lnTo>
                      <a:pt x="1606" y="1"/>
                    </a:ln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5" name="Google Shape;1285;p16"/>
              <p:cNvSpPr/>
              <p:nvPr/>
            </p:nvSpPr>
            <p:spPr>
              <a:xfrm>
                <a:off x="8225900" y="2434700"/>
                <a:ext cx="361375" cy="1702000"/>
              </a:xfrm>
              <a:custGeom>
                <a:avLst/>
                <a:gdLst/>
                <a:ahLst/>
                <a:cxnLst/>
                <a:rect l="l" t="t" r="r" b="b"/>
                <a:pathLst>
                  <a:path w="14455" h="68080" extrusionOk="0">
                    <a:moveTo>
                      <a:pt x="0" y="1"/>
                    </a:moveTo>
                    <a:cubicBezTo>
                      <a:pt x="126" y="293"/>
                      <a:pt x="230" y="564"/>
                      <a:pt x="313" y="856"/>
                    </a:cubicBezTo>
                    <a:cubicBezTo>
                      <a:pt x="1627" y="4589"/>
                      <a:pt x="2065" y="8323"/>
                      <a:pt x="1481" y="12223"/>
                    </a:cubicBezTo>
                    <a:cubicBezTo>
                      <a:pt x="1335" y="13308"/>
                      <a:pt x="1314" y="14392"/>
                      <a:pt x="1419" y="15456"/>
                    </a:cubicBezTo>
                    <a:cubicBezTo>
                      <a:pt x="1440" y="15644"/>
                      <a:pt x="1460" y="15811"/>
                      <a:pt x="1481" y="15998"/>
                    </a:cubicBezTo>
                    <a:cubicBezTo>
                      <a:pt x="1481" y="16165"/>
                      <a:pt x="1523" y="16332"/>
                      <a:pt x="1544" y="16499"/>
                    </a:cubicBezTo>
                    <a:cubicBezTo>
                      <a:pt x="1878" y="18918"/>
                      <a:pt x="2608" y="21296"/>
                      <a:pt x="3129" y="23674"/>
                    </a:cubicBezTo>
                    <a:cubicBezTo>
                      <a:pt x="4130" y="28221"/>
                      <a:pt x="5152" y="32580"/>
                      <a:pt x="5423" y="37211"/>
                    </a:cubicBezTo>
                    <a:cubicBezTo>
                      <a:pt x="5507" y="38420"/>
                      <a:pt x="5590" y="39630"/>
                      <a:pt x="5695" y="40861"/>
                    </a:cubicBezTo>
                    <a:cubicBezTo>
                      <a:pt x="5736" y="41382"/>
                      <a:pt x="5778" y="41903"/>
                      <a:pt x="5820" y="42446"/>
                    </a:cubicBezTo>
                    <a:cubicBezTo>
                      <a:pt x="5882" y="42967"/>
                      <a:pt x="5924" y="43530"/>
                      <a:pt x="5987" y="44052"/>
                    </a:cubicBezTo>
                    <a:cubicBezTo>
                      <a:pt x="6237" y="46617"/>
                      <a:pt x="6550" y="49162"/>
                      <a:pt x="6925" y="51706"/>
                    </a:cubicBezTo>
                    <a:cubicBezTo>
                      <a:pt x="6946" y="51915"/>
                      <a:pt x="6988" y="52103"/>
                      <a:pt x="7009" y="52332"/>
                    </a:cubicBezTo>
                    <a:cubicBezTo>
                      <a:pt x="7050" y="52582"/>
                      <a:pt x="7092" y="52812"/>
                      <a:pt x="7134" y="53041"/>
                    </a:cubicBezTo>
                    <a:cubicBezTo>
                      <a:pt x="7321" y="54397"/>
                      <a:pt x="7551" y="55753"/>
                      <a:pt x="7801" y="57129"/>
                    </a:cubicBezTo>
                    <a:cubicBezTo>
                      <a:pt x="7864" y="57547"/>
                      <a:pt x="7947" y="57964"/>
                      <a:pt x="8010" y="58381"/>
                    </a:cubicBezTo>
                    <a:cubicBezTo>
                      <a:pt x="8114" y="58881"/>
                      <a:pt x="8197" y="59361"/>
                      <a:pt x="8302" y="59841"/>
                    </a:cubicBezTo>
                    <a:cubicBezTo>
                      <a:pt x="8615" y="61509"/>
                      <a:pt x="8969" y="63178"/>
                      <a:pt x="9345" y="64826"/>
                    </a:cubicBezTo>
                    <a:cubicBezTo>
                      <a:pt x="9407" y="65118"/>
                      <a:pt x="9449" y="65389"/>
                      <a:pt x="9532" y="65702"/>
                    </a:cubicBezTo>
                    <a:cubicBezTo>
                      <a:pt x="9616" y="66036"/>
                      <a:pt x="9678" y="66348"/>
                      <a:pt x="9762" y="66661"/>
                    </a:cubicBezTo>
                    <a:cubicBezTo>
                      <a:pt x="9804" y="66870"/>
                      <a:pt x="9845" y="67078"/>
                      <a:pt x="9908" y="67266"/>
                    </a:cubicBezTo>
                    <a:cubicBezTo>
                      <a:pt x="9908" y="67287"/>
                      <a:pt x="9908" y="67308"/>
                      <a:pt x="9908" y="67329"/>
                    </a:cubicBezTo>
                    <a:cubicBezTo>
                      <a:pt x="9970" y="67579"/>
                      <a:pt x="10033" y="67829"/>
                      <a:pt x="10116" y="68059"/>
                    </a:cubicBezTo>
                    <a:lnTo>
                      <a:pt x="10596" y="68059"/>
                    </a:lnTo>
                    <a:lnTo>
                      <a:pt x="10972" y="68080"/>
                    </a:lnTo>
                    <a:lnTo>
                      <a:pt x="14225" y="68080"/>
                    </a:lnTo>
                    <a:cubicBezTo>
                      <a:pt x="14246" y="68059"/>
                      <a:pt x="14246" y="68038"/>
                      <a:pt x="14267" y="68017"/>
                    </a:cubicBezTo>
                    <a:cubicBezTo>
                      <a:pt x="14288" y="67934"/>
                      <a:pt x="14288" y="67871"/>
                      <a:pt x="14309" y="67808"/>
                    </a:cubicBezTo>
                    <a:cubicBezTo>
                      <a:pt x="14330" y="67725"/>
                      <a:pt x="14350" y="67642"/>
                      <a:pt x="14371" y="67537"/>
                    </a:cubicBezTo>
                    <a:cubicBezTo>
                      <a:pt x="14392" y="67412"/>
                      <a:pt x="14413" y="67266"/>
                      <a:pt x="14434" y="67120"/>
                    </a:cubicBezTo>
                    <a:cubicBezTo>
                      <a:pt x="14455" y="66828"/>
                      <a:pt x="14455" y="66536"/>
                      <a:pt x="14434" y="66244"/>
                    </a:cubicBezTo>
                    <a:cubicBezTo>
                      <a:pt x="14455" y="66223"/>
                      <a:pt x="14455" y="66223"/>
                      <a:pt x="14434" y="66223"/>
                    </a:cubicBezTo>
                    <a:cubicBezTo>
                      <a:pt x="14434" y="65931"/>
                      <a:pt x="14413" y="65639"/>
                      <a:pt x="14371" y="65368"/>
                    </a:cubicBezTo>
                    <a:cubicBezTo>
                      <a:pt x="14371" y="65264"/>
                      <a:pt x="14350" y="65160"/>
                      <a:pt x="14350" y="65076"/>
                    </a:cubicBezTo>
                    <a:cubicBezTo>
                      <a:pt x="14330" y="64972"/>
                      <a:pt x="14309" y="64888"/>
                      <a:pt x="14309" y="64784"/>
                    </a:cubicBezTo>
                    <a:cubicBezTo>
                      <a:pt x="14288" y="64742"/>
                      <a:pt x="14288" y="64680"/>
                      <a:pt x="14288" y="64638"/>
                    </a:cubicBezTo>
                    <a:lnTo>
                      <a:pt x="14225" y="64117"/>
                    </a:lnTo>
                    <a:cubicBezTo>
                      <a:pt x="14163" y="63741"/>
                      <a:pt x="14121" y="63366"/>
                      <a:pt x="14058" y="62990"/>
                    </a:cubicBezTo>
                    <a:cubicBezTo>
                      <a:pt x="13975" y="62427"/>
                      <a:pt x="13871" y="61843"/>
                      <a:pt x="13766" y="61259"/>
                    </a:cubicBezTo>
                    <a:cubicBezTo>
                      <a:pt x="13725" y="61009"/>
                      <a:pt x="13683" y="60779"/>
                      <a:pt x="13641" y="60508"/>
                    </a:cubicBezTo>
                    <a:cubicBezTo>
                      <a:pt x="13600" y="60258"/>
                      <a:pt x="13558" y="60029"/>
                      <a:pt x="13495" y="59778"/>
                    </a:cubicBezTo>
                    <a:cubicBezTo>
                      <a:pt x="13349" y="58965"/>
                      <a:pt x="13182" y="58172"/>
                      <a:pt x="13016" y="57359"/>
                    </a:cubicBezTo>
                    <a:cubicBezTo>
                      <a:pt x="12870" y="56671"/>
                      <a:pt x="12724" y="55961"/>
                      <a:pt x="12578" y="55252"/>
                    </a:cubicBezTo>
                    <a:lnTo>
                      <a:pt x="12515" y="55065"/>
                    </a:lnTo>
                    <a:cubicBezTo>
                      <a:pt x="11848" y="52019"/>
                      <a:pt x="11138" y="48974"/>
                      <a:pt x="10534" y="45929"/>
                    </a:cubicBezTo>
                    <a:cubicBezTo>
                      <a:pt x="10513" y="45825"/>
                      <a:pt x="10492" y="45720"/>
                      <a:pt x="10471" y="45616"/>
                    </a:cubicBezTo>
                    <a:cubicBezTo>
                      <a:pt x="10450" y="45491"/>
                      <a:pt x="10429" y="45387"/>
                      <a:pt x="10408" y="45282"/>
                    </a:cubicBezTo>
                    <a:cubicBezTo>
                      <a:pt x="10137" y="43843"/>
                      <a:pt x="9887" y="42404"/>
                      <a:pt x="9678" y="40944"/>
                    </a:cubicBezTo>
                    <a:cubicBezTo>
                      <a:pt x="9282" y="38274"/>
                      <a:pt x="9094" y="35584"/>
                      <a:pt x="9115" y="32893"/>
                    </a:cubicBezTo>
                    <a:lnTo>
                      <a:pt x="9115" y="32538"/>
                    </a:lnTo>
                    <a:cubicBezTo>
                      <a:pt x="9136" y="31829"/>
                      <a:pt x="9157" y="31120"/>
                      <a:pt x="9178" y="30411"/>
                    </a:cubicBezTo>
                    <a:lnTo>
                      <a:pt x="9178" y="30244"/>
                    </a:lnTo>
                    <a:cubicBezTo>
                      <a:pt x="9178" y="30223"/>
                      <a:pt x="9178" y="30202"/>
                      <a:pt x="9178" y="30182"/>
                    </a:cubicBezTo>
                    <a:lnTo>
                      <a:pt x="9178" y="29931"/>
                    </a:lnTo>
                    <a:cubicBezTo>
                      <a:pt x="9199" y="29014"/>
                      <a:pt x="9199" y="28096"/>
                      <a:pt x="9136" y="27199"/>
                    </a:cubicBezTo>
                    <a:cubicBezTo>
                      <a:pt x="9115" y="27032"/>
                      <a:pt x="9115" y="26886"/>
                      <a:pt x="9094" y="26719"/>
                    </a:cubicBezTo>
                    <a:cubicBezTo>
                      <a:pt x="9094" y="26677"/>
                      <a:pt x="9074" y="26615"/>
                      <a:pt x="9074" y="26573"/>
                    </a:cubicBezTo>
                    <a:cubicBezTo>
                      <a:pt x="9053" y="26365"/>
                      <a:pt x="9032" y="26135"/>
                      <a:pt x="8990" y="25927"/>
                    </a:cubicBezTo>
                    <a:cubicBezTo>
                      <a:pt x="8990" y="25906"/>
                      <a:pt x="8990" y="25885"/>
                      <a:pt x="8990" y="25885"/>
                    </a:cubicBezTo>
                    <a:cubicBezTo>
                      <a:pt x="8761" y="24362"/>
                      <a:pt x="8260" y="22902"/>
                      <a:pt x="7843" y="21421"/>
                    </a:cubicBezTo>
                    <a:cubicBezTo>
                      <a:pt x="7780" y="21275"/>
                      <a:pt x="7739" y="21109"/>
                      <a:pt x="7697" y="20942"/>
                    </a:cubicBezTo>
                    <a:cubicBezTo>
                      <a:pt x="7655" y="20775"/>
                      <a:pt x="7593" y="20608"/>
                      <a:pt x="7551" y="20441"/>
                    </a:cubicBezTo>
                    <a:cubicBezTo>
                      <a:pt x="7363" y="19753"/>
                      <a:pt x="7217" y="19064"/>
                      <a:pt x="7113" y="18355"/>
                    </a:cubicBezTo>
                    <a:cubicBezTo>
                      <a:pt x="6571" y="14518"/>
                      <a:pt x="6904" y="11201"/>
                      <a:pt x="5799" y="7864"/>
                    </a:cubicBezTo>
                    <a:cubicBezTo>
                      <a:pt x="5757" y="7760"/>
                      <a:pt x="5715" y="7614"/>
                      <a:pt x="5674" y="7489"/>
                    </a:cubicBezTo>
                    <a:cubicBezTo>
                      <a:pt x="5632" y="7384"/>
                      <a:pt x="5590" y="7280"/>
                      <a:pt x="5549" y="7155"/>
                    </a:cubicBezTo>
                    <a:cubicBezTo>
                      <a:pt x="5173" y="6195"/>
                      <a:pt x="4673" y="5278"/>
                      <a:pt x="4068" y="4423"/>
                    </a:cubicBezTo>
                    <a:cubicBezTo>
                      <a:pt x="3192" y="3213"/>
                      <a:pt x="1398" y="2087"/>
                      <a:pt x="459" y="772"/>
                    </a:cubicBezTo>
                    <a:cubicBezTo>
                      <a:pt x="272" y="543"/>
                      <a:pt x="126" y="272"/>
                      <a:pt x="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6" name="Google Shape;1286;p16"/>
              <p:cNvSpPr/>
              <p:nvPr/>
            </p:nvSpPr>
            <p:spPr>
              <a:xfrm>
                <a:off x="8362525" y="2410725"/>
                <a:ext cx="225275" cy="1725450"/>
              </a:xfrm>
              <a:custGeom>
                <a:avLst/>
                <a:gdLst/>
                <a:ahLst/>
                <a:cxnLst/>
                <a:rect l="l" t="t" r="r" b="b"/>
                <a:pathLst>
                  <a:path w="9011" h="69018" extrusionOk="0">
                    <a:moveTo>
                      <a:pt x="1481" y="0"/>
                    </a:moveTo>
                    <a:lnTo>
                      <a:pt x="1481" y="0"/>
                    </a:lnTo>
                    <a:cubicBezTo>
                      <a:pt x="834" y="2670"/>
                      <a:pt x="417" y="5402"/>
                      <a:pt x="230" y="8156"/>
                    </a:cubicBezTo>
                    <a:cubicBezTo>
                      <a:pt x="230" y="8260"/>
                      <a:pt x="209" y="8364"/>
                      <a:pt x="209" y="8468"/>
                    </a:cubicBezTo>
                    <a:cubicBezTo>
                      <a:pt x="209" y="8594"/>
                      <a:pt x="188" y="8740"/>
                      <a:pt x="188" y="8865"/>
                    </a:cubicBezTo>
                    <a:cubicBezTo>
                      <a:pt x="0" y="12744"/>
                      <a:pt x="84" y="16665"/>
                      <a:pt x="459" y="20545"/>
                    </a:cubicBezTo>
                    <a:cubicBezTo>
                      <a:pt x="709" y="23590"/>
                      <a:pt x="1210" y="26635"/>
                      <a:pt x="1544" y="29681"/>
                    </a:cubicBezTo>
                    <a:cubicBezTo>
                      <a:pt x="1564" y="29931"/>
                      <a:pt x="1585" y="30160"/>
                      <a:pt x="1627" y="30452"/>
                    </a:cubicBezTo>
                    <a:cubicBezTo>
                      <a:pt x="1648" y="30744"/>
                      <a:pt x="1669" y="31015"/>
                      <a:pt x="1690" y="31307"/>
                    </a:cubicBezTo>
                    <a:cubicBezTo>
                      <a:pt x="1773" y="32350"/>
                      <a:pt x="1836" y="33414"/>
                      <a:pt x="1836" y="34457"/>
                    </a:cubicBezTo>
                    <a:cubicBezTo>
                      <a:pt x="1856" y="39275"/>
                      <a:pt x="855" y="44135"/>
                      <a:pt x="1752" y="48869"/>
                    </a:cubicBezTo>
                    <a:cubicBezTo>
                      <a:pt x="2211" y="51226"/>
                      <a:pt x="3108" y="53479"/>
                      <a:pt x="3671" y="55815"/>
                    </a:cubicBezTo>
                    <a:cubicBezTo>
                      <a:pt x="4005" y="57338"/>
                      <a:pt x="4234" y="58881"/>
                      <a:pt x="4339" y="60445"/>
                    </a:cubicBezTo>
                    <a:lnTo>
                      <a:pt x="4339" y="60487"/>
                    </a:lnTo>
                    <a:cubicBezTo>
                      <a:pt x="4359" y="60675"/>
                      <a:pt x="4380" y="60862"/>
                      <a:pt x="4380" y="61071"/>
                    </a:cubicBezTo>
                    <a:cubicBezTo>
                      <a:pt x="4401" y="61154"/>
                      <a:pt x="4401" y="61238"/>
                      <a:pt x="4401" y="61363"/>
                    </a:cubicBezTo>
                    <a:cubicBezTo>
                      <a:pt x="4422" y="61467"/>
                      <a:pt x="4422" y="61551"/>
                      <a:pt x="4422" y="61697"/>
                    </a:cubicBezTo>
                    <a:cubicBezTo>
                      <a:pt x="4443" y="61864"/>
                      <a:pt x="4464" y="62010"/>
                      <a:pt x="4464" y="62176"/>
                    </a:cubicBezTo>
                    <a:cubicBezTo>
                      <a:pt x="4526" y="63345"/>
                      <a:pt x="4589" y="64533"/>
                      <a:pt x="4672" y="65722"/>
                    </a:cubicBezTo>
                    <a:cubicBezTo>
                      <a:pt x="4735" y="66807"/>
                      <a:pt x="4818" y="67912"/>
                      <a:pt x="4964" y="68997"/>
                    </a:cubicBezTo>
                    <a:lnTo>
                      <a:pt x="5131" y="68997"/>
                    </a:lnTo>
                    <a:lnTo>
                      <a:pt x="5507" y="69018"/>
                    </a:lnTo>
                    <a:lnTo>
                      <a:pt x="8072" y="69018"/>
                    </a:lnTo>
                    <a:cubicBezTo>
                      <a:pt x="8176" y="68747"/>
                      <a:pt x="8260" y="68455"/>
                      <a:pt x="8364" y="68183"/>
                    </a:cubicBezTo>
                    <a:cubicBezTo>
                      <a:pt x="8385" y="68100"/>
                      <a:pt x="8385" y="68037"/>
                      <a:pt x="8427" y="67933"/>
                    </a:cubicBezTo>
                    <a:cubicBezTo>
                      <a:pt x="8447" y="67829"/>
                      <a:pt x="8468" y="67725"/>
                      <a:pt x="8510" y="67641"/>
                    </a:cubicBezTo>
                    <a:cubicBezTo>
                      <a:pt x="8531" y="67537"/>
                      <a:pt x="8573" y="67412"/>
                      <a:pt x="8593" y="67307"/>
                    </a:cubicBezTo>
                    <a:cubicBezTo>
                      <a:pt x="8677" y="66932"/>
                      <a:pt x="8739" y="66577"/>
                      <a:pt x="8802" y="66202"/>
                    </a:cubicBezTo>
                    <a:cubicBezTo>
                      <a:pt x="8802" y="66160"/>
                      <a:pt x="8802" y="66139"/>
                      <a:pt x="8802" y="66119"/>
                    </a:cubicBezTo>
                    <a:cubicBezTo>
                      <a:pt x="8823" y="66014"/>
                      <a:pt x="8823" y="65889"/>
                      <a:pt x="8844" y="65785"/>
                    </a:cubicBezTo>
                    <a:cubicBezTo>
                      <a:pt x="8844" y="65743"/>
                      <a:pt x="8844" y="65681"/>
                      <a:pt x="8865" y="65639"/>
                    </a:cubicBezTo>
                    <a:cubicBezTo>
                      <a:pt x="8885" y="65597"/>
                      <a:pt x="8885" y="65555"/>
                      <a:pt x="8885" y="65514"/>
                    </a:cubicBezTo>
                    <a:lnTo>
                      <a:pt x="8885" y="65389"/>
                    </a:lnTo>
                    <a:cubicBezTo>
                      <a:pt x="8906" y="65138"/>
                      <a:pt x="8948" y="64867"/>
                      <a:pt x="8948" y="64617"/>
                    </a:cubicBezTo>
                    <a:cubicBezTo>
                      <a:pt x="9011" y="63470"/>
                      <a:pt x="8969" y="62343"/>
                      <a:pt x="8844" y="61217"/>
                    </a:cubicBezTo>
                    <a:cubicBezTo>
                      <a:pt x="8802" y="60842"/>
                      <a:pt x="8760" y="60466"/>
                      <a:pt x="8698" y="60112"/>
                    </a:cubicBezTo>
                    <a:cubicBezTo>
                      <a:pt x="8656" y="59840"/>
                      <a:pt x="8614" y="59590"/>
                      <a:pt x="8552" y="59319"/>
                    </a:cubicBezTo>
                    <a:cubicBezTo>
                      <a:pt x="8531" y="59194"/>
                      <a:pt x="8510" y="59069"/>
                      <a:pt x="8489" y="58944"/>
                    </a:cubicBezTo>
                    <a:cubicBezTo>
                      <a:pt x="8406" y="58485"/>
                      <a:pt x="8301" y="58047"/>
                      <a:pt x="8197" y="57630"/>
                    </a:cubicBezTo>
                    <a:cubicBezTo>
                      <a:pt x="8114" y="57233"/>
                      <a:pt x="8009" y="56816"/>
                      <a:pt x="7905" y="56420"/>
                    </a:cubicBezTo>
                    <a:cubicBezTo>
                      <a:pt x="7905" y="56420"/>
                      <a:pt x="7905" y="56399"/>
                      <a:pt x="7905" y="56399"/>
                    </a:cubicBezTo>
                    <a:cubicBezTo>
                      <a:pt x="7843" y="56170"/>
                      <a:pt x="7759" y="55898"/>
                      <a:pt x="7697" y="55648"/>
                    </a:cubicBezTo>
                    <a:cubicBezTo>
                      <a:pt x="7634" y="55440"/>
                      <a:pt x="7592" y="55252"/>
                      <a:pt x="7530" y="55064"/>
                    </a:cubicBezTo>
                    <a:cubicBezTo>
                      <a:pt x="6883" y="52832"/>
                      <a:pt x="6153" y="50601"/>
                      <a:pt x="5611" y="48348"/>
                    </a:cubicBezTo>
                    <a:cubicBezTo>
                      <a:pt x="5444" y="47743"/>
                      <a:pt x="5319" y="47138"/>
                      <a:pt x="5194" y="46533"/>
                    </a:cubicBezTo>
                    <a:lnTo>
                      <a:pt x="5131" y="46221"/>
                    </a:lnTo>
                    <a:cubicBezTo>
                      <a:pt x="5110" y="46116"/>
                      <a:pt x="5089" y="46012"/>
                      <a:pt x="5069" y="45908"/>
                    </a:cubicBezTo>
                    <a:cubicBezTo>
                      <a:pt x="4714" y="44135"/>
                      <a:pt x="4464" y="42362"/>
                      <a:pt x="4276" y="40589"/>
                    </a:cubicBezTo>
                    <a:cubicBezTo>
                      <a:pt x="4005" y="37878"/>
                      <a:pt x="3859" y="35145"/>
                      <a:pt x="3775" y="32413"/>
                    </a:cubicBezTo>
                    <a:cubicBezTo>
                      <a:pt x="3775" y="32058"/>
                      <a:pt x="3755" y="31725"/>
                      <a:pt x="3755" y="31391"/>
                    </a:cubicBezTo>
                    <a:lnTo>
                      <a:pt x="3755" y="31224"/>
                    </a:lnTo>
                    <a:cubicBezTo>
                      <a:pt x="3755" y="31203"/>
                      <a:pt x="3755" y="31182"/>
                      <a:pt x="3755" y="31161"/>
                    </a:cubicBezTo>
                    <a:lnTo>
                      <a:pt x="3755" y="31141"/>
                    </a:lnTo>
                    <a:lnTo>
                      <a:pt x="3755" y="30890"/>
                    </a:lnTo>
                    <a:cubicBezTo>
                      <a:pt x="3734" y="30411"/>
                      <a:pt x="3713" y="29889"/>
                      <a:pt x="3713" y="29472"/>
                    </a:cubicBezTo>
                    <a:lnTo>
                      <a:pt x="3713" y="28158"/>
                    </a:lnTo>
                    <a:lnTo>
                      <a:pt x="3713" y="27803"/>
                    </a:lnTo>
                    <a:lnTo>
                      <a:pt x="3713" y="27678"/>
                    </a:lnTo>
                    <a:cubicBezTo>
                      <a:pt x="3713" y="27616"/>
                      <a:pt x="3713" y="27574"/>
                      <a:pt x="3713" y="27532"/>
                    </a:cubicBezTo>
                    <a:lnTo>
                      <a:pt x="3713" y="27178"/>
                    </a:lnTo>
                    <a:cubicBezTo>
                      <a:pt x="3734" y="26531"/>
                      <a:pt x="3734" y="25905"/>
                      <a:pt x="3755" y="25280"/>
                    </a:cubicBezTo>
                    <a:lnTo>
                      <a:pt x="3755" y="25092"/>
                    </a:lnTo>
                    <a:cubicBezTo>
                      <a:pt x="3775" y="24320"/>
                      <a:pt x="3817" y="23528"/>
                      <a:pt x="3838" y="22756"/>
                    </a:cubicBezTo>
                    <a:lnTo>
                      <a:pt x="3838" y="22526"/>
                    </a:lnTo>
                    <a:cubicBezTo>
                      <a:pt x="3880" y="21546"/>
                      <a:pt x="3921" y="20566"/>
                      <a:pt x="3921" y="19585"/>
                    </a:cubicBezTo>
                    <a:lnTo>
                      <a:pt x="3921" y="19398"/>
                    </a:lnTo>
                    <a:cubicBezTo>
                      <a:pt x="3942" y="18271"/>
                      <a:pt x="3942" y="17124"/>
                      <a:pt x="3901" y="15998"/>
                    </a:cubicBezTo>
                    <a:cubicBezTo>
                      <a:pt x="3796" y="13161"/>
                      <a:pt x="3191" y="10596"/>
                      <a:pt x="2586" y="7947"/>
                    </a:cubicBezTo>
                    <a:cubicBezTo>
                      <a:pt x="2524" y="7738"/>
                      <a:pt x="2482" y="7509"/>
                      <a:pt x="2420" y="7280"/>
                    </a:cubicBezTo>
                    <a:cubicBezTo>
                      <a:pt x="2378" y="7071"/>
                      <a:pt x="2315" y="6842"/>
                      <a:pt x="2274" y="6612"/>
                    </a:cubicBezTo>
                    <a:cubicBezTo>
                      <a:pt x="2086" y="5861"/>
                      <a:pt x="1940" y="5090"/>
                      <a:pt x="1773" y="4318"/>
                    </a:cubicBezTo>
                    <a:cubicBezTo>
                      <a:pt x="1502" y="2879"/>
                      <a:pt x="1418" y="1439"/>
                      <a:pt x="148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7" name="Google Shape;1287;p16"/>
              <p:cNvSpPr/>
              <p:nvPr/>
            </p:nvSpPr>
            <p:spPr>
              <a:xfrm>
                <a:off x="8414150" y="2180775"/>
                <a:ext cx="200250" cy="1955400"/>
              </a:xfrm>
              <a:custGeom>
                <a:avLst/>
                <a:gdLst/>
                <a:ahLst/>
                <a:cxnLst/>
                <a:rect l="l" t="t" r="r" b="b"/>
                <a:pathLst>
                  <a:path w="8010" h="78216" extrusionOk="0">
                    <a:moveTo>
                      <a:pt x="2420" y="0"/>
                    </a:moveTo>
                    <a:lnTo>
                      <a:pt x="2420" y="0"/>
                    </a:lnTo>
                    <a:cubicBezTo>
                      <a:pt x="563" y="1606"/>
                      <a:pt x="396" y="4380"/>
                      <a:pt x="375" y="6841"/>
                    </a:cubicBezTo>
                    <a:cubicBezTo>
                      <a:pt x="355" y="9824"/>
                      <a:pt x="375" y="12807"/>
                      <a:pt x="375" y="15789"/>
                    </a:cubicBezTo>
                    <a:lnTo>
                      <a:pt x="375" y="16478"/>
                    </a:lnTo>
                    <a:lnTo>
                      <a:pt x="375" y="17166"/>
                    </a:lnTo>
                    <a:cubicBezTo>
                      <a:pt x="375" y="21171"/>
                      <a:pt x="355" y="25175"/>
                      <a:pt x="250" y="29180"/>
                    </a:cubicBezTo>
                    <a:cubicBezTo>
                      <a:pt x="229" y="29680"/>
                      <a:pt x="209" y="30181"/>
                      <a:pt x="188" y="30682"/>
                    </a:cubicBezTo>
                    <a:cubicBezTo>
                      <a:pt x="188" y="30828"/>
                      <a:pt x="209" y="30953"/>
                      <a:pt x="188" y="31120"/>
                    </a:cubicBezTo>
                    <a:cubicBezTo>
                      <a:pt x="188" y="31266"/>
                      <a:pt x="188" y="31391"/>
                      <a:pt x="188" y="31516"/>
                    </a:cubicBezTo>
                    <a:cubicBezTo>
                      <a:pt x="83" y="34603"/>
                      <a:pt x="0" y="37669"/>
                      <a:pt x="21" y="40735"/>
                    </a:cubicBezTo>
                    <a:lnTo>
                      <a:pt x="21" y="41444"/>
                    </a:lnTo>
                    <a:cubicBezTo>
                      <a:pt x="42" y="41757"/>
                      <a:pt x="42" y="42049"/>
                      <a:pt x="42" y="42341"/>
                    </a:cubicBezTo>
                    <a:cubicBezTo>
                      <a:pt x="83" y="44677"/>
                      <a:pt x="209" y="46992"/>
                      <a:pt x="459" y="49307"/>
                    </a:cubicBezTo>
                    <a:cubicBezTo>
                      <a:pt x="521" y="49787"/>
                      <a:pt x="584" y="50308"/>
                      <a:pt x="626" y="50767"/>
                    </a:cubicBezTo>
                    <a:cubicBezTo>
                      <a:pt x="688" y="51226"/>
                      <a:pt x="751" y="51664"/>
                      <a:pt x="834" y="52123"/>
                    </a:cubicBezTo>
                    <a:cubicBezTo>
                      <a:pt x="939" y="52853"/>
                      <a:pt x="1064" y="53583"/>
                      <a:pt x="1189" y="54292"/>
                    </a:cubicBezTo>
                    <a:cubicBezTo>
                      <a:pt x="1481" y="55836"/>
                      <a:pt x="1836" y="57379"/>
                      <a:pt x="2148" y="58902"/>
                    </a:cubicBezTo>
                    <a:cubicBezTo>
                      <a:pt x="2190" y="59048"/>
                      <a:pt x="2211" y="59194"/>
                      <a:pt x="2232" y="59319"/>
                    </a:cubicBezTo>
                    <a:cubicBezTo>
                      <a:pt x="2253" y="59402"/>
                      <a:pt x="2274" y="59465"/>
                      <a:pt x="2274" y="59527"/>
                    </a:cubicBezTo>
                    <a:cubicBezTo>
                      <a:pt x="2336" y="59819"/>
                      <a:pt x="2399" y="60111"/>
                      <a:pt x="2440" y="60403"/>
                    </a:cubicBezTo>
                    <a:cubicBezTo>
                      <a:pt x="2545" y="60967"/>
                      <a:pt x="2649" y="61530"/>
                      <a:pt x="2732" y="62093"/>
                    </a:cubicBezTo>
                    <a:cubicBezTo>
                      <a:pt x="2774" y="62385"/>
                      <a:pt x="2816" y="62677"/>
                      <a:pt x="2837" y="62990"/>
                    </a:cubicBezTo>
                    <a:lnTo>
                      <a:pt x="2837" y="63011"/>
                    </a:lnTo>
                    <a:cubicBezTo>
                      <a:pt x="2878" y="63261"/>
                      <a:pt x="2899" y="63490"/>
                      <a:pt x="2920" y="63720"/>
                    </a:cubicBezTo>
                    <a:cubicBezTo>
                      <a:pt x="3045" y="65076"/>
                      <a:pt x="3087" y="66452"/>
                      <a:pt x="3150" y="67808"/>
                    </a:cubicBezTo>
                    <a:cubicBezTo>
                      <a:pt x="3170" y="68246"/>
                      <a:pt x="3170" y="68663"/>
                      <a:pt x="3191" y="69080"/>
                    </a:cubicBezTo>
                    <a:lnTo>
                      <a:pt x="3191" y="69226"/>
                    </a:lnTo>
                    <a:cubicBezTo>
                      <a:pt x="3212" y="69727"/>
                      <a:pt x="3233" y="70206"/>
                      <a:pt x="3275" y="70707"/>
                    </a:cubicBezTo>
                    <a:cubicBezTo>
                      <a:pt x="3337" y="72105"/>
                      <a:pt x="3504" y="73502"/>
                      <a:pt x="3754" y="74879"/>
                    </a:cubicBezTo>
                    <a:cubicBezTo>
                      <a:pt x="3859" y="75421"/>
                      <a:pt x="3984" y="75963"/>
                      <a:pt x="4151" y="76505"/>
                    </a:cubicBezTo>
                    <a:cubicBezTo>
                      <a:pt x="4318" y="77089"/>
                      <a:pt x="4526" y="77653"/>
                      <a:pt x="4776" y="78216"/>
                    </a:cubicBezTo>
                    <a:lnTo>
                      <a:pt x="7196" y="78216"/>
                    </a:lnTo>
                    <a:cubicBezTo>
                      <a:pt x="7196" y="78195"/>
                      <a:pt x="7196" y="78195"/>
                      <a:pt x="7196" y="78174"/>
                    </a:cubicBezTo>
                    <a:cubicBezTo>
                      <a:pt x="7238" y="78091"/>
                      <a:pt x="7259" y="77986"/>
                      <a:pt x="7279" y="77882"/>
                    </a:cubicBezTo>
                    <a:cubicBezTo>
                      <a:pt x="7279" y="77861"/>
                      <a:pt x="7300" y="77819"/>
                      <a:pt x="7300" y="77799"/>
                    </a:cubicBezTo>
                    <a:cubicBezTo>
                      <a:pt x="7300" y="77778"/>
                      <a:pt x="7321" y="77736"/>
                      <a:pt x="7321" y="77715"/>
                    </a:cubicBezTo>
                    <a:cubicBezTo>
                      <a:pt x="7321" y="77694"/>
                      <a:pt x="7321" y="77694"/>
                      <a:pt x="7321" y="77694"/>
                    </a:cubicBezTo>
                    <a:cubicBezTo>
                      <a:pt x="7342" y="77632"/>
                      <a:pt x="7342" y="77611"/>
                      <a:pt x="7363" y="77527"/>
                    </a:cubicBezTo>
                    <a:cubicBezTo>
                      <a:pt x="7384" y="77423"/>
                      <a:pt x="7405" y="77340"/>
                      <a:pt x="7425" y="77235"/>
                    </a:cubicBezTo>
                    <a:cubicBezTo>
                      <a:pt x="7446" y="77131"/>
                      <a:pt x="7467" y="77048"/>
                      <a:pt x="7488" y="76923"/>
                    </a:cubicBezTo>
                    <a:cubicBezTo>
                      <a:pt x="7509" y="76797"/>
                      <a:pt x="7551" y="76693"/>
                      <a:pt x="7571" y="76568"/>
                    </a:cubicBezTo>
                    <a:cubicBezTo>
                      <a:pt x="7634" y="76234"/>
                      <a:pt x="7676" y="75901"/>
                      <a:pt x="7717" y="75567"/>
                    </a:cubicBezTo>
                    <a:cubicBezTo>
                      <a:pt x="7759" y="75337"/>
                      <a:pt x="7801" y="75108"/>
                      <a:pt x="7822" y="74879"/>
                    </a:cubicBezTo>
                    <a:cubicBezTo>
                      <a:pt x="7884" y="74336"/>
                      <a:pt x="7926" y="73794"/>
                      <a:pt x="7968" y="73231"/>
                    </a:cubicBezTo>
                    <a:cubicBezTo>
                      <a:pt x="8009" y="72501"/>
                      <a:pt x="8009" y="71771"/>
                      <a:pt x="8009" y="71020"/>
                    </a:cubicBezTo>
                    <a:cubicBezTo>
                      <a:pt x="8009" y="70770"/>
                      <a:pt x="8009" y="70498"/>
                      <a:pt x="7989" y="70248"/>
                    </a:cubicBezTo>
                    <a:cubicBezTo>
                      <a:pt x="7989" y="70081"/>
                      <a:pt x="7968" y="69914"/>
                      <a:pt x="7968" y="69748"/>
                    </a:cubicBezTo>
                    <a:lnTo>
                      <a:pt x="7968" y="69560"/>
                    </a:lnTo>
                    <a:cubicBezTo>
                      <a:pt x="7968" y="69539"/>
                      <a:pt x="7968" y="69518"/>
                      <a:pt x="7968" y="69497"/>
                    </a:cubicBezTo>
                    <a:cubicBezTo>
                      <a:pt x="7926" y="68913"/>
                      <a:pt x="7905" y="68308"/>
                      <a:pt x="7843" y="67704"/>
                    </a:cubicBezTo>
                    <a:cubicBezTo>
                      <a:pt x="7822" y="67537"/>
                      <a:pt x="7801" y="67370"/>
                      <a:pt x="7801" y="67203"/>
                    </a:cubicBezTo>
                    <a:cubicBezTo>
                      <a:pt x="7780" y="67057"/>
                      <a:pt x="7780" y="66890"/>
                      <a:pt x="7759" y="66744"/>
                    </a:cubicBezTo>
                    <a:cubicBezTo>
                      <a:pt x="7613" y="65180"/>
                      <a:pt x="7405" y="63616"/>
                      <a:pt x="7196" y="62051"/>
                    </a:cubicBezTo>
                    <a:cubicBezTo>
                      <a:pt x="7175" y="61905"/>
                      <a:pt x="7154" y="61759"/>
                      <a:pt x="7133" y="61613"/>
                    </a:cubicBezTo>
                    <a:cubicBezTo>
                      <a:pt x="7113" y="61509"/>
                      <a:pt x="7092" y="61405"/>
                      <a:pt x="7092" y="61321"/>
                    </a:cubicBezTo>
                    <a:cubicBezTo>
                      <a:pt x="7050" y="61071"/>
                      <a:pt x="7029" y="60841"/>
                      <a:pt x="6987" y="60591"/>
                    </a:cubicBezTo>
                    <a:cubicBezTo>
                      <a:pt x="6841" y="59444"/>
                      <a:pt x="6695" y="58297"/>
                      <a:pt x="6570" y="57171"/>
                    </a:cubicBezTo>
                    <a:cubicBezTo>
                      <a:pt x="6362" y="55147"/>
                      <a:pt x="6216" y="53124"/>
                      <a:pt x="6111" y="51080"/>
                    </a:cubicBezTo>
                    <a:cubicBezTo>
                      <a:pt x="6090" y="50454"/>
                      <a:pt x="6070" y="49787"/>
                      <a:pt x="6049" y="49140"/>
                    </a:cubicBezTo>
                    <a:lnTo>
                      <a:pt x="6049" y="49015"/>
                    </a:lnTo>
                    <a:cubicBezTo>
                      <a:pt x="6007" y="47493"/>
                      <a:pt x="5986" y="45949"/>
                      <a:pt x="5986" y="44427"/>
                    </a:cubicBezTo>
                    <a:cubicBezTo>
                      <a:pt x="5965" y="42466"/>
                      <a:pt x="5986" y="40526"/>
                      <a:pt x="5986" y="38587"/>
                    </a:cubicBezTo>
                    <a:lnTo>
                      <a:pt x="5986" y="38441"/>
                    </a:lnTo>
                    <a:cubicBezTo>
                      <a:pt x="6007" y="36730"/>
                      <a:pt x="6007" y="35020"/>
                      <a:pt x="6007" y="33310"/>
                    </a:cubicBezTo>
                    <a:lnTo>
                      <a:pt x="6007" y="33226"/>
                    </a:lnTo>
                    <a:lnTo>
                      <a:pt x="6007" y="32705"/>
                    </a:lnTo>
                    <a:lnTo>
                      <a:pt x="6007" y="32058"/>
                    </a:lnTo>
                    <a:cubicBezTo>
                      <a:pt x="5986" y="31036"/>
                      <a:pt x="5986" y="29993"/>
                      <a:pt x="5944" y="28971"/>
                    </a:cubicBezTo>
                    <a:cubicBezTo>
                      <a:pt x="5944" y="28658"/>
                      <a:pt x="5924" y="28366"/>
                      <a:pt x="5924" y="28053"/>
                    </a:cubicBezTo>
                    <a:cubicBezTo>
                      <a:pt x="5924" y="27782"/>
                      <a:pt x="5903" y="27532"/>
                      <a:pt x="5903" y="27261"/>
                    </a:cubicBezTo>
                    <a:cubicBezTo>
                      <a:pt x="5882" y="26969"/>
                      <a:pt x="5882" y="26677"/>
                      <a:pt x="5861" y="26385"/>
                    </a:cubicBezTo>
                    <a:cubicBezTo>
                      <a:pt x="5861" y="26260"/>
                      <a:pt x="5861" y="26093"/>
                      <a:pt x="5840" y="26009"/>
                    </a:cubicBezTo>
                    <a:cubicBezTo>
                      <a:pt x="5819" y="25926"/>
                      <a:pt x="5819" y="25843"/>
                      <a:pt x="5819" y="25759"/>
                    </a:cubicBezTo>
                    <a:lnTo>
                      <a:pt x="5819" y="25592"/>
                    </a:lnTo>
                    <a:cubicBezTo>
                      <a:pt x="5673" y="22443"/>
                      <a:pt x="5340" y="19314"/>
                      <a:pt x="4818" y="16186"/>
                    </a:cubicBezTo>
                    <a:cubicBezTo>
                      <a:pt x="4756" y="15914"/>
                      <a:pt x="4714" y="15643"/>
                      <a:pt x="4651" y="15351"/>
                    </a:cubicBezTo>
                    <a:cubicBezTo>
                      <a:pt x="4610" y="15122"/>
                      <a:pt x="4568" y="14872"/>
                      <a:pt x="4505" y="14621"/>
                    </a:cubicBezTo>
                    <a:cubicBezTo>
                      <a:pt x="4338" y="13766"/>
                      <a:pt x="4151" y="12911"/>
                      <a:pt x="3942" y="12056"/>
                    </a:cubicBezTo>
                    <a:cubicBezTo>
                      <a:pt x="2941" y="8093"/>
                      <a:pt x="1481" y="3984"/>
                      <a:pt x="242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8" name="Google Shape;1288;p16"/>
              <p:cNvSpPr/>
              <p:nvPr/>
            </p:nvSpPr>
            <p:spPr>
              <a:xfrm>
                <a:off x="8548675" y="2808575"/>
                <a:ext cx="156450" cy="1327075"/>
              </a:xfrm>
              <a:custGeom>
                <a:avLst/>
                <a:gdLst/>
                <a:ahLst/>
                <a:cxnLst/>
                <a:rect l="l" t="t" r="r" b="b"/>
                <a:pathLst>
                  <a:path w="6258" h="53083" extrusionOk="0">
                    <a:moveTo>
                      <a:pt x="2816" y="1"/>
                    </a:moveTo>
                    <a:cubicBezTo>
                      <a:pt x="2795" y="42"/>
                      <a:pt x="2774" y="63"/>
                      <a:pt x="2754" y="105"/>
                    </a:cubicBezTo>
                    <a:cubicBezTo>
                      <a:pt x="2754" y="126"/>
                      <a:pt x="2733" y="126"/>
                      <a:pt x="2733" y="147"/>
                    </a:cubicBezTo>
                    <a:cubicBezTo>
                      <a:pt x="2691" y="251"/>
                      <a:pt x="2649" y="334"/>
                      <a:pt x="2608" y="439"/>
                    </a:cubicBezTo>
                    <a:cubicBezTo>
                      <a:pt x="2190" y="1356"/>
                      <a:pt x="1857" y="2316"/>
                      <a:pt x="1565" y="3275"/>
                    </a:cubicBezTo>
                    <a:cubicBezTo>
                      <a:pt x="1544" y="3379"/>
                      <a:pt x="1523" y="3463"/>
                      <a:pt x="1481" y="3567"/>
                    </a:cubicBezTo>
                    <a:lnTo>
                      <a:pt x="1419" y="3859"/>
                    </a:lnTo>
                    <a:cubicBezTo>
                      <a:pt x="1273" y="4402"/>
                      <a:pt x="1147" y="4923"/>
                      <a:pt x="1043" y="5465"/>
                    </a:cubicBezTo>
                    <a:cubicBezTo>
                      <a:pt x="939" y="5966"/>
                      <a:pt x="855" y="6487"/>
                      <a:pt x="772" y="7009"/>
                    </a:cubicBezTo>
                    <a:cubicBezTo>
                      <a:pt x="730" y="7342"/>
                      <a:pt x="689" y="7697"/>
                      <a:pt x="647" y="8052"/>
                    </a:cubicBezTo>
                    <a:lnTo>
                      <a:pt x="647" y="8198"/>
                    </a:lnTo>
                    <a:cubicBezTo>
                      <a:pt x="563" y="8865"/>
                      <a:pt x="522" y="9553"/>
                      <a:pt x="480" y="10242"/>
                    </a:cubicBezTo>
                    <a:cubicBezTo>
                      <a:pt x="438" y="11264"/>
                      <a:pt x="417" y="12265"/>
                      <a:pt x="417" y="13287"/>
                    </a:cubicBezTo>
                    <a:lnTo>
                      <a:pt x="417" y="13495"/>
                    </a:lnTo>
                    <a:cubicBezTo>
                      <a:pt x="417" y="14121"/>
                      <a:pt x="438" y="14768"/>
                      <a:pt x="459" y="15393"/>
                    </a:cubicBezTo>
                    <a:cubicBezTo>
                      <a:pt x="501" y="16687"/>
                      <a:pt x="543" y="17959"/>
                      <a:pt x="605" y="19294"/>
                    </a:cubicBezTo>
                    <a:cubicBezTo>
                      <a:pt x="668" y="20629"/>
                      <a:pt x="709" y="21964"/>
                      <a:pt x="730" y="23257"/>
                    </a:cubicBezTo>
                    <a:lnTo>
                      <a:pt x="730" y="25968"/>
                    </a:lnTo>
                    <a:cubicBezTo>
                      <a:pt x="730" y="26656"/>
                      <a:pt x="709" y="27366"/>
                      <a:pt x="689" y="28075"/>
                    </a:cubicBezTo>
                    <a:cubicBezTo>
                      <a:pt x="605" y="31558"/>
                      <a:pt x="376" y="35041"/>
                      <a:pt x="271" y="38545"/>
                    </a:cubicBezTo>
                    <a:cubicBezTo>
                      <a:pt x="251" y="38775"/>
                      <a:pt x="251" y="39004"/>
                      <a:pt x="251" y="39234"/>
                    </a:cubicBezTo>
                    <a:cubicBezTo>
                      <a:pt x="251" y="39234"/>
                      <a:pt x="251" y="39254"/>
                      <a:pt x="251" y="39275"/>
                    </a:cubicBezTo>
                    <a:lnTo>
                      <a:pt x="251" y="39317"/>
                    </a:lnTo>
                    <a:cubicBezTo>
                      <a:pt x="230" y="39463"/>
                      <a:pt x="251" y="39609"/>
                      <a:pt x="230" y="39734"/>
                    </a:cubicBezTo>
                    <a:cubicBezTo>
                      <a:pt x="230" y="39838"/>
                      <a:pt x="230" y="39943"/>
                      <a:pt x="230" y="40047"/>
                    </a:cubicBezTo>
                    <a:lnTo>
                      <a:pt x="230" y="40235"/>
                    </a:lnTo>
                    <a:cubicBezTo>
                      <a:pt x="188" y="40819"/>
                      <a:pt x="167" y="41465"/>
                      <a:pt x="125" y="42133"/>
                    </a:cubicBezTo>
                    <a:cubicBezTo>
                      <a:pt x="105" y="42237"/>
                      <a:pt x="125" y="42320"/>
                      <a:pt x="105" y="42425"/>
                    </a:cubicBezTo>
                    <a:cubicBezTo>
                      <a:pt x="105" y="42529"/>
                      <a:pt x="105" y="42654"/>
                      <a:pt x="105" y="42758"/>
                    </a:cubicBezTo>
                    <a:cubicBezTo>
                      <a:pt x="42" y="43843"/>
                      <a:pt x="0" y="44969"/>
                      <a:pt x="0" y="46096"/>
                    </a:cubicBezTo>
                    <a:cubicBezTo>
                      <a:pt x="21" y="46367"/>
                      <a:pt x="21" y="46638"/>
                      <a:pt x="21" y="46930"/>
                    </a:cubicBezTo>
                    <a:cubicBezTo>
                      <a:pt x="42" y="47410"/>
                      <a:pt x="63" y="47910"/>
                      <a:pt x="105" y="48348"/>
                    </a:cubicBezTo>
                    <a:cubicBezTo>
                      <a:pt x="146" y="48786"/>
                      <a:pt x="188" y="49224"/>
                      <a:pt x="251" y="49662"/>
                    </a:cubicBezTo>
                    <a:cubicBezTo>
                      <a:pt x="251" y="49683"/>
                      <a:pt x="251" y="49683"/>
                      <a:pt x="251" y="49704"/>
                    </a:cubicBezTo>
                    <a:cubicBezTo>
                      <a:pt x="313" y="50079"/>
                      <a:pt x="376" y="50434"/>
                      <a:pt x="459" y="50809"/>
                    </a:cubicBezTo>
                    <a:cubicBezTo>
                      <a:pt x="501" y="51018"/>
                      <a:pt x="563" y="51268"/>
                      <a:pt x="626" y="51456"/>
                    </a:cubicBezTo>
                    <a:cubicBezTo>
                      <a:pt x="668" y="51644"/>
                      <a:pt x="730" y="51811"/>
                      <a:pt x="793" y="51998"/>
                    </a:cubicBezTo>
                    <a:cubicBezTo>
                      <a:pt x="814" y="52082"/>
                      <a:pt x="855" y="52165"/>
                      <a:pt x="897" y="52249"/>
                    </a:cubicBezTo>
                    <a:cubicBezTo>
                      <a:pt x="918" y="52332"/>
                      <a:pt x="939" y="52415"/>
                      <a:pt x="981" y="52478"/>
                    </a:cubicBezTo>
                    <a:cubicBezTo>
                      <a:pt x="1043" y="52645"/>
                      <a:pt x="1127" y="52833"/>
                      <a:pt x="1210" y="52999"/>
                    </a:cubicBezTo>
                    <a:cubicBezTo>
                      <a:pt x="1210" y="52999"/>
                      <a:pt x="1210" y="53020"/>
                      <a:pt x="1231" y="53020"/>
                    </a:cubicBezTo>
                    <a:lnTo>
                      <a:pt x="1252" y="53083"/>
                    </a:lnTo>
                    <a:lnTo>
                      <a:pt x="2920" y="53083"/>
                    </a:lnTo>
                    <a:cubicBezTo>
                      <a:pt x="3129" y="53083"/>
                      <a:pt x="3358" y="53062"/>
                      <a:pt x="3567" y="53062"/>
                    </a:cubicBezTo>
                    <a:lnTo>
                      <a:pt x="3630" y="52895"/>
                    </a:lnTo>
                    <a:cubicBezTo>
                      <a:pt x="3650" y="52833"/>
                      <a:pt x="3671" y="52770"/>
                      <a:pt x="3692" y="52707"/>
                    </a:cubicBezTo>
                    <a:cubicBezTo>
                      <a:pt x="3713" y="52624"/>
                      <a:pt x="3734" y="52541"/>
                      <a:pt x="3755" y="52478"/>
                    </a:cubicBezTo>
                    <a:cubicBezTo>
                      <a:pt x="3984" y="51602"/>
                      <a:pt x="4172" y="50705"/>
                      <a:pt x="4318" y="49808"/>
                    </a:cubicBezTo>
                    <a:cubicBezTo>
                      <a:pt x="4547" y="48369"/>
                      <a:pt x="4672" y="47013"/>
                      <a:pt x="4777" y="46471"/>
                    </a:cubicBezTo>
                    <a:cubicBezTo>
                      <a:pt x="4860" y="45929"/>
                      <a:pt x="4944" y="45386"/>
                      <a:pt x="5006" y="44844"/>
                    </a:cubicBezTo>
                    <a:cubicBezTo>
                      <a:pt x="5048" y="44594"/>
                      <a:pt x="5090" y="44364"/>
                      <a:pt x="5131" y="44072"/>
                    </a:cubicBezTo>
                    <a:cubicBezTo>
                      <a:pt x="5173" y="43760"/>
                      <a:pt x="5215" y="43488"/>
                      <a:pt x="5236" y="43176"/>
                    </a:cubicBezTo>
                    <a:cubicBezTo>
                      <a:pt x="5528" y="41152"/>
                      <a:pt x="5736" y="39129"/>
                      <a:pt x="5903" y="37085"/>
                    </a:cubicBezTo>
                    <a:cubicBezTo>
                      <a:pt x="5924" y="36835"/>
                      <a:pt x="5945" y="36605"/>
                      <a:pt x="5966" y="36376"/>
                    </a:cubicBezTo>
                    <a:cubicBezTo>
                      <a:pt x="5986" y="36126"/>
                      <a:pt x="5986" y="35896"/>
                      <a:pt x="6007" y="35646"/>
                    </a:cubicBezTo>
                    <a:cubicBezTo>
                      <a:pt x="6174" y="33289"/>
                      <a:pt x="6258" y="30932"/>
                      <a:pt x="6237" y="28554"/>
                    </a:cubicBezTo>
                    <a:cubicBezTo>
                      <a:pt x="6237" y="28262"/>
                      <a:pt x="6237" y="27991"/>
                      <a:pt x="6174" y="27678"/>
                    </a:cubicBezTo>
                    <a:lnTo>
                      <a:pt x="6174" y="27407"/>
                    </a:lnTo>
                    <a:cubicBezTo>
                      <a:pt x="6174" y="27199"/>
                      <a:pt x="6174" y="26990"/>
                      <a:pt x="6174" y="26782"/>
                    </a:cubicBezTo>
                    <a:lnTo>
                      <a:pt x="6174" y="26469"/>
                    </a:lnTo>
                    <a:cubicBezTo>
                      <a:pt x="6153" y="26135"/>
                      <a:pt x="6153" y="25801"/>
                      <a:pt x="6132" y="25468"/>
                    </a:cubicBezTo>
                    <a:lnTo>
                      <a:pt x="6132" y="25363"/>
                    </a:lnTo>
                    <a:cubicBezTo>
                      <a:pt x="6049" y="23507"/>
                      <a:pt x="5903" y="21651"/>
                      <a:pt x="5674" y="19815"/>
                    </a:cubicBezTo>
                    <a:lnTo>
                      <a:pt x="5674" y="19690"/>
                    </a:lnTo>
                    <a:cubicBezTo>
                      <a:pt x="5590" y="18939"/>
                      <a:pt x="5486" y="18209"/>
                      <a:pt x="5382" y="17458"/>
                    </a:cubicBezTo>
                    <a:lnTo>
                      <a:pt x="5382" y="17437"/>
                    </a:lnTo>
                    <a:lnTo>
                      <a:pt x="5319" y="17145"/>
                    </a:lnTo>
                    <a:cubicBezTo>
                      <a:pt x="4964" y="14809"/>
                      <a:pt x="4485" y="12473"/>
                      <a:pt x="4047" y="10137"/>
                    </a:cubicBezTo>
                    <a:cubicBezTo>
                      <a:pt x="3963" y="9658"/>
                      <a:pt x="3859" y="9199"/>
                      <a:pt x="3776" y="8719"/>
                    </a:cubicBezTo>
                    <a:cubicBezTo>
                      <a:pt x="3671" y="8135"/>
                      <a:pt x="3588" y="7551"/>
                      <a:pt x="3484" y="6967"/>
                    </a:cubicBezTo>
                    <a:cubicBezTo>
                      <a:pt x="3233" y="5403"/>
                      <a:pt x="3025" y="3838"/>
                      <a:pt x="2900" y="2274"/>
                    </a:cubicBezTo>
                    <a:cubicBezTo>
                      <a:pt x="2879" y="1815"/>
                      <a:pt x="2858" y="1335"/>
                      <a:pt x="2837" y="856"/>
                    </a:cubicBezTo>
                    <a:cubicBezTo>
                      <a:pt x="2816" y="585"/>
                      <a:pt x="2816" y="293"/>
                      <a:pt x="281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9" name="Google Shape;1289;p16"/>
              <p:cNvSpPr/>
              <p:nvPr/>
            </p:nvSpPr>
            <p:spPr>
              <a:xfrm>
                <a:off x="8494450" y="2310075"/>
                <a:ext cx="176275" cy="1825075"/>
              </a:xfrm>
              <a:custGeom>
                <a:avLst/>
                <a:gdLst/>
                <a:ahLst/>
                <a:cxnLst/>
                <a:rect l="l" t="t" r="r" b="b"/>
                <a:pathLst>
                  <a:path w="7051" h="73003" extrusionOk="0">
                    <a:moveTo>
                      <a:pt x="4318" y="1"/>
                    </a:moveTo>
                    <a:lnTo>
                      <a:pt x="4318" y="1"/>
                    </a:lnTo>
                    <a:cubicBezTo>
                      <a:pt x="2399" y="2295"/>
                      <a:pt x="1690" y="5361"/>
                      <a:pt x="1523" y="8323"/>
                    </a:cubicBezTo>
                    <a:cubicBezTo>
                      <a:pt x="1481" y="8698"/>
                      <a:pt x="1460" y="9074"/>
                      <a:pt x="1460" y="9470"/>
                    </a:cubicBezTo>
                    <a:lnTo>
                      <a:pt x="1460" y="9491"/>
                    </a:lnTo>
                    <a:cubicBezTo>
                      <a:pt x="1460" y="9720"/>
                      <a:pt x="1460" y="9971"/>
                      <a:pt x="1460" y="10221"/>
                    </a:cubicBezTo>
                    <a:lnTo>
                      <a:pt x="1460" y="11097"/>
                    </a:lnTo>
                    <a:cubicBezTo>
                      <a:pt x="1481" y="13141"/>
                      <a:pt x="1585" y="15206"/>
                      <a:pt x="1481" y="17250"/>
                    </a:cubicBezTo>
                    <a:cubicBezTo>
                      <a:pt x="1335" y="20107"/>
                      <a:pt x="772" y="22902"/>
                      <a:pt x="417" y="25739"/>
                    </a:cubicBezTo>
                    <a:cubicBezTo>
                      <a:pt x="0" y="28888"/>
                      <a:pt x="21" y="31954"/>
                      <a:pt x="167" y="35000"/>
                    </a:cubicBezTo>
                    <a:cubicBezTo>
                      <a:pt x="209" y="35813"/>
                      <a:pt x="250" y="36627"/>
                      <a:pt x="292" y="37419"/>
                    </a:cubicBezTo>
                    <a:cubicBezTo>
                      <a:pt x="313" y="37711"/>
                      <a:pt x="334" y="38003"/>
                      <a:pt x="355" y="38316"/>
                    </a:cubicBezTo>
                    <a:cubicBezTo>
                      <a:pt x="376" y="38837"/>
                      <a:pt x="417" y="39359"/>
                      <a:pt x="438" y="39880"/>
                    </a:cubicBezTo>
                    <a:cubicBezTo>
                      <a:pt x="459" y="40297"/>
                      <a:pt x="480" y="40715"/>
                      <a:pt x="501" y="41111"/>
                    </a:cubicBezTo>
                    <a:cubicBezTo>
                      <a:pt x="605" y="43009"/>
                      <a:pt x="668" y="44907"/>
                      <a:pt x="605" y="46826"/>
                    </a:cubicBezTo>
                    <a:lnTo>
                      <a:pt x="605" y="47222"/>
                    </a:lnTo>
                    <a:lnTo>
                      <a:pt x="605" y="47243"/>
                    </a:lnTo>
                    <a:lnTo>
                      <a:pt x="605" y="47827"/>
                    </a:lnTo>
                    <a:lnTo>
                      <a:pt x="626" y="48307"/>
                    </a:lnTo>
                    <a:cubicBezTo>
                      <a:pt x="730" y="50142"/>
                      <a:pt x="980" y="51957"/>
                      <a:pt x="1356" y="53751"/>
                    </a:cubicBezTo>
                    <a:cubicBezTo>
                      <a:pt x="1377" y="53813"/>
                      <a:pt x="1377" y="53876"/>
                      <a:pt x="1398" y="53959"/>
                    </a:cubicBezTo>
                    <a:cubicBezTo>
                      <a:pt x="1731" y="55649"/>
                      <a:pt x="2107" y="57338"/>
                      <a:pt x="2420" y="59048"/>
                    </a:cubicBezTo>
                    <a:lnTo>
                      <a:pt x="2420" y="59069"/>
                    </a:lnTo>
                    <a:cubicBezTo>
                      <a:pt x="2420" y="59111"/>
                      <a:pt x="2440" y="59174"/>
                      <a:pt x="2440" y="59215"/>
                    </a:cubicBezTo>
                    <a:cubicBezTo>
                      <a:pt x="2503" y="59632"/>
                      <a:pt x="2566" y="60029"/>
                      <a:pt x="2628" y="60425"/>
                    </a:cubicBezTo>
                    <a:cubicBezTo>
                      <a:pt x="2628" y="60446"/>
                      <a:pt x="2628" y="60446"/>
                      <a:pt x="2628" y="60446"/>
                    </a:cubicBezTo>
                    <a:cubicBezTo>
                      <a:pt x="2691" y="60863"/>
                      <a:pt x="2732" y="61280"/>
                      <a:pt x="2795" y="61697"/>
                    </a:cubicBezTo>
                    <a:cubicBezTo>
                      <a:pt x="2878" y="62511"/>
                      <a:pt x="2920" y="63345"/>
                      <a:pt x="2920" y="64158"/>
                    </a:cubicBezTo>
                    <a:lnTo>
                      <a:pt x="2920" y="65076"/>
                    </a:lnTo>
                    <a:lnTo>
                      <a:pt x="2920" y="65097"/>
                    </a:lnTo>
                    <a:lnTo>
                      <a:pt x="2920" y="65514"/>
                    </a:lnTo>
                    <a:lnTo>
                      <a:pt x="2920" y="65973"/>
                    </a:lnTo>
                    <a:cubicBezTo>
                      <a:pt x="2878" y="67204"/>
                      <a:pt x="2878" y="68413"/>
                      <a:pt x="2941" y="69623"/>
                    </a:cubicBezTo>
                    <a:cubicBezTo>
                      <a:pt x="2983" y="70186"/>
                      <a:pt x="3066" y="70749"/>
                      <a:pt x="3170" y="71292"/>
                    </a:cubicBezTo>
                    <a:cubicBezTo>
                      <a:pt x="3212" y="71417"/>
                      <a:pt x="3233" y="71521"/>
                      <a:pt x="3254" y="71625"/>
                    </a:cubicBezTo>
                    <a:cubicBezTo>
                      <a:pt x="3275" y="71730"/>
                      <a:pt x="3316" y="71834"/>
                      <a:pt x="3337" y="71917"/>
                    </a:cubicBezTo>
                    <a:cubicBezTo>
                      <a:pt x="3379" y="72063"/>
                      <a:pt x="3421" y="72209"/>
                      <a:pt x="3462" y="72355"/>
                    </a:cubicBezTo>
                    <a:cubicBezTo>
                      <a:pt x="3483" y="72418"/>
                      <a:pt x="3504" y="72501"/>
                      <a:pt x="3546" y="72564"/>
                    </a:cubicBezTo>
                    <a:cubicBezTo>
                      <a:pt x="3567" y="72627"/>
                      <a:pt x="3588" y="72668"/>
                      <a:pt x="3629" y="72731"/>
                    </a:cubicBezTo>
                    <a:cubicBezTo>
                      <a:pt x="3650" y="72773"/>
                      <a:pt x="3671" y="72814"/>
                      <a:pt x="3713" y="72856"/>
                    </a:cubicBezTo>
                    <a:cubicBezTo>
                      <a:pt x="3734" y="72898"/>
                      <a:pt x="3755" y="72919"/>
                      <a:pt x="3775" y="72939"/>
                    </a:cubicBezTo>
                    <a:cubicBezTo>
                      <a:pt x="3796" y="72960"/>
                      <a:pt x="3817" y="72981"/>
                      <a:pt x="3838" y="73002"/>
                    </a:cubicBezTo>
                    <a:lnTo>
                      <a:pt x="4881" y="73002"/>
                    </a:lnTo>
                    <a:lnTo>
                      <a:pt x="4943" y="72960"/>
                    </a:lnTo>
                    <a:cubicBezTo>
                      <a:pt x="5215" y="72731"/>
                      <a:pt x="5423" y="72460"/>
                      <a:pt x="5569" y="72147"/>
                    </a:cubicBezTo>
                    <a:cubicBezTo>
                      <a:pt x="5611" y="72063"/>
                      <a:pt x="5632" y="72001"/>
                      <a:pt x="5673" y="71917"/>
                    </a:cubicBezTo>
                    <a:cubicBezTo>
                      <a:pt x="5694" y="71834"/>
                      <a:pt x="5736" y="71751"/>
                      <a:pt x="5757" y="71667"/>
                    </a:cubicBezTo>
                    <a:cubicBezTo>
                      <a:pt x="5778" y="71605"/>
                      <a:pt x="5799" y="71542"/>
                      <a:pt x="5799" y="71500"/>
                    </a:cubicBezTo>
                    <a:cubicBezTo>
                      <a:pt x="5945" y="70916"/>
                      <a:pt x="6070" y="70311"/>
                      <a:pt x="6195" y="69707"/>
                    </a:cubicBezTo>
                    <a:cubicBezTo>
                      <a:pt x="6403" y="68559"/>
                      <a:pt x="6570" y="67371"/>
                      <a:pt x="6716" y="66202"/>
                    </a:cubicBezTo>
                    <a:cubicBezTo>
                      <a:pt x="6737" y="65973"/>
                      <a:pt x="6758" y="65744"/>
                      <a:pt x="6779" y="65535"/>
                    </a:cubicBezTo>
                    <a:cubicBezTo>
                      <a:pt x="6800" y="65347"/>
                      <a:pt x="6821" y="65160"/>
                      <a:pt x="6821" y="64972"/>
                    </a:cubicBezTo>
                    <a:lnTo>
                      <a:pt x="6821" y="64847"/>
                    </a:lnTo>
                    <a:cubicBezTo>
                      <a:pt x="6841" y="64638"/>
                      <a:pt x="6862" y="64430"/>
                      <a:pt x="6883" y="64242"/>
                    </a:cubicBezTo>
                    <a:cubicBezTo>
                      <a:pt x="6883" y="64096"/>
                      <a:pt x="6904" y="63950"/>
                      <a:pt x="6904" y="63804"/>
                    </a:cubicBezTo>
                    <a:cubicBezTo>
                      <a:pt x="6925" y="63616"/>
                      <a:pt x="6925" y="63408"/>
                      <a:pt x="6946" y="63241"/>
                    </a:cubicBezTo>
                    <a:cubicBezTo>
                      <a:pt x="6946" y="63074"/>
                      <a:pt x="6967" y="62928"/>
                      <a:pt x="6967" y="62761"/>
                    </a:cubicBezTo>
                    <a:lnTo>
                      <a:pt x="6967" y="62698"/>
                    </a:lnTo>
                    <a:lnTo>
                      <a:pt x="6967" y="62573"/>
                    </a:lnTo>
                    <a:lnTo>
                      <a:pt x="6967" y="62511"/>
                    </a:lnTo>
                    <a:cubicBezTo>
                      <a:pt x="6987" y="62156"/>
                      <a:pt x="7008" y="61822"/>
                      <a:pt x="7008" y="61489"/>
                    </a:cubicBezTo>
                    <a:lnTo>
                      <a:pt x="7008" y="61468"/>
                    </a:lnTo>
                    <a:cubicBezTo>
                      <a:pt x="7029" y="61072"/>
                      <a:pt x="7050" y="60675"/>
                      <a:pt x="7050" y="60300"/>
                    </a:cubicBezTo>
                    <a:lnTo>
                      <a:pt x="7050" y="59778"/>
                    </a:lnTo>
                    <a:lnTo>
                      <a:pt x="7050" y="59257"/>
                    </a:lnTo>
                    <a:cubicBezTo>
                      <a:pt x="7050" y="57964"/>
                      <a:pt x="7050" y="56671"/>
                      <a:pt x="7008" y="55357"/>
                    </a:cubicBezTo>
                    <a:lnTo>
                      <a:pt x="7008" y="54689"/>
                    </a:lnTo>
                    <a:cubicBezTo>
                      <a:pt x="7008" y="54501"/>
                      <a:pt x="7008" y="54293"/>
                      <a:pt x="7008" y="54084"/>
                    </a:cubicBezTo>
                    <a:lnTo>
                      <a:pt x="7008" y="54043"/>
                    </a:lnTo>
                    <a:lnTo>
                      <a:pt x="7008" y="53563"/>
                    </a:lnTo>
                    <a:lnTo>
                      <a:pt x="7008" y="53021"/>
                    </a:lnTo>
                    <a:cubicBezTo>
                      <a:pt x="7008" y="52770"/>
                      <a:pt x="6987" y="52520"/>
                      <a:pt x="6987" y="52270"/>
                    </a:cubicBezTo>
                    <a:cubicBezTo>
                      <a:pt x="6967" y="51331"/>
                      <a:pt x="6946" y="50393"/>
                      <a:pt x="6925" y="49454"/>
                    </a:cubicBezTo>
                    <a:lnTo>
                      <a:pt x="6925" y="49266"/>
                    </a:lnTo>
                    <a:cubicBezTo>
                      <a:pt x="6800" y="44386"/>
                      <a:pt x="6654" y="39484"/>
                      <a:pt x="6383" y="34603"/>
                    </a:cubicBezTo>
                    <a:cubicBezTo>
                      <a:pt x="6362" y="34520"/>
                      <a:pt x="6362" y="34457"/>
                      <a:pt x="6362" y="34395"/>
                    </a:cubicBezTo>
                    <a:cubicBezTo>
                      <a:pt x="6257" y="32476"/>
                      <a:pt x="6132" y="30578"/>
                      <a:pt x="5965" y="28659"/>
                    </a:cubicBezTo>
                    <a:cubicBezTo>
                      <a:pt x="5819" y="26740"/>
                      <a:pt x="5632" y="24821"/>
                      <a:pt x="5423" y="22902"/>
                    </a:cubicBezTo>
                    <a:cubicBezTo>
                      <a:pt x="5319" y="22026"/>
                      <a:pt x="5215" y="21171"/>
                      <a:pt x="5110" y="20295"/>
                    </a:cubicBezTo>
                    <a:cubicBezTo>
                      <a:pt x="5048" y="19920"/>
                      <a:pt x="5006" y="19523"/>
                      <a:pt x="4964" y="19127"/>
                    </a:cubicBezTo>
                    <a:cubicBezTo>
                      <a:pt x="4923" y="18731"/>
                      <a:pt x="4860" y="18355"/>
                      <a:pt x="4818" y="17959"/>
                    </a:cubicBezTo>
                    <a:cubicBezTo>
                      <a:pt x="4067" y="11973"/>
                      <a:pt x="3421" y="5945"/>
                      <a:pt x="43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0" name="Google Shape;1290;p16"/>
              <p:cNvSpPr/>
              <p:nvPr/>
            </p:nvSpPr>
            <p:spPr>
              <a:xfrm>
                <a:off x="8610200" y="2749650"/>
                <a:ext cx="310275" cy="1383925"/>
              </a:xfrm>
              <a:custGeom>
                <a:avLst/>
                <a:gdLst/>
                <a:ahLst/>
                <a:cxnLst/>
                <a:rect l="l" t="t" r="r" b="b"/>
                <a:pathLst>
                  <a:path w="12411" h="55357" extrusionOk="0">
                    <a:moveTo>
                      <a:pt x="11013" y="1"/>
                    </a:moveTo>
                    <a:lnTo>
                      <a:pt x="11013" y="1"/>
                    </a:lnTo>
                    <a:cubicBezTo>
                      <a:pt x="11076" y="1502"/>
                      <a:pt x="10930" y="3004"/>
                      <a:pt x="10596" y="4464"/>
                    </a:cubicBezTo>
                    <a:cubicBezTo>
                      <a:pt x="10575" y="4527"/>
                      <a:pt x="10575" y="4568"/>
                      <a:pt x="10555" y="4631"/>
                    </a:cubicBezTo>
                    <a:cubicBezTo>
                      <a:pt x="9762" y="8073"/>
                      <a:pt x="8135" y="11389"/>
                      <a:pt x="6925" y="14789"/>
                    </a:cubicBezTo>
                    <a:cubicBezTo>
                      <a:pt x="6842" y="14997"/>
                      <a:pt x="6779" y="15206"/>
                      <a:pt x="6696" y="15456"/>
                    </a:cubicBezTo>
                    <a:cubicBezTo>
                      <a:pt x="6612" y="15686"/>
                      <a:pt x="6529" y="15936"/>
                      <a:pt x="6466" y="16165"/>
                    </a:cubicBezTo>
                    <a:cubicBezTo>
                      <a:pt x="6154" y="17146"/>
                      <a:pt x="5903" y="18147"/>
                      <a:pt x="5695" y="19148"/>
                    </a:cubicBezTo>
                    <a:cubicBezTo>
                      <a:pt x="4923" y="23340"/>
                      <a:pt x="5465" y="27699"/>
                      <a:pt x="4965" y="31954"/>
                    </a:cubicBezTo>
                    <a:cubicBezTo>
                      <a:pt x="4819" y="33102"/>
                      <a:pt x="4610" y="34249"/>
                      <a:pt x="4339" y="35375"/>
                    </a:cubicBezTo>
                    <a:lnTo>
                      <a:pt x="4172" y="36105"/>
                    </a:lnTo>
                    <a:cubicBezTo>
                      <a:pt x="4109" y="36314"/>
                      <a:pt x="4047" y="36543"/>
                      <a:pt x="4005" y="36752"/>
                    </a:cubicBezTo>
                    <a:cubicBezTo>
                      <a:pt x="3817" y="37377"/>
                      <a:pt x="3651" y="38024"/>
                      <a:pt x="3463" y="38650"/>
                    </a:cubicBezTo>
                    <a:cubicBezTo>
                      <a:pt x="3171" y="39630"/>
                      <a:pt x="2837" y="40610"/>
                      <a:pt x="2524" y="41591"/>
                    </a:cubicBezTo>
                    <a:cubicBezTo>
                      <a:pt x="2483" y="41757"/>
                      <a:pt x="2420" y="41924"/>
                      <a:pt x="2378" y="42091"/>
                    </a:cubicBezTo>
                    <a:cubicBezTo>
                      <a:pt x="2316" y="42279"/>
                      <a:pt x="2253" y="42446"/>
                      <a:pt x="2211" y="42613"/>
                    </a:cubicBezTo>
                    <a:cubicBezTo>
                      <a:pt x="1607" y="44511"/>
                      <a:pt x="1023" y="46388"/>
                      <a:pt x="605" y="48286"/>
                    </a:cubicBezTo>
                    <a:cubicBezTo>
                      <a:pt x="605" y="48327"/>
                      <a:pt x="605" y="48369"/>
                      <a:pt x="605" y="48390"/>
                    </a:cubicBezTo>
                    <a:cubicBezTo>
                      <a:pt x="585" y="48432"/>
                      <a:pt x="564" y="48494"/>
                      <a:pt x="564" y="48536"/>
                    </a:cubicBezTo>
                    <a:cubicBezTo>
                      <a:pt x="522" y="48745"/>
                      <a:pt x="480" y="48974"/>
                      <a:pt x="439" y="49183"/>
                    </a:cubicBezTo>
                    <a:cubicBezTo>
                      <a:pt x="439" y="49204"/>
                      <a:pt x="439" y="49204"/>
                      <a:pt x="439" y="49204"/>
                    </a:cubicBezTo>
                    <a:cubicBezTo>
                      <a:pt x="355" y="49621"/>
                      <a:pt x="293" y="50017"/>
                      <a:pt x="230" y="50413"/>
                    </a:cubicBezTo>
                    <a:cubicBezTo>
                      <a:pt x="230" y="50434"/>
                      <a:pt x="230" y="50434"/>
                      <a:pt x="230" y="50455"/>
                    </a:cubicBezTo>
                    <a:cubicBezTo>
                      <a:pt x="147" y="50976"/>
                      <a:pt x="105" y="51519"/>
                      <a:pt x="63" y="52040"/>
                    </a:cubicBezTo>
                    <a:cubicBezTo>
                      <a:pt x="42" y="52061"/>
                      <a:pt x="42" y="52082"/>
                      <a:pt x="63" y="52103"/>
                    </a:cubicBezTo>
                    <a:cubicBezTo>
                      <a:pt x="42" y="52290"/>
                      <a:pt x="21" y="52499"/>
                      <a:pt x="21" y="52708"/>
                    </a:cubicBezTo>
                    <a:cubicBezTo>
                      <a:pt x="1" y="52833"/>
                      <a:pt x="1" y="52979"/>
                      <a:pt x="1" y="53104"/>
                    </a:cubicBezTo>
                    <a:lnTo>
                      <a:pt x="1" y="53187"/>
                    </a:lnTo>
                    <a:lnTo>
                      <a:pt x="1" y="53813"/>
                    </a:lnTo>
                    <a:cubicBezTo>
                      <a:pt x="1" y="54084"/>
                      <a:pt x="1" y="54355"/>
                      <a:pt x="21" y="54626"/>
                    </a:cubicBezTo>
                    <a:cubicBezTo>
                      <a:pt x="21" y="54731"/>
                      <a:pt x="42" y="54856"/>
                      <a:pt x="42" y="54981"/>
                    </a:cubicBezTo>
                    <a:cubicBezTo>
                      <a:pt x="63" y="55064"/>
                      <a:pt x="84" y="55148"/>
                      <a:pt x="84" y="55252"/>
                    </a:cubicBezTo>
                    <a:cubicBezTo>
                      <a:pt x="105" y="55294"/>
                      <a:pt x="105" y="55336"/>
                      <a:pt x="105" y="55356"/>
                    </a:cubicBezTo>
                    <a:lnTo>
                      <a:pt x="439" y="55356"/>
                    </a:lnTo>
                    <a:cubicBezTo>
                      <a:pt x="668" y="55356"/>
                      <a:pt x="877" y="55336"/>
                      <a:pt x="1106" y="55336"/>
                    </a:cubicBezTo>
                    <a:lnTo>
                      <a:pt x="1607" y="55336"/>
                    </a:lnTo>
                    <a:cubicBezTo>
                      <a:pt x="2065" y="55315"/>
                      <a:pt x="2524" y="55294"/>
                      <a:pt x="2962" y="55273"/>
                    </a:cubicBezTo>
                    <a:lnTo>
                      <a:pt x="3087" y="55273"/>
                    </a:lnTo>
                    <a:lnTo>
                      <a:pt x="3233" y="55252"/>
                    </a:lnTo>
                    <a:lnTo>
                      <a:pt x="3651" y="55252"/>
                    </a:lnTo>
                    <a:lnTo>
                      <a:pt x="3651" y="55231"/>
                    </a:lnTo>
                    <a:cubicBezTo>
                      <a:pt x="3651" y="55231"/>
                      <a:pt x="3651" y="55210"/>
                      <a:pt x="3651" y="55210"/>
                    </a:cubicBezTo>
                    <a:lnTo>
                      <a:pt x="3651" y="54960"/>
                    </a:lnTo>
                    <a:cubicBezTo>
                      <a:pt x="3630" y="54856"/>
                      <a:pt x="3630" y="54731"/>
                      <a:pt x="3630" y="54626"/>
                    </a:cubicBezTo>
                    <a:cubicBezTo>
                      <a:pt x="3630" y="54314"/>
                      <a:pt x="3609" y="54042"/>
                      <a:pt x="3630" y="53792"/>
                    </a:cubicBezTo>
                    <a:cubicBezTo>
                      <a:pt x="3671" y="53292"/>
                      <a:pt x="3713" y="52791"/>
                      <a:pt x="3797" y="52270"/>
                    </a:cubicBezTo>
                    <a:cubicBezTo>
                      <a:pt x="3817" y="52103"/>
                      <a:pt x="3838" y="51915"/>
                      <a:pt x="3859" y="51748"/>
                    </a:cubicBezTo>
                    <a:cubicBezTo>
                      <a:pt x="3880" y="51665"/>
                      <a:pt x="3901" y="51602"/>
                      <a:pt x="3901" y="51540"/>
                    </a:cubicBezTo>
                    <a:cubicBezTo>
                      <a:pt x="3922" y="51435"/>
                      <a:pt x="3922" y="51331"/>
                      <a:pt x="3963" y="51227"/>
                    </a:cubicBezTo>
                    <a:cubicBezTo>
                      <a:pt x="4005" y="50976"/>
                      <a:pt x="4047" y="50705"/>
                      <a:pt x="4109" y="50455"/>
                    </a:cubicBezTo>
                    <a:cubicBezTo>
                      <a:pt x="4151" y="50226"/>
                      <a:pt x="4214" y="49996"/>
                      <a:pt x="4255" y="49788"/>
                    </a:cubicBezTo>
                    <a:cubicBezTo>
                      <a:pt x="4652" y="48056"/>
                      <a:pt x="5173" y="46325"/>
                      <a:pt x="5716" y="44615"/>
                    </a:cubicBezTo>
                    <a:cubicBezTo>
                      <a:pt x="5841" y="44239"/>
                      <a:pt x="5966" y="43822"/>
                      <a:pt x="6070" y="43468"/>
                    </a:cubicBezTo>
                    <a:cubicBezTo>
                      <a:pt x="6174" y="43113"/>
                      <a:pt x="6300" y="42759"/>
                      <a:pt x="6404" y="42425"/>
                    </a:cubicBezTo>
                    <a:cubicBezTo>
                      <a:pt x="6404" y="42404"/>
                      <a:pt x="6404" y="42404"/>
                      <a:pt x="6404" y="42404"/>
                    </a:cubicBezTo>
                    <a:cubicBezTo>
                      <a:pt x="6654" y="41570"/>
                      <a:pt x="6904" y="40756"/>
                      <a:pt x="7113" y="39943"/>
                    </a:cubicBezTo>
                    <a:lnTo>
                      <a:pt x="7134" y="39859"/>
                    </a:lnTo>
                    <a:cubicBezTo>
                      <a:pt x="7155" y="39797"/>
                      <a:pt x="7176" y="39755"/>
                      <a:pt x="7176" y="39713"/>
                    </a:cubicBezTo>
                    <a:cubicBezTo>
                      <a:pt x="8177" y="35980"/>
                      <a:pt x="9178" y="32226"/>
                      <a:pt x="9595" y="28409"/>
                    </a:cubicBezTo>
                    <a:cubicBezTo>
                      <a:pt x="9741" y="27178"/>
                      <a:pt x="9824" y="25947"/>
                      <a:pt x="9887" y="24696"/>
                    </a:cubicBezTo>
                    <a:cubicBezTo>
                      <a:pt x="9908" y="24300"/>
                      <a:pt x="9950" y="23924"/>
                      <a:pt x="9970" y="23528"/>
                    </a:cubicBezTo>
                    <a:cubicBezTo>
                      <a:pt x="9991" y="23111"/>
                      <a:pt x="10012" y="22694"/>
                      <a:pt x="10054" y="22297"/>
                    </a:cubicBezTo>
                    <a:cubicBezTo>
                      <a:pt x="10137" y="20858"/>
                      <a:pt x="10304" y="19440"/>
                      <a:pt x="10575" y="18042"/>
                    </a:cubicBezTo>
                    <a:cubicBezTo>
                      <a:pt x="10951" y="15998"/>
                      <a:pt x="11577" y="14017"/>
                      <a:pt x="11952" y="11994"/>
                    </a:cubicBezTo>
                    <a:cubicBezTo>
                      <a:pt x="12369" y="9616"/>
                      <a:pt x="12411" y="7197"/>
                      <a:pt x="12098" y="4819"/>
                    </a:cubicBezTo>
                    <a:cubicBezTo>
                      <a:pt x="12098" y="4631"/>
                      <a:pt x="12056" y="4464"/>
                      <a:pt x="12035" y="4297"/>
                    </a:cubicBezTo>
                    <a:cubicBezTo>
                      <a:pt x="12015" y="4110"/>
                      <a:pt x="11994" y="3922"/>
                      <a:pt x="11952" y="3755"/>
                    </a:cubicBezTo>
                    <a:cubicBezTo>
                      <a:pt x="11743" y="2483"/>
                      <a:pt x="11431" y="1231"/>
                      <a:pt x="1101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1" name="Google Shape;1291;p16"/>
              <p:cNvSpPr/>
              <p:nvPr/>
            </p:nvSpPr>
            <p:spPr>
              <a:xfrm>
                <a:off x="8589875" y="2440450"/>
                <a:ext cx="360850" cy="1694175"/>
              </a:xfrm>
              <a:custGeom>
                <a:avLst/>
                <a:gdLst/>
                <a:ahLst/>
                <a:cxnLst/>
                <a:rect l="l" t="t" r="r" b="b"/>
                <a:pathLst>
                  <a:path w="14434" h="67767" extrusionOk="0">
                    <a:moveTo>
                      <a:pt x="14434" y="0"/>
                    </a:moveTo>
                    <a:lnTo>
                      <a:pt x="14434" y="0"/>
                    </a:lnTo>
                    <a:cubicBezTo>
                      <a:pt x="13808" y="1627"/>
                      <a:pt x="11430" y="2962"/>
                      <a:pt x="10387" y="4443"/>
                    </a:cubicBezTo>
                    <a:cubicBezTo>
                      <a:pt x="9782" y="5277"/>
                      <a:pt x="9282" y="6195"/>
                      <a:pt x="8885" y="7175"/>
                    </a:cubicBezTo>
                    <a:cubicBezTo>
                      <a:pt x="8844" y="7279"/>
                      <a:pt x="8823" y="7384"/>
                      <a:pt x="8760" y="7509"/>
                    </a:cubicBezTo>
                    <a:cubicBezTo>
                      <a:pt x="8719" y="7634"/>
                      <a:pt x="8677" y="7759"/>
                      <a:pt x="8635" y="7884"/>
                    </a:cubicBezTo>
                    <a:cubicBezTo>
                      <a:pt x="7530" y="11201"/>
                      <a:pt x="7884" y="14538"/>
                      <a:pt x="7321" y="18355"/>
                    </a:cubicBezTo>
                    <a:cubicBezTo>
                      <a:pt x="7029" y="20399"/>
                      <a:pt x="6278" y="22318"/>
                      <a:pt x="5757" y="24320"/>
                    </a:cubicBezTo>
                    <a:cubicBezTo>
                      <a:pt x="5715" y="24529"/>
                      <a:pt x="5653" y="24737"/>
                      <a:pt x="5611" y="24967"/>
                    </a:cubicBezTo>
                    <a:cubicBezTo>
                      <a:pt x="5548" y="25259"/>
                      <a:pt x="5506" y="25530"/>
                      <a:pt x="5444" y="25822"/>
                    </a:cubicBezTo>
                    <a:cubicBezTo>
                      <a:pt x="5444" y="25843"/>
                      <a:pt x="5444" y="25863"/>
                      <a:pt x="5444" y="25884"/>
                    </a:cubicBezTo>
                    <a:cubicBezTo>
                      <a:pt x="5444" y="25905"/>
                      <a:pt x="5444" y="25926"/>
                      <a:pt x="5444" y="25926"/>
                    </a:cubicBezTo>
                    <a:cubicBezTo>
                      <a:pt x="5381" y="26364"/>
                      <a:pt x="5340" y="26781"/>
                      <a:pt x="5319" y="27198"/>
                    </a:cubicBezTo>
                    <a:cubicBezTo>
                      <a:pt x="5256" y="28095"/>
                      <a:pt x="5235" y="29013"/>
                      <a:pt x="5256" y="29931"/>
                    </a:cubicBezTo>
                    <a:cubicBezTo>
                      <a:pt x="5277" y="30640"/>
                      <a:pt x="5319" y="31349"/>
                      <a:pt x="5319" y="32058"/>
                    </a:cubicBezTo>
                    <a:cubicBezTo>
                      <a:pt x="5340" y="32204"/>
                      <a:pt x="5340" y="32371"/>
                      <a:pt x="5340" y="32496"/>
                    </a:cubicBezTo>
                    <a:lnTo>
                      <a:pt x="5340" y="32913"/>
                    </a:lnTo>
                    <a:cubicBezTo>
                      <a:pt x="5360" y="34457"/>
                      <a:pt x="5298" y="36000"/>
                      <a:pt x="5173" y="37523"/>
                    </a:cubicBezTo>
                    <a:cubicBezTo>
                      <a:pt x="5027" y="39150"/>
                      <a:pt x="4818" y="40756"/>
                      <a:pt x="4568" y="42383"/>
                    </a:cubicBezTo>
                    <a:cubicBezTo>
                      <a:pt x="4213" y="44531"/>
                      <a:pt x="3796" y="46679"/>
                      <a:pt x="3316" y="48807"/>
                    </a:cubicBezTo>
                    <a:cubicBezTo>
                      <a:pt x="3275" y="49015"/>
                      <a:pt x="3233" y="49245"/>
                      <a:pt x="3191" y="49453"/>
                    </a:cubicBezTo>
                    <a:cubicBezTo>
                      <a:pt x="3129" y="49662"/>
                      <a:pt x="3087" y="49870"/>
                      <a:pt x="3045" y="50100"/>
                    </a:cubicBezTo>
                    <a:cubicBezTo>
                      <a:pt x="2816" y="51122"/>
                      <a:pt x="2586" y="52144"/>
                      <a:pt x="2357" y="53187"/>
                    </a:cubicBezTo>
                    <a:cubicBezTo>
                      <a:pt x="2336" y="53249"/>
                      <a:pt x="2315" y="53354"/>
                      <a:pt x="2294" y="53437"/>
                    </a:cubicBezTo>
                    <a:cubicBezTo>
                      <a:pt x="2044" y="54543"/>
                      <a:pt x="1815" y="55627"/>
                      <a:pt x="1564" y="56712"/>
                    </a:cubicBezTo>
                    <a:cubicBezTo>
                      <a:pt x="1564" y="56733"/>
                      <a:pt x="1564" y="56733"/>
                      <a:pt x="1564" y="56733"/>
                    </a:cubicBezTo>
                    <a:cubicBezTo>
                      <a:pt x="1564" y="56795"/>
                      <a:pt x="1544" y="56879"/>
                      <a:pt x="1523" y="56941"/>
                    </a:cubicBezTo>
                    <a:cubicBezTo>
                      <a:pt x="1481" y="57129"/>
                      <a:pt x="1439" y="57337"/>
                      <a:pt x="1398" y="57525"/>
                    </a:cubicBezTo>
                    <a:lnTo>
                      <a:pt x="1231" y="58339"/>
                    </a:lnTo>
                    <a:cubicBezTo>
                      <a:pt x="1231" y="58401"/>
                      <a:pt x="1210" y="58443"/>
                      <a:pt x="1210" y="58505"/>
                    </a:cubicBezTo>
                    <a:cubicBezTo>
                      <a:pt x="1168" y="58672"/>
                      <a:pt x="1147" y="58839"/>
                      <a:pt x="1106" y="59027"/>
                    </a:cubicBezTo>
                    <a:cubicBezTo>
                      <a:pt x="1106" y="59069"/>
                      <a:pt x="1085" y="59110"/>
                      <a:pt x="1085" y="59152"/>
                    </a:cubicBezTo>
                    <a:cubicBezTo>
                      <a:pt x="1064" y="59194"/>
                      <a:pt x="1064" y="59235"/>
                      <a:pt x="1064" y="59277"/>
                    </a:cubicBezTo>
                    <a:cubicBezTo>
                      <a:pt x="1022" y="59465"/>
                      <a:pt x="980" y="59632"/>
                      <a:pt x="960" y="59799"/>
                    </a:cubicBezTo>
                    <a:cubicBezTo>
                      <a:pt x="897" y="60049"/>
                      <a:pt x="855" y="60299"/>
                      <a:pt x="814" y="60570"/>
                    </a:cubicBezTo>
                    <a:cubicBezTo>
                      <a:pt x="605" y="61759"/>
                      <a:pt x="396" y="62948"/>
                      <a:pt x="250" y="64137"/>
                    </a:cubicBezTo>
                    <a:cubicBezTo>
                      <a:pt x="230" y="64220"/>
                      <a:pt x="230" y="64262"/>
                      <a:pt x="209" y="64387"/>
                    </a:cubicBezTo>
                    <a:cubicBezTo>
                      <a:pt x="188" y="64533"/>
                      <a:pt x="167" y="64700"/>
                      <a:pt x="167" y="64784"/>
                    </a:cubicBezTo>
                    <a:cubicBezTo>
                      <a:pt x="146" y="64888"/>
                      <a:pt x="125" y="64971"/>
                      <a:pt x="125" y="65076"/>
                    </a:cubicBezTo>
                    <a:cubicBezTo>
                      <a:pt x="104" y="65159"/>
                      <a:pt x="84" y="65263"/>
                      <a:pt x="84" y="65368"/>
                    </a:cubicBezTo>
                    <a:cubicBezTo>
                      <a:pt x="84" y="65368"/>
                      <a:pt x="84" y="65368"/>
                      <a:pt x="84" y="65388"/>
                    </a:cubicBezTo>
                    <a:cubicBezTo>
                      <a:pt x="63" y="65576"/>
                      <a:pt x="63" y="65743"/>
                      <a:pt x="42" y="65931"/>
                    </a:cubicBezTo>
                    <a:cubicBezTo>
                      <a:pt x="21" y="66139"/>
                      <a:pt x="21" y="66348"/>
                      <a:pt x="21" y="66536"/>
                    </a:cubicBezTo>
                    <a:cubicBezTo>
                      <a:pt x="0" y="66807"/>
                      <a:pt x="21" y="67078"/>
                      <a:pt x="63" y="67349"/>
                    </a:cubicBezTo>
                    <a:cubicBezTo>
                      <a:pt x="63" y="67370"/>
                      <a:pt x="63" y="67412"/>
                      <a:pt x="84" y="67432"/>
                    </a:cubicBezTo>
                    <a:cubicBezTo>
                      <a:pt x="84" y="67495"/>
                      <a:pt x="104" y="67558"/>
                      <a:pt x="125" y="67620"/>
                    </a:cubicBezTo>
                    <a:cubicBezTo>
                      <a:pt x="125" y="67641"/>
                      <a:pt x="125" y="67662"/>
                      <a:pt x="125" y="67704"/>
                    </a:cubicBezTo>
                    <a:cubicBezTo>
                      <a:pt x="146" y="67724"/>
                      <a:pt x="146" y="67745"/>
                      <a:pt x="146" y="67766"/>
                    </a:cubicBezTo>
                    <a:lnTo>
                      <a:pt x="1272" y="67766"/>
                    </a:lnTo>
                    <a:cubicBezTo>
                      <a:pt x="1481" y="67766"/>
                      <a:pt x="1710" y="67745"/>
                      <a:pt x="1919" y="67745"/>
                    </a:cubicBezTo>
                    <a:lnTo>
                      <a:pt x="2440" y="67745"/>
                    </a:lnTo>
                    <a:cubicBezTo>
                      <a:pt x="2899" y="67724"/>
                      <a:pt x="3337" y="67704"/>
                      <a:pt x="3775" y="67662"/>
                    </a:cubicBezTo>
                    <a:lnTo>
                      <a:pt x="4464" y="67662"/>
                    </a:lnTo>
                    <a:cubicBezTo>
                      <a:pt x="4464" y="67641"/>
                      <a:pt x="4464" y="67620"/>
                      <a:pt x="4464" y="67599"/>
                    </a:cubicBezTo>
                    <a:cubicBezTo>
                      <a:pt x="4484" y="67516"/>
                      <a:pt x="4526" y="67412"/>
                      <a:pt x="4547" y="67307"/>
                    </a:cubicBezTo>
                    <a:cubicBezTo>
                      <a:pt x="4568" y="67224"/>
                      <a:pt x="4589" y="67120"/>
                      <a:pt x="4610" y="67036"/>
                    </a:cubicBezTo>
                    <a:cubicBezTo>
                      <a:pt x="4756" y="66452"/>
                      <a:pt x="4881" y="65868"/>
                      <a:pt x="5027" y="65263"/>
                    </a:cubicBezTo>
                    <a:cubicBezTo>
                      <a:pt x="5068" y="65096"/>
                      <a:pt x="5110" y="64909"/>
                      <a:pt x="5131" y="64721"/>
                    </a:cubicBezTo>
                    <a:cubicBezTo>
                      <a:pt x="5173" y="64575"/>
                      <a:pt x="5194" y="64450"/>
                      <a:pt x="5235" y="64325"/>
                    </a:cubicBezTo>
                    <a:cubicBezTo>
                      <a:pt x="5256" y="64241"/>
                      <a:pt x="5277" y="64179"/>
                      <a:pt x="5277" y="64095"/>
                    </a:cubicBezTo>
                    <a:cubicBezTo>
                      <a:pt x="5653" y="62448"/>
                      <a:pt x="5986" y="60800"/>
                      <a:pt x="6299" y="59131"/>
                    </a:cubicBezTo>
                    <a:cubicBezTo>
                      <a:pt x="6299" y="59069"/>
                      <a:pt x="6320" y="59006"/>
                      <a:pt x="6341" y="58923"/>
                    </a:cubicBezTo>
                    <a:cubicBezTo>
                      <a:pt x="6466" y="58297"/>
                      <a:pt x="6570" y="57629"/>
                      <a:pt x="6695" y="56983"/>
                    </a:cubicBezTo>
                    <a:cubicBezTo>
                      <a:pt x="6758" y="56607"/>
                      <a:pt x="6821" y="56211"/>
                      <a:pt x="6883" y="55836"/>
                    </a:cubicBezTo>
                    <a:cubicBezTo>
                      <a:pt x="6946" y="55481"/>
                      <a:pt x="7008" y="55106"/>
                      <a:pt x="7071" y="54730"/>
                    </a:cubicBezTo>
                    <a:cubicBezTo>
                      <a:pt x="7530" y="51977"/>
                      <a:pt x="7905" y="49203"/>
                      <a:pt x="8218" y="46429"/>
                    </a:cubicBezTo>
                    <a:cubicBezTo>
                      <a:pt x="8260" y="46200"/>
                      <a:pt x="8260" y="45991"/>
                      <a:pt x="8301" y="45762"/>
                    </a:cubicBezTo>
                    <a:cubicBezTo>
                      <a:pt x="8322" y="45532"/>
                      <a:pt x="8343" y="45303"/>
                      <a:pt x="8385" y="45073"/>
                    </a:cubicBezTo>
                    <a:cubicBezTo>
                      <a:pt x="8656" y="42466"/>
                      <a:pt x="8865" y="39859"/>
                      <a:pt x="9031" y="37231"/>
                    </a:cubicBezTo>
                    <a:cubicBezTo>
                      <a:pt x="9323" y="32621"/>
                      <a:pt x="10345" y="28241"/>
                      <a:pt x="11326" y="23715"/>
                    </a:cubicBezTo>
                    <a:cubicBezTo>
                      <a:pt x="11785" y="21588"/>
                      <a:pt x="12431" y="19439"/>
                      <a:pt x="12807" y="17270"/>
                    </a:cubicBezTo>
                    <a:cubicBezTo>
                      <a:pt x="12848" y="17082"/>
                      <a:pt x="12869" y="16916"/>
                      <a:pt x="12890" y="16749"/>
                    </a:cubicBezTo>
                    <a:cubicBezTo>
                      <a:pt x="12911" y="16561"/>
                      <a:pt x="12953" y="16394"/>
                      <a:pt x="12974" y="16206"/>
                    </a:cubicBezTo>
                    <a:cubicBezTo>
                      <a:pt x="13140" y="14892"/>
                      <a:pt x="13140" y="13558"/>
                      <a:pt x="12974" y="12264"/>
                    </a:cubicBezTo>
                    <a:cubicBezTo>
                      <a:pt x="12348" y="8051"/>
                      <a:pt x="12911" y="4067"/>
                      <a:pt x="1443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2" name="Google Shape;1292;p16"/>
              <p:cNvSpPr/>
              <p:nvPr/>
            </p:nvSpPr>
            <p:spPr>
              <a:xfrm>
                <a:off x="8588825" y="2417500"/>
                <a:ext cx="225800" cy="1718150"/>
              </a:xfrm>
              <a:custGeom>
                <a:avLst/>
                <a:gdLst/>
                <a:ahLst/>
                <a:cxnLst/>
                <a:rect l="l" t="t" r="r" b="b"/>
                <a:pathLst>
                  <a:path w="9032" h="68726" extrusionOk="0">
                    <a:moveTo>
                      <a:pt x="7572" y="0"/>
                    </a:moveTo>
                    <a:lnTo>
                      <a:pt x="7572" y="0"/>
                    </a:lnTo>
                    <a:cubicBezTo>
                      <a:pt x="7634" y="1460"/>
                      <a:pt x="7530" y="2900"/>
                      <a:pt x="7259" y="4318"/>
                    </a:cubicBezTo>
                    <a:cubicBezTo>
                      <a:pt x="6591" y="7759"/>
                      <a:pt x="5611" y="10909"/>
                      <a:pt x="5256" y="14350"/>
                    </a:cubicBezTo>
                    <a:cubicBezTo>
                      <a:pt x="5236" y="14601"/>
                      <a:pt x="5215" y="14830"/>
                      <a:pt x="5194" y="15080"/>
                    </a:cubicBezTo>
                    <a:cubicBezTo>
                      <a:pt x="5173" y="15393"/>
                      <a:pt x="5131" y="15685"/>
                      <a:pt x="5131" y="15998"/>
                    </a:cubicBezTo>
                    <a:lnTo>
                      <a:pt x="5131" y="16019"/>
                    </a:lnTo>
                    <a:cubicBezTo>
                      <a:pt x="5006" y="19648"/>
                      <a:pt x="5277" y="23277"/>
                      <a:pt x="5340" y="26907"/>
                    </a:cubicBezTo>
                    <a:cubicBezTo>
                      <a:pt x="5361" y="27324"/>
                      <a:pt x="5361" y="27720"/>
                      <a:pt x="5361" y="28158"/>
                    </a:cubicBezTo>
                    <a:cubicBezTo>
                      <a:pt x="5361" y="28617"/>
                      <a:pt x="5340" y="29013"/>
                      <a:pt x="5340" y="29493"/>
                    </a:cubicBezTo>
                    <a:cubicBezTo>
                      <a:pt x="5340" y="29952"/>
                      <a:pt x="5319" y="30432"/>
                      <a:pt x="5319" y="30890"/>
                    </a:cubicBezTo>
                    <a:cubicBezTo>
                      <a:pt x="5298" y="31766"/>
                      <a:pt x="5256" y="32622"/>
                      <a:pt x="5236" y="33498"/>
                    </a:cubicBezTo>
                    <a:cubicBezTo>
                      <a:pt x="5131" y="36376"/>
                      <a:pt x="4944" y="39275"/>
                      <a:pt x="4589" y="42133"/>
                    </a:cubicBezTo>
                    <a:cubicBezTo>
                      <a:pt x="4318" y="44239"/>
                      <a:pt x="3942" y="46325"/>
                      <a:pt x="3442" y="48369"/>
                    </a:cubicBezTo>
                    <a:cubicBezTo>
                      <a:pt x="3421" y="48494"/>
                      <a:pt x="3379" y="48619"/>
                      <a:pt x="3358" y="48744"/>
                    </a:cubicBezTo>
                    <a:cubicBezTo>
                      <a:pt x="3317" y="48911"/>
                      <a:pt x="3254" y="49099"/>
                      <a:pt x="3212" y="49266"/>
                    </a:cubicBezTo>
                    <a:cubicBezTo>
                      <a:pt x="3171" y="49454"/>
                      <a:pt x="3129" y="49620"/>
                      <a:pt x="3066" y="49787"/>
                    </a:cubicBezTo>
                    <a:cubicBezTo>
                      <a:pt x="2670" y="51226"/>
                      <a:pt x="2232" y="52666"/>
                      <a:pt x="1815" y="54084"/>
                    </a:cubicBezTo>
                    <a:cubicBezTo>
                      <a:pt x="1773" y="54167"/>
                      <a:pt x="1752" y="54272"/>
                      <a:pt x="1732" y="54355"/>
                    </a:cubicBezTo>
                    <a:cubicBezTo>
                      <a:pt x="1648" y="54626"/>
                      <a:pt x="1565" y="54918"/>
                      <a:pt x="1481" y="55210"/>
                    </a:cubicBezTo>
                    <a:cubicBezTo>
                      <a:pt x="1440" y="55315"/>
                      <a:pt x="1419" y="55440"/>
                      <a:pt x="1377" y="55586"/>
                    </a:cubicBezTo>
                    <a:cubicBezTo>
                      <a:pt x="1335" y="55711"/>
                      <a:pt x="1314" y="55857"/>
                      <a:pt x="1273" y="56003"/>
                    </a:cubicBezTo>
                    <a:cubicBezTo>
                      <a:pt x="1231" y="56149"/>
                      <a:pt x="1189" y="56274"/>
                      <a:pt x="1148" y="56420"/>
                    </a:cubicBezTo>
                    <a:cubicBezTo>
                      <a:pt x="1064" y="56712"/>
                      <a:pt x="1002" y="57025"/>
                      <a:pt x="918" y="57317"/>
                    </a:cubicBezTo>
                    <a:cubicBezTo>
                      <a:pt x="876" y="57463"/>
                      <a:pt x="856" y="57609"/>
                      <a:pt x="814" y="57776"/>
                    </a:cubicBezTo>
                    <a:cubicBezTo>
                      <a:pt x="772" y="57943"/>
                      <a:pt x="730" y="58089"/>
                      <a:pt x="710" y="58255"/>
                    </a:cubicBezTo>
                    <a:cubicBezTo>
                      <a:pt x="647" y="58485"/>
                      <a:pt x="605" y="58714"/>
                      <a:pt x="564" y="58944"/>
                    </a:cubicBezTo>
                    <a:cubicBezTo>
                      <a:pt x="146" y="60967"/>
                      <a:pt x="0" y="63053"/>
                      <a:pt x="167" y="65118"/>
                    </a:cubicBezTo>
                    <a:cubicBezTo>
                      <a:pt x="167" y="65201"/>
                      <a:pt x="188" y="65284"/>
                      <a:pt x="188" y="65368"/>
                    </a:cubicBezTo>
                    <a:cubicBezTo>
                      <a:pt x="188" y="65514"/>
                      <a:pt x="209" y="65639"/>
                      <a:pt x="230" y="65764"/>
                    </a:cubicBezTo>
                    <a:cubicBezTo>
                      <a:pt x="251" y="65973"/>
                      <a:pt x="272" y="66160"/>
                      <a:pt x="313" y="66348"/>
                    </a:cubicBezTo>
                    <a:cubicBezTo>
                      <a:pt x="355" y="66598"/>
                      <a:pt x="397" y="66828"/>
                      <a:pt x="438" y="67057"/>
                    </a:cubicBezTo>
                    <a:cubicBezTo>
                      <a:pt x="459" y="67162"/>
                      <a:pt x="480" y="67266"/>
                      <a:pt x="522" y="67370"/>
                    </a:cubicBezTo>
                    <a:cubicBezTo>
                      <a:pt x="522" y="67391"/>
                      <a:pt x="522" y="67412"/>
                      <a:pt x="522" y="67433"/>
                    </a:cubicBezTo>
                    <a:lnTo>
                      <a:pt x="584" y="67620"/>
                    </a:lnTo>
                    <a:cubicBezTo>
                      <a:pt x="584" y="67662"/>
                      <a:pt x="605" y="67704"/>
                      <a:pt x="605" y="67746"/>
                    </a:cubicBezTo>
                    <a:cubicBezTo>
                      <a:pt x="626" y="67787"/>
                      <a:pt x="626" y="67850"/>
                      <a:pt x="647" y="67892"/>
                    </a:cubicBezTo>
                    <a:cubicBezTo>
                      <a:pt x="689" y="68038"/>
                      <a:pt x="730" y="68204"/>
                      <a:pt x="793" y="68350"/>
                    </a:cubicBezTo>
                    <a:cubicBezTo>
                      <a:pt x="814" y="68455"/>
                      <a:pt x="856" y="68559"/>
                      <a:pt x="897" y="68663"/>
                    </a:cubicBezTo>
                    <a:cubicBezTo>
                      <a:pt x="897" y="68663"/>
                      <a:pt x="897" y="68684"/>
                      <a:pt x="897" y="68705"/>
                    </a:cubicBezTo>
                    <a:cubicBezTo>
                      <a:pt x="897" y="68705"/>
                      <a:pt x="897" y="68705"/>
                      <a:pt x="897" y="68726"/>
                    </a:cubicBezTo>
                    <a:lnTo>
                      <a:pt x="1314" y="68726"/>
                    </a:lnTo>
                    <a:cubicBezTo>
                      <a:pt x="1544" y="68705"/>
                      <a:pt x="1752" y="68705"/>
                      <a:pt x="1961" y="68705"/>
                    </a:cubicBezTo>
                    <a:lnTo>
                      <a:pt x="2482" y="68705"/>
                    </a:lnTo>
                    <a:cubicBezTo>
                      <a:pt x="2941" y="68684"/>
                      <a:pt x="3379" y="68642"/>
                      <a:pt x="3817" y="68622"/>
                    </a:cubicBezTo>
                    <a:lnTo>
                      <a:pt x="3963" y="68622"/>
                    </a:lnTo>
                    <a:lnTo>
                      <a:pt x="4109" y="68601"/>
                    </a:lnTo>
                    <a:cubicBezTo>
                      <a:pt x="4130" y="68580"/>
                      <a:pt x="4130" y="68538"/>
                      <a:pt x="4130" y="68496"/>
                    </a:cubicBezTo>
                    <a:cubicBezTo>
                      <a:pt x="4255" y="67537"/>
                      <a:pt x="4318" y="66557"/>
                      <a:pt x="4380" y="65576"/>
                    </a:cubicBezTo>
                    <a:cubicBezTo>
                      <a:pt x="4506" y="63762"/>
                      <a:pt x="4568" y="61947"/>
                      <a:pt x="4735" y="60153"/>
                    </a:cubicBezTo>
                    <a:cubicBezTo>
                      <a:pt x="4756" y="59799"/>
                      <a:pt x="4798" y="59444"/>
                      <a:pt x="4839" y="59090"/>
                    </a:cubicBezTo>
                    <a:cubicBezTo>
                      <a:pt x="4881" y="58714"/>
                      <a:pt x="4944" y="58318"/>
                      <a:pt x="4985" y="57922"/>
                    </a:cubicBezTo>
                    <a:cubicBezTo>
                      <a:pt x="5090" y="57213"/>
                      <a:pt x="5236" y="56503"/>
                      <a:pt x="5382" y="55794"/>
                    </a:cubicBezTo>
                    <a:cubicBezTo>
                      <a:pt x="5674" y="54564"/>
                      <a:pt x="6070" y="53333"/>
                      <a:pt x="6425" y="52102"/>
                    </a:cubicBezTo>
                    <a:cubicBezTo>
                      <a:pt x="6591" y="51602"/>
                      <a:pt x="6737" y="51101"/>
                      <a:pt x="6883" y="50580"/>
                    </a:cubicBezTo>
                    <a:cubicBezTo>
                      <a:pt x="6988" y="50204"/>
                      <a:pt x="7071" y="49808"/>
                      <a:pt x="7155" y="49433"/>
                    </a:cubicBezTo>
                    <a:cubicBezTo>
                      <a:pt x="7217" y="49245"/>
                      <a:pt x="7238" y="49057"/>
                      <a:pt x="7280" y="48849"/>
                    </a:cubicBezTo>
                    <a:cubicBezTo>
                      <a:pt x="8177" y="44114"/>
                      <a:pt x="7175" y="39254"/>
                      <a:pt x="7196" y="34436"/>
                    </a:cubicBezTo>
                    <a:cubicBezTo>
                      <a:pt x="7217" y="32809"/>
                      <a:pt x="7321" y="31203"/>
                      <a:pt x="7509" y="29576"/>
                    </a:cubicBezTo>
                    <a:cubicBezTo>
                      <a:pt x="7530" y="29326"/>
                      <a:pt x="7551" y="29055"/>
                      <a:pt x="7593" y="28826"/>
                    </a:cubicBezTo>
                    <a:cubicBezTo>
                      <a:pt x="7613" y="28596"/>
                      <a:pt x="7634" y="28367"/>
                      <a:pt x="7676" y="28137"/>
                    </a:cubicBezTo>
                    <a:cubicBezTo>
                      <a:pt x="7989" y="25613"/>
                      <a:pt x="8364" y="23069"/>
                      <a:pt x="8594" y="20524"/>
                    </a:cubicBezTo>
                    <a:cubicBezTo>
                      <a:pt x="8948" y="16645"/>
                      <a:pt x="9032" y="12765"/>
                      <a:pt x="8844" y="8865"/>
                    </a:cubicBezTo>
                    <a:cubicBezTo>
                      <a:pt x="8844" y="8740"/>
                      <a:pt x="8844" y="8594"/>
                      <a:pt x="8823" y="8469"/>
                    </a:cubicBezTo>
                    <a:cubicBezTo>
                      <a:pt x="8823" y="8343"/>
                      <a:pt x="8802" y="8218"/>
                      <a:pt x="8802" y="8114"/>
                    </a:cubicBezTo>
                    <a:cubicBezTo>
                      <a:pt x="8615" y="5382"/>
                      <a:pt x="8197" y="2670"/>
                      <a:pt x="757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3" name="Google Shape;1293;p16"/>
              <p:cNvSpPr/>
              <p:nvPr/>
            </p:nvSpPr>
            <p:spPr>
              <a:xfrm>
                <a:off x="8466800" y="2808050"/>
                <a:ext cx="155950" cy="1327600"/>
              </a:xfrm>
              <a:custGeom>
                <a:avLst/>
                <a:gdLst/>
                <a:ahLst/>
                <a:cxnLst/>
                <a:rect l="l" t="t" r="r" b="b"/>
                <a:pathLst>
                  <a:path w="6238" h="53104" extrusionOk="0">
                    <a:moveTo>
                      <a:pt x="3463" y="1"/>
                    </a:moveTo>
                    <a:lnTo>
                      <a:pt x="3463" y="42"/>
                    </a:lnTo>
                    <a:cubicBezTo>
                      <a:pt x="3463" y="293"/>
                      <a:pt x="3442" y="501"/>
                      <a:pt x="3442" y="793"/>
                    </a:cubicBezTo>
                    <a:cubicBezTo>
                      <a:pt x="3442" y="1085"/>
                      <a:pt x="3421" y="1377"/>
                      <a:pt x="3400" y="1648"/>
                    </a:cubicBezTo>
                    <a:cubicBezTo>
                      <a:pt x="3171" y="5924"/>
                      <a:pt x="2191" y="10137"/>
                      <a:pt x="1419" y="14351"/>
                    </a:cubicBezTo>
                    <a:cubicBezTo>
                      <a:pt x="1377" y="14580"/>
                      <a:pt x="1336" y="14810"/>
                      <a:pt x="1294" y="15039"/>
                    </a:cubicBezTo>
                    <a:cubicBezTo>
                      <a:pt x="1252" y="15268"/>
                      <a:pt x="1210" y="15498"/>
                      <a:pt x="1169" y="15727"/>
                    </a:cubicBezTo>
                    <a:cubicBezTo>
                      <a:pt x="1064" y="16290"/>
                      <a:pt x="960" y="16874"/>
                      <a:pt x="877" y="17458"/>
                    </a:cubicBezTo>
                    <a:cubicBezTo>
                      <a:pt x="564" y="19523"/>
                      <a:pt x="334" y="21588"/>
                      <a:pt x="209" y="23674"/>
                    </a:cubicBezTo>
                    <a:cubicBezTo>
                      <a:pt x="188" y="24008"/>
                      <a:pt x="168" y="24362"/>
                      <a:pt x="147" y="24675"/>
                    </a:cubicBezTo>
                    <a:cubicBezTo>
                      <a:pt x="126" y="24988"/>
                      <a:pt x="105" y="25322"/>
                      <a:pt x="105" y="25635"/>
                    </a:cubicBezTo>
                    <a:cubicBezTo>
                      <a:pt x="84" y="25760"/>
                      <a:pt x="84" y="25885"/>
                      <a:pt x="84" y="26010"/>
                    </a:cubicBezTo>
                    <a:lnTo>
                      <a:pt x="84" y="26344"/>
                    </a:lnTo>
                    <a:cubicBezTo>
                      <a:pt x="1" y="28638"/>
                      <a:pt x="22" y="30912"/>
                      <a:pt x="126" y="33206"/>
                    </a:cubicBezTo>
                    <a:cubicBezTo>
                      <a:pt x="126" y="33248"/>
                      <a:pt x="126" y="33289"/>
                      <a:pt x="126" y="33331"/>
                    </a:cubicBezTo>
                    <a:cubicBezTo>
                      <a:pt x="147" y="33623"/>
                      <a:pt x="147" y="33915"/>
                      <a:pt x="168" y="34186"/>
                    </a:cubicBezTo>
                    <a:cubicBezTo>
                      <a:pt x="188" y="34478"/>
                      <a:pt x="209" y="34749"/>
                      <a:pt x="230" y="35041"/>
                    </a:cubicBezTo>
                    <a:cubicBezTo>
                      <a:pt x="230" y="35146"/>
                      <a:pt x="230" y="35292"/>
                      <a:pt x="251" y="35375"/>
                    </a:cubicBezTo>
                    <a:cubicBezTo>
                      <a:pt x="251" y="35458"/>
                      <a:pt x="251" y="35542"/>
                      <a:pt x="251" y="35625"/>
                    </a:cubicBezTo>
                    <a:cubicBezTo>
                      <a:pt x="272" y="35876"/>
                      <a:pt x="293" y="36126"/>
                      <a:pt x="314" y="36355"/>
                    </a:cubicBezTo>
                    <a:cubicBezTo>
                      <a:pt x="334" y="36585"/>
                      <a:pt x="334" y="36814"/>
                      <a:pt x="355" y="37064"/>
                    </a:cubicBezTo>
                    <a:cubicBezTo>
                      <a:pt x="501" y="38817"/>
                      <a:pt x="689" y="40589"/>
                      <a:pt x="918" y="42341"/>
                    </a:cubicBezTo>
                    <a:cubicBezTo>
                      <a:pt x="981" y="42884"/>
                      <a:pt x="1044" y="43426"/>
                      <a:pt x="1127" y="43968"/>
                    </a:cubicBezTo>
                    <a:cubicBezTo>
                      <a:pt x="1210" y="44490"/>
                      <a:pt x="1273" y="45032"/>
                      <a:pt x="1356" y="45574"/>
                    </a:cubicBezTo>
                    <a:cubicBezTo>
                      <a:pt x="1398" y="45866"/>
                      <a:pt x="1461" y="46158"/>
                      <a:pt x="1502" y="46450"/>
                    </a:cubicBezTo>
                    <a:cubicBezTo>
                      <a:pt x="1586" y="46993"/>
                      <a:pt x="1711" y="48307"/>
                      <a:pt x="1940" y="49725"/>
                    </a:cubicBezTo>
                    <a:cubicBezTo>
                      <a:pt x="2003" y="50226"/>
                      <a:pt x="2107" y="50747"/>
                      <a:pt x="2212" y="51248"/>
                    </a:cubicBezTo>
                    <a:cubicBezTo>
                      <a:pt x="2337" y="51873"/>
                      <a:pt x="2504" y="52499"/>
                      <a:pt x="2712" y="53104"/>
                    </a:cubicBezTo>
                    <a:lnTo>
                      <a:pt x="5007" y="53104"/>
                    </a:lnTo>
                    <a:lnTo>
                      <a:pt x="5048" y="53020"/>
                    </a:lnTo>
                    <a:cubicBezTo>
                      <a:pt x="5048" y="53000"/>
                      <a:pt x="5069" y="52979"/>
                      <a:pt x="5069" y="52958"/>
                    </a:cubicBezTo>
                    <a:cubicBezTo>
                      <a:pt x="5111" y="52874"/>
                      <a:pt x="5153" y="52791"/>
                      <a:pt x="5173" y="52708"/>
                    </a:cubicBezTo>
                    <a:cubicBezTo>
                      <a:pt x="5194" y="52708"/>
                      <a:pt x="5194" y="52687"/>
                      <a:pt x="5194" y="52666"/>
                    </a:cubicBezTo>
                    <a:cubicBezTo>
                      <a:pt x="5215" y="52645"/>
                      <a:pt x="5236" y="52603"/>
                      <a:pt x="5236" y="52582"/>
                    </a:cubicBezTo>
                    <a:lnTo>
                      <a:pt x="5257" y="52520"/>
                    </a:lnTo>
                    <a:cubicBezTo>
                      <a:pt x="5278" y="52499"/>
                      <a:pt x="5278" y="52478"/>
                      <a:pt x="5278" y="52457"/>
                    </a:cubicBezTo>
                    <a:cubicBezTo>
                      <a:pt x="5319" y="52395"/>
                      <a:pt x="5340" y="52332"/>
                      <a:pt x="5361" y="52249"/>
                    </a:cubicBezTo>
                    <a:cubicBezTo>
                      <a:pt x="5361" y="52249"/>
                      <a:pt x="5361" y="52249"/>
                      <a:pt x="5361" y="52228"/>
                    </a:cubicBezTo>
                    <a:cubicBezTo>
                      <a:pt x="5403" y="52165"/>
                      <a:pt x="5424" y="52082"/>
                      <a:pt x="5445" y="51998"/>
                    </a:cubicBezTo>
                    <a:cubicBezTo>
                      <a:pt x="5486" y="51915"/>
                      <a:pt x="5528" y="51811"/>
                      <a:pt x="5549" y="51727"/>
                    </a:cubicBezTo>
                    <a:cubicBezTo>
                      <a:pt x="5570" y="51644"/>
                      <a:pt x="5591" y="51581"/>
                      <a:pt x="5611" y="51498"/>
                    </a:cubicBezTo>
                    <a:cubicBezTo>
                      <a:pt x="5611" y="51477"/>
                      <a:pt x="5611" y="51456"/>
                      <a:pt x="5632" y="51435"/>
                    </a:cubicBezTo>
                    <a:cubicBezTo>
                      <a:pt x="5674" y="51248"/>
                      <a:pt x="5737" y="51060"/>
                      <a:pt x="5778" y="50851"/>
                    </a:cubicBezTo>
                    <a:cubicBezTo>
                      <a:pt x="5862" y="50497"/>
                      <a:pt x="5924" y="50142"/>
                      <a:pt x="5987" y="49767"/>
                    </a:cubicBezTo>
                    <a:lnTo>
                      <a:pt x="5987" y="49725"/>
                    </a:lnTo>
                    <a:lnTo>
                      <a:pt x="5987" y="49704"/>
                    </a:lnTo>
                    <a:cubicBezTo>
                      <a:pt x="6049" y="49287"/>
                      <a:pt x="6091" y="48870"/>
                      <a:pt x="6133" y="48390"/>
                    </a:cubicBezTo>
                    <a:cubicBezTo>
                      <a:pt x="6175" y="47931"/>
                      <a:pt x="6195" y="47452"/>
                      <a:pt x="6195" y="46951"/>
                    </a:cubicBezTo>
                    <a:cubicBezTo>
                      <a:pt x="6216" y="46784"/>
                      <a:pt x="6216" y="46596"/>
                      <a:pt x="6216" y="46409"/>
                    </a:cubicBezTo>
                    <a:lnTo>
                      <a:pt x="6216" y="46283"/>
                    </a:lnTo>
                    <a:lnTo>
                      <a:pt x="6216" y="46137"/>
                    </a:lnTo>
                    <a:lnTo>
                      <a:pt x="6216" y="46054"/>
                    </a:lnTo>
                    <a:cubicBezTo>
                      <a:pt x="6216" y="45574"/>
                      <a:pt x="6216" y="45095"/>
                      <a:pt x="6237" y="44594"/>
                    </a:cubicBezTo>
                    <a:lnTo>
                      <a:pt x="6237" y="44344"/>
                    </a:lnTo>
                    <a:lnTo>
                      <a:pt x="6237" y="44323"/>
                    </a:lnTo>
                    <a:cubicBezTo>
                      <a:pt x="6216" y="44093"/>
                      <a:pt x="6216" y="43885"/>
                      <a:pt x="6216" y="43655"/>
                    </a:cubicBezTo>
                    <a:lnTo>
                      <a:pt x="6216" y="43384"/>
                    </a:lnTo>
                    <a:cubicBezTo>
                      <a:pt x="6195" y="43259"/>
                      <a:pt x="6195" y="43155"/>
                      <a:pt x="6195" y="43030"/>
                    </a:cubicBezTo>
                    <a:cubicBezTo>
                      <a:pt x="6154" y="42425"/>
                      <a:pt x="6133" y="41841"/>
                      <a:pt x="6091" y="41278"/>
                    </a:cubicBezTo>
                    <a:cubicBezTo>
                      <a:pt x="6091" y="41090"/>
                      <a:pt x="6091" y="40923"/>
                      <a:pt x="6070" y="40756"/>
                    </a:cubicBezTo>
                    <a:cubicBezTo>
                      <a:pt x="6070" y="40589"/>
                      <a:pt x="6049" y="40423"/>
                      <a:pt x="6049" y="40256"/>
                    </a:cubicBezTo>
                    <a:cubicBezTo>
                      <a:pt x="6029" y="39943"/>
                      <a:pt x="6008" y="39609"/>
                      <a:pt x="6008" y="39317"/>
                    </a:cubicBezTo>
                    <a:cubicBezTo>
                      <a:pt x="6008" y="39192"/>
                      <a:pt x="6008" y="39067"/>
                      <a:pt x="6008" y="38942"/>
                    </a:cubicBezTo>
                    <a:cubicBezTo>
                      <a:pt x="6008" y="38629"/>
                      <a:pt x="5987" y="38337"/>
                      <a:pt x="5987" y="38045"/>
                    </a:cubicBezTo>
                    <a:lnTo>
                      <a:pt x="5945" y="37190"/>
                    </a:lnTo>
                    <a:cubicBezTo>
                      <a:pt x="5862" y="34895"/>
                      <a:pt x="5737" y="32622"/>
                      <a:pt x="5653" y="30348"/>
                    </a:cubicBezTo>
                    <a:lnTo>
                      <a:pt x="5611" y="29556"/>
                    </a:lnTo>
                    <a:cubicBezTo>
                      <a:pt x="5591" y="28951"/>
                      <a:pt x="5570" y="28325"/>
                      <a:pt x="5549" y="27699"/>
                    </a:cubicBezTo>
                    <a:cubicBezTo>
                      <a:pt x="5549" y="27074"/>
                      <a:pt x="5528" y="26406"/>
                      <a:pt x="5528" y="25760"/>
                    </a:cubicBezTo>
                    <a:lnTo>
                      <a:pt x="5528" y="25739"/>
                    </a:lnTo>
                    <a:lnTo>
                      <a:pt x="5528" y="24988"/>
                    </a:lnTo>
                    <a:cubicBezTo>
                      <a:pt x="5507" y="24425"/>
                      <a:pt x="5528" y="23841"/>
                      <a:pt x="5528" y="23278"/>
                    </a:cubicBezTo>
                    <a:cubicBezTo>
                      <a:pt x="5549" y="21380"/>
                      <a:pt x="5653" y="19461"/>
                      <a:pt x="5737" y="17542"/>
                    </a:cubicBezTo>
                    <a:cubicBezTo>
                      <a:pt x="5820" y="15519"/>
                      <a:pt x="5883" y="13516"/>
                      <a:pt x="5820" y="11514"/>
                    </a:cubicBezTo>
                    <a:cubicBezTo>
                      <a:pt x="5820" y="10993"/>
                      <a:pt x="5799" y="10471"/>
                      <a:pt x="5757" y="9950"/>
                    </a:cubicBezTo>
                    <a:cubicBezTo>
                      <a:pt x="5737" y="9387"/>
                      <a:pt x="5695" y="8823"/>
                      <a:pt x="5632" y="8281"/>
                    </a:cubicBezTo>
                    <a:lnTo>
                      <a:pt x="5632" y="8260"/>
                    </a:lnTo>
                    <a:cubicBezTo>
                      <a:pt x="5507" y="6925"/>
                      <a:pt x="5278" y="5591"/>
                      <a:pt x="4965" y="4277"/>
                    </a:cubicBezTo>
                    <a:cubicBezTo>
                      <a:pt x="4944" y="4214"/>
                      <a:pt x="4944" y="4130"/>
                      <a:pt x="4923" y="4047"/>
                    </a:cubicBezTo>
                    <a:cubicBezTo>
                      <a:pt x="4881" y="3880"/>
                      <a:pt x="4819" y="3734"/>
                      <a:pt x="4777" y="3567"/>
                    </a:cubicBezTo>
                    <a:cubicBezTo>
                      <a:pt x="4735" y="3400"/>
                      <a:pt x="4694" y="3254"/>
                      <a:pt x="4652" y="3088"/>
                    </a:cubicBezTo>
                    <a:cubicBezTo>
                      <a:pt x="4631" y="3025"/>
                      <a:pt x="4610" y="2942"/>
                      <a:pt x="4568" y="2858"/>
                    </a:cubicBezTo>
                    <a:cubicBezTo>
                      <a:pt x="4527" y="2712"/>
                      <a:pt x="4485" y="2587"/>
                      <a:pt x="4443" y="2441"/>
                    </a:cubicBezTo>
                    <a:cubicBezTo>
                      <a:pt x="4381" y="2274"/>
                      <a:pt x="4318" y="2107"/>
                      <a:pt x="4256" y="1920"/>
                    </a:cubicBezTo>
                    <a:cubicBezTo>
                      <a:pt x="4235" y="1857"/>
                      <a:pt x="4214" y="1815"/>
                      <a:pt x="4193" y="1753"/>
                    </a:cubicBezTo>
                    <a:cubicBezTo>
                      <a:pt x="4110" y="1523"/>
                      <a:pt x="4026" y="1273"/>
                      <a:pt x="3922" y="1064"/>
                    </a:cubicBezTo>
                    <a:cubicBezTo>
                      <a:pt x="3880" y="918"/>
                      <a:pt x="3818" y="793"/>
                      <a:pt x="3755" y="668"/>
                    </a:cubicBezTo>
                    <a:cubicBezTo>
                      <a:pt x="3692" y="522"/>
                      <a:pt x="3651" y="397"/>
                      <a:pt x="3588" y="272"/>
                    </a:cubicBezTo>
                    <a:lnTo>
                      <a:pt x="3463"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4" name="Google Shape;1294;p16"/>
              <p:cNvSpPr/>
              <p:nvPr/>
            </p:nvSpPr>
            <p:spPr>
              <a:xfrm>
                <a:off x="8630525" y="2992125"/>
                <a:ext cx="364525" cy="1141450"/>
              </a:xfrm>
              <a:custGeom>
                <a:avLst/>
                <a:gdLst/>
                <a:ahLst/>
                <a:cxnLst/>
                <a:rect l="l" t="t" r="r" b="b"/>
                <a:pathLst>
                  <a:path w="14581" h="45658" extrusionOk="0">
                    <a:moveTo>
                      <a:pt x="14580" y="0"/>
                    </a:moveTo>
                    <a:cubicBezTo>
                      <a:pt x="11452" y="3442"/>
                      <a:pt x="10326" y="7968"/>
                      <a:pt x="9387" y="12577"/>
                    </a:cubicBezTo>
                    <a:cubicBezTo>
                      <a:pt x="9303" y="12974"/>
                      <a:pt x="9220" y="13370"/>
                      <a:pt x="9157" y="13766"/>
                    </a:cubicBezTo>
                    <a:cubicBezTo>
                      <a:pt x="9074" y="14163"/>
                      <a:pt x="8991" y="14559"/>
                      <a:pt x="8928" y="14955"/>
                    </a:cubicBezTo>
                    <a:cubicBezTo>
                      <a:pt x="8594" y="16666"/>
                      <a:pt x="8240" y="18397"/>
                      <a:pt x="7802" y="20044"/>
                    </a:cubicBezTo>
                    <a:cubicBezTo>
                      <a:pt x="7531" y="21046"/>
                      <a:pt x="7218" y="22026"/>
                      <a:pt x="6884" y="23006"/>
                    </a:cubicBezTo>
                    <a:cubicBezTo>
                      <a:pt x="6821" y="23215"/>
                      <a:pt x="6738" y="23444"/>
                      <a:pt x="6655" y="23653"/>
                    </a:cubicBezTo>
                    <a:cubicBezTo>
                      <a:pt x="6592" y="23861"/>
                      <a:pt x="6509" y="24070"/>
                      <a:pt x="6446" y="24279"/>
                    </a:cubicBezTo>
                    <a:cubicBezTo>
                      <a:pt x="6175" y="25009"/>
                      <a:pt x="5904" y="25718"/>
                      <a:pt x="5633" y="26448"/>
                    </a:cubicBezTo>
                    <a:cubicBezTo>
                      <a:pt x="5487" y="26802"/>
                      <a:pt x="5341" y="27178"/>
                      <a:pt x="5195" y="27553"/>
                    </a:cubicBezTo>
                    <a:cubicBezTo>
                      <a:pt x="5007" y="28033"/>
                      <a:pt x="4798" y="28533"/>
                      <a:pt x="4611" y="29034"/>
                    </a:cubicBezTo>
                    <a:cubicBezTo>
                      <a:pt x="4193" y="30077"/>
                      <a:pt x="3776" y="31120"/>
                      <a:pt x="3380" y="32184"/>
                    </a:cubicBezTo>
                    <a:lnTo>
                      <a:pt x="3213" y="32642"/>
                    </a:lnTo>
                    <a:cubicBezTo>
                      <a:pt x="3150" y="32788"/>
                      <a:pt x="3109" y="32934"/>
                      <a:pt x="3046" y="33080"/>
                    </a:cubicBezTo>
                    <a:cubicBezTo>
                      <a:pt x="2671" y="34123"/>
                      <a:pt x="2316" y="35166"/>
                      <a:pt x="1982" y="36230"/>
                    </a:cubicBezTo>
                    <a:cubicBezTo>
                      <a:pt x="1941" y="36376"/>
                      <a:pt x="1899" y="36522"/>
                      <a:pt x="1836" y="36668"/>
                    </a:cubicBezTo>
                    <a:cubicBezTo>
                      <a:pt x="1753" y="36981"/>
                      <a:pt x="1607" y="37335"/>
                      <a:pt x="1482" y="37690"/>
                    </a:cubicBezTo>
                    <a:cubicBezTo>
                      <a:pt x="1419" y="37878"/>
                      <a:pt x="1357" y="38044"/>
                      <a:pt x="1273" y="38253"/>
                    </a:cubicBezTo>
                    <a:cubicBezTo>
                      <a:pt x="1211" y="38441"/>
                      <a:pt x="1127" y="38649"/>
                      <a:pt x="1065" y="38858"/>
                    </a:cubicBezTo>
                    <a:cubicBezTo>
                      <a:pt x="627" y="40005"/>
                      <a:pt x="314" y="41194"/>
                      <a:pt x="105" y="42383"/>
                    </a:cubicBezTo>
                    <a:cubicBezTo>
                      <a:pt x="1" y="43050"/>
                      <a:pt x="1" y="43697"/>
                      <a:pt x="105" y="44343"/>
                    </a:cubicBezTo>
                    <a:cubicBezTo>
                      <a:pt x="126" y="44448"/>
                      <a:pt x="147" y="44552"/>
                      <a:pt x="168" y="44615"/>
                    </a:cubicBezTo>
                    <a:cubicBezTo>
                      <a:pt x="189" y="44698"/>
                      <a:pt x="210" y="44781"/>
                      <a:pt x="230" y="44844"/>
                    </a:cubicBezTo>
                    <a:cubicBezTo>
                      <a:pt x="272" y="45011"/>
                      <a:pt x="335" y="45157"/>
                      <a:pt x="418" y="45303"/>
                    </a:cubicBezTo>
                    <a:cubicBezTo>
                      <a:pt x="439" y="45386"/>
                      <a:pt x="481" y="45449"/>
                      <a:pt x="502" y="45491"/>
                    </a:cubicBezTo>
                    <a:cubicBezTo>
                      <a:pt x="543" y="45553"/>
                      <a:pt x="585" y="45616"/>
                      <a:pt x="627" y="45657"/>
                    </a:cubicBezTo>
                    <a:lnTo>
                      <a:pt x="794" y="45657"/>
                    </a:lnTo>
                    <a:cubicBezTo>
                      <a:pt x="1252" y="45637"/>
                      <a:pt x="1711" y="45616"/>
                      <a:pt x="2149" y="45595"/>
                    </a:cubicBezTo>
                    <a:lnTo>
                      <a:pt x="2274" y="45595"/>
                    </a:lnTo>
                    <a:lnTo>
                      <a:pt x="2441" y="45574"/>
                    </a:lnTo>
                    <a:lnTo>
                      <a:pt x="2984" y="45574"/>
                    </a:lnTo>
                    <a:cubicBezTo>
                      <a:pt x="4298" y="45491"/>
                      <a:pt x="5591" y="45324"/>
                      <a:pt x="6884" y="45094"/>
                    </a:cubicBezTo>
                    <a:cubicBezTo>
                      <a:pt x="6947" y="45094"/>
                      <a:pt x="7009" y="45073"/>
                      <a:pt x="7072" y="45053"/>
                    </a:cubicBezTo>
                    <a:cubicBezTo>
                      <a:pt x="7259" y="44469"/>
                      <a:pt x="7426" y="43843"/>
                      <a:pt x="7531" y="43217"/>
                    </a:cubicBezTo>
                    <a:cubicBezTo>
                      <a:pt x="7635" y="42779"/>
                      <a:pt x="7697" y="42341"/>
                      <a:pt x="7802" y="41924"/>
                    </a:cubicBezTo>
                    <a:cubicBezTo>
                      <a:pt x="10117" y="31454"/>
                      <a:pt x="11765" y="20858"/>
                      <a:pt x="12745" y="10179"/>
                    </a:cubicBezTo>
                    <a:cubicBezTo>
                      <a:pt x="13058" y="6737"/>
                      <a:pt x="13329" y="3212"/>
                      <a:pt x="1458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5" name="Google Shape;1295;p16"/>
              <p:cNvSpPr/>
              <p:nvPr/>
            </p:nvSpPr>
            <p:spPr>
              <a:xfrm>
                <a:off x="8580475" y="2411250"/>
                <a:ext cx="151250" cy="1721800"/>
              </a:xfrm>
              <a:custGeom>
                <a:avLst/>
                <a:gdLst/>
                <a:ahLst/>
                <a:cxnLst/>
                <a:rect l="l" t="t" r="r" b="b"/>
                <a:pathLst>
                  <a:path w="6050" h="68872" extrusionOk="0">
                    <a:moveTo>
                      <a:pt x="4318" y="0"/>
                    </a:moveTo>
                    <a:cubicBezTo>
                      <a:pt x="1753" y="2920"/>
                      <a:pt x="1586" y="7154"/>
                      <a:pt x="1544" y="11034"/>
                    </a:cubicBezTo>
                    <a:cubicBezTo>
                      <a:pt x="1544" y="11972"/>
                      <a:pt x="1523" y="12911"/>
                      <a:pt x="1523" y="13870"/>
                    </a:cubicBezTo>
                    <a:lnTo>
                      <a:pt x="1523" y="13891"/>
                    </a:lnTo>
                    <a:lnTo>
                      <a:pt x="1523" y="15059"/>
                    </a:lnTo>
                    <a:lnTo>
                      <a:pt x="1523" y="15998"/>
                    </a:lnTo>
                    <a:lnTo>
                      <a:pt x="1523" y="16186"/>
                    </a:lnTo>
                    <a:cubicBezTo>
                      <a:pt x="1482" y="25113"/>
                      <a:pt x="1440" y="34019"/>
                      <a:pt x="1044" y="42925"/>
                    </a:cubicBezTo>
                    <a:cubicBezTo>
                      <a:pt x="1023" y="43133"/>
                      <a:pt x="1023" y="43363"/>
                      <a:pt x="1002" y="43571"/>
                    </a:cubicBezTo>
                    <a:cubicBezTo>
                      <a:pt x="981" y="44030"/>
                      <a:pt x="960" y="44510"/>
                      <a:pt x="939" y="44969"/>
                    </a:cubicBezTo>
                    <a:cubicBezTo>
                      <a:pt x="877" y="46074"/>
                      <a:pt x="814" y="47180"/>
                      <a:pt x="752" y="48264"/>
                    </a:cubicBezTo>
                    <a:lnTo>
                      <a:pt x="752" y="48285"/>
                    </a:lnTo>
                    <a:cubicBezTo>
                      <a:pt x="689" y="49307"/>
                      <a:pt x="626" y="50329"/>
                      <a:pt x="543" y="51351"/>
                    </a:cubicBezTo>
                    <a:lnTo>
                      <a:pt x="480" y="52060"/>
                    </a:lnTo>
                    <a:cubicBezTo>
                      <a:pt x="480" y="52165"/>
                      <a:pt x="460" y="52248"/>
                      <a:pt x="460" y="52352"/>
                    </a:cubicBezTo>
                    <a:cubicBezTo>
                      <a:pt x="460" y="52498"/>
                      <a:pt x="439" y="52644"/>
                      <a:pt x="439" y="52790"/>
                    </a:cubicBezTo>
                    <a:cubicBezTo>
                      <a:pt x="293" y="54480"/>
                      <a:pt x="105" y="56816"/>
                      <a:pt x="42" y="59256"/>
                    </a:cubicBezTo>
                    <a:cubicBezTo>
                      <a:pt x="21" y="59507"/>
                      <a:pt x="21" y="59778"/>
                      <a:pt x="21" y="60028"/>
                    </a:cubicBezTo>
                    <a:lnTo>
                      <a:pt x="21" y="61113"/>
                    </a:lnTo>
                    <a:lnTo>
                      <a:pt x="21" y="61133"/>
                    </a:lnTo>
                    <a:cubicBezTo>
                      <a:pt x="1" y="62301"/>
                      <a:pt x="42" y="63470"/>
                      <a:pt x="126" y="64554"/>
                    </a:cubicBezTo>
                    <a:lnTo>
                      <a:pt x="126" y="64658"/>
                    </a:lnTo>
                    <a:lnTo>
                      <a:pt x="126" y="64679"/>
                    </a:lnTo>
                    <a:cubicBezTo>
                      <a:pt x="147" y="64930"/>
                      <a:pt x="167" y="65180"/>
                      <a:pt x="209" y="65430"/>
                    </a:cubicBezTo>
                    <a:cubicBezTo>
                      <a:pt x="209" y="65472"/>
                      <a:pt x="209" y="65514"/>
                      <a:pt x="209" y="65555"/>
                    </a:cubicBezTo>
                    <a:cubicBezTo>
                      <a:pt x="230" y="65722"/>
                      <a:pt x="251" y="65868"/>
                      <a:pt x="272" y="66014"/>
                    </a:cubicBezTo>
                    <a:cubicBezTo>
                      <a:pt x="293" y="66202"/>
                      <a:pt x="334" y="66369"/>
                      <a:pt x="355" y="66536"/>
                    </a:cubicBezTo>
                    <a:cubicBezTo>
                      <a:pt x="376" y="66598"/>
                      <a:pt x="397" y="66661"/>
                      <a:pt x="397" y="66723"/>
                    </a:cubicBezTo>
                    <a:cubicBezTo>
                      <a:pt x="418" y="66848"/>
                      <a:pt x="439" y="66974"/>
                      <a:pt x="460" y="67099"/>
                    </a:cubicBezTo>
                    <a:cubicBezTo>
                      <a:pt x="501" y="67286"/>
                      <a:pt x="543" y="67474"/>
                      <a:pt x="585" y="67662"/>
                    </a:cubicBezTo>
                    <a:cubicBezTo>
                      <a:pt x="606" y="67745"/>
                      <a:pt x="626" y="67829"/>
                      <a:pt x="668" y="67912"/>
                    </a:cubicBezTo>
                    <a:cubicBezTo>
                      <a:pt x="668" y="67954"/>
                      <a:pt x="689" y="67975"/>
                      <a:pt x="689" y="68016"/>
                    </a:cubicBezTo>
                    <a:cubicBezTo>
                      <a:pt x="710" y="68079"/>
                      <a:pt x="731" y="68142"/>
                      <a:pt x="752" y="68204"/>
                    </a:cubicBezTo>
                    <a:cubicBezTo>
                      <a:pt x="752" y="68225"/>
                      <a:pt x="752" y="68225"/>
                      <a:pt x="772" y="68246"/>
                    </a:cubicBezTo>
                    <a:cubicBezTo>
                      <a:pt x="793" y="68308"/>
                      <a:pt x="814" y="68392"/>
                      <a:pt x="835" y="68454"/>
                    </a:cubicBezTo>
                    <a:cubicBezTo>
                      <a:pt x="856" y="68517"/>
                      <a:pt x="898" y="68580"/>
                      <a:pt x="918" y="68642"/>
                    </a:cubicBezTo>
                    <a:cubicBezTo>
                      <a:pt x="939" y="68726"/>
                      <a:pt x="1002" y="68809"/>
                      <a:pt x="1064" y="68872"/>
                    </a:cubicBezTo>
                    <a:lnTo>
                      <a:pt x="1690" y="68872"/>
                    </a:lnTo>
                    <a:cubicBezTo>
                      <a:pt x="1920" y="68872"/>
                      <a:pt x="2128" y="68851"/>
                      <a:pt x="2358" y="68851"/>
                    </a:cubicBezTo>
                    <a:lnTo>
                      <a:pt x="2858" y="68851"/>
                    </a:lnTo>
                    <a:cubicBezTo>
                      <a:pt x="3317" y="68830"/>
                      <a:pt x="3776" y="68809"/>
                      <a:pt x="4214" y="68788"/>
                    </a:cubicBezTo>
                    <a:lnTo>
                      <a:pt x="4339" y="68788"/>
                    </a:lnTo>
                    <a:lnTo>
                      <a:pt x="4485" y="68767"/>
                    </a:lnTo>
                    <a:lnTo>
                      <a:pt x="4652" y="68767"/>
                    </a:lnTo>
                    <a:cubicBezTo>
                      <a:pt x="4673" y="68746"/>
                      <a:pt x="4694" y="68726"/>
                      <a:pt x="4735" y="68705"/>
                    </a:cubicBezTo>
                    <a:cubicBezTo>
                      <a:pt x="4777" y="68621"/>
                      <a:pt x="4840" y="68559"/>
                      <a:pt x="4881" y="68475"/>
                    </a:cubicBezTo>
                    <a:cubicBezTo>
                      <a:pt x="4923" y="68350"/>
                      <a:pt x="4986" y="68225"/>
                      <a:pt x="5006" y="68100"/>
                    </a:cubicBezTo>
                    <a:cubicBezTo>
                      <a:pt x="5152" y="67516"/>
                      <a:pt x="5236" y="66932"/>
                      <a:pt x="5278" y="66348"/>
                    </a:cubicBezTo>
                    <a:cubicBezTo>
                      <a:pt x="5278" y="66160"/>
                      <a:pt x="5298" y="65952"/>
                      <a:pt x="5319" y="65806"/>
                    </a:cubicBezTo>
                    <a:cubicBezTo>
                      <a:pt x="5319" y="65639"/>
                      <a:pt x="5319" y="65472"/>
                      <a:pt x="5319" y="65305"/>
                    </a:cubicBezTo>
                    <a:lnTo>
                      <a:pt x="5319" y="65055"/>
                    </a:lnTo>
                    <a:lnTo>
                      <a:pt x="5319" y="64742"/>
                    </a:lnTo>
                    <a:lnTo>
                      <a:pt x="5319" y="63949"/>
                    </a:lnTo>
                    <a:lnTo>
                      <a:pt x="5319" y="63240"/>
                    </a:lnTo>
                    <a:cubicBezTo>
                      <a:pt x="5298" y="62239"/>
                      <a:pt x="5257" y="61238"/>
                      <a:pt x="5236" y="60403"/>
                    </a:cubicBezTo>
                    <a:lnTo>
                      <a:pt x="5236" y="60383"/>
                    </a:lnTo>
                    <a:cubicBezTo>
                      <a:pt x="5215" y="60070"/>
                      <a:pt x="5194" y="59799"/>
                      <a:pt x="5194" y="59527"/>
                    </a:cubicBezTo>
                    <a:lnTo>
                      <a:pt x="5194" y="59298"/>
                    </a:lnTo>
                    <a:lnTo>
                      <a:pt x="5194" y="59194"/>
                    </a:lnTo>
                    <a:lnTo>
                      <a:pt x="5194" y="59110"/>
                    </a:lnTo>
                    <a:lnTo>
                      <a:pt x="5194" y="58505"/>
                    </a:lnTo>
                    <a:lnTo>
                      <a:pt x="5194" y="58130"/>
                    </a:lnTo>
                    <a:cubicBezTo>
                      <a:pt x="5215" y="57546"/>
                      <a:pt x="5236" y="56962"/>
                      <a:pt x="5257" y="56378"/>
                    </a:cubicBezTo>
                    <a:cubicBezTo>
                      <a:pt x="5257" y="56211"/>
                      <a:pt x="5257" y="56065"/>
                      <a:pt x="5257" y="55898"/>
                    </a:cubicBezTo>
                    <a:lnTo>
                      <a:pt x="5257" y="55419"/>
                    </a:lnTo>
                    <a:cubicBezTo>
                      <a:pt x="5298" y="53750"/>
                      <a:pt x="5361" y="52060"/>
                      <a:pt x="5403" y="50371"/>
                    </a:cubicBezTo>
                    <a:cubicBezTo>
                      <a:pt x="5403" y="50142"/>
                      <a:pt x="5424" y="49954"/>
                      <a:pt x="5424" y="49704"/>
                    </a:cubicBezTo>
                    <a:cubicBezTo>
                      <a:pt x="5424" y="49453"/>
                      <a:pt x="5444" y="49224"/>
                      <a:pt x="5444" y="48974"/>
                    </a:cubicBezTo>
                    <a:cubicBezTo>
                      <a:pt x="5549" y="45553"/>
                      <a:pt x="5632" y="42111"/>
                      <a:pt x="5736" y="38691"/>
                    </a:cubicBezTo>
                    <a:cubicBezTo>
                      <a:pt x="5736" y="38691"/>
                      <a:pt x="5736" y="38670"/>
                      <a:pt x="5736" y="38670"/>
                    </a:cubicBezTo>
                    <a:cubicBezTo>
                      <a:pt x="5778" y="36876"/>
                      <a:pt x="5820" y="35082"/>
                      <a:pt x="5882" y="33289"/>
                    </a:cubicBezTo>
                    <a:lnTo>
                      <a:pt x="5882" y="33268"/>
                    </a:lnTo>
                    <a:lnTo>
                      <a:pt x="5882" y="33184"/>
                    </a:lnTo>
                    <a:cubicBezTo>
                      <a:pt x="5945" y="31120"/>
                      <a:pt x="6008" y="29076"/>
                      <a:pt x="6029" y="27031"/>
                    </a:cubicBezTo>
                    <a:cubicBezTo>
                      <a:pt x="6008" y="27011"/>
                      <a:pt x="6008" y="27011"/>
                      <a:pt x="6029" y="27011"/>
                    </a:cubicBezTo>
                    <a:lnTo>
                      <a:pt x="6029" y="26155"/>
                    </a:lnTo>
                    <a:lnTo>
                      <a:pt x="6029" y="25509"/>
                    </a:lnTo>
                    <a:cubicBezTo>
                      <a:pt x="6049" y="22422"/>
                      <a:pt x="5924" y="19335"/>
                      <a:pt x="5653" y="16248"/>
                    </a:cubicBezTo>
                    <a:cubicBezTo>
                      <a:pt x="5653" y="16165"/>
                      <a:pt x="5632" y="16081"/>
                      <a:pt x="5632" y="15998"/>
                    </a:cubicBezTo>
                    <a:cubicBezTo>
                      <a:pt x="5611" y="15768"/>
                      <a:pt x="5570" y="15539"/>
                      <a:pt x="5549" y="15310"/>
                    </a:cubicBezTo>
                    <a:cubicBezTo>
                      <a:pt x="5528" y="15080"/>
                      <a:pt x="5507" y="14830"/>
                      <a:pt x="5465" y="14600"/>
                    </a:cubicBezTo>
                    <a:cubicBezTo>
                      <a:pt x="4881" y="9720"/>
                      <a:pt x="3922" y="4860"/>
                      <a:pt x="431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6" name="Google Shape;1296;p16"/>
              <p:cNvSpPr/>
              <p:nvPr/>
            </p:nvSpPr>
            <p:spPr>
              <a:xfrm>
                <a:off x="8118475" y="3489575"/>
                <a:ext cx="340525" cy="645050"/>
              </a:xfrm>
              <a:custGeom>
                <a:avLst/>
                <a:gdLst/>
                <a:ahLst/>
                <a:cxnLst/>
                <a:rect l="l" t="t" r="r" b="b"/>
                <a:pathLst>
                  <a:path w="13621" h="25802" extrusionOk="0">
                    <a:moveTo>
                      <a:pt x="793" y="0"/>
                    </a:moveTo>
                    <a:lnTo>
                      <a:pt x="793" y="0"/>
                    </a:lnTo>
                    <a:cubicBezTo>
                      <a:pt x="1" y="3525"/>
                      <a:pt x="898" y="7259"/>
                      <a:pt x="2316" y="10617"/>
                    </a:cubicBezTo>
                    <a:cubicBezTo>
                      <a:pt x="3734" y="13954"/>
                      <a:pt x="5695" y="17041"/>
                      <a:pt x="7176" y="20378"/>
                    </a:cubicBezTo>
                    <a:cubicBezTo>
                      <a:pt x="7510" y="21150"/>
                      <a:pt x="7843" y="22151"/>
                      <a:pt x="8219" y="23173"/>
                    </a:cubicBezTo>
                    <a:cubicBezTo>
                      <a:pt x="8490" y="23924"/>
                      <a:pt x="8761" y="24696"/>
                      <a:pt x="9095" y="25405"/>
                    </a:cubicBezTo>
                    <a:lnTo>
                      <a:pt x="9282" y="25426"/>
                    </a:lnTo>
                    <a:cubicBezTo>
                      <a:pt x="9512" y="25467"/>
                      <a:pt x="9762" y="25509"/>
                      <a:pt x="10012" y="25530"/>
                    </a:cubicBezTo>
                    <a:cubicBezTo>
                      <a:pt x="10179" y="25551"/>
                      <a:pt x="10346" y="25572"/>
                      <a:pt x="10513" y="25593"/>
                    </a:cubicBezTo>
                    <a:cubicBezTo>
                      <a:pt x="11014" y="25634"/>
                      <a:pt x="11556" y="25676"/>
                      <a:pt x="12119" y="25718"/>
                    </a:cubicBezTo>
                    <a:lnTo>
                      <a:pt x="12286" y="25718"/>
                    </a:lnTo>
                    <a:lnTo>
                      <a:pt x="12453" y="25739"/>
                    </a:lnTo>
                    <a:lnTo>
                      <a:pt x="12870" y="25759"/>
                    </a:lnTo>
                    <a:cubicBezTo>
                      <a:pt x="12912" y="25770"/>
                      <a:pt x="12959" y="25770"/>
                      <a:pt x="13003" y="25770"/>
                    </a:cubicBezTo>
                    <a:cubicBezTo>
                      <a:pt x="13047" y="25770"/>
                      <a:pt x="13089" y="25770"/>
                      <a:pt x="13120" y="25780"/>
                    </a:cubicBezTo>
                    <a:cubicBezTo>
                      <a:pt x="13183" y="25801"/>
                      <a:pt x="13225" y="25801"/>
                      <a:pt x="13287" y="25801"/>
                    </a:cubicBezTo>
                    <a:lnTo>
                      <a:pt x="13621" y="25801"/>
                    </a:lnTo>
                    <a:cubicBezTo>
                      <a:pt x="13579" y="25572"/>
                      <a:pt x="13537" y="25363"/>
                      <a:pt x="13475" y="25175"/>
                    </a:cubicBezTo>
                    <a:cubicBezTo>
                      <a:pt x="13225" y="24341"/>
                      <a:pt x="12953" y="23507"/>
                      <a:pt x="12682" y="22693"/>
                    </a:cubicBezTo>
                    <a:cubicBezTo>
                      <a:pt x="12661" y="22652"/>
                      <a:pt x="12661" y="22610"/>
                      <a:pt x="12640" y="22568"/>
                    </a:cubicBezTo>
                    <a:cubicBezTo>
                      <a:pt x="12494" y="22172"/>
                      <a:pt x="12369" y="21797"/>
                      <a:pt x="12244" y="21421"/>
                    </a:cubicBezTo>
                    <a:cubicBezTo>
                      <a:pt x="12119" y="21108"/>
                      <a:pt x="11994" y="20795"/>
                      <a:pt x="11869" y="20483"/>
                    </a:cubicBezTo>
                    <a:cubicBezTo>
                      <a:pt x="11410" y="19314"/>
                      <a:pt x="10847" y="18167"/>
                      <a:pt x="10179" y="17083"/>
                    </a:cubicBezTo>
                    <a:cubicBezTo>
                      <a:pt x="10138" y="17020"/>
                      <a:pt x="10096" y="16978"/>
                      <a:pt x="10033" y="16853"/>
                    </a:cubicBezTo>
                    <a:cubicBezTo>
                      <a:pt x="9950" y="16749"/>
                      <a:pt x="9846" y="16603"/>
                      <a:pt x="9783" y="16499"/>
                    </a:cubicBezTo>
                    <a:cubicBezTo>
                      <a:pt x="9720" y="16394"/>
                      <a:pt x="9637" y="16290"/>
                      <a:pt x="9554" y="16165"/>
                    </a:cubicBezTo>
                    <a:cubicBezTo>
                      <a:pt x="7614" y="13433"/>
                      <a:pt x="5007" y="11138"/>
                      <a:pt x="3380" y="8197"/>
                    </a:cubicBezTo>
                    <a:cubicBezTo>
                      <a:pt x="1982" y="5674"/>
                      <a:pt x="1377" y="2816"/>
                      <a:pt x="79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7" name="Google Shape;1297;p16"/>
              <p:cNvSpPr/>
              <p:nvPr/>
            </p:nvSpPr>
            <p:spPr>
              <a:xfrm>
                <a:off x="8020975" y="3064075"/>
                <a:ext cx="492775" cy="1072100"/>
              </a:xfrm>
              <a:custGeom>
                <a:avLst/>
                <a:gdLst/>
                <a:ahLst/>
                <a:cxnLst/>
                <a:rect l="l" t="t" r="r" b="b"/>
                <a:pathLst>
                  <a:path w="19711" h="42884" extrusionOk="0">
                    <a:moveTo>
                      <a:pt x="981" y="1"/>
                    </a:moveTo>
                    <a:lnTo>
                      <a:pt x="981" y="1"/>
                    </a:lnTo>
                    <a:cubicBezTo>
                      <a:pt x="0" y="5737"/>
                      <a:pt x="2420" y="11514"/>
                      <a:pt x="5340" y="16582"/>
                    </a:cubicBezTo>
                    <a:cubicBezTo>
                      <a:pt x="8260" y="21630"/>
                      <a:pt x="11785" y="26469"/>
                      <a:pt x="13328" y="32100"/>
                    </a:cubicBezTo>
                    <a:cubicBezTo>
                      <a:pt x="13412" y="32455"/>
                      <a:pt x="13516" y="32810"/>
                      <a:pt x="13600" y="33185"/>
                    </a:cubicBezTo>
                    <a:cubicBezTo>
                      <a:pt x="13620" y="33310"/>
                      <a:pt x="13641" y="33435"/>
                      <a:pt x="13683" y="33581"/>
                    </a:cubicBezTo>
                    <a:cubicBezTo>
                      <a:pt x="13725" y="33706"/>
                      <a:pt x="13746" y="33852"/>
                      <a:pt x="13787" y="33998"/>
                    </a:cubicBezTo>
                    <a:cubicBezTo>
                      <a:pt x="13975" y="34854"/>
                      <a:pt x="14142" y="35709"/>
                      <a:pt x="14309" y="36585"/>
                    </a:cubicBezTo>
                    <a:cubicBezTo>
                      <a:pt x="14330" y="36647"/>
                      <a:pt x="14350" y="36731"/>
                      <a:pt x="14371" y="36793"/>
                    </a:cubicBezTo>
                    <a:cubicBezTo>
                      <a:pt x="14580" y="37836"/>
                      <a:pt x="14809" y="38858"/>
                      <a:pt x="15101" y="39859"/>
                    </a:cubicBezTo>
                    <a:cubicBezTo>
                      <a:pt x="15143" y="39964"/>
                      <a:pt x="15164" y="40068"/>
                      <a:pt x="15206" y="40172"/>
                    </a:cubicBezTo>
                    <a:cubicBezTo>
                      <a:pt x="15226" y="40235"/>
                      <a:pt x="15247" y="40297"/>
                      <a:pt x="15268" y="40360"/>
                    </a:cubicBezTo>
                    <a:cubicBezTo>
                      <a:pt x="15372" y="40694"/>
                      <a:pt x="15477" y="41007"/>
                      <a:pt x="15602" y="41340"/>
                    </a:cubicBezTo>
                    <a:cubicBezTo>
                      <a:pt x="15727" y="41695"/>
                      <a:pt x="15936" y="42237"/>
                      <a:pt x="16186" y="42821"/>
                    </a:cubicBezTo>
                    <a:lnTo>
                      <a:pt x="16353" y="42821"/>
                    </a:lnTo>
                    <a:lnTo>
                      <a:pt x="16770" y="42842"/>
                    </a:lnTo>
                    <a:cubicBezTo>
                      <a:pt x="16812" y="42852"/>
                      <a:pt x="16859" y="42852"/>
                      <a:pt x="16903" y="42852"/>
                    </a:cubicBezTo>
                    <a:cubicBezTo>
                      <a:pt x="16947" y="42852"/>
                      <a:pt x="16989" y="42852"/>
                      <a:pt x="17020" y="42863"/>
                    </a:cubicBezTo>
                    <a:cubicBezTo>
                      <a:pt x="17083" y="42884"/>
                      <a:pt x="17125" y="42884"/>
                      <a:pt x="17187" y="42884"/>
                    </a:cubicBezTo>
                    <a:lnTo>
                      <a:pt x="19690" y="42884"/>
                    </a:lnTo>
                    <a:cubicBezTo>
                      <a:pt x="19711" y="42717"/>
                      <a:pt x="19690" y="42550"/>
                      <a:pt x="19690" y="42383"/>
                    </a:cubicBezTo>
                    <a:cubicBezTo>
                      <a:pt x="19607" y="41465"/>
                      <a:pt x="19481" y="40548"/>
                      <a:pt x="19294" y="39630"/>
                    </a:cubicBezTo>
                    <a:cubicBezTo>
                      <a:pt x="19023" y="38274"/>
                      <a:pt x="18668" y="36939"/>
                      <a:pt x="18230" y="35625"/>
                    </a:cubicBezTo>
                    <a:cubicBezTo>
                      <a:pt x="18167" y="35417"/>
                      <a:pt x="18105" y="35208"/>
                      <a:pt x="18042" y="35000"/>
                    </a:cubicBezTo>
                    <a:cubicBezTo>
                      <a:pt x="17980" y="34812"/>
                      <a:pt x="17917" y="34603"/>
                      <a:pt x="17834" y="34395"/>
                    </a:cubicBezTo>
                    <a:lnTo>
                      <a:pt x="17792" y="34270"/>
                    </a:lnTo>
                    <a:cubicBezTo>
                      <a:pt x="17604" y="33727"/>
                      <a:pt x="17417" y="33206"/>
                      <a:pt x="17229" y="32684"/>
                    </a:cubicBezTo>
                    <a:lnTo>
                      <a:pt x="17125" y="32372"/>
                    </a:lnTo>
                    <a:cubicBezTo>
                      <a:pt x="16540" y="30766"/>
                      <a:pt x="15956" y="29180"/>
                      <a:pt x="15331" y="27595"/>
                    </a:cubicBezTo>
                    <a:cubicBezTo>
                      <a:pt x="15289" y="27491"/>
                      <a:pt x="15247" y="27366"/>
                      <a:pt x="15206" y="27261"/>
                    </a:cubicBezTo>
                    <a:cubicBezTo>
                      <a:pt x="15164" y="27178"/>
                      <a:pt x="15122" y="27074"/>
                      <a:pt x="15080" y="26990"/>
                    </a:cubicBezTo>
                    <a:cubicBezTo>
                      <a:pt x="14580" y="25718"/>
                      <a:pt x="14058" y="24467"/>
                      <a:pt x="13516" y="23236"/>
                    </a:cubicBezTo>
                    <a:cubicBezTo>
                      <a:pt x="13391" y="22965"/>
                      <a:pt x="13266" y="22715"/>
                      <a:pt x="13162" y="22485"/>
                    </a:cubicBezTo>
                    <a:cubicBezTo>
                      <a:pt x="13078" y="22256"/>
                      <a:pt x="12974" y="22026"/>
                      <a:pt x="12849" y="21797"/>
                    </a:cubicBezTo>
                    <a:cubicBezTo>
                      <a:pt x="12724" y="21526"/>
                      <a:pt x="12598" y="21234"/>
                      <a:pt x="12473" y="20983"/>
                    </a:cubicBezTo>
                    <a:cubicBezTo>
                      <a:pt x="12369" y="20775"/>
                      <a:pt x="12265" y="20566"/>
                      <a:pt x="12181" y="20399"/>
                    </a:cubicBezTo>
                    <a:cubicBezTo>
                      <a:pt x="12098" y="20212"/>
                      <a:pt x="12014" y="20024"/>
                      <a:pt x="11910" y="19857"/>
                    </a:cubicBezTo>
                    <a:cubicBezTo>
                      <a:pt x="11389" y="18793"/>
                      <a:pt x="10825" y="17750"/>
                      <a:pt x="10221" y="16728"/>
                    </a:cubicBezTo>
                    <a:cubicBezTo>
                      <a:pt x="7009" y="11201"/>
                      <a:pt x="2795" y="6133"/>
                      <a:pt x="98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8" name="Google Shape;1298;p16"/>
              <p:cNvSpPr/>
              <p:nvPr/>
            </p:nvSpPr>
            <p:spPr>
              <a:xfrm>
                <a:off x="8362525" y="2410725"/>
                <a:ext cx="225275" cy="1725450"/>
              </a:xfrm>
              <a:custGeom>
                <a:avLst/>
                <a:gdLst/>
                <a:ahLst/>
                <a:cxnLst/>
                <a:rect l="l" t="t" r="r" b="b"/>
                <a:pathLst>
                  <a:path w="9011" h="69018" extrusionOk="0">
                    <a:moveTo>
                      <a:pt x="1481" y="0"/>
                    </a:moveTo>
                    <a:lnTo>
                      <a:pt x="1481" y="0"/>
                    </a:lnTo>
                    <a:cubicBezTo>
                      <a:pt x="834" y="2670"/>
                      <a:pt x="417" y="5402"/>
                      <a:pt x="230" y="8156"/>
                    </a:cubicBezTo>
                    <a:cubicBezTo>
                      <a:pt x="230" y="8260"/>
                      <a:pt x="209" y="8364"/>
                      <a:pt x="209" y="8468"/>
                    </a:cubicBezTo>
                    <a:cubicBezTo>
                      <a:pt x="209" y="8594"/>
                      <a:pt x="188" y="8740"/>
                      <a:pt x="188" y="8865"/>
                    </a:cubicBezTo>
                    <a:cubicBezTo>
                      <a:pt x="0" y="12744"/>
                      <a:pt x="84" y="16665"/>
                      <a:pt x="459" y="20545"/>
                    </a:cubicBezTo>
                    <a:cubicBezTo>
                      <a:pt x="709" y="23590"/>
                      <a:pt x="1210" y="26635"/>
                      <a:pt x="1544" y="29681"/>
                    </a:cubicBezTo>
                    <a:cubicBezTo>
                      <a:pt x="1564" y="29931"/>
                      <a:pt x="1585" y="30160"/>
                      <a:pt x="1627" y="30452"/>
                    </a:cubicBezTo>
                    <a:cubicBezTo>
                      <a:pt x="1648" y="30744"/>
                      <a:pt x="1669" y="31015"/>
                      <a:pt x="1690" y="31307"/>
                    </a:cubicBezTo>
                    <a:cubicBezTo>
                      <a:pt x="1773" y="32350"/>
                      <a:pt x="1836" y="33414"/>
                      <a:pt x="1836" y="34457"/>
                    </a:cubicBezTo>
                    <a:cubicBezTo>
                      <a:pt x="1856" y="39275"/>
                      <a:pt x="855" y="44135"/>
                      <a:pt x="1752" y="48869"/>
                    </a:cubicBezTo>
                    <a:cubicBezTo>
                      <a:pt x="2211" y="51226"/>
                      <a:pt x="3108" y="53479"/>
                      <a:pt x="3671" y="55815"/>
                    </a:cubicBezTo>
                    <a:cubicBezTo>
                      <a:pt x="4005" y="57338"/>
                      <a:pt x="4234" y="58881"/>
                      <a:pt x="4339" y="60445"/>
                    </a:cubicBezTo>
                    <a:lnTo>
                      <a:pt x="4339" y="60487"/>
                    </a:lnTo>
                    <a:cubicBezTo>
                      <a:pt x="4359" y="60675"/>
                      <a:pt x="4380" y="60862"/>
                      <a:pt x="4380" y="61071"/>
                    </a:cubicBezTo>
                    <a:cubicBezTo>
                      <a:pt x="4401" y="61154"/>
                      <a:pt x="4401" y="61238"/>
                      <a:pt x="4401" y="61363"/>
                    </a:cubicBezTo>
                    <a:cubicBezTo>
                      <a:pt x="4422" y="61467"/>
                      <a:pt x="4422" y="61551"/>
                      <a:pt x="4422" y="61697"/>
                    </a:cubicBezTo>
                    <a:cubicBezTo>
                      <a:pt x="4443" y="61864"/>
                      <a:pt x="4464" y="62010"/>
                      <a:pt x="4464" y="62176"/>
                    </a:cubicBezTo>
                    <a:cubicBezTo>
                      <a:pt x="4526" y="63345"/>
                      <a:pt x="4589" y="64533"/>
                      <a:pt x="4672" y="65722"/>
                    </a:cubicBezTo>
                    <a:cubicBezTo>
                      <a:pt x="4735" y="66807"/>
                      <a:pt x="4818" y="67912"/>
                      <a:pt x="4964" y="68997"/>
                    </a:cubicBezTo>
                    <a:lnTo>
                      <a:pt x="5131" y="68997"/>
                    </a:lnTo>
                    <a:lnTo>
                      <a:pt x="5507" y="69018"/>
                    </a:lnTo>
                    <a:lnTo>
                      <a:pt x="8072" y="69018"/>
                    </a:lnTo>
                    <a:cubicBezTo>
                      <a:pt x="8176" y="68747"/>
                      <a:pt x="8260" y="68455"/>
                      <a:pt x="8364" y="68183"/>
                    </a:cubicBezTo>
                    <a:cubicBezTo>
                      <a:pt x="8385" y="68100"/>
                      <a:pt x="8385" y="68037"/>
                      <a:pt x="8427" y="67933"/>
                    </a:cubicBezTo>
                    <a:cubicBezTo>
                      <a:pt x="8447" y="67829"/>
                      <a:pt x="8468" y="67725"/>
                      <a:pt x="8510" y="67641"/>
                    </a:cubicBezTo>
                    <a:cubicBezTo>
                      <a:pt x="8531" y="67537"/>
                      <a:pt x="8573" y="67412"/>
                      <a:pt x="8593" y="67307"/>
                    </a:cubicBezTo>
                    <a:cubicBezTo>
                      <a:pt x="8677" y="66932"/>
                      <a:pt x="8739" y="66577"/>
                      <a:pt x="8802" y="66202"/>
                    </a:cubicBezTo>
                    <a:cubicBezTo>
                      <a:pt x="8802" y="66160"/>
                      <a:pt x="8802" y="66139"/>
                      <a:pt x="8802" y="66119"/>
                    </a:cubicBezTo>
                    <a:cubicBezTo>
                      <a:pt x="8823" y="66014"/>
                      <a:pt x="8823" y="65889"/>
                      <a:pt x="8844" y="65785"/>
                    </a:cubicBezTo>
                    <a:cubicBezTo>
                      <a:pt x="8844" y="65743"/>
                      <a:pt x="8844" y="65681"/>
                      <a:pt x="8865" y="65639"/>
                    </a:cubicBezTo>
                    <a:cubicBezTo>
                      <a:pt x="8885" y="65597"/>
                      <a:pt x="8885" y="65555"/>
                      <a:pt x="8885" y="65514"/>
                    </a:cubicBezTo>
                    <a:lnTo>
                      <a:pt x="8885" y="65389"/>
                    </a:lnTo>
                    <a:cubicBezTo>
                      <a:pt x="8906" y="65138"/>
                      <a:pt x="8948" y="64867"/>
                      <a:pt x="8948" y="64617"/>
                    </a:cubicBezTo>
                    <a:cubicBezTo>
                      <a:pt x="9011" y="63470"/>
                      <a:pt x="8969" y="62343"/>
                      <a:pt x="8844" y="61217"/>
                    </a:cubicBezTo>
                    <a:cubicBezTo>
                      <a:pt x="8802" y="60842"/>
                      <a:pt x="8760" y="60466"/>
                      <a:pt x="8698" y="60112"/>
                    </a:cubicBezTo>
                    <a:cubicBezTo>
                      <a:pt x="8656" y="59840"/>
                      <a:pt x="8614" y="59590"/>
                      <a:pt x="8552" y="59319"/>
                    </a:cubicBezTo>
                    <a:cubicBezTo>
                      <a:pt x="8531" y="59194"/>
                      <a:pt x="8510" y="59069"/>
                      <a:pt x="8489" y="58944"/>
                    </a:cubicBezTo>
                    <a:cubicBezTo>
                      <a:pt x="8406" y="58485"/>
                      <a:pt x="8301" y="58047"/>
                      <a:pt x="8197" y="57630"/>
                    </a:cubicBezTo>
                    <a:cubicBezTo>
                      <a:pt x="8114" y="57233"/>
                      <a:pt x="8009" y="56816"/>
                      <a:pt x="7905" y="56420"/>
                    </a:cubicBezTo>
                    <a:cubicBezTo>
                      <a:pt x="7905" y="56420"/>
                      <a:pt x="7905" y="56399"/>
                      <a:pt x="7905" y="56399"/>
                    </a:cubicBezTo>
                    <a:cubicBezTo>
                      <a:pt x="7843" y="56170"/>
                      <a:pt x="7759" y="55898"/>
                      <a:pt x="7697" y="55648"/>
                    </a:cubicBezTo>
                    <a:cubicBezTo>
                      <a:pt x="7634" y="55440"/>
                      <a:pt x="7592" y="55252"/>
                      <a:pt x="7530" y="55064"/>
                    </a:cubicBezTo>
                    <a:cubicBezTo>
                      <a:pt x="6883" y="52832"/>
                      <a:pt x="6153" y="50601"/>
                      <a:pt x="5611" y="48348"/>
                    </a:cubicBezTo>
                    <a:cubicBezTo>
                      <a:pt x="5444" y="47743"/>
                      <a:pt x="5319" y="47138"/>
                      <a:pt x="5194" y="46533"/>
                    </a:cubicBezTo>
                    <a:lnTo>
                      <a:pt x="5131" y="46221"/>
                    </a:lnTo>
                    <a:cubicBezTo>
                      <a:pt x="5110" y="46116"/>
                      <a:pt x="5089" y="46012"/>
                      <a:pt x="5069" y="45908"/>
                    </a:cubicBezTo>
                    <a:cubicBezTo>
                      <a:pt x="4714" y="44135"/>
                      <a:pt x="4464" y="42362"/>
                      <a:pt x="4276" y="40589"/>
                    </a:cubicBezTo>
                    <a:cubicBezTo>
                      <a:pt x="4005" y="37878"/>
                      <a:pt x="3859" y="35145"/>
                      <a:pt x="3775" y="32413"/>
                    </a:cubicBezTo>
                    <a:cubicBezTo>
                      <a:pt x="3775" y="32058"/>
                      <a:pt x="3755" y="31725"/>
                      <a:pt x="3755" y="31391"/>
                    </a:cubicBezTo>
                    <a:lnTo>
                      <a:pt x="3755" y="31224"/>
                    </a:lnTo>
                    <a:cubicBezTo>
                      <a:pt x="3755" y="31203"/>
                      <a:pt x="3755" y="31182"/>
                      <a:pt x="3755" y="31161"/>
                    </a:cubicBezTo>
                    <a:lnTo>
                      <a:pt x="3755" y="31141"/>
                    </a:lnTo>
                    <a:lnTo>
                      <a:pt x="3755" y="30890"/>
                    </a:lnTo>
                    <a:cubicBezTo>
                      <a:pt x="3734" y="30411"/>
                      <a:pt x="3713" y="29889"/>
                      <a:pt x="3713" y="29472"/>
                    </a:cubicBezTo>
                    <a:lnTo>
                      <a:pt x="3713" y="28158"/>
                    </a:lnTo>
                    <a:lnTo>
                      <a:pt x="3713" y="27803"/>
                    </a:lnTo>
                    <a:lnTo>
                      <a:pt x="3713" y="27678"/>
                    </a:lnTo>
                    <a:cubicBezTo>
                      <a:pt x="3713" y="27616"/>
                      <a:pt x="3713" y="27574"/>
                      <a:pt x="3713" y="27532"/>
                    </a:cubicBezTo>
                    <a:lnTo>
                      <a:pt x="3713" y="27178"/>
                    </a:lnTo>
                    <a:cubicBezTo>
                      <a:pt x="3734" y="26531"/>
                      <a:pt x="3734" y="25905"/>
                      <a:pt x="3755" y="25280"/>
                    </a:cubicBezTo>
                    <a:lnTo>
                      <a:pt x="3755" y="25092"/>
                    </a:lnTo>
                    <a:cubicBezTo>
                      <a:pt x="3775" y="24320"/>
                      <a:pt x="3817" y="23528"/>
                      <a:pt x="3838" y="22756"/>
                    </a:cubicBezTo>
                    <a:lnTo>
                      <a:pt x="3838" y="22526"/>
                    </a:lnTo>
                    <a:cubicBezTo>
                      <a:pt x="3880" y="21546"/>
                      <a:pt x="3921" y="20566"/>
                      <a:pt x="3921" y="19585"/>
                    </a:cubicBezTo>
                    <a:lnTo>
                      <a:pt x="3921" y="19398"/>
                    </a:lnTo>
                    <a:cubicBezTo>
                      <a:pt x="3942" y="18271"/>
                      <a:pt x="3942" y="17124"/>
                      <a:pt x="3901" y="15998"/>
                    </a:cubicBezTo>
                    <a:cubicBezTo>
                      <a:pt x="3796" y="13161"/>
                      <a:pt x="3191" y="10596"/>
                      <a:pt x="2586" y="7947"/>
                    </a:cubicBezTo>
                    <a:cubicBezTo>
                      <a:pt x="2524" y="7738"/>
                      <a:pt x="2482" y="7509"/>
                      <a:pt x="2420" y="7280"/>
                    </a:cubicBezTo>
                    <a:cubicBezTo>
                      <a:pt x="2378" y="7071"/>
                      <a:pt x="2315" y="6842"/>
                      <a:pt x="2274" y="6612"/>
                    </a:cubicBezTo>
                    <a:cubicBezTo>
                      <a:pt x="2086" y="5861"/>
                      <a:pt x="1940" y="5090"/>
                      <a:pt x="1773" y="4318"/>
                    </a:cubicBezTo>
                    <a:cubicBezTo>
                      <a:pt x="1502" y="2879"/>
                      <a:pt x="1418" y="1439"/>
                      <a:pt x="148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9" name="Google Shape;1299;p16"/>
              <p:cNvSpPr/>
              <p:nvPr/>
            </p:nvSpPr>
            <p:spPr>
              <a:xfrm>
                <a:off x="8414150" y="2180775"/>
                <a:ext cx="200250" cy="1955400"/>
              </a:xfrm>
              <a:custGeom>
                <a:avLst/>
                <a:gdLst/>
                <a:ahLst/>
                <a:cxnLst/>
                <a:rect l="l" t="t" r="r" b="b"/>
                <a:pathLst>
                  <a:path w="8010" h="78216" extrusionOk="0">
                    <a:moveTo>
                      <a:pt x="2420" y="0"/>
                    </a:moveTo>
                    <a:lnTo>
                      <a:pt x="2420" y="0"/>
                    </a:lnTo>
                    <a:cubicBezTo>
                      <a:pt x="563" y="1606"/>
                      <a:pt x="396" y="4380"/>
                      <a:pt x="375" y="6841"/>
                    </a:cubicBezTo>
                    <a:cubicBezTo>
                      <a:pt x="355" y="9824"/>
                      <a:pt x="375" y="12807"/>
                      <a:pt x="375" y="15789"/>
                    </a:cubicBezTo>
                    <a:lnTo>
                      <a:pt x="375" y="16478"/>
                    </a:lnTo>
                    <a:lnTo>
                      <a:pt x="375" y="17166"/>
                    </a:lnTo>
                    <a:cubicBezTo>
                      <a:pt x="375" y="21171"/>
                      <a:pt x="355" y="25175"/>
                      <a:pt x="250" y="29180"/>
                    </a:cubicBezTo>
                    <a:cubicBezTo>
                      <a:pt x="229" y="29680"/>
                      <a:pt x="209" y="30181"/>
                      <a:pt x="188" y="30682"/>
                    </a:cubicBezTo>
                    <a:cubicBezTo>
                      <a:pt x="188" y="30828"/>
                      <a:pt x="209" y="30953"/>
                      <a:pt x="188" y="31120"/>
                    </a:cubicBezTo>
                    <a:cubicBezTo>
                      <a:pt x="188" y="31266"/>
                      <a:pt x="188" y="31391"/>
                      <a:pt x="188" y="31516"/>
                    </a:cubicBezTo>
                    <a:cubicBezTo>
                      <a:pt x="83" y="34603"/>
                      <a:pt x="0" y="37669"/>
                      <a:pt x="21" y="40735"/>
                    </a:cubicBezTo>
                    <a:lnTo>
                      <a:pt x="21" y="41444"/>
                    </a:lnTo>
                    <a:cubicBezTo>
                      <a:pt x="42" y="41757"/>
                      <a:pt x="42" y="42049"/>
                      <a:pt x="42" y="42341"/>
                    </a:cubicBezTo>
                    <a:cubicBezTo>
                      <a:pt x="83" y="44677"/>
                      <a:pt x="209" y="46992"/>
                      <a:pt x="459" y="49307"/>
                    </a:cubicBezTo>
                    <a:cubicBezTo>
                      <a:pt x="521" y="49787"/>
                      <a:pt x="584" y="50308"/>
                      <a:pt x="626" y="50767"/>
                    </a:cubicBezTo>
                    <a:cubicBezTo>
                      <a:pt x="688" y="51226"/>
                      <a:pt x="751" y="51664"/>
                      <a:pt x="834" y="52123"/>
                    </a:cubicBezTo>
                    <a:cubicBezTo>
                      <a:pt x="939" y="52853"/>
                      <a:pt x="1064" y="53583"/>
                      <a:pt x="1189" y="54292"/>
                    </a:cubicBezTo>
                    <a:cubicBezTo>
                      <a:pt x="1481" y="55836"/>
                      <a:pt x="1836" y="57379"/>
                      <a:pt x="2148" y="58902"/>
                    </a:cubicBezTo>
                    <a:cubicBezTo>
                      <a:pt x="2190" y="59048"/>
                      <a:pt x="2211" y="59194"/>
                      <a:pt x="2232" y="59319"/>
                    </a:cubicBezTo>
                    <a:cubicBezTo>
                      <a:pt x="2253" y="59402"/>
                      <a:pt x="2274" y="59465"/>
                      <a:pt x="2274" y="59527"/>
                    </a:cubicBezTo>
                    <a:cubicBezTo>
                      <a:pt x="2336" y="59819"/>
                      <a:pt x="2399" y="60111"/>
                      <a:pt x="2440" y="60403"/>
                    </a:cubicBezTo>
                    <a:cubicBezTo>
                      <a:pt x="2545" y="60967"/>
                      <a:pt x="2649" y="61530"/>
                      <a:pt x="2732" y="62093"/>
                    </a:cubicBezTo>
                    <a:cubicBezTo>
                      <a:pt x="2774" y="62385"/>
                      <a:pt x="2816" y="62677"/>
                      <a:pt x="2837" y="62990"/>
                    </a:cubicBezTo>
                    <a:lnTo>
                      <a:pt x="2837" y="63011"/>
                    </a:lnTo>
                    <a:cubicBezTo>
                      <a:pt x="2878" y="63261"/>
                      <a:pt x="2899" y="63490"/>
                      <a:pt x="2920" y="63720"/>
                    </a:cubicBezTo>
                    <a:cubicBezTo>
                      <a:pt x="3045" y="65076"/>
                      <a:pt x="3087" y="66452"/>
                      <a:pt x="3150" y="67808"/>
                    </a:cubicBezTo>
                    <a:cubicBezTo>
                      <a:pt x="3170" y="68246"/>
                      <a:pt x="3170" y="68663"/>
                      <a:pt x="3191" y="69080"/>
                    </a:cubicBezTo>
                    <a:lnTo>
                      <a:pt x="3191" y="69226"/>
                    </a:lnTo>
                    <a:cubicBezTo>
                      <a:pt x="3212" y="69727"/>
                      <a:pt x="3233" y="70206"/>
                      <a:pt x="3275" y="70707"/>
                    </a:cubicBezTo>
                    <a:cubicBezTo>
                      <a:pt x="3337" y="72105"/>
                      <a:pt x="3504" y="73502"/>
                      <a:pt x="3754" y="74879"/>
                    </a:cubicBezTo>
                    <a:cubicBezTo>
                      <a:pt x="3859" y="75421"/>
                      <a:pt x="3984" y="75963"/>
                      <a:pt x="4151" y="76505"/>
                    </a:cubicBezTo>
                    <a:cubicBezTo>
                      <a:pt x="4318" y="77089"/>
                      <a:pt x="4526" y="77653"/>
                      <a:pt x="4776" y="78216"/>
                    </a:cubicBezTo>
                    <a:lnTo>
                      <a:pt x="7196" y="78216"/>
                    </a:lnTo>
                    <a:cubicBezTo>
                      <a:pt x="7196" y="78195"/>
                      <a:pt x="7196" y="78195"/>
                      <a:pt x="7196" y="78174"/>
                    </a:cubicBezTo>
                    <a:cubicBezTo>
                      <a:pt x="7238" y="78091"/>
                      <a:pt x="7259" y="77986"/>
                      <a:pt x="7279" y="77882"/>
                    </a:cubicBezTo>
                    <a:cubicBezTo>
                      <a:pt x="7279" y="77861"/>
                      <a:pt x="7300" y="77819"/>
                      <a:pt x="7300" y="77799"/>
                    </a:cubicBezTo>
                    <a:cubicBezTo>
                      <a:pt x="7300" y="77778"/>
                      <a:pt x="7321" y="77736"/>
                      <a:pt x="7321" y="77715"/>
                    </a:cubicBezTo>
                    <a:cubicBezTo>
                      <a:pt x="7321" y="77694"/>
                      <a:pt x="7321" y="77694"/>
                      <a:pt x="7321" y="77694"/>
                    </a:cubicBezTo>
                    <a:cubicBezTo>
                      <a:pt x="7342" y="77632"/>
                      <a:pt x="7342" y="77611"/>
                      <a:pt x="7363" y="77527"/>
                    </a:cubicBezTo>
                    <a:cubicBezTo>
                      <a:pt x="7384" y="77423"/>
                      <a:pt x="7405" y="77340"/>
                      <a:pt x="7425" y="77235"/>
                    </a:cubicBezTo>
                    <a:cubicBezTo>
                      <a:pt x="7446" y="77131"/>
                      <a:pt x="7467" y="77048"/>
                      <a:pt x="7488" y="76923"/>
                    </a:cubicBezTo>
                    <a:cubicBezTo>
                      <a:pt x="7509" y="76797"/>
                      <a:pt x="7551" y="76693"/>
                      <a:pt x="7571" y="76568"/>
                    </a:cubicBezTo>
                    <a:cubicBezTo>
                      <a:pt x="7634" y="76234"/>
                      <a:pt x="7676" y="75901"/>
                      <a:pt x="7717" y="75567"/>
                    </a:cubicBezTo>
                    <a:cubicBezTo>
                      <a:pt x="7759" y="75337"/>
                      <a:pt x="7801" y="75108"/>
                      <a:pt x="7822" y="74879"/>
                    </a:cubicBezTo>
                    <a:cubicBezTo>
                      <a:pt x="7884" y="74336"/>
                      <a:pt x="7926" y="73794"/>
                      <a:pt x="7968" y="73231"/>
                    </a:cubicBezTo>
                    <a:cubicBezTo>
                      <a:pt x="8009" y="72501"/>
                      <a:pt x="8009" y="71771"/>
                      <a:pt x="8009" y="71020"/>
                    </a:cubicBezTo>
                    <a:cubicBezTo>
                      <a:pt x="8009" y="70770"/>
                      <a:pt x="8009" y="70498"/>
                      <a:pt x="7989" y="70248"/>
                    </a:cubicBezTo>
                    <a:cubicBezTo>
                      <a:pt x="7989" y="70081"/>
                      <a:pt x="7968" y="69914"/>
                      <a:pt x="7968" y="69748"/>
                    </a:cubicBezTo>
                    <a:lnTo>
                      <a:pt x="7968" y="69560"/>
                    </a:lnTo>
                    <a:cubicBezTo>
                      <a:pt x="7968" y="69539"/>
                      <a:pt x="7968" y="69518"/>
                      <a:pt x="7968" y="69497"/>
                    </a:cubicBezTo>
                    <a:cubicBezTo>
                      <a:pt x="7926" y="68913"/>
                      <a:pt x="7905" y="68308"/>
                      <a:pt x="7843" y="67704"/>
                    </a:cubicBezTo>
                    <a:cubicBezTo>
                      <a:pt x="7822" y="67537"/>
                      <a:pt x="7801" y="67370"/>
                      <a:pt x="7801" y="67203"/>
                    </a:cubicBezTo>
                    <a:cubicBezTo>
                      <a:pt x="7780" y="67057"/>
                      <a:pt x="7780" y="66890"/>
                      <a:pt x="7759" y="66744"/>
                    </a:cubicBezTo>
                    <a:cubicBezTo>
                      <a:pt x="7613" y="65180"/>
                      <a:pt x="7405" y="63616"/>
                      <a:pt x="7196" y="62051"/>
                    </a:cubicBezTo>
                    <a:cubicBezTo>
                      <a:pt x="7175" y="61905"/>
                      <a:pt x="7154" y="61759"/>
                      <a:pt x="7133" y="61613"/>
                    </a:cubicBezTo>
                    <a:cubicBezTo>
                      <a:pt x="7113" y="61509"/>
                      <a:pt x="7092" y="61405"/>
                      <a:pt x="7092" y="61321"/>
                    </a:cubicBezTo>
                    <a:cubicBezTo>
                      <a:pt x="7050" y="61071"/>
                      <a:pt x="7029" y="60841"/>
                      <a:pt x="6987" y="60591"/>
                    </a:cubicBezTo>
                    <a:cubicBezTo>
                      <a:pt x="6841" y="59444"/>
                      <a:pt x="6695" y="58297"/>
                      <a:pt x="6570" y="57171"/>
                    </a:cubicBezTo>
                    <a:cubicBezTo>
                      <a:pt x="6362" y="55147"/>
                      <a:pt x="6216" y="53124"/>
                      <a:pt x="6111" y="51080"/>
                    </a:cubicBezTo>
                    <a:cubicBezTo>
                      <a:pt x="6090" y="50454"/>
                      <a:pt x="6070" y="49787"/>
                      <a:pt x="6049" y="49140"/>
                    </a:cubicBezTo>
                    <a:lnTo>
                      <a:pt x="6049" y="49015"/>
                    </a:lnTo>
                    <a:cubicBezTo>
                      <a:pt x="6007" y="47493"/>
                      <a:pt x="5986" y="45949"/>
                      <a:pt x="5986" y="44427"/>
                    </a:cubicBezTo>
                    <a:cubicBezTo>
                      <a:pt x="5965" y="42466"/>
                      <a:pt x="5986" y="40526"/>
                      <a:pt x="5986" y="38587"/>
                    </a:cubicBezTo>
                    <a:lnTo>
                      <a:pt x="5986" y="38441"/>
                    </a:lnTo>
                    <a:cubicBezTo>
                      <a:pt x="6007" y="36730"/>
                      <a:pt x="6007" y="35020"/>
                      <a:pt x="6007" y="33310"/>
                    </a:cubicBezTo>
                    <a:lnTo>
                      <a:pt x="6007" y="33226"/>
                    </a:lnTo>
                    <a:lnTo>
                      <a:pt x="6007" y="32705"/>
                    </a:lnTo>
                    <a:lnTo>
                      <a:pt x="6007" y="32058"/>
                    </a:lnTo>
                    <a:cubicBezTo>
                      <a:pt x="5986" y="31036"/>
                      <a:pt x="5986" y="29993"/>
                      <a:pt x="5944" y="28971"/>
                    </a:cubicBezTo>
                    <a:cubicBezTo>
                      <a:pt x="5944" y="28658"/>
                      <a:pt x="5924" y="28366"/>
                      <a:pt x="5924" y="28053"/>
                    </a:cubicBezTo>
                    <a:cubicBezTo>
                      <a:pt x="5924" y="27782"/>
                      <a:pt x="5903" y="27532"/>
                      <a:pt x="5903" y="27261"/>
                    </a:cubicBezTo>
                    <a:cubicBezTo>
                      <a:pt x="5882" y="26969"/>
                      <a:pt x="5882" y="26677"/>
                      <a:pt x="5861" y="26385"/>
                    </a:cubicBezTo>
                    <a:cubicBezTo>
                      <a:pt x="5861" y="26260"/>
                      <a:pt x="5861" y="26093"/>
                      <a:pt x="5840" y="26009"/>
                    </a:cubicBezTo>
                    <a:cubicBezTo>
                      <a:pt x="5819" y="25926"/>
                      <a:pt x="5819" y="25843"/>
                      <a:pt x="5819" y="25759"/>
                    </a:cubicBezTo>
                    <a:lnTo>
                      <a:pt x="5819" y="25592"/>
                    </a:lnTo>
                    <a:cubicBezTo>
                      <a:pt x="5673" y="22443"/>
                      <a:pt x="5340" y="19314"/>
                      <a:pt x="4818" y="16186"/>
                    </a:cubicBezTo>
                    <a:cubicBezTo>
                      <a:pt x="4756" y="15914"/>
                      <a:pt x="4714" y="15643"/>
                      <a:pt x="4651" y="15351"/>
                    </a:cubicBezTo>
                    <a:cubicBezTo>
                      <a:pt x="4610" y="15122"/>
                      <a:pt x="4568" y="14872"/>
                      <a:pt x="4505" y="14621"/>
                    </a:cubicBezTo>
                    <a:cubicBezTo>
                      <a:pt x="4338" y="13766"/>
                      <a:pt x="4151" y="12911"/>
                      <a:pt x="3942" y="12056"/>
                    </a:cubicBezTo>
                    <a:cubicBezTo>
                      <a:pt x="2941" y="8093"/>
                      <a:pt x="1481" y="3984"/>
                      <a:pt x="2420"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0" name="Google Shape;1300;p16"/>
              <p:cNvSpPr/>
              <p:nvPr/>
            </p:nvSpPr>
            <p:spPr>
              <a:xfrm>
                <a:off x="8411000" y="2170350"/>
                <a:ext cx="207050" cy="1966350"/>
              </a:xfrm>
              <a:custGeom>
                <a:avLst/>
                <a:gdLst/>
                <a:ahLst/>
                <a:cxnLst/>
                <a:rect l="l" t="t" r="r" b="b"/>
                <a:pathLst>
                  <a:path w="8282" h="78654" extrusionOk="0">
                    <a:moveTo>
                      <a:pt x="2796" y="0"/>
                    </a:moveTo>
                    <a:lnTo>
                      <a:pt x="2441" y="313"/>
                    </a:lnTo>
                    <a:cubicBezTo>
                      <a:pt x="1482" y="1126"/>
                      <a:pt x="960" y="2232"/>
                      <a:pt x="689" y="3462"/>
                    </a:cubicBezTo>
                    <a:cubicBezTo>
                      <a:pt x="439" y="4714"/>
                      <a:pt x="314" y="5986"/>
                      <a:pt x="335" y="7258"/>
                    </a:cubicBezTo>
                    <a:cubicBezTo>
                      <a:pt x="314" y="9949"/>
                      <a:pt x="314" y="12661"/>
                      <a:pt x="335" y="15309"/>
                    </a:cubicBezTo>
                    <a:lnTo>
                      <a:pt x="335" y="16227"/>
                    </a:lnTo>
                    <a:lnTo>
                      <a:pt x="335" y="16936"/>
                    </a:lnTo>
                    <a:cubicBezTo>
                      <a:pt x="335" y="21108"/>
                      <a:pt x="335" y="25384"/>
                      <a:pt x="209" y="29597"/>
                    </a:cubicBezTo>
                    <a:cubicBezTo>
                      <a:pt x="209" y="29910"/>
                      <a:pt x="189" y="30243"/>
                      <a:pt x="189" y="30556"/>
                    </a:cubicBezTo>
                    <a:lnTo>
                      <a:pt x="189" y="31036"/>
                    </a:lnTo>
                    <a:cubicBezTo>
                      <a:pt x="189" y="31203"/>
                      <a:pt x="189" y="31328"/>
                      <a:pt x="168" y="31474"/>
                    </a:cubicBezTo>
                    <a:lnTo>
                      <a:pt x="168" y="31641"/>
                    </a:lnTo>
                    <a:cubicBezTo>
                      <a:pt x="84" y="34665"/>
                      <a:pt x="1" y="37627"/>
                      <a:pt x="1" y="40547"/>
                    </a:cubicBezTo>
                    <a:lnTo>
                      <a:pt x="1" y="41152"/>
                    </a:lnTo>
                    <a:lnTo>
                      <a:pt x="1" y="41861"/>
                    </a:lnTo>
                    <a:cubicBezTo>
                      <a:pt x="1" y="41882"/>
                      <a:pt x="1" y="41903"/>
                      <a:pt x="1" y="41903"/>
                    </a:cubicBezTo>
                    <a:cubicBezTo>
                      <a:pt x="1" y="42779"/>
                      <a:pt x="22" y="43655"/>
                      <a:pt x="63" y="44510"/>
                    </a:cubicBezTo>
                    <a:cubicBezTo>
                      <a:pt x="147" y="46742"/>
                      <a:pt x="335" y="48973"/>
                      <a:pt x="606" y="51226"/>
                    </a:cubicBezTo>
                    <a:cubicBezTo>
                      <a:pt x="668" y="51664"/>
                      <a:pt x="731" y="52102"/>
                      <a:pt x="793" y="52561"/>
                    </a:cubicBezTo>
                    <a:cubicBezTo>
                      <a:pt x="867" y="52985"/>
                      <a:pt x="925" y="53410"/>
                      <a:pt x="1009" y="53834"/>
                    </a:cubicBezTo>
                    <a:lnTo>
                      <a:pt x="1009" y="53834"/>
                    </a:lnTo>
                    <a:cubicBezTo>
                      <a:pt x="1014" y="53890"/>
                      <a:pt x="1018" y="53945"/>
                      <a:pt x="1023" y="54000"/>
                    </a:cubicBezTo>
                    <a:cubicBezTo>
                      <a:pt x="1065" y="54271"/>
                      <a:pt x="1127" y="54501"/>
                      <a:pt x="1169" y="54751"/>
                    </a:cubicBezTo>
                    <a:cubicBezTo>
                      <a:pt x="1357" y="55690"/>
                      <a:pt x="1544" y="56649"/>
                      <a:pt x="1753" y="57567"/>
                    </a:cubicBezTo>
                    <a:cubicBezTo>
                      <a:pt x="1920" y="58359"/>
                      <a:pt x="2087" y="59152"/>
                      <a:pt x="2254" y="59965"/>
                    </a:cubicBezTo>
                    <a:cubicBezTo>
                      <a:pt x="2316" y="60257"/>
                      <a:pt x="2358" y="60570"/>
                      <a:pt x="2420" y="60862"/>
                    </a:cubicBezTo>
                    <a:cubicBezTo>
                      <a:pt x="2420" y="60883"/>
                      <a:pt x="2420" y="60904"/>
                      <a:pt x="2441" y="60925"/>
                    </a:cubicBezTo>
                    <a:cubicBezTo>
                      <a:pt x="2462" y="61092"/>
                      <a:pt x="2483" y="61258"/>
                      <a:pt x="2525" y="61425"/>
                    </a:cubicBezTo>
                    <a:cubicBezTo>
                      <a:pt x="2566" y="61634"/>
                      <a:pt x="2608" y="61863"/>
                      <a:pt x="2629" y="62072"/>
                    </a:cubicBezTo>
                    <a:cubicBezTo>
                      <a:pt x="2650" y="62239"/>
                      <a:pt x="2692" y="62385"/>
                      <a:pt x="2712" y="62552"/>
                    </a:cubicBezTo>
                    <a:cubicBezTo>
                      <a:pt x="2754" y="62844"/>
                      <a:pt x="2775" y="63136"/>
                      <a:pt x="2817" y="63428"/>
                    </a:cubicBezTo>
                    <a:lnTo>
                      <a:pt x="2817" y="63469"/>
                    </a:lnTo>
                    <a:cubicBezTo>
                      <a:pt x="2942" y="64471"/>
                      <a:pt x="3004" y="65513"/>
                      <a:pt x="3046" y="66535"/>
                    </a:cubicBezTo>
                    <a:cubicBezTo>
                      <a:pt x="3067" y="66994"/>
                      <a:pt x="3088" y="67432"/>
                      <a:pt x="3109" y="67870"/>
                    </a:cubicBezTo>
                    <a:cubicBezTo>
                      <a:pt x="3109" y="67995"/>
                      <a:pt x="3109" y="68100"/>
                      <a:pt x="3109" y="68225"/>
                    </a:cubicBezTo>
                    <a:lnTo>
                      <a:pt x="3109" y="68371"/>
                    </a:lnTo>
                    <a:cubicBezTo>
                      <a:pt x="3130" y="68809"/>
                      <a:pt x="3150" y="69226"/>
                      <a:pt x="3171" y="69664"/>
                    </a:cubicBezTo>
                    <a:cubicBezTo>
                      <a:pt x="3213" y="70915"/>
                      <a:pt x="3296" y="72188"/>
                      <a:pt x="3442" y="73439"/>
                    </a:cubicBezTo>
                    <a:cubicBezTo>
                      <a:pt x="3505" y="73856"/>
                      <a:pt x="3547" y="74274"/>
                      <a:pt x="3630" y="74691"/>
                    </a:cubicBezTo>
                    <a:cubicBezTo>
                      <a:pt x="3651" y="74878"/>
                      <a:pt x="3693" y="75087"/>
                      <a:pt x="3734" y="75275"/>
                    </a:cubicBezTo>
                    <a:cubicBezTo>
                      <a:pt x="3797" y="75650"/>
                      <a:pt x="3880" y="76026"/>
                      <a:pt x="3985" y="76401"/>
                    </a:cubicBezTo>
                    <a:cubicBezTo>
                      <a:pt x="3985" y="76422"/>
                      <a:pt x="3985" y="76422"/>
                      <a:pt x="3985" y="76422"/>
                    </a:cubicBezTo>
                    <a:cubicBezTo>
                      <a:pt x="4047" y="76630"/>
                      <a:pt x="4089" y="76818"/>
                      <a:pt x="4152" y="77027"/>
                    </a:cubicBezTo>
                    <a:cubicBezTo>
                      <a:pt x="4318" y="77569"/>
                      <a:pt x="4506" y="78111"/>
                      <a:pt x="4736" y="78633"/>
                    </a:cubicBezTo>
                    <a:lnTo>
                      <a:pt x="5048" y="78633"/>
                    </a:lnTo>
                    <a:cubicBezTo>
                      <a:pt x="4798" y="78028"/>
                      <a:pt x="4590" y="77423"/>
                      <a:pt x="4402" y="76797"/>
                    </a:cubicBezTo>
                    <a:cubicBezTo>
                      <a:pt x="4277" y="76297"/>
                      <a:pt x="4152" y="75796"/>
                      <a:pt x="4047" y="75275"/>
                    </a:cubicBezTo>
                    <a:cubicBezTo>
                      <a:pt x="3797" y="73898"/>
                      <a:pt x="3630" y="72501"/>
                      <a:pt x="3547" y="71103"/>
                    </a:cubicBezTo>
                    <a:cubicBezTo>
                      <a:pt x="3526" y="70623"/>
                      <a:pt x="3505" y="70123"/>
                      <a:pt x="3484" y="69643"/>
                    </a:cubicBezTo>
                    <a:cubicBezTo>
                      <a:pt x="3463" y="69205"/>
                      <a:pt x="3442" y="68788"/>
                      <a:pt x="3422" y="68350"/>
                    </a:cubicBezTo>
                    <a:cubicBezTo>
                      <a:pt x="3380" y="67182"/>
                      <a:pt x="3338" y="65993"/>
                      <a:pt x="3255" y="64804"/>
                    </a:cubicBezTo>
                    <a:cubicBezTo>
                      <a:pt x="3234" y="64575"/>
                      <a:pt x="3213" y="64345"/>
                      <a:pt x="3192" y="64116"/>
                    </a:cubicBezTo>
                    <a:cubicBezTo>
                      <a:pt x="3171" y="63887"/>
                      <a:pt x="3150" y="63657"/>
                      <a:pt x="3130" y="63407"/>
                    </a:cubicBezTo>
                    <a:cubicBezTo>
                      <a:pt x="3130" y="63386"/>
                      <a:pt x="3130" y="63365"/>
                      <a:pt x="3130" y="63344"/>
                    </a:cubicBezTo>
                    <a:cubicBezTo>
                      <a:pt x="2984" y="62197"/>
                      <a:pt x="2796" y="61050"/>
                      <a:pt x="2566" y="59924"/>
                    </a:cubicBezTo>
                    <a:cubicBezTo>
                      <a:pt x="2525" y="59715"/>
                      <a:pt x="2483" y="59506"/>
                      <a:pt x="2441" y="59319"/>
                    </a:cubicBezTo>
                    <a:cubicBezTo>
                      <a:pt x="2400" y="59110"/>
                      <a:pt x="2379" y="58964"/>
                      <a:pt x="2337" y="58797"/>
                    </a:cubicBezTo>
                    <a:cubicBezTo>
                      <a:pt x="2337" y="58776"/>
                      <a:pt x="2337" y="58756"/>
                      <a:pt x="2337" y="58735"/>
                    </a:cubicBezTo>
                    <a:cubicBezTo>
                      <a:pt x="2233" y="58318"/>
                      <a:pt x="2149" y="57900"/>
                      <a:pt x="2066" y="57483"/>
                    </a:cubicBezTo>
                    <a:cubicBezTo>
                      <a:pt x="1878" y="56566"/>
                      <a:pt x="1670" y="55627"/>
                      <a:pt x="1482" y="54688"/>
                    </a:cubicBezTo>
                    <a:cubicBezTo>
                      <a:pt x="1252" y="53499"/>
                      <a:pt x="1085" y="52331"/>
                      <a:pt x="919" y="51184"/>
                    </a:cubicBezTo>
                    <a:lnTo>
                      <a:pt x="919" y="51184"/>
                    </a:lnTo>
                    <a:cubicBezTo>
                      <a:pt x="919" y="51184"/>
                      <a:pt x="919" y="51184"/>
                      <a:pt x="919" y="51184"/>
                    </a:cubicBezTo>
                    <a:cubicBezTo>
                      <a:pt x="856" y="50684"/>
                      <a:pt x="793" y="50204"/>
                      <a:pt x="752" y="49703"/>
                    </a:cubicBezTo>
                    <a:cubicBezTo>
                      <a:pt x="689" y="49078"/>
                      <a:pt x="627" y="48452"/>
                      <a:pt x="585" y="47847"/>
                    </a:cubicBezTo>
                    <a:cubicBezTo>
                      <a:pt x="481" y="46596"/>
                      <a:pt x="418" y="45365"/>
                      <a:pt x="355" y="44114"/>
                    </a:cubicBezTo>
                    <a:cubicBezTo>
                      <a:pt x="355" y="43655"/>
                      <a:pt x="335" y="43175"/>
                      <a:pt x="335" y="42716"/>
                    </a:cubicBezTo>
                    <a:cubicBezTo>
                      <a:pt x="335" y="42424"/>
                      <a:pt x="314" y="42111"/>
                      <a:pt x="314" y="41819"/>
                    </a:cubicBezTo>
                    <a:cubicBezTo>
                      <a:pt x="272" y="38732"/>
                      <a:pt x="355" y="35604"/>
                      <a:pt x="460" y="32413"/>
                    </a:cubicBezTo>
                    <a:cubicBezTo>
                      <a:pt x="460" y="32267"/>
                      <a:pt x="460" y="32141"/>
                      <a:pt x="460" y="32016"/>
                    </a:cubicBezTo>
                    <a:cubicBezTo>
                      <a:pt x="481" y="31870"/>
                      <a:pt x="460" y="31766"/>
                      <a:pt x="460" y="31641"/>
                    </a:cubicBezTo>
                    <a:lnTo>
                      <a:pt x="460" y="31599"/>
                    </a:lnTo>
                    <a:cubicBezTo>
                      <a:pt x="481" y="30932"/>
                      <a:pt x="501" y="30264"/>
                      <a:pt x="522" y="29597"/>
                    </a:cubicBezTo>
                    <a:cubicBezTo>
                      <a:pt x="627" y="25822"/>
                      <a:pt x="647" y="22005"/>
                      <a:pt x="647" y="18229"/>
                    </a:cubicBezTo>
                    <a:lnTo>
                      <a:pt x="647" y="16895"/>
                    </a:lnTo>
                    <a:lnTo>
                      <a:pt x="647" y="15309"/>
                    </a:lnTo>
                    <a:lnTo>
                      <a:pt x="647" y="7258"/>
                    </a:lnTo>
                    <a:cubicBezTo>
                      <a:pt x="668" y="5006"/>
                      <a:pt x="814" y="2482"/>
                      <a:pt x="2295" y="876"/>
                    </a:cubicBezTo>
                    <a:lnTo>
                      <a:pt x="2295" y="876"/>
                    </a:lnTo>
                    <a:cubicBezTo>
                      <a:pt x="1670" y="4130"/>
                      <a:pt x="2546" y="7467"/>
                      <a:pt x="3422" y="10679"/>
                    </a:cubicBezTo>
                    <a:cubicBezTo>
                      <a:pt x="3588" y="11305"/>
                      <a:pt x="3755" y="11910"/>
                      <a:pt x="3901" y="12514"/>
                    </a:cubicBezTo>
                    <a:cubicBezTo>
                      <a:pt x="4152" y="13599"/>
                      <a:pt x="4423" y="14705"/>
                      <a:pt x="4610" y="15789"/>
                    </a:cubicBezTo>
                    <a:cubicBezTo>
                      <a:pt x="4673" y="16081"/>
                      <a:pt x="4715" y="16373"/>
                      <a:pt x="4777" y="16644"/>
                    </a:cubicBezTo>
                    <a:cubicBezTo>
                      <a:pt x="4840" y="16999"/>
                      <a:pt x="4882" y="17333"/>
                      <a:pt x="4944" y="17687"/>
                    </a:cubicBezTo>
                    <a:cubicBezTo>
                      <a:pt x="5320" y="20127"/>
                      <a:pt x="5570" y="22568"/>
                      <a:pt x="5737" y="25029"/>
                    </a:cubicBezTo>
                    <a:lnTo>
                      <a:pt x="5778" y="25801"/>
                    </a:lnTo>
                    <a:cubicBezTo>
                      <a:pt x="5778" y="25884"/>
                      <a:pt x="5778" y="25968"/>
                      <a:pt x="5778" y="26051"/>
                    </a:cubicBezTo>
                    <a:cubicBezTo>
                      <a:pt x="5778" y="26197"/>
                      <a:pt x="5799" y="26322"/>
                      <a:pt x="5799" y="26468"/>
                    </a:cubicBezTo>
                    <a:lnTo>
                      <a:pt x="5799" y="26614"/>
                    </a:lnTo>
                    <a:cubicBezTo>
                      <a:pt x="5820" y="26990"/>
                      <a:pt x="5841" y="27344"/>
                      <a:pt x="5862" y="27699"/>
                    </a:cubicBezTo>
                    <a:cubicBezTo>
                      <a:pt x="5862" y="27699"/>
                      <a:pt x="5862" y="27699"/>
                      <a:pt x="5862" y="27699"/>
                    </a:cubicBezTo>
                    <a:lnTo>
                      <a:pt x="5862" y="27699"/>
                    </a:lnTo>
                    <a:cubicBezTo>
                      <a:pt x="5862" y="27949"/>
                      <a:pt x="5883" y="28220"/>
                      <a:pt x="5883" y="28470"/>
                    </a:cubicBezTo>
                    <a:cubicBezTo>
                      <a:pt x="5945" y="30014"/>
                      <a:pt x="5966" y="31557"/>
                      <a:pt x="5966" y="33101"/>
                    </a:cubicBezTo>
                    <a:lnTo>
                      <a:pt x="5966" y="33601"/>
                    </a:lnTo>
                    <a:lnTo>
                      <a:pt x="5966" y="34039"/>
                    </a:lnTo>
                    <a:lnTo>
                      <a:pt x="5966" y="35771"/>
                    </a:lnTo>
                    <a:lnTo>
                      <a:pt x="5966" y="38837"/>
                    </a:lnTo>
                    <a:lnTo>
                      <a:pt x="5966" y="39024"/>
                    </a:lnTo>
                    <a:lnTo>
                      <a:pt x="5966" y="39275"/>
                    </a:lnTo>
                    <a:lnTo>
                      <a:pt x="5966" y="40943"/>
                    </a:lnTo>
                    <a:cubicBezTo>
                      <a:pt x="5945" y="43738"/>
                      <a:pt x="5945" y="46575"/>
                      <a:pt x="6029" y="49411"/>
                    </a:cubicBezTo>
                    <a:lnTo>
                      <a:pt x="6029" y="49599"/>
                    </a:lnTo>
                    <a:cubicBezTo>
                      <a:pt x="6070" y="50934"/>
                      <a:pt x="6133" y="52269"/>
                      <a:pt x="6216" y="53604"/>
                    </a:cubicBezTo>
                    <a:cubicBezTo>
                      <a:pt x="6300" y="54959"/>
                      <a:pt x="6404" y="56294"/>
                      <a:pt x="6550" y="57629"/>
                    </a:cubicBezTo>
                    <a:cubicBezTo>
                      <a:pt x="6696" y="59006"/>
                      <a:pt x="6884" y="60403"/>
                      <a:pt x="7072" y="61780"/>
                    </a:cubicBezTo>
                    <a:cubicBezTo>
                      <a:pt x="7072" y="61842"/>
                      <a:pt x="7072" y="61905"/>
                      <a:pt x="7093" y="61947"/>
                    </a:cubicBezTo>
                    <a:cubicBezTo>
                      <a:pt x="7113" y="62134"/>
                      <a:pt x="7134" y="62301"/>
                      <a:pt x="7155" y="62468"/>
                    </a:cubicBezTo>
                    <a:cubicBezTo>
                      <a:pt x="7197" y="62718"/>
                      <a:pt x="7218" y="62969"/>
                      <a:pt x="7259" y="63198"/>
                    </a:cubicBezTo>
                    <a:cubicBezTo>
                      <a:pt x="7447" y="64679"/>
                      <a:pt x="7635" y="66160"/>
                      <a:pt x="7781" y="67641"/>
                    </a:cubicBezTo>
                    <a:cubicBezTo>
                      <a:pt x="7781" y="67808"/>
                      <a:pt x="7802" y="67975"/>
                      <a:pt x="7823" y="68141"/>
                    </a:cubicBezTo>
                    <a:cubicBezTo>
                      <a:pt x="7843" y="68308"/>
                      <a:pt x="7843" y="68496"/>
                      <a:pt x="7864" y="68684"/>
                    </a:cubicBezTo>
                    <a:cubicBezTo>
                      <a:pt x="7885" y="69122"/>
                      <a:pt x="7927" y="69539"/>
                      <a:pt x="7948" y="69977"/>
                    </a:cubicBezTo>
                    <a:lnTo>
                      <a:pt x="7948" y="70248"/>
                    </a:lnTo>
                    <a:cubicBezTo>
                      <a:pt x="7948" y="70394"/>
                      <a:pt x="7948" y="70540"/>
                      <a:pt x="7948" y="70707"/>
                    </a:cubicBezTo>
                    <a:cubicBezTo>
                      <a:pt x="7948" y="70957"/>
                      <a:pt x="7969" y="71207"/>
                      <a:pt x="7969" y="71458"/>
                    </a:cubicBezTo>
                    <a:lnTo>
                      <a:pt x="7969" y="72334"/>
                    </a:lnTo>
                    <a:cubicBezTo>
                      <a:pt x="7948" y="73314"/>
                      <a:pt x="7885" y="74315"/>
                      <a:pt x="7781" y="75296"/>
                    </a:cubicBezTo>
                    <a:cubicBezTo>
                      <a:pt x="7739" y="75713"/>
                      <a:pt x="7677" y="76130"/>
                      <a:pt x="7593" y="76547"/>
                    </a:cubicBezTo>
                    <a:cubicBezTo>
                      <a:pt x="7572" y="76693"/>
                      <a:pt x="7551" y="76839"/>
                      <a:pt x="7531" y="76985"/>
                    </a:cubicBezTo>
                    <a:cubicBezTo>
                      <a:pt x="7489" y="77110"/>
                      <a:pt x="7489" y="77214"/>
                      <a:pt x="7447" y="77340"/>
                    </a:cubicBezTo>
                    <a:cubicBezTo>
                      <a:pt x="7426" y="77444"/>
                      <a:pt x="7405" y="77548"/>
                      <a:pt x="7385" y="77652"/>
                    </a:cubicBezTo>
                    <a:cubicBezTo>
                      <a:pt x="7364" y="77736"/>
                      <a:pt x="7343" y="77819"/>
                      <a:pt x="7343" y="77903"/>
                    </a:cubicBezTo>
                    <a:cubicBezTo>
                      <a:pt x="7322" y="77924"/>
                      <a:pt x="7322" y="77944"/>
                      <a:pt x="7322" y="77965"/>
                    </a:cubicBezTo>
                    <a:cubicBezTo>
                      <a:pt x="7322" y="78007"/>
                      <a:pt x="7301" y="78049"/>
                      <a:pt x="7280" y="78090"/>
                    </a:cubicBezTo>
                    <a:cubicBezTo>
                      <a:pt x="7280" y="78132"/>
                      <a:pt x="7259" y="78236"/>
                      <a:pt x="7239" y="78320"/>
                    </a:cubicBezTo>
                    <a:cubicBezTo>
                      <a:pt x="7218" y="78382"/>
                      <a:pt x="7197" y="78445"/>
                      <a:pt x="7176" y="78508"/>
                    </a:cubicBezTo>
                    <a:cubicBezTo>
                      <a:pt x="7155" y="78570"/>
                      <a:pt x="7155" y="78612"/>
                      <a:pt x="7134" y="78654"/>
                    </a:cubicBezTo>
                    <a:lnTo>
                      <a:pt x="7468" y="78654"/>
                    </a:lnTo>
                    <a:cubicBezTo>
                      <a:pt x="7468" y="78591"/>
                      <a:pt x="7489" y="78549"/>
                      <a:pt x="7510" y="78487"/>
                    </a:cubicBezTo>
                    <a:cubicBezTo>
                      <a:pt x="7510" y="78424"/>
                      <a:pt x="7551" y="78320"/>
                      <a:pt x="7572" y="78216"/>
                    </a:cubicBezTo>
                    <a:cubicBezTo>
                      <a:pt x="7572" y="78216"/>
                      <a:pt x="7572" y="78216"/>
                      <a:pt x="7572" y="78195"/>
                    </a:cubicBezTo>
                    <a:cubicBezTo>
                      <a:pt x="7593" y="78132"/>
                      <a:pt x="7614" y="78049"/>
                      <a:pt x="7614" y="77986"/>
                    </a:cubicBezTo>
                    <a:lnTo>
                      <a:pt x="7614" y="77944"/>
                    </a:lnTo>
                    <a:cubicBezTo>
                      <a:pt x="7635" y="77861"/>
                      <a:pt x="7656" y="77757"/>
                      <a:pt x="7677" y="77673"/>
                    </a:cubicBezTo>
                    <a:lnTo>
                      <a:pt x="7760" y="77340"/>
                    </a:lnTo>
                    <a:cubicBezTo>
                      <a:pt x="7781" y="77235"/>
                      <a:pt x="7802" y="77152"/>
                      <a:pt x="7802" y="77048"/>
                    </a:cubicBezTo>
                    <a:cubicBezTo>
                      <a:pt x="7802" y="77048"/>
                      <a:pt x="7802" y="77006"/>
                      <a:pt x="7823" y="76964"/>
                    </a:cubicBezTo>
                    <a:cubicBezTo>
                      <a:pt x="7885" y="76630"/>
                      <a:pt x="7948" y="76297"/>
                      <a:pt x="7989" y="75963"/>
                    </a:cubicBezTo>
                    <a:cubicBezTo>
                      <a:pt x="8031" y="75754"/>
                      <a:pt x="8052" y="75525"/>
                      <a:pt x="8073" y="75296"/>
                    </a:cubicBezTo>
                    <a:cubicBezTo>
                      <a:pt x="8135" y="74774"/>
                      <a:pt x="8177" y="74253"/>
                      <a:pt x="8219" y="73710"/>
                    </a:cubicBezTo>
                    <a:cubicBezTo>
                      <a:pt x="8219" y="73710"/>
                      <a:pt x="8219" y="73690"/>
                      <a:pt x="8219" y="73690"/>
                    </a:cubicBezTo>
                    <a:cubicBezTo>
                      <a:pt x="8219" y="73564"/>
                      <a:pt x="8219" y="73439"/>
                      <a:pt x="8219" y="73335"/>
                    </a:cubicBezTo>
                    <a:cubicBezTo>
                      <a:pt x="8240" y="73064"/>
                      <a:pt x="8240" y="72793"/>
                      <a:pt x="8261" y="72501"/>
                    </a:cubicBezTo>
                    <a:cubicBezTo>
                      <a:pt x="8281" y="71896"/>
                      <a:pt x="8281" y="71291"/>
                      <a:pt x="8261" y="70707"/>
                    </a:cubicBezTo>
                    <a:cubicBezTo>
                      <a:pt x="8261" y="70519"/>
                      <a:pt x="8261" y="70352"/>
                      <a:pt x="8240" y="70165"/>
                    </a:cubicBezTo>
                    <a:cubicBezTo>
                      <a:pt x="8240" y="70123"/>
                      <a:pt x="8240" y="70081"/>
                      <a:pt x="8240" y="70039"/>
                    </a:cubicBezTo>
                    <a:lnTo>
                      <a:pt x="8240" y="69914"/>
                    </a:lnTo>
                    <a:cubicBezTo>
                      <a:pt x="8240" y="69727"/>
                      <a:pt x="8219" y="69560"/>
                      <a:pt x="8219" y="69393"/>
                    </a:cubicBezTo>
                    <a:cubicBezTo>
                      <a:pt x="8177" y="68809"/>
                      <a:pt x="8135" y="68246"/>
                      <a:pt x="8094" y="67662"/>
                    </a:cubicBezTo>
                    <a:cubicBezTo>
                      <a:pt x="8073" y="67516"/>
                      <a:pt x="8052" y="67349"/>
                      <a:pt x="8031" y="67182"/>
                    </a:cubicBezTo>
                    <a:cubicBezTo>
                      <a:pt x="8031" y="67036"/>
                      <a:pt x="8010" y="66890"/>
                      <a:pt x="7989" y="66744"/>
                    </a:cubicBezTo>
                    <a:cubicBezTo>
                      <a:pt x="7843" y="65117"/>
                      <a:pt x="7614" y="63511"/>
                      <a:pt x="7405" y="61905"/>
                    </a:cubicBezTo>
                    <a:cubicBezTo>
                      <a:pt x="7405" y="61863"/>
                      <a:pt x="7385" y="61801"/>
                      <a:pt x="7385" y="61738"/>
                    </a:cubicBezTo>
                    <a:cubicBezTo>
                      <a:pt x="7343" y="61509"/>
                      <a:pt x="7322" y="61258"/>
                      <a:pt x="7280" y="61008"/>
                    </a:cubicBezTo>
                    <a:cubicBezTo>
                      <a:pt x="7239" y="60779"/>
                      <a:pt x="7218" y="60528"/>
                      <a:pt x="7176" y="60278"/>
                    </a:cubicBezTo>
                    <a:cubicBezTo>
                      <a:pt x="7072" y="59381"/>
                      <a:pt x="6946" y="58464"/>
                      <a:pt x="6863" y="57588"/>
                    </a:cubicBezTo>
                    <a:cubicBezTo>
                      <a:pt x="6196" y="51539"/>
                      <a:pt x="6237" y="45302"/>
                      <a:pt x="6279" y="39275"/>
                    </a:cubicBezTo>
                    <a:cubicBezTo>
                      <a:pt x="6300" y="37231"/>
                      <a:pt x="6300" y="35187"/>
                      <a:pt x="6300" y="33143"/>
                    </a:cubicBezTo>
                    <a:lnTo>
                      <a:pt x="6300" y="32538"/>
                    </a:lnTo>
                    <a:cubicBezTo>
                      <a:pt x="6300" y="32517"/>
                      <a:pt x="6300" y="32496"/>
                      <a:pt x="6300" y="32496"/>
                    </a:cubicBezTo>
                    <a:cubicBezTo>
                      <a:pt x="6300" y="31453"/>
                      <a:pt x="6258" y="30410"/>
                      <a:pt x="6237" y="29367"/>
                    </a:cubicBezTo>
                    <a:cubicBezTo>
                      <a:pt x="6237" y="29054"/>
                      <a:pt x="6216" y="28742"/>
                      <a:pt x="6216" y="28429"/>
                    </a:cubicBezTo>
                    <a:cubicBezTo>
                      <a:pt x="6196" y="27991"/>
                      <a:pt x="6175" y="27553"/>
                      <a:pt x="6154" y="27136"/>
                    </a:cubicBezTo>
                    <a:cubicBezTo>
                      <a:pt x="6154" y="27010"/>
                      <a:pt x="6154" y="26864"/>
                      <a:pt x="6133" y="26760"/>
                    </a:cubicBezTo>
                    <a:lnTo>
                      <a:pt x="6133" y="26593"/>
                    </a:lnTo>
                    <a:lnTo>
                      <a:pt x="6133" y="26406"/>
                    </a:lnTo>
                    <a:cubicBezTo>
                      <a:pt x="5987" y="22839"/>
                      <a:pt x="5591" y="19293"/>
                      <a:pt x="4944" y="15789"/>
                    </a:cubicBezTo>
                    <a:cubicBezTo>
                      <a:pt x="4902" y="15539"/>
                      <a:pt x="4861" y="15289"/>
                      <a:pt x="4798" y="15059"/>
                    </a:cubicBezTo>
                    <a:lnTo>
                      <a:pt x="4798" y="15038"/>
                    </a:lnTo>
                    <a:cubicBezTo>
                      <a:pt x="4756" y="14830"/>
                      <a:pt x="4715" y="14600"/>
                      <a:pt x="4673" y="14413"/>
                    </a:cubicBezTo>
                    <a:cubicBezTo>
                      <a:pt x="4527" y="13745"/>
                      <a:pt x="4381" y="13099"/>
                      <a:pt x="4214" y="12452"/>
                    </a:cubicBezTo>
                    <a:cubicBezTo>
                      <a:pt x="4068" y="11847"/>
                      <a:pt x="3901" y="11221"/>
                      <a:pt x="3734" y="10637"/>
                    </a:cubicBezTo>
                    <a:cubicBezTo>
                      <a:pt x="2838" y="7279"/>
                      <a:pt x="1920" y="3817"/>
                      <a:pt x="2712" y="480"/>
                    </a:cubicBezTo>
                    <a:lnTo>
                      <a:pt x="279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1" name="Google Shape;1301;p16"/>
              <p:cNvSpPr/>
              <p:nvPr/>
            </p:nvSpPr>
            <p:spPr>
              <a:xfrm>
                <a:off x="8494450" y="2310075"/>
                <a:ext cx="176275" cy="1825075"/>
              </a:xfrm>
              <a:custGeom>
                <a:avLst/>
                <a:gdLst/>
                <a:ahLst/>
                <a:cxnLst/>
                <a:rect l="l" t="t" r="r" b="b"/>
                <a:pathLst>
                  <a:path w="7051" h="73003" extrusionOk="0">
                    <a:moveTo>
                      <a:pt x="4318" y="1"/>
                    </a:moveTo>
                    <a:lnTo>
                      <a:pt x="4318" y="1"/>
                    </a:lnTo>
                    <a:cubicBezTo>
                      <a:pt x="2399" y="2295"/>
                      <a:pt x="1690" y="5361"/>
                      <a:pt x="1523" y="8323"/>
                    </a:cubicBezTo>
                    <a:cubicBezTo>
                      <a:pt x="1481" y="8698"/>
                      <a:pt x="1460" y="9074"/>
                      <a:pt x="1460" y="9470"/>
                    </a:cubicBezTo>
                    <a:lnTo>
                      <a:pt x="1460" y="9491"/>
                    </a:lnTo>
                    <a:cubicBezTo>
                      <a:pt x="1460" y="9720"/>
                      <a:pt x="1460" y="9971"/>
                      <a:pt x="1460" y="10221"/>
                    </a:cubicBezTo>
                    <a:lnTo>
                      <a:pt x="1460" y="11097"/>
                    </a:lnTo>
                    <a:cubicBezTo>
                      <a:pt x="1481" y="13141"/>
                      <a:pt x="1585" y="15206"/>
                      <a:pt x="1481" y="17250"/>
                    </a:cubicBezTo>
                    <a:cubicBezTo>
                      <a:pt x="1335" y="20107"/>
                      <a:pt x="772" y="22902"/>
                      <a:pt x="417" y="25739"/>
                    </a:cubicBezTo>
                    <a:cubicBezTo>
                      <a:pt x="0" y="28888"/>
                      <a:pt x="21" y="31954"/>
                      <a:pt x="167" y="35000"/>
                    </a:cubicBezTo>
                    <a:cubicBezTo>
                      <a:pt x="209" y="35813"/>
                      <a:pt x="250" y="36627"/>
                      <a:pt x="292" y="37419"/>
                    </a:cubicBezTo>
                    <a:cubicBezTo>
                      <a:pt x="313" y="37711"/>
                      <a:pt x="334" y="38003"/>
                      <a:pt x="355" y="38316"/>
                    </a:cubicBezTo>
                    <a:cubicBezTo>
                      <a:pt x="376" y="38837"/>
                      <a:pt x="417" y="39359"/>
                      <a:pt x="438" y="39880"/>
                    </a:cubicBezTo>
                    <a:cubicBezTo>
                      <a:pt x="459" y="40297"/>
                      <a:pt x="480" y="40715"/>
                      <a:pt x="501" y="41111"/>
                    </a:cubicBezTo>
                    <a:cubicBezTo>
                      <a:pt x="605" y="43009"/>
                      <a:pt x="668" y="44907"/>
                      <a:pt x="605" y="46826"/>
                    </a:cubicBezTo>
                    <a:lnTo>
                      <a:pt x="605" y="47222"/>
                    </a:lnTo>
                    <a:lnTo>
                      <a:pt x="605" y="47243"/>
                    </a:lnTo>
                    <a:lnTo>
                      <a:pt x="605" y="47827"/>
                    </a:lnTo>
                    <a:lnTo>
                      <a:pt x="626" y="48307"/>
                    </a:lnTo>
                    <a:cubicBezTo>
                      <a:pt x="730" y="50142"/>
                      <a:pt x="980" y="51957"/>
                      <a:pt x="1356" y="53751"/>
                    </a:cubicBezTo>
                    <a:cubicBezTo>
                      <a:pt x="1377" y="53813"/>
                      <a:pt x="1377" y="53876"/>
                      <a:pt x="1398" y="53959"/>
                    </a:cubicBezTo>
                    <a:cubicBezTo>
                      <a:pt x="1731" y="55649"/>
                      <a:pt x="2107" y="57338"/>
                      <a:pt x="2420" y="59048"/>
                    </a:cubicBezTo>
                    <a:lnTo>
                      <a:pt x="2420" y="59069"/>
                    </a:lnTo>
                    <a:cubicBezTo>
                      <a:pt x="2420" y="59111"/>
                      <a:pt x="2440" y="59174"/>
                      <a:pt x="2440" y="59215"/>
                    </a:cubicBezTo>
                    <a:cubicBezTo>
                      <a:pt x="2503" y="59632"/>
                      <a:pt x="2566" y="60029"/>
                      <a:pt x="2628" y="60425"/>
                    </a:cubicBezTo>
                    <a:cubicBezTo>
                      <a:pt x="2628" y="60446"/>
                      <a:pt x="2628" y="60446"/>
                      <a:pt x="2628" y="60446"/>
                    </a:cubicBezTo>
                    <a:cubicBezTo>
                      <a:pt x="2691" y="60863"/>
                      <a:pt x="2732" y="61280"/>
                      <a:pt x="2795" y="61697"/>
                    </a:cubicBezTo>
                    <a:cubicBezTo>
                      <a:pt x="2878" y="62511"/>
                      <a:pt x="2920" y="63345"/>
                      <a:pt x="2920" y="64158"/>
                    </a:cubicBezTo>
                    <a:lnTo>
                      <a:pt x="2920" y="65076"/>
                    </a:lnTo>
                    <a:lnTo>
                      <a:pt x="2920" y="65097"/>
                    </a:lnTo>
                    <a:lnTo>
                      <a:pt x="2920" y="65514"/>
                    </a:lnTo>
                    <a:lnTo>
                      <a:pt x="2920" y="65973"/>
                    </a:lnTo>
                    <a:cubicBezTo>
                      <a:pt x="2878" y="67204"/>
                      <a:pt x="2878" y="68413"/>
                      <a:pt x="2941" y="69623"/>
                    </a:cubicBezTo>
                    <a:cubicBezTo>
                      <a:pt x="2983" y="70186"/>
                      <a:pt x="3066" y="70749"/>
                      <a:pt x="3170" y="71292"/>
                    </a:cubicBezTo>
                    <a:cubicBezTo>
                      <a:pt x="3212" y="71417"/>
                      <a:pt x="3233" y="71521"/>
                      <a:pt x="3254" y="71625"/>
                    </a:cubicBezTo>
                    <a:cubicBezTo>
                      <a:pt x="3275" y="71730"/>
                      <a:pt x="3316" y="71834"/>
                      <a:pt x="3337" y="71917"/>
                    </a:cubicBezTo>
                    <a:cubicBezTo>
                      <a:pt x="3379" y="72063"/>
                      <a:pt x="3421" y="72209"/>
                      <a:pt x="3462" y="72355"/>
                    </a:cubicBezTo>
                    <a:cubicBezTo>
                      <a:pt x="3483" y="72418"/>
                      <a:pt x="3504" y="72501"/>
                      <a:pt x="3546" y="72564"/>
                    </a:cubicBezTo>
                    <a:cubicBezTo>
                      <a:pt x="3567" y="72627"/>
                      <a:pt x="3588" y="72668"/>
                      <a:pt x="3629" y="72731"/>
                    </a:cubicBezTo>
                    <a:cubicBezTo>
                      <a:pt x="3650" y="72773"/>
                      <a:pt x="3671" y="72814"/>
                      <a:pt x="3713" y="72856"/>
                    </a:cubicBezTo>
                    <a:cubicBezTo>
                      <a:pt x="3734" y="72898"/>
                      <a:pt x="3755" y="72919"/>
                      <a:pt x="3775" y="72939"/>
                    </a:cubicBezTo>
                    <a:cubicBezTo>
                      <a:pt x="3796" y="72960"/>
                      <a:pt x="3817" y="72981"/>
                      <a:pt x="3838" y="73002"/>
                    </a:cubicBezTo>
                    <a:lnTo>
                      <a:pt x="4881" y="73002"/>
                    </a:lnTo>
                    <a:lnTo>
                      <a:pt x="4943" y="72960"/>
                    </a:lnTo>
                    <a:cubicBezTo>
                      <a:pt x="5215" y="72731"/>
                      <a:pt x="5423" y="72460"/>
                      <a:pt x="5569" y="72147"/>
                    </a:cubicBezTo>
                    <a:cubicBezTo>
                      <a:pt x="5611" y="72063"/>
                      <a:pt x="5632" y="72001"/>
                      <a:pt x="5673" y="71917"/>
                    </a:cubicBezTo>
                    <a:cubicBezTo>
                      <a:pt x="5694" y="71834"/>
                      <a:pt x="5736" y="71751"/>
                      <a:pt x="5757" y="71667"/>
                    </a:cubicBezTo>
                    <a:cubicBezTo>
                      <a:pt x="5778" y="71605"/>
                      <a:pt x="5799" y="71542"/>
                      <a:pt x="5799" y="71500"/>
                    </a:cubicBezTo>
                    <a:cubicBezTo>
                      <a:pt x="5945" y="70916"/>
                      <a:pt x="6070" y="70311"/>
                      <a:pt x="6195" y="69707"/>
                    </a:cubicBezTo>
                    <a:cubicBezTo>
                      <a:pt x="6403" y="68559"/>
                      <a:pt x="6570" y="67371"/>
                      <a:pt x="6716" y="66202"/>
                    </a:cubicBezTo>
                    <a:cubicBezTo>
                      <a:pt x="6737" y="65973"/>
                      <a:pt x="6758" y="65744"/>
                      <a:pt x="6779" y="65535"/>
                    </a:cubicBezTo>
                    <a:cubicBezTo>
                      <a:pt x="6800" y="65347"/>
                      <a:pt x="6821" y="65160"/>
                      <a:pt x="6821" y="64972"/>
                    </a:cubicBezTo>
                    <a:lnTo>
                      <a:pt x="6821" y="64847"/>
                    </a:lnTo>
                    <a:cubicBezTo>
                      <a:pt x="6841" y="64638"/>
                      <a:pt x="6862" y="64430"/>
                      <a:pt x="6883" y="64242"/>
                    </a:cubicBezTo>
                    <a:cubicBezTo>
                      <a:pt x="6883" y="64096"/>
                      <a:pt x="6904" y="63950"/>
                      <a:pt x="6904" y="63804"/>
                    </a:cubicBezTo>
                    <a:cubicBezTo>
                      <a:pt x="6925" y="63616"/>
                      <a:pt x="6925" y="63408"/>
                      <a:pt x="6946" y="63241"/>
                    </a:cubicBezTo>
                    <a:cubicBezTo>
                      <a:pt x="6946" y="63074"/>
                      <a:pt x="6967" y="62928"/>
                      <a:pt x="6967" y="62761"/>
                    </a:cubicBezTo>
                    <a:lnTo>
                      <a:pt x="6967" y="62698"/>
                    </a:lnTo>
                    <a:lnTo>
                      <a:pt x="6967" y="62573"/>
                    </a:lnTo>
                    <a:lnTo>
                      <a:pt x="6967" y="62511"/>
                    </a:lnTo>
                    <a:cubicBezTo>
                      <a:pt x="6987" y="62156"/>
                      <a:pt x="7008" y="61822"/>
                      <a:pt x="7008" y="61489"/>
                    </a:cubicBezTo>
                    <a:lnTo>
                      <a:pt x="7008" y="61468"/>
                    </a:lnTo>
                    <a:cubicBezTo>
                      <a:pt x="7029" y="61072"/>
                      <a:pt x="7050" y="60675"/>
                      <a:pt x="7050" y="60300"/>
                    </a:cubicBezTo>
                    <a:lnTo>
                      <a:pt x="7050" y="59778"/>
                    </a:lnTo>
                    <a:lnTo>
                      <a:pt x="7050" y="59257"/>
                    </a:lnTo>
                    <a:cubicBezTo>
                      <a:pt x="7050" y="57964"/>
                      <a:pt x="7050" y="56671"/>
                      <a:pt x="7008" y="55357"/>
                    </a:cubicBezTo>
                    <a:lnTo>
                      <a:pt x="7008" y="54689"/>
                    </a:lnTo>
                    <a:cubicBezTo>
                      <a:pt x="7008" y="54501"/>
                      <a:pt x="7008" y="54293"/>
                      <a:pt x="7008" y="54084"/>
                    </a:cubicBezTo>
                    <a:lnTo>
                      <a:pt x="7008" y="54043"/>
                    </a:lnTo>
                    <a:lnTo>
                      <a:pt x="7008" y="53563"/>
                    </a:lnTo>
                    <a:lnTo>
                      <a:pt x="7008" y="53021"/>
                    </a:lnTo>
                    <a:cubicBezTo>
                      <a:pt x="7008" y="52770"/>
                      <a:pt x="6987" y="52520"/>
                      <a:pt x="6987" y="52270"/>
                    </a:cubicBezTo>
                    <a:cubicBezTo>
                      <a:pt x="6967" y="51331"/>
                      <a:pt x="6946" y="50393"/>
                      <a:pt x="6925" y="49454"/>
                    </a:cubicBezTo>
                    <a:lnTo>
                      <a:pt x="6925" y="49266"/>
                    </a:lnTo>
                    <a:cubicBezTo>
                      <a:pt x="6800" y="44386"/>
                      <a:pt x="6654" y="39484"/>
                      <a:pt x="6383" y="34603"/>
                    </a:cubicBezTo>
                    <a:cubicBezTo>
                      <a:pt x="6362" y="34520"/>
                      <a:pt x="6362" y="34457"/>
                      <a:pt x="6362" y="34395"/>
                    </a:cubicBezTo>
                    <a:cubicBezTo>
                      <a:pt x="6257" y="32476"/>
                      <a:pt x="6132" y="30578"/>
                      <a:pt x="5965" y="28659"/>
                    </a:cubicBezTo>
                    <a:cubicBezTo>
                      <a:pt x="5819" y="26740"/>
                      <a:pt x="5632" y="24821"/>
                      <a:pt x="5423" y="22902"/>
                    </a:cubicBezTo>
                    <a:cubicBezTo>
                      <a:pt x="5319" y="22026"/>
                      <a:pt x="5215" y="21171"/>
                      <a:pt x="5110" y="20295"/>
                    </a:cubicBezTo>
                    <a:cubicBezTo>
                      <a:pt x="5048" y="19920"/>
                      <a:pt x="5006" y="19523"/>
                      <a:pt x="4964" y="19127"/>
                    </a:cubicBezTo>
                    <a:cubicBezTo>
                      <a:pt x="4923" y="18731"/>
                      <a:pt x="4860" y="18355"/>
                      <a:pt x="4818" y="17959"/>
                    </a:cubicBezTo>
                    <a:cubicBezTo>
                      <a:pt x="4067" y="11973"/>
                      <a:pt x="3421" y="5945"/>
                      <a:pt x="43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2" name="Google Shape;1302;p16"/>
              <p:cNvSpPr/>
              <p:nvPr/>
            </p:nvSpPr>
            <p:spPr>
              <a:xfrm>
                <a:off x="8610200" y="2749650"/>
                <a:ext cx="310275" cy="1383925"/>
              </a:xfrm>
              <a:custGeom>
                <a:avLst/>
                <a:gdLst/>
                <a:ahLst/>
                <a:cxnLst/>
                <a:rect l="l" t="t" r="r" b="b"/>
                <a:pathLst>
                  <a:path w="12411" h="55357" extrusionOk="0">
                    <a:moveTo>
                      <a:pt x="11013" y="1"/>
                    </a:moveTo>
                    <a:lnTo>
                      <a:pt x="11013" y="1"/>
                    </a:lnTo>
                    <a:cubicBezTo>
                      <a:pt x="11076" y="1502"/>
                      <a:pt x="10930" y="3004"/>
                      <a:pt x="10596" y="4464"/>
                    </a:cubicBezTo>
                    <a:cubicBezTo>
                      <a:pt x="10575" y="4527"/>
                      <a:pt x="10575" y="4568"/>
                      <a:pt x="10555" y="4631"/>
                    </a:cubicBezTo>
                    <a:cubicBezTo>
                      <a:pt x="9762" y="8073"/>
                      <a:pt x="8135" y="11389"/>
                      <a:pt x="6925" y="14789"/>
                    </a:cubicBezTo>
                    <a:cubicBezTo>
                      <a:pt x="6842" y="14997"/>
                      <a:pt x="6779" y="15206"/>
                      <a:pt x="6696" y="15456"/>
                    </a:cubicBezTo>
                    <a:cubicBezTo>
                      <a:pt x="6612" y="15686"/>
                      <a:pt x="6529" y="15936"/>
                      <a:pt x="6466" y="16165"/>
                    </a:cubicBezTo>
                    <a:cubicBezTo>
                      <a:pt x="6154" y="17146"/>
                      <a:pt x="5903" y="18147"/>
                      <a:pt x="5695" y="19148"/>
                    </a:cubicBezTo>
                    <a:cubicBezTo>
                      <a:pt x="4923" y="23340"/>
                      <a:pt x="5465" y="27699"/>
                      <a:pt x="4965" y="31954"/>
                    </a:cubicBezTo>
                    <a:cubicBezTo>
                      <a:pt x="4819" y="33102"/>
                      <a:pt x="4610" y="34249"/>
                      <a:pt x="4339" y="35375"/>
                    </a:cubicBezTo>
                    <a:lnTo>
                      <a:pt x="4172" y="36105"/>
                    </a:lnTo>
                    <a:cubicBezTo>
                      <a:pt x="4109" y="36314"/>
                      <a:pt x="4047" y="36543"/>
                      <a:pt x="4005" y="36752"/>
                    </a:cubicBezTo>
                    <a:cubicBezTo>
                      <a:pt x="3817" y="37377"/>
                      <a:pt x="3651" y="38024"/>
                      <a:pt x="3463" y="38650"/>
                    </a:cubicBezTo>
                    <a:cubicBezTo>
                      <a:pt x="3171" y="39630"/>
                      <a:pt x="2837" y="40610"/>
                      <a:pt x="2524" y="41591"/>
                    </a:cubicBezTo>
                    <a:cubicBezTo>
                      <a:pt x="2483" y="41757"/>
                      <a:pt x="2420" y="41924"/>
                      <a:pt x="2378" y="42091"/>
                    </a:cubicBezTo>
                    <a:cubicBezTo>
                      <a:pt x="2316" y="42279"/>
                      <a:pt x="2253" y="42446"/>
                      <a:pt x="2211" y="42613"/>
                    </a:cubicBezTo>
                    <a:cubicBezTo>
                      <a:pt x="1607" y="44511"/>
                      <a:pt x="1023" y="46388"/>
                      <a:pt x="605" y="48286"/>
                    </a:cubicBezTo>
                    <a:cubicBezTo>
                      <a:pt x="605" y="48327"/>
                      <a:pt x="605" y="48369"/>
                      <a:pt x="605" y="48390"/>
                    </a:cubicBezTo>
                    <a:cubicBezTo>
                      <a:pt x="585" y="48432"/>
                      <a:pt x="564" y="48494"/>
                      <a:pt x="564" y="48536"/>
                    </a:cubicBezTo>
                    <a:cubicBezTo>
                      <a:pt x="522" y="48745"/>
                      <a:pt x="480" y="48974"/>
                      <a:pt x="439" y="49183"/>
                    </a:cubicBezTo>
                    <a:cubicBezTo>
                      <a:pt x="439" y="49204"/>
                      <a:pt x="439" y="49204"/>
                      <a:pt x="439" y="49204"/>
                    </a:cubicBezTo>
                    <a:cubicBezTo>
                      <a:pt x="355" y="49621"/>
                      <a:pt x="293" y="50017"/>
                      <a:pt x="230" y="50413"/>
                    </a:cubicBezTo>
                    <a:cubicBezTo>
                      <a:pt x="230" y="50434"/>
                      <a:pt x="230" y="50434"/>
                      <a:pt x="230" y="50455"/>
                    </a:cubicBezTo>
                    <a:cubicBezTo>
                      <a:pt x="147" y="50976"/>
                      <a:pt x="105" y="51519"/>
                      <a:pt x="63" y="52040"/>
                    </a:cubicBezTo>
                    <a:cubicBezTo>
                      <a:pt x="42" y="52061"/>
                      <a:pt x="42" y="52082"/>
                      <a:pt x="63" y="52103"/>
                    </a:cubicBezTo>
                    <a:cubicBezTo>
                      <a:pt x="42" y="52290"/>
                      <a:pt x="21" y="52499"/>
                      <a:pt x="21" y="52708"/>
                    </a:cubicBezTo>
                    <a:cubicBezTo>
                      <a:pt x="1" y="52833"/>
                      <a:pt x="1" y="52979"/>
                      <a:pt x="1" y="53104"/>
                    </a:cubicBezTo>
                    <a:lnTo>
                      <a:pt x="1" y="53187"/>
                    </a:lnTo>
                    <a:lnTo>
                      <a:pt x="1" y="53813"/>
                    </a:lnTo>
                    <a:cubicBezTo>
                      <a:pt x="1" y="54084"/>
                      <a:pt x="1" y="54355"/>
                      <a:pt x="21" y="54626"/>
                    </a:cubicBezTo>
                    <a:cubicBezTo>
                      <a:pt x="21" y="54731"/>
                      <a:pt x="42" y="54856"/>
                      <a:pt x="42" y="54981"/>
                    </a:cubicBezTo>
                    <a:cubicBezTo>
                      <a:pt x="63" y="55064"/>
                      <a:pt x="84" y="55148"/>
                      <a:pt x="84" y="55252"/>
                    </a:cubicBezTo>
                    <a:cubicBezTo>
                      <a:pt x="105" y="55294"/>
                      <a:pt x="105" y="55336"/>
                      <a:pt x="105" y="55356"/>
                    </a:cubicBezTo>
                    <a:lnTo>
                      <a:pt x="439" y="55356"/>
                    </a:lnTo>
                    <a:cubicBezTo>
                      <a:pt x="668" y="55356"/>
                      <a:pt x="877" y="55336"/>
                      <a:pt x="1106" y="55336"/>
                    </a:cubicBezTo>
                    <a:lnTo>
                      <a:pt x="1607" y="55336"/>
                    </a:lnTo>
                    <a:cubicBezTo>
                      <a:pt x="2065" y="55315"/>
                      <a:pt x="2524" y="55294"/>
                      <a:pt x="2962" y="55273"/>
                    </a:cubicBezTo>
                    <a:lnTo>
                      <a:pt x="3087" y="55273"/>
                    </a:lnTo>
                    <a:lnTo>
                      <a:pt x="3233" y="55252"/>
                    </a:lnTo>
                    <a:lnTo>
                      <a:pt x="3651" y="55252"/>
                    </a:lnTo>
                    <a:lnTo>
                      <a:pt x="3651" y="55231"/>
                    </a:lnTo>
                    <a:cubicBezTo>
                      <a:pt x="3651" y="55231"/>
                      <a:pt x="3651" y="55210"/>
                      <a:pt x="3651" y="55210"/>
                    </a:cubicBezTo>
                    <a:lnTo>
                      <a:pt x="3651" y="54960"/>
                    </a:lnTo>
                    <a:cubicBezTo>
                      <a:pt x="3630" y="54856"/>
                      <a:pt x="3630" y="54731"/>
                      <a:pt x="3630" y="54626"/>
                    </a:cubicBezTo>
                    <a:cubicBezTo>
                      <a:pt x="3630" y="54314"/>
                      <a:pt x="3609" y="54042"/>
                      <a:pt x="3630" y="53792"/>
                    </a:cubicBezTo>
                    <a:cubicBezTo>
                      <a:pt x="3671" y="53292"/>
                      <a:pt x="3713" y="52791"/>
                      <a:pt x="3797" y="52270"/>
                    </a:cubicBezTo>
                    <a:cubicBezTo>
                      <a:pt x="3817" y="52103"/>
                      <a:pt x="3838" y="51915"/>
                      <a:pt x="3859" y="51748"/>
                    </a:cubicBezTo>
                    <a:cubicBezTo>
                      <a:pt x="3880" y="51665"/>
                      <a:pt x="3901" y="51602"/>
                      <a:pt x="3901" y="51540"/>
                    </a:cubicBezTo>
                    <a:cubicBezTo>
                      <a:pt x="3922" y="51435"/>
                      <a:pt x="3922" y="51331"/>
                      <a:pt x="3963" y="51227"/>
                    </a:cubicBezTo>
                    <a:cubicBezTo>
                      <a:pt x="4005" y="50976"/>
                      <a:pt x="4047" y="50705"/>
                      <a:pt x="4109" y="50455"/>
                    </a:cubicBezTo>
                    <a:cubicBezTo>
                      <a:pt x="4151" y="50226"/>
                      <a:pt x="4214" y="49996"/>
                      <a:pt x="4255" y="49788"/>
                    </a:cubicBezTo>
                    <a:cubicBezTo>
                      <a:pt x="4652" y="48056"/>
                      <a:pt x="5173" y="46325"/>
                      <a:pt x="5716" y="44615"/>
                    </a:cubicBezTo>
                    <a:cubicBezTo>
                      <a:pt x="5841" y="44239"/>
                      <a:pt x="5966" y="43822"/>
                      <a:pt x="6070" y="43468"/>
                    </a:cubicBezTo>
                    <a:cubicBezTo>
                      <a:pt x="6174" y="43113"/>
                      <a:pt x="6300" y="42759"/>
                      <a:pt x="6404" y="42425"/>
                    </a:cubicBezTo>
                    <a:cubicBezTo>
                      <a:pt x="6404" y="42404"/>
                      <a:pt x="6404" y="42404"/>
                      <a:pt x="6404" y="42404"/>
                    </a:cubicBezTo>
                    <a:cubicBezTo>
                      <a:pt x="6654" y="41570"/>
                      <a:pt x="6904" y="40756"/>
                      <a:pt x="7113" y="39943"/>
                    </a:cubicBezTo>
                    <a:lnTo>
                      <a:pt x="7134" y="39859"/>
                    </a:lnTo>
                    <a:cubicBezTo>
                      <a:pt x="7155" y="39797"/>
                      <a:pt x="7176" y="39755"/>
                      <a:pt x="7176" y="39713"/>
                    </a:cubicBezTo>
                    <a:cubicBezTo>
                      <a:pt x="8177" y="35980"/>
                      <a:pt x="9178" y="32226"/>
                      <a:pt x="9595" y="28409"/>
                    </a:cubicBezTo>
                    <a:cubicBezTo>
                      <a:pt x="9741" y="27178"/>
                      <a:pt x="9824" y="25947"/>
                      <a:pt x="9887" y="24696"/>
                    </a:cubicBezTo>
                    <a:cubicBezTo>
                      <a:pt x="9908" y="24300"/>
                      <a:pt x="9950" y="23924"/>
                      <a:pt x="9970" y="23528"/>
                    </a:cubicBezTo>
                    <a:cubicBezTo>
                      <a:pt x="9991" y="23111"/>
                      <a:pt x="10012" y="22694"/>
                      <a:pt x="10054" y="22297"/>
                    </a:cubicBezTo>
                    <a:cubicBezTo>
                      <a:pt x="10137" y="20858"/>
                      <a:pt x="10304" y="19440"/>
                      <a:pt x="10575" y="18042"/>
                    </a:cubicBezTo>
                    <a:cubicBezTo>
                      <a:pt x="10951" y="15998"/>
                      <a:pt x="11577" y="14017"/>
                      <a:pt x="11952" y="11994"/>
                    </a:cubicBezTo>
                    <a:cubicBezTo>
                      <a:pt x="12369" y="9616"/>
                      <a:pt x="12411" y="7197"/>
                      <a:pt x="12098" y="4819"/>
                    </a:cubicBezTo>
                    <a:cubicBezTo>
                      <a:pt x="12098" y="4631"/>
                      <a:pt x="12056" y="4464"/>
                      <a:pt x="12035" y="4297"/>
                    </a:cubicBezTo>
                    <a:cubicBezTo>
                      <a:pt x="12015" y="4110"/>
                      <a:pt x="11994" y="3922"/>
                      <a:pt x="11952" y="3755"/>
                    </a:cubicBezTo>
                    <a:cubicBezTo>
                      <a:pt x="11743" y="2483"/>
                      <a:pt x="11431" y="1231"/>
                      <a:pt x="1101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3" name="Google Shape;1303;p16"/>
              <p:cNvSpPr/>
              <p:nvPr/>
            </p:nvSpPr>
            <p:spPr>
              <a:xfrm>
                <a:off x="8606550" y="2725150"/>
                <a:ext cx="318100" cy="1410500"/>
              </a:xfrm>
              <a:custGeom>
                <a:avLst/>
                <a:gdLst/>
                <a:ahLst/>
                <a:cxnLst/>
                <a:rect l="l" t="t" r="r" b="b"/>
                <a:pathLst>
                  <a:path w="12724" h="56420" extrusionOk="0">
                    <a:moveTo>
                      <a:pt x="552" y="51600"/>
                    </a:moveTo>
                    <a:lnTo>
                      <a:pt x="552" y="51600"/>
                    </a:lnTo>
                    <a:cubicBezTo>
                      <a:pt x="543" y="51642"/>
                      <a:pt x="543" y="51674"/>
                      <a:pt x="543" y="51706"/>
                    </a:cubicBezTo>
                    <a:cubicBezTo>
                      <a:pt x="546" y="51671"/>
                      <a:pt x="549" y="51635"/>
                      <a:pt x="552" y="51600"/>
                    </a:cubicBezTo>
                    <a:close/>
                    <a:moveTo>
                      <a:pt x="10993" y="0"/>
                    </a:moveTo>
                    <a:lnTo>
                      <a:pt x="11034" y="1085"/>
                    </a:lnTo>
                    <a:cubicBezTo>
                      <a:pt x="11222" y="5006"/>
                      <a:pt x="9720" y="8761"/>
                      <a:pt x="8281" y="12390"/>
                    </a:cubicBezTo>
                    <a:cubicBezTo>
                      <a:pt x="7906" y="13307"/>
                      <a:pt x="7530" y="14246"/>
                      <a:pt x="7176" y="15185"/>
                    </a:cubicBezTo>
                    <a:cubicBezTo>
                      <a:pt x="7113" y="15393"/>
                      <a:pt x="7030" y="15623"/>
                      <a:pt x="6946" y="15831"/>
                    </a:cubicBezTo>
                    <a:cubicBezTo>
                      <a:pt x="6884" y="16061"/>
                      <a:pt x="6779" y="16290"/>
                      <a:pt x="6717" y="16520"/>
                    </a:cubicBezTo>
                    <a:cubicBezTo>
                      <a:pt x="6300" y="17708"/>
                      <a:pt x="5966" y="18939"/>
                      <a:pt x="5716" y="20190"/>
                    </a:cubicBezTo>
                    <a:cubicBezTo>
                      <a:pt x="5278" y="22526"/>
                      <a:pt x="5257" y="24988"/>
                      <a:pt x="5236" y="27345"/>
                    </a:cubicBezTo>
                    <a:cubicBezTo>
                      <a:pt x="5257" y="29222"/>
                      <a:pt x="5173" y="31120"/>
                      <a:pt x="4986" y="32997"/>
                    </a:cubicBezTo>
                    <a:cubicBezTo>
                      <a:pt x="4881" y="33894"/>
                      <a:pt x="4735" y="34770"/>
                      <a:pt x="4547" y="35646"/>
                    </a:cubicBezTo>
                    <a:cubicBezTo>
                      <a:pt x="4485" y="35896"/>
                      <a:pt x="4422" y="36167"/>
                      <a:pt x="4360" y="36418"/>
                    </a:cubicBezTo>
                    <a:cubicBezTo>
                      <a:pt x="4318" y="36668"/>
                      <a:pt x="4255" y="36897"/>
                      <a:pt x="4193" y="37127"/>
                    </a:cubicBezTo>
                    <a:cubicBezTo>
                      <a:pt x="4026" y="37752"/>
                      <a:pt x="3859" y="38357"/>
                      <a:pt x="3692" y="38983"/>
                    </a:cubicBezTo>
                    <a:cubicBezTo>
                      <a:pt x="3379" y="40047"/>
                      <a:pt x="3046" y="41090"/>
                      <a:pt x="2712" y="42133"/>
                    </a:cubicBezTo>
                    <a:cubicBezTo>
                      <a:pt x="2670" y="42279"/>
                      <a:pt x="2608" y="42445"/>
                      <a:pt x="2566" y="42591"/>
                    </a:cubicBezTo>
                    <a:cubicBezTo>
                      <a:pt x="2566" y="42591"/>
                      <a:pt x="2545" y="42612"/>
                      <a:pt x="2545" y="42633"/>
                    </a:cubicBezTo>
                    <a:lnTo>
                      <a:pt x="2378" y="43134"/>
                    </a:lnTo>
                    <a:cubicBezTo>
                      <a:pt x="1815" y="44948"/>
                      <a:pt x="1231" y="46805"/>
                      <a:pt x="772" y="48703"/>
                    </a:cubicBezTo>
                    <a:cubicBezTo>
                      <a:pt x="731" y="48911"/>
                      <a:pt x="689" y="49141"/>
                      <a:pt x="626" y="49349"/>
                    </a:cubicBezTo>
                    <a:lnTo>
                      <a:pt x="605" y="49433"/>
                    </a:lnTo>
                    <a:lnTo>
                      <a:pt x="605" y="49453"/>
                    </a:lnTo>
                    <a:cubicBezTo>
                      <a:pt x="605" y="49495"/>
                      <a:pt x="585" y="49537"/>
                      <a:pt x="585" y="49579"/>
                    </a:cubicBezTo>
                    <a:cubicBezTo>
                      <a:pt x="543" y="49808"/>
                      <a:pt x="501" y="50017"/>
                      <a:pt x="459" y="50246"/>
                    </a:cubicBezTo>
                    <a:cubicBezTo>
                      <a:pt x="459" y="50267"/>
                      <a:pt x="459" y="50267"/>
                      <a:pt x="459" y="50288"/>
                    </a:cubicBezTo>
                    <a:cubicBezTo>
                      <a:pt x="376" y="50663"/>
                      <a:pt x="313" y="51060"/>
                      <a:pt x="251" y="51435"/>
                    </a:cubicBezTo>
                    <a:cubicBezTo>
                      <a:pt x="188" y="51977"/>
                      <a:pt x="126" y="52520"/>
                      <a:pt x="84" y="53083"/>
                    </a:cubicBezTo>
                    <a:cubicBezTo>
                      <a:pt x="63" y="53312"/>
                      <a:pt x="42" y="53542"/>
                      <a:pt x="21" y="53771"/>
                    </a:cubicBezTo>
                    <a:cubicBezTo>
                      <a:pt x="21" y="53917"/>
                      <a:pt x="21" y="54084"/>
                      <a:pt x="21" y="54230"/>
                    </a:cubicBezTo>
                    <a:lnTo>
                      <a:pt x="21" y="54814"/>
                    </a:lnTo>
                    <a:lnTo>
                      <a:pt x="21" y="54835"/>
                    </a:lnTo>
                    <a:lnTo>
                      <a:pt x="21" y="55314"/>
                    </a:lnTo>
                    <a:cubicBezTo>
                      <a:pt x="1" y="55335"/>
                      <a:pt x="1" y="55356"/>
                      <a:pt x="21" y="55377"/>
                    </a:cubicBezTo>
                    <a:lnTo>
                      <a:pt x="21" y="55669"/>
                    </a:lnTo>
                    <a:cubicBezTo>
                      <a:pt x="21" y="55773"/>
                      <a:pt x="21" y="55940"/>
                      <a:pt x="42" y="56065"/>
                    </a:cubicBezTo>
                    <a:cubicBezTo>
                      <a:pt x="63" y="56190"/>
                      <a:pt x="63" y="56253"/>
                      <a:pt x="84" y="56336"/>
                    </a:cubicBezTo>
                    <a:lnTo>
                      <a:pt x="84" y="56399"/>
                    </a:lnTo>
                    <a:cubicBezTo>
                      <a:pt x="84" y="56399"/>
                      <a:pt x="84" y="56420"/>
                      <a:pt x="84" y="56420"/>
                    </a:cubicBezTo>
                    <a:lnTo>
                      <a:pt x="397" y="56420"/>
                    </a:lnTo>
                    <a:cubicBezTo>
                      <a:pt x="397" y="56399"/>
                      <a:pt x="397" y="56399"/>
                      <a:pt x="397" y="56378"/>
                    </a:cubicBezTo>
                    <a:cubicBezTo>
                      <a:pt x="376" y="56316"/>
                      <a:pt x="376" y="56253"/>
                      <a:pt x="355" y="56190"/>
                    </a:cubicBezTo>
                    <a:cubicBezTo>
                      <a:pt x="334" y="56024"/>
                      <a:pt x="313" y="55836"/>
                      <a:pt x="313" y="55669"/>
                    </a:cubicBezTo>
                    <a:cubicBezTo>
                      <a:pt x="293" y="55210"/>
                      <a:pt x="293" y="54751"/>
                      <a:pt x="293" y="54292"/>
                    </a:cubicBezTo>
                    <a:cubicBezTo>
                      <a:pt x="293" y="53917"/>
                      <a:pt x="334" y="53562"/>
                      <a:pt x="355" y="53187"/>
                    </a:cubicBezTo>
                    <a:lnTo>
                      <a:pt x="355" y="53104"/>
                    </a:lnTo>
                    <a:lnTo>
                      <a:pt x="355" y="53041"/>
                    </a:lnTo>
                    <a:lnTo>
                      <a:pt x="355" y="53020"/>
                    </a:lnTo>
                    <a:cubicBezTo>
                      <a:pt x="397" y="52582"/>
                      <a:pt x="439" y="52144"/>
                      <a:pt x="501" y="51727"/>
                    </a:cubicBezTo>
                    <a:cubicBezTo>
                      <a:pt x="501" y="51664"/>
                      <a:pt x="501" y="51623"/>
                      <a:pt x="522" y="51581"/>
                    </a:cubicBezTo>
                    <a:cubicBezTo>
                      <a:pt x="546" y="51415"/>
                      <a:pt x="569" y="51253"/>
                      <a:pt x="594" y="51092"/>
                    </a:cubicBezTo>
                    <a:lnTo>
                      <a:pt x="594" y="51092"/>
                    </a:lnTo>
                    <a:cubicBezTo>
                      <a:pt x="582" y="51264"/>
                      <a:pt x="567" y="51433"/>
                      <a:pt x="552" y="51600"/>
                    </a:cubicBezTo>
                    <a:lnTo>
                      <a:pt x="552" y="51600"/>
                    </a:lnTo>
                    <a:cubicBezTo>
                      <a:pt x="555" y="51588"/>
                      <a:pt x="559" y="51574"/>
                      <a:pt x="564" y="51560"/>
                    </a:cubicBezTo>
                    <a:cubicBezTo>
                      <a:pt x="626" y="51143"/>
                      <a:pt x="689" y="50726"/>
                      <a:pt x="772" y="50288"/>
                    </a:cubicBezTo>
                    <a:cubicBezTo>
                      <a:pt x="814" y="50058"/>
                      <a:pt x="877" y="49829"/>
                      <a:pt x="918" y="49599"/>
                    </a:cubicBezTo>
                    <a:lnTo>
                      <a:pt x="877" y="49599"/>
                    </a:lnTo>
                    <a:cubicBezTo>
                      <a:pt x="897" y="49537"/>
                      <a:pt x="897" y="49453"/>
                      <a:pt x="918" y="49370"/>
                    </a:cubicBezTo>
                    <a:cubicBezTo>
                      <a:pt x="1294" y="47639"/>
                      <a:pt x="1815" y="45929"/>
                      <a:pt x="2337" y="44239"/>
                    </a:cubicBezTo>
                    <a:cubicBezTo>
                      <a:pt x="2399" y="44072"/>
                      <a:pt x="2441" y="43885"/>
                      <a:pt x="2503" y="43718"/>
                    </a:cubicBezTo>
                    <a:cubicBezTo>
                      <a:pt x="2566" y="43551"/>
                      <a:pt x="2608" y="43384"/>
                      <a:pt x="2670" y="43196"/>
                    </a:cubicBezTo>
                    <a:cubicBezTo>
                      <a:pt x="2733" y="43029"/>
                      <a:pt x="2775" y="42883"/>
                      <a:pt x="2837" y="42717"/>
                    </a:cubicBezTo>
                    <a:cubicBezTo>
                      <a:pt x="3067" y="41966"/>
                      <a:pt x="3317" y="41194"/>
                      <a:pt x="3546" y="40443"/>
                    </a:cubicBezTo>
                    <a:cubicBezTo>
                      <a:pt x="3755" y="39796"/>
                      <a:pt x="3943" y="39129"/>
                      <a:pt x="4130" y="38482"/>
                    </a:cubicBezTo>
                    <a:cubicBezTo>
                      <a:pt x="4193" y="38274"/>
                      <a:pt x="4235" y="38065"/>
                      <a:pt x="4297" y="37857"/>
                    </a:cubicBezTo>
                    <a:cubicBezTo>
                      <a:pt x="4360" y="37627"/>
                      <a:pt x="4422" y="37419"/>
                      <a:pt x="4464" y="37189"/>
                    </a:cubicBezTo>
                    <a:cubicBezTo>
                      <a:pt x="4819" y="35834"/>
                      <a:pt x="5069" y="34457"/>
                      <a:pt x="5257" y="33059"/>
                    </a:cubicBezTo>
                    <a:cubicBezTo>
                      <a:pt x="5444" y="31161"/>
                      <a:pt x="5528" y="29263"/>
                      <a:pt x="5507" y="27365"/>
                    </a:cubicBezTo>
                    <a:cubicBezTo>
                      <a:pt x="5528" y="25009"/>
                      <a:pt x="5549" y="22589"/>
                      <a:pt x="5987" y="20274"/>
                    </a:cubicBezTo>
                    <a:cubicBezTo>
                      <a:pt x="6133" y="19544"/>
                      <a:pt x="6300" y="18814"/>
                      <a:pt x="6508" y="18084"/>
                    </a:cubicBezTo>
                    <a:cubicBezTo>
                      <a:pt x="6592" y="17834"/>
                      <a:pt x="6654" y="17562"/>
                      <a:pt x="6758" y="17312"/>
                    </a:cubicBezTo>
                    <a:cubicBezTo>
                      <a:pt x="6842" y="17041"/>
                      <a:pt x="6904" y="16832"/>
                      <a:pt x="6988" y="16603"/>
                    </a:cubicBezTo>
                    <a:cubicBezTo>
                      <a:pt x="7447" y="15226"/>
                      <a:pt x="7989" y="13871"/>
                      <a:pt x="8531" y="12536"/>
                    </a:cubicBezTo>
                    <a:cubicBezTo>
                      <a:pt x="9407" y="10325"/>
                      <a:pt x="10304" y="8093"/>
                      <a:pt x="10826" y="5778"/>
                    </a:cubicBezTo>
                    <a:cubicBezTo>
                      <a:pt x="10847" y="5715"/>
                      <a:pt x="10867" y="5674"/>
                      <a:pt x="10867" y="5611"/>
                    </a:cubicBezTo>
                    <a:cubicBezTo>
                      <a:pt x="11139" y="4464"/>
                      <a:pt x="11285" y="3296"/>
                      <a:pt x="11326" y="2128"/>
                    </a:cubicBezTo>
                    <a:cubicBezTo>
                      <a:pt x="11639" y="3192"/>
                      <a:pt x="11869" y="4276"/>
                      <a:pt x="12015" y="5361"/>
                    </a:cubicBezTo>
                    <a:cubicBezTo>
                      <a:pt x="12056" y="5548"/>
                      <a:pt x="12077" y="5736"/>
                      <a:pt x="12098" y="5903"/>
                    </a:cubicBezTo>
                    <a:cubicBezTo>
                      <a:pt x="12119" y="6091"/>
                      <a:pt x="12140" y="6258"/>
                      <a:pt x="12161" y="6424"/>
                    </a:cubicBezTo>
                    <a:cubicBezTo>
                      <a:pt x="12369" y="8615"/>
                      <a:pt x="12286" y="10825"/>
                      <a:pt x="11889" y="12974"/>
                    </a:cubicBezTo>
                    <a:cubicBezTo>
                      <a:pt x="11702" y="14017"/>
                      <a:pt x="11451" y="15059"/>
                      <a:pt x="11201" y="16082"/>
                    </a:cubicBezTo>
                    <a:cubicBezTo>
                      <a:pt x="10951" y="17041"/>
                      <a:pt x="10701" y="18021"/>
                      <a:pt x="10513" y="19022"/>
                    </a:cubicBezTo>
                    <a:cubicBezTo>
                      <a:pt x="10200" y="20837"/>
                      <a:pt x="10012" y="22652"/>
                      <a:pt x="9929" y="24487"/>
                    </a:cubicBezTo>
                    <a:cubicBezTo>
                      <a:pt x="9908" y="24779"/>
                      <a:pt x="9887" y="25050"/>
                      <a:pt x="9866" y="25342"/>
                    </a:cubicBezTo>
                    <a:cubicBezTo>
                      <a:pt x="9866" y="25467"/>
                      <a:pt x="9845" y="25593"/>
                      <a:pt x="9845" y="25697"/>
                    </a:cubicBezTo>
                    <a:cubicBezTo>
                      <a:pt x="9824" y="26093"/>
                      <a:pt x="9804" y="26489"/>
                      <a:pt x="9783" y="26865"/>
                    </a:cubicBezTo>
                    <a:cubicBezTo>
                      <a:pt x="9720" y="27720"/>
                      <a:pt x="9658" y="28554"/>
                      <a:pt x="9553" y="29389"/>
                    </a:cubicBezTo>
                    <a:cubicBezTo>
                      <a:pt x="9115" y="33226"/>
                      <a:pt x="8114" y="37043"/>
                      <a:pt x="7134" y="40714"/>
                    </a:cubicBezTo>
                    <a:cubicBezTo>
                      <a:pt x="7134" y="40756"/>
                      <a:pt x="7113" y="40777"/>
                      <a:pt x="7092" y="40818"/>
                    </a:cubicBezTo>
                    <a:lnTo>
                      <a:pt x="7071" y="40944"/>
                    </a:lnTo>
                    <a:cubicBezTo>
                      <a:pt x="6946" y="41382"/>
                      <a:pt x="6821" y="41841"/>
                      <a:pt x="6675" y="42299"/>
                    </a:cubicBezTo>
                    <a:cubicBezTo>
                      <a:pt x="6571" y="42654"/>
                      <a:pt x="6466" y="43009"/>
                      <a:pt x="6362" y="43384"/>
                    </a:cubicBezTo>
                    <a:cubicBezTo>
                      <a:pt x="6237" y="43739"/>
                      <a:pt x="6133" y="44093"/>
                      <a:pt x="6028" y="44469"/>
                    </a:cubicBezTo>
                    <a:cubicBezTo>
                      <a:pt x="5987" y="44615"/>
                      <a:pt x="5924" y="44761"/>
                      <a:pt x="5882" y="44907"/>
                    </a:cubicBezTo>
                    <a:cubicBezTo>
                      <a:pt x="5340" y="46638"/>
                      <a:pt x="4777" y="48411"/>
                      <a:pt x="4339" y="50184"/>
                    </a:cubicBezTo>
                    <a:cubicBezTo>
                      <a:pt x="4297" y="50371"/>
                      <a:pt x="4255" y="50559"/>
                      <a:pt x="4214" y="50747"/>
                    </a:cubicBezTo>
                    <a:lnTo>
                      <a:pt x="4214" y="50768"/>
                    </a:lnTo>
                    <a:cubicBezTo>
                      <a:pt x="4151" y="50997"/>
                      <a:pt x="4109" y="51206"/>
                      <a:pt x="4068" y="51435"/>
                    </a:cubicBezTo>
                    <a:cubicBezTo>
                      <a:pt x="3963" y="51915"/>
                      <a:pt x="3880" y="52394"/>
                      <a:pt x="3797" y="52874"/>
                    </a:cubicBezTo>
                    <a:cubicBezTo>
                      <a:pt x="3776" y="53020"/>
                      <a:pt x="3755" y="53166"/>
                      <a:pt x="3734" y="53291"/>
                    </a:cubicBezTo>
                    <a:cubicBezTo>
                      <a:pt x="3671" y="53813"/>
                      <a:pt x="3609" y="54313"/>
                      <a:pt x="3567" y="54814"/>
                    </a:cubicBezTo>
                    <a:cubicBezTo>
                      <a:pt x="3567" y="55064"/>
                      <a:pt x="3567" y="55335"/>
                      <a:pt x="3567" y="55627"/>
                    </a:cubicBezTo>
                    <a:lnTo>
                      <a:pt x="3567" y="55732"/>
                    </a:lnTo>
                    <a:lnTo>
                      <a:pt x="3567" y="55982"/>
                    </a:lnTo>
                    <a:lnTo>
                      <a:pt x="3567" y="56211"/>
                    </a:lnTo>
                    <a:lnTo>
                      <a:pt x="3567" y="56232"/>
                    </a:lnTo>
                    <a:cubicBezTo>
                      <a:pt x="3588" y="56253"/>
                      <a:pt x="3588" y="56274"/>
                      <a:pt x="3567" y="56316"/>
                    </a:cubicBezTo>
                    <a:lnTo>
                      <a:pt x="3880" y="56316"/>
                    </a:lnTo>
                    <a:lnTo>
                      <a:pt x="3880" y="56274"/>
                    </a:lnTo>
                    <a:lnTo>
                      <a:pt x="3880" y="56044"/>
                    </a:lnTo>
                    <a:cubicBezTo>
                      <a:pt x="3880" y="55961"/>
                      <a:pt x="3880" y="55836"/>
                      <a:pt x="3859" y="55732"/>
                    </a:cubicBezTo>
                    <a:lnTo>
                      <a:pt x="3859" y="55690"/>
                    </a:lnTo>
                    <a:cubicBezTo>
                      <a:pt x="3859" y="55669"/>
                      <a:pt x="3859" y="55669"/>
                      <a:pt x="3859" y="55648"/>
                    </a:cubicBezTo>
                    <a:cubicBezTo>
                      <a:pt x="3859" y="55440"/>
                      <a:pt x="3838" y="55252"/>
                      <a:pt x="3859" y="55064"/>
                    </a:cubicBezTo>
                    <a:cubicBezTo>
                      <a:pt x="3859" y="55064"/>
                      <a:pt x="3859" y="55043"/>
                      <a:pt x="3859" y="55043"/>
                    </a:cubicBezTo>
                    <a:lnTo>
                      <a:pt x="3859" y="54856"/>
                    </a:lnTo>
                    <a:cubicBezTo>
                      <a:pt x="3901" y="54397"/>
                      <a:pt x="3943" y="53917"/>
                      <a:pt x="4005" y="53437"/>
                    </a:cubicBezTo>
                    <a:cubicBezTo>
                      <a:pt x="4005" y="53396"/>
                      <a:pt x="4005" y="53375"/>
                      <a:pt x="4026" y="53333"/>
                    </a:cubicBezTo>
                    <a:cubicBezTo>
                      <a:pt x="4047" y="53166"/>
                      <a:pt x="4068" y="52999"/>
                      <a:pt x="4089" y="52832"/>
                    </a:cubicBezTo>
                    <a:cubicBezTo>
                      <a:pt x="4089" y="52749"/>
                      <a:pt x="4109" y="52666"/>
                      <a:pt x="4130" y="52582"/>
                    </a:cubicBezTo>
                    <a:cubicBezTo>
                      <a:pt x="4151" y="52499"/>
                      <a:pt x="4172" y="52374"/>
                      <a:pt x="4193" y="52290"/>
                    </a:cubicBezTo>
                    <a:cubicBezTo>
                      <a:pt x="4235" y="52019"/>
                      <a:pt x="4276" y="51769"/>
                      <a:pt x="4339" y="51498"/>
                    </a:cubicBezTo>
                    <a:cubicBezTo>
                      <a:pt x="4589" y="50267"/>
                      <a:pt x="4923" y="49015"/>
                      <a:pt x="5298" y="47785"/>
                    </a:cubicBezTo>
                    <a:cubicBezTo>
                      <a:pt x="5319" y="47722"/>
                      <a:pt x="5340" y="47639"/>
                      <a:pt x="5361" y="47576"/>
                    </a:cubicBezTo>
                    <a:cubicBezTo>
                      <a:pt x="5424" y="47347"/>
                      <a:pt x="5507" y="47097"/>
                      <a:pt x="5570" y="46867"/>
                    </a:cubicBezTo>
                    <a:cubicBezTo>
                      <a:pt x="5695" y="46471"/>
                      <a:pt x="5820" y="46054"/>
                      <a:pt x="5945" y="45657"/>
                    </a:cubicBezTo>
                    <a:cubicBezTo>
                      <a:pt x="6008" y="45449"/>
                      <a:pt x="6070" y="45240"/>
                      <a:pt x="6133" y="45032"/>
                    </a:cubicBezTo>
                    <a:cubicBezTo>
                      <a:pt x="6195" y="44865"/>
                      <a:pt x="6237" y="44719"/>
                      <a:pt x="6279" y="44573"/>
                    </a:cubicBezTo>
                    <a:cubicBezTo>
                      <a:pt x="6675" y="43342"/>
                      <a:pt x="7030" y="42174"/>
                      <a:pt x="7342" y="41006"/>
                    </a:cubicBezTo>
                    <a:cubicBezTo>
                      <a:pt x="7342" y="40985"/>
                      <a:pt x="7363" y="40964"/>
                      <a:pt x="7363" y="40944"/>
                    </a:cubicBezTo>
                    <a:lnTo>
                      <a:pt x="7363" y="40902"/>
                    </a:lnTo>
                    <a:cubicBezTo>
                      <a:pt x="7384" y="40860"/>
                      <a:pt x="7384" y="40818"/>
                      <a:pt x="7405" y="40777"/>
                    </a:cubicBezTo>
                    <a:cubicBezTo>
                      <a:pt x="8385" y="37106"/>
                      <a:pt x="9386" y="33310"/>
                      <a:pt x="9824" y="29451"/>
                    </a:cubicBezTo>
                    <a:cubicBezTo>
                      <a:pt x="9970" y="28116"/>
                      <a:pt x="10054" y="26719"/>
                      <a:pt x="10137" y="25384"/>
                    </a:cubicBezTo>
                    <a:cubicBezTo>
                      <a:pt x="10137" y="25134"/>
                      <a:pt x="10158" y="24842"/>
                      <a:pt x="10179" y="24591"/>
                    </a:cubicBezTo>
                    <a:cubicBezTo>
                      <a:pt x="10200" y="24195"/>
                      <a:pt x="10221" y="23778"/>
                      <a:pt x="10262" y="23382"/>
                    </a:cubicBezTo>
                    <a:cubicBezTo>
                      <a:pt x="10283" y="22985"/>
                      <a:pt x="10325" y="22485"/>
                      <a:pt x="10367" y="22047"/>
                    </a:cubicBezTo>
                    <a:cubicBezTo>
                      <a:pt x="10471" y="21066"/>
                      <a:pt x="10596" y="20086"/>
                      <a:pt x="10763" y="19127"/>
                    </a:cubicBezTo>
                    <a:cubicBezTo>
                      <a:pt x="10951" y="18146"/>
                      <a:pt x="11201" y="17145"/>
                      <a:pt x="11451" y="16186"/>
                    </a:cubicBezTo>
                    <a:cubicBezTo>
                      <a:pt x="11702" y="15185"/>
                      <a:pt x="11973" y="14121"/>
                      <a:pt x="12140" y="13078"/>
                    </a:cubicBezTo>
                    <a:cubicBezTo>
                      <a:pt x="12640" y="10533"/>
                      <a:pt x="12724" y="7926"/>
                      <a:pt x="12390" y="5340"/>
                    </a:cubicBezTo>
                    <a:lnTo>
                      <a:pt x="12369" y="5340"/>
                    </a:lnTo>
                    <a:cubicBezTo>
                      <a:pt x="12348" y="5173"/>
                      <a:pt x="12327" y="4985"/>
                      <a:pt x="12286" y="4818"/>
                    </a:cubicBezTo>
                    <a:cubicBezTo>
                      <a:pt x="12265" y="4652"/>
                      <a:pt x="12223" y="4464"/>
                      <a:pt x="12202" y="4276"/>
                    </a:cubicBezTo>
                    <a:cubicBezTo>
                      <a:pt x="11973" y="3171"/>
                      <a:pt x="11702" y="2086"/>
                      <a:pt x="11347" y="1022"/>
                    </a:cubicBezTo>
                    <a:lnTo>
                      <a:pt x="1099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4" name="Google Shape;1304;p16"/>
              <p:cNvSpPr/>
              <p:nvPr/>
            </p:nvSpPr>
            <p:spPr>
              <a:xfrm>
                <a:off x="8589875" y="2440450"/>
                <a:ext cx="360850" cy="1694175"/>
              </a:xfrm>
              <a:custGeom>
                <a:avLst/>
                <a:gdLst/>
                <a:ahLst/>
                <a:cxnLst/>
                <a:rect l="l" t="t" r="r" b="b"/>
                <a:pathLst>
                  <a:path w="14434" h="67767" extrusionOk="0">
                    <a:moveTo>
                      <a:pt x="14434" y="0"/>
                    </a:moveTo>
                    <a:lnTo>
                      <a:pt x="14434" y="0"/>
                    </a:lnTo>
                    <a:cubicBezTo>
                      <a:pt x="13808" y="1627"/>
                      <a:pt x="11430" y="2962"/>
                      <a:pt x="10387" y="4443"/>
                    </a:cubicBezTo>
                    <a:cubicBezTo>
                      <a:pt x="9782" y="5277"/>
                      <a:pt x="9282" y="6195"/>
                      <a:pt x="8885" y="7175"/>
                    </a:cubicBezTo>
                    <a:cubicBezTo>
                      <a:pt x="8844" y="7279"/>
                      <a:pt x="8823" y="7384"/>
                      <a:pt x="8760" y="7509"/>
                    </a:cubicBezTo>
                    <a:cubicBezTo>
                      <a:pt x="8719" y="7634"/>
                      <a:pt x="8677" y="7759"/>
                      <a:pt x="8635" y="7884"/>
                    </a:cubicBezTo>
                    <a:cubicBezTo>
                      <a:pt x="7530" y="11201"/>
                      <a:pt x="7884" y="14538"/>
                      <a:pt x="7321" y="18355"/>
                    </a:cubicBezTo>
                    <a:cubicBezTo>
                      <a:pt x="7029" y="20399"/>
                      <a:pt x="6278" y="22318"/>
                      <a:pt x="5757" y="24320"/>
                    </a:cubicBezTo>
                    <a:cubicBezTo>
                      <a:pt x="5715" y="24529"/>
                      <a:pt x="5653" y="24737"/>
                      <a:pt x="5611" y="24967"/>
                    </a:cubicBezTo>
                    <a:cubicBezTo>
                      <a:pt x="5548" y="25259"/>
                      <a:pt x="5506" y="25530"/>
                      <a:pt x="5444" y="25822"/>
                    </a:cubicBezTo>
                    <a:cubicBezTo>
                      <a:pt x="5444" y="25843"/>
                      <a:pt x="5444" y="25863"/>
                      <a:pt x="5444" y="25884"/>
                    </a:cubicBezTo>
                    <a:cubicBezTo>
                      <a:pt x="5444" y="25905"/>
                      <a:pt x="5444" y="25926"/>
                      <a:pt x="5444" y="25926"/>
                    </a:cubicBezTo>
                    <a:cubicBezTo>
                      <a:pt x="5381" y="26364"/>
                      <a:pt x="5340" y="26781"/>
                      <a:pt x="5319" y="27198"/>
                    </a:cubicBezTo>
                    <a:cubicBezTo>
                      <a:pt x="5256" y="28095"/>
                      <a:pt x="5235" y="29013"/>
                      <a:pt x="5256" y="29931"/>
                    </a:cubicBezTo>
                    <a:cubicBezTo>
                      <a:pt x="5277" y="30640"/>
                      <a:pt x="5319" y="31349"/>
                      <a:pt x="5319" y="32058"/>
                    </a:cubicBezTo>
                    <a:cubicBezTo>
                      <a:pt x="5340" y="32204"/>
                      <a:pt x="5340" y="32371"/>
                      <a:pt x="5340" y="32496"/>
                    </a:cubicBezTo>
                    <a:lnTo>
                      <a:pt x="5340" y="32913"/>
                    </a:lnTo>
                    <a:cubicBezTo>
                      <a:pt x="5360" y="34457"/>
                      <a:pt x="5298" y="36000"/>
                      <a:pt x="5173" y="37523"/>
                    </a:cubicBezTo>
                    <a:cubicBezTo>
                      <a:pt x="5027" y="39150"/>
                      <a:pt x="4818" y="40756"/>
                      <a:pt x="4568" y="42383"/>
                    </a:cubicBezTo>
                    <a:cubicBezTo>
                      <a:pt x="4213" y="44531"/>
                      <a:pt x="3796" y="46679"/>
                      <a:pt x="3316" y="48807"/>
                    </a:cubicBezTo>
                    <a:cubicBezTo>
                      <a:pt x="3275" y="49015"/>
                      <a:pt x="3233" y="49245"/>
                      <a:pt x="3191" y="49453"/>
                    </a:cubicBezTo>
                    <a:cubicBezTo>
                      <a:pt x="3129" y="49662"/>
                      <a:pt x="3087" y="49870"/>
                      <a:pt x="3045" y="50100"/>
                    </a:cubicBezTo>
                    <a:cubicBezTo>
                      <a:pt x="2816" y="51122"/>
                      <a:pt x="2586" y="52144"/>
                      <a:pt x="2357" y="53187"/>
                    </a:cubicBezTo>
                    <a:cubicBezTo>
                      <a:pt x="2336" y="53249"/>
                      <a:pt x="2315" y="53354"/>
                      <a:pt x="2294" y="53437"/>
                    </a:cubicBezTo>
                    <a:cubicBezTo>
                      <a:pt x="2044" y="54543"/>
                      <a:pt x="1815" y="55627"/>
                      <a:pt x="1564" y="56712"/>
                    </a:cubicBezTo>
                    <a:cubicBezTo>
                      <a:pt x="1564" y="56733"/>
                      <a:pt x="1564" y="56733"/>
                      <a:pt x="1564" y="56733"/>
                    </a:cubicBezTo>
                    <a:cubicBezTo>
                      <a:pt x="1564" y="56795"/>
                      <a:pt x="1544" y="56879"/>
                      <a:pt x="1523" y="56941"/>
                    </a:cubicBezTo>
                    <a:cubicBezTo>
                      <a:pt x="1481" y="57129"/>
                      <a:pt x="1439" y="57337"/>
                      <a:pt x="1398" y="57525"/>
                    </a:cubicBezTo>
                    <a:lnTo>
                      <a:pt x="1231" y="58339"/>
                    </a:lnTo>
                    <a:cubicBezTo>
                      <a:pt x="1231" y="58401"/>
                      <a:pt x="1210" y="58443"/>
                      <a:pt x="1210" y="58505"/>
                    </a:cubicBezTo>
                    <a:cubicBezTo>
                      <a:pt x="1168" y="58672"/>
                      <a:pt x="1147" y="58839"/>
                      <a:pt x="1106" y="59027"/>
                    </a:cubicBezTo>
                    <a:cubicBezTo>
                      <a:pt x="1106" y="59069"/>
                      <a:pt x="1085" y="59110"/>
                      <a:pt x="1085" y="59152"/>
                    </a:cubicBezTo>
                    <a:cubicBezTo>
                      <a:pt x="1064" y="59194"/>
                      <a:pt x="1064" y="59235"/>
                      <a:pt x="1064" y="59277"/>
                    </a:cubicBezTo>
                    <a:cubicBezTo>
                      <a:pt x="1022" y="59465"/>
                      <a:pt x="980" y="59632"/>
                      <a:pt x="960" y="59799"/>
                    </a:cubicBezTo>
                    <a:cubicBezTo>
                      <a:pt x="897" y="60049"/>
                      <a:pt x="855" y="60299"/>
                      <a:pt x="814" y="60570"/>
                    </a:cubicBezTo>
                    <a:cubicBezTo>
                      <a:pt x="605" y="61759"/>
                      <a:pt x="396" y="62948"/>
                      <a:pt x="250" y="64137"/>
                    </a:cubicBezTo>
                    <a:cubicBezTo>
                      <a:pt x="230" y="64220"/>
                      <a:pt x="230" y="64262"/>
                      <a:pt x="209" y="64387"/>
                    </a:cubicBezTo>
                    <a:cubicBezTo>
                      <a:pt x="188" y="64533"/>
                      <a:pt x="167" y="64700"/>
                      <a:pt x="167" y="64784"/>
                    </a:cubicBezTo>
                    <a:cubicBezTo>
                      <a:pt x="146" y="64888"/>
                      <a:pt x="125" y="64971"/>
                      <a:pt x="125" y="65076"/>
                    </a:cubicBezTo>
                    <a:cubicBezTo>
                      <a:pt x="104" y="65159"/>
                      <a:pt x="84" y="65263"/>
                      <a:pt x="84" y="65368"/>
                    </a:cubicBezTo>
                    <a:cubicBezTo>
                      <a:pt x="84" y="65368"/>
                      <a:pt x="84" y="65368"/>
                      <a:pt x="84" y="65388"/>
                    </a:cubicBezTo>
                    <a:cubicBezTo>
                      <a:pt x="63" y="65576"/>
                      <a:pt x="63" y="65743"/>
                      <a:pt x="42" y="65931"/>
                    </a:cubicBezTo>
                    <a:cubicBezTo>
                      <a:pt x="21" y="66139"/>
                      <a:pt x="21" y="66348"/>
                      <a:pt x="21" y="66536"/>
                    </a:cubicBezTo>
                    <a:cubicBezTo>
                      <a:pt x="0" y="66807"/>
                      <a:pt x="21" y="67078"/>
                      <a:pt x="63" y="67349"/>
                    </a:cubicBezTo>
                    <a:cubicBezTo>
                      <a:pt x="63" y="67370"/>
                      <a:pt x="63" y="67412"/>
                      <a:pt x="84" y="67432"/>
                    </a:cubicBezTo>
                    <a:cubicBezTo>
                      <a:pt x="84" y="67495"/>
                      <a:pt x="104" y="67558"/>
                      <a:pt x="125" y="67620"/>
                    </a:cubicBezTo>
                    <a:cubicBezTo>
                      <a:pt x="125" y="67641"/>
                      <a:pt x="125" y="67662"/>
                      <a:pt x="125" y="67704"/>
                    </a:cubicBezTo>
                    <a:cubicBezTo>
                      <a:pt x="146" y="67724"/>
                      <a:pt x="146" y="67745"/>
                      <a:pt x="146" y="67766"/>
                    </a:cubicBezTo>
                    <a:lnTo>
                      <a:pt x="1272" y="67766"/>
                    </a:lnTo>
                    <a:cubicBezTo>
                      <a:pt x="1481" y="67766"/>
                      <a:pt x="1710" y="67745"/>
                      <a:pt x="1919" y="67745"/>
                    </a:cubicBezTo>
                    <a:lnTo>
                      <a:pt x="2440" y="67745"/>
                    </a:lnTo>
                    <a:cubicBezTo>
                      <a:pt x="2899" y="67724"/>
                      <a:pt x="3337" y="67704"/>
                      <a:pt x="3775" y="67662"/>
                    </a:cubicBezTo>
                    <a:lnTo>
                      <a:pt x="4464" y="67662"/>
                    </a:lnTo>
                    <a:cubicBezTo>
                      <a:pt x="4464" y="67641"/>
                      <a:pt x="4464" y="67620"/>
                      <a:pt x="4464" y="67599"/>
                    </a:cubicBezTo>
                    <a:cubicBezTo>
                      <a:pt x="4484" y="67516"/>
                      <a:pt x="4526" y="67412"/>
                      <a:pt x="4547" y="67307"/>
                    </a:cubicBezTo>
                    <a:cubicBezTo>
                      <a:pt x="4568" y="67224"/>
                      <a:pt x="4589" y="67120"/>
                      <a:pt x="4610" y="67036"/>
                    </a:cubicBezTo>
                    <a:cubicBezTo>
                      <a:pt x="4756" y="66452"/>
                      <a:pt x="4881" y="65868"/>
                      <a:pt x="5027" y="65263"/>
                    </a:cubicBezTo>
                    <a:cubicBezTo>
                      <a:pt x="5068" y="65096"/>
                      <a:pt x="5110" y="64909"/>
                      <a:pt x="5131" y="64721"/>
                    </a:cubicBezTo>
                    <a:cubicBezTo>
                      <a:pt x="5173" y="64575"/>
                      <a:pt x="5194" y="64450"/>
                      <a:pt x="5235" y="64325"/>
                    </a:cubicBezTo>
                    <a:cubicBezTo>
                      <a:pt x="5256" y="64241"/>
                      <a:pt x="5277" y="64179"/>
                      <a:pt x="5277" y="64095"/>
                    </a:cubicBezTo>
                    <a:cubicBezTo>
                      <a:pt x="5653" y="62448"/>
                      <a:pt x="5986" y="60800"/>
                      <a:pt x="6299" y="59131"/>
                    </a:cubicBezTo>
                    <a:cubicBezTo>
                      <a:pt x="6299" y="59069"/>
                      <a:pt x="6320" y="59006"/>
                      <a:pt x="6341" y="58923"/>
                    </a:cubicBezTo>
                    <a:cubicBezTo>
                      <a:pt x="6466" y="58297"/>
                      <a:pt x="6570" y="57629"/>
                      <a:pt x="6695" y="56983"/>
                    </a:cubicBezTo>
                    <a:cubicBezTo>
                      <a:pt x="6758" y="56607"/>
                      <a:pt x="6821" y="56211"/>
                      <a:pt x="6883" y="55836"/>
                    </a:cubicBezTo>
                    <a:cubicBezTo>
                      <a:pt x="6946" y="55481"/>
                      <a:pt x="7008" y="55106"/>
                      <a:pt x="7071" y="54730"/>
                    </a:cubicBezTo>
                    <a:cubicBezTo>
                      <a:pt x="7530" y="51977"/>
                      <a:pt x="7905" y="49203"/>
                      <a:pt x="8218" y="46429"/>
                    </a:cubicBezTo>
                    <a:cubicBezTo>
                      <a:pt x="8260" y="46200"/>
                      <a:pt x="8260" y="45991"/>
                      <a:pt x="8301" y="45762"/>
                    </a:cubicBezTo>
                    <a:cubicBezTo>
                      <a:pt x="8322" y="45532"/>
                      <a:pt x="8343" y="45303"/>
                      <a:pt x="8385" y="45073"/>
                    </a:cubicBezTo>
                    <a:cubicBezTo>
                      <a:pt x="8656" y="42466"/>
                      <a:pt x="8865" y="39859"/>
                      <a:pt x="9031" y="37231"/>
                    </a:cubicBezTo>
                    <a:cubicBezTo>
                      <a:pt x="9323" y="32621"/>
                      <a:pt x="10345" y="28241"/>
                      <a:pt x="11326" y="23715"/>
                    </a:cubicBezTo>
                    <a:cubicBezTo>
                      <a:pt x="11785" y="21588"/>
                      <a:pt x="12431" y="19439"/>
                      <a:pt x="12807" y="17270"/>
                    </a:cubicBezTo>
                    <a:cubicBezTo>
                      <a:pt x="12848" y="17082"/>
                      <a:pt x="12869" y="16916"/>
                      <a:pt x="12890" y="16749"/>
                    </a:cubicBezTo>
                    <a:cubicBezTo>
                      <a:pt x="12911" y="16561"/>
                      <a:pt x="12953" y="16394"/>
                      <a:pt x="12974" y="16206"/>
                    </a:cubicBezTo>
                    <a:cubicBezTo>
                      <a:pt x="13140" y="14892"/>
                      <a:pt x="13140" y="13558"/>
                      <a:pt x="12974" y="12264"/>
                    </a:cubicBezTo>
                    <a:cubicBezTo>
                      <a:pt x="12348" y="8051"/>
                      <a:pt x="12911" y="4067"/>
                      <a:pt x="1443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5" name="Google Shape;1305;p16"/>
              <p:cNvSpPr/>
              <p:nvPr/>
            </p:nvSpPr>
            <p:spPr>
              <a:xfrm>
                <a:off x="8588825" y="2417500"/>
                <a:ext cx="225800" cy="1718150"/>
              </a:xfrm>
              <a:custGeom>
                <a:avLst/>
                <a:gdLst/>
                <a:ahLst/>
                <a:cxnLst/>
                <a:rect l="l" t="t" r="r" b="b"/>
                <a:pathLst>
                  <a:path w="9032" h="68726" extrusionOk="0">
                    <a:moveTo>
                      <a:pt x="7572" y="0"/>
                    </a:moveTo>
                    <a:lnTo>
                      <a:pt x="7572" y="0"/>
                    </a:lnTo>
                    <a:cubicBezTo>
                      <a:pt x="7634" y="1460"/>
                      <a:pt x="7530" y="2900"/>
                      <a:pt x="7259" y="4318"/>
                    </a:cubicBezTo>
                    <a:cubicBezTo>
                      <a:pt x="6591" y="7759"/>
                      <a:pt x="5611" y="10909"/>
                      <a:pt x="5256" y="14350"/>
                    </a:cubicBezTo>
                    <a:cubicBezTo>
                      <a:pt x="5236" y="14601"/>
                      <a:pt x="5215" y="14830"/>
                      <a:pt x="5194" y="15080"/>
                    </a:cubicBezTo>
                    <a:cubicBezTo>
                      <a:pt x="5173" y="15393"/>
                      <a:pt x="5131" y="15685"/>
                      <a:pt x="5131" y="15998"/>
                    </a:cubicBezTo>
                    <a:lnTo>
                      <a:pt x="5131" y="16019"/>
                    </a:lnTo>
                    <a:cubicBezTo>
                      <a:pt x="5006" y="19648"/>
                      <a:pt x="5277" y="23277"/>
                      <a:pt x="5340" y="26907"/>
                    </a:cubicBezTo>
                    <a:cubicBezTo>
                      <a:pt x="5361" y="27324"/>
                      <a:pt x="5361" y="27720"/>
                      <a:pt x="5361" y="28158"/>
                    </a:cubicBezTo>
                    <a:cubicBezTo>
                      <a:pt x="5361" y="28617"/>
                      <a:pt x="5340" y="29013"/>
                      <a:pt x="5340" y="29493"/>
                    </a:cubicBezTo>
                    <a:cubicBezTo>
                      <a:pt x="5340" y="29952"/>
                      <a:pt x="5319" y="30432"/>
                      <a:pt x="5319" y="30890"/>
                    </a:cubicBezTo>
                    <a:cubicBezTo>
                      <a:pt x="5298" y="31766"/>
                      <a:pt x="5256" y="32622"/>
                      <a:pt x="5236" y="33498"/>
                    </a:cubicBezTo>
                    <a:cubicBezTo>
                      <a:pt x="5131" y="36376"/>
                      <a:pt x="4944" y="39275"/>
                      <a:pt x="4589" y="42133"/>
                    </a:cubicBezTo>
                    <a:cubicBezTo>
                      <a:pt x="4318" y="44239"/>
                      <a:pt x="3942" y="46325"/>
                      <a:pt x="3442" y="48369"/>
                    </a:cubicBezTo>
                    <a:cubicBezTo>
                      <a:pt x="3421" y="48494"/>
                      <a:pt x="3379" y="48619"/>
                      <a:pt x="3358" y="48744"/>
                    </a:cubicBezTo>
                    <a:cubicBezTo>
                      <a:pt x="3317" y="48911"/>
                      <a:pt x="3254" y="49099"/>
                      <a:pt x="3212" y="49266"/>
                    </a:cubicBezTo>
                    <a:cubicBezTo>
                      <a:pt x="3171" y="49454"/>
                      <a:pt x="3129" y="49620"/>
                      <a:pt x="3066" y="49787"/>
                    </a:cubicBezTo>
                    <a:cubicBezTo>
                      <a:pt x="2670" y="51226"/>
                      <a:pt x="2232" y="52666"/>
                      <a:pt x="1815" y="54084"/>
                    </a:cubicBezTo>
                    <a:cubicBezTo>
                      <a:pt x="1773" y="54167"/>
                      <a:pt x="1752" y="54272"/>
                      <a:pt x="1732" y="54355"/>
                    </a:cubicBezTo>
                    <a:cubicBezTo>
                      <a:pt x="1648" y="54626"/>
                      <a:pt x="1565" y="54918"/>
                      <a:pt x="1481" y="55210"/>
                    </a:cubicBezTo>
                    <a:cubicBezTo>
                      <a:pt x="1440" y="55315"/>
                      <a:pt x="1419" y="55440"/>
                      <a:pt x="1377" y="55586"/>
                    </a:cubicBezTo>
                    <a:cubicBezTo>
                      <a:pt x="1335" y="55711"/>
                      <a:pt x="1314" y="55857"/>
                      <a:pt x="1273" y="56003"/>
                    </a:cubicBezTo>
                    <a:cubicBezTo>
                      <a:pt x="1231" y="56149"/>
                      <a:pt x="1189" y="56274"/>
                      <a:pt x="1148" y="56420"/>
                    </a:cubicBezTo>
                    <a:cubicBezTo>
                      <a:pt x="1064" y="56712"/>
                      <a:pt x="1002" y="57025"/>
                      <a:pt x="918" y="57317"/>
                    </a:cubicBezTo>
                    <a:cubicBezTo>
                      <a:pt x="876" y="57463"/>
                      <a:pt x="856" y="57609"/>
                      <a:pt x="814" y="57776"/>
                    </a:cubicBezTo>
                    <a:cubicBezTo>
                      <a:pt x="772" y="57943"/>
                      <a:pt x="730" y="58089"/>
                      <a:pt x="710" y="58255"/>
                    </a:cubicBezTo>
                    <a:cubicBezTo>
                      <a:pt x="647" y="58485"/>
                      <a:pt x="605" y="58714"/>
                      <a:pt x="564" y="58944"/>
                    </a:cubicBezTo>
                    <a:cubicBezTo>
                      <a:pt x="146" y="60967"/>
                      <a:pt x="0" y="63053"/>
                      <a:pt x="167" y="65118"/>
                    </a:cubicBezTo>
                    <a:cubicBezTo>
                      <a:pt x="167" y="65201"/>
                      <a:pt x="188" y="65284"/>
                      <a:pt x="188" y="65368"/>
                    </a:cubicBezTo>
                    <a:cubicBezTo>
                      <a:pt x="188" y="65514"/>
                      <a:pt x="209" y="65639"/>
                      <a:pt x="230" y="65764"/>
                    </a:cubicBezTo>
                    <a:cubicBezTo>
                      <a:pt x="251" y="65973"/>
                      <a:pt x="272" y="66160"/>
                      <a:pt x="313" y="66348"/>
                    </a:cubicBezTo>
                    <a:cubicBezTo>
                      <a:pt x="355" y="66598"/>
                      <a:pt x="397" y="66828"/>
                      <a:pt x="438" y="67057"/>
                    </a:cubicBezTo>
                    <a:cubicBezTo>
                      <a:pt x="459" y="67162"/>
                      <a:pt x="480" y="67266"/>
                      <a:pt x="522" y="67370"/>
                    </a:cubicBezTo>
                    <a:cubicBezTo>
                      <a:pt x="522" y="67391"/>
                      <a:pt x="522" y="67412"/>
                      <a:pt x="522" y="67433"/>
                    </a:cubicBezTo>
                    <a:lnTo>
                      <a:pt x="584" y="67620"/>
                    </a:lnTo>
                    <a:cubicBezTo>
                      <a:pt x="584" y="67662"/>
                      <a:pt x="605" y="67704"/>
                      <a:pt x="605" y="67746"/>
                    </a:cubicBezTo>
                    <a:cubicBezTo>
                      <a:pt x="626" y="67787"/>
                      <a:pt x="626" y="67850"/>
                      <a:pt x="647" y="67892"/>
                    </a:cubicBezTo>
                    <a:cubicBezTo>
                      <a:pt x="689" y="68038"/>
                      <a:pt x="730" y="68204"/>
                      <a:pt x="793" y="68350"/>
                    </a:cubicBezTo>
                    <a:cubicBezTo>
                      <a:pt x="814" y="68455"/>
                      <a:pt x="856" y="68559"/>
                      <a:pt x="897" y="68663"/>
                    </a:cubicBezTo>
                    <a:cubicBezTo>
                      <a:pt x="897" y="68663"/>
                      <a:pt x="897" y="68684"/>
                      <a:pt x="897" y="68705"/>
                    </a:cubicBezTo>
                    <a:cubicBezTo>
                      <a:pt x="897" y="68705"/>
                      <a:pt x="897" y="68705"/>
                      <a:pt x="897" y="68726"/>
                    </a:cubicBezTo>
                    <a:lnTo>
                      <a:pt x="1314" y="68726"/>
                    </a:lnTo>
                    <a:cubicBezTo>
                      <a:pt x="1544" y="68705"/>
                      <a:pt x="1752" y="68705"/>
                      <a:pt x="1961" y="68705"/>
                    </a:cubicBezTo>
                    <a:lnTo>
                      <a:pt x="2482" y="68705"/>
                    </a:lnTo>
                    <a:cubicBezTo>
                      <a:pt x="2941" y="68684"/>
                      <a:pt x="3379" y="68642"/>
                      <a:pt x="3817" y="68622"/>
                    </a:cubicBezTo>
                    <a:lnTo>
                      <a:pt x="3963" y="68622"/>
                    </a:lnTo>
                    <a:lnTo>
                      <a:pt x="4109" y="68601"/>
                    </a:lnTo>
                    <a:cubicBezTo>
                      <a:pt x="4130" y="68580"/>
                      <a:pt x="4130" y="68538"/>
                      <a:pt x="4130" y="68496"/>
                    </a:cubicBezTo>
                    <a:cubicBezTo>
                      <a:pt x="4255" y="67537"/>
                      <a:pt x="4318" y="66557"/>
                      <a:pt x="4380" y="65576"/>
                    </a:cubicBezTo>
                    <a:cubicBezTo>
                      <a:pt x="4506" y="63762"/>
                      <a:pt x="4568" y="61947"/>
                      <a:pt x="4735" y="60153"/>
                    </a:cubicBezTo>
                    <a:cubicBezTo>
                      <a:pt x="4756" y="59799"/>
                      <a:pt x="4798" y="59444"/>
                      <a:pt x="4839" y="59090"/>
                    </a:cubicBezTo>
                    <a:cubicBezTo>
                      <a:pt x="4881" y="58714"/>
                      <a:pt x="4944" y="58318"/>
                      <a:pt x="4985" y="57922"/>
                    </a:cubicBezTo>
                    <a:cubicBezTo>
                      <a:pt x="5090" y="57213"/>
                      <a:pt x="5236" y="56503"/>
                      <a:pt x="5382" y="55794"/>
                    </a:cubicBezTo>
                    <a:cubicBezTo>
                      <a:pt x="5674" y="54564"/>
                      <a:pt x="6070" y="53333"/>
                      <a:pt x="6425" y="52102"/>
                    </a:cubicBezTo>
                    <a:cubicBezTo>
                      <a:pt x="6591" y="51602"/>
                      <a:pt x="6737" y="51101"/>
                      <a:pt x="6883" y="50580"/>
                    </a:cubicBezTo>
                    <a:cubicBezTo>
                      <a:pt x="6988" y="50204"/>
                      <a:pt x="7071" y="49808"/>
                      <a:pt x="7155" y="49433"/>
                    </a:cubicBezTo>
                    <a:cubicBezTo>
                      <a:pt x="7217" y="49245"/>
                      <a:pt x="7238" y="49057"/>
                      <a:pt x="7280" y="48849"/>
                    </a:cubicBezTo>
                    <a:cubicBezTo>
                      <a:pt x="8177" y="44114"/>
                      <a:pt x="7175" y="39254"/>
                      <a:pt x="7196" y="34436"/>
                    </a:cubicBezTo>
                    <a:cubicBezTo>
                      <a:pt x="7217" y="32809"/>
                      <a:pt x="7321" y="31203"/>
                      <a:pt x="7509" y="29576"/>
                    </a:cubicBezTo>
                    <a:cubicBezTo>
                      <a:pt x="7530" y="29326"/>
                      <a:pt x="7551" y="29055"/>
                      <a:pt x="7593" y="28826"/>
                    </a:cubicBezTo>
                    <a:cubicBezTo>
                      <a:pt x="7613" y="28596"/>
                      <a:pt x="7634" y="28367"/>
                      <a:pt x="7676" y="28137"/>
                    </a:cubicBezTo>
                    <a:cubicBezTo>
                      <a:pt x="7989" y="25613"/>
                      <a:pt x="8364" y="23069"/>
                      <a:pt x="8594" y="20524"/>
                    </a:cubicBezTo>
                    <a:cubicBezTo>
                      <a:pt x="8948" y="16645"/>
                      <a:pt x="9032" y="12765"/>
                      <a:pt x="8844" y="8865"/>
                    </a:cubicBezTo>
                    <a:cubicBezTo>
                      <a:pt x="8844" y="8740"/>
                      <a:pt x="8844" y="8594"/>
                      <a:pt x="8823" y="8469"/>
                    </a:cubicBezTo>
                    <a:cubicBezTo>
                      <a:pt x="8823" y="8343"/>
                      <a:pt x="8802" y="8218"/>
                      <a:pt x="8802" y="8114"/>
                    </a:cubicBezTo>
                    <a:cubicBezTo>
                      <a:pt x="8615" y="5382"/>
                      <a:pt x="8197" y="2670"/>
                      <a:pt x="757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6" name="Google Shape;1306;p16"/>
              <p:cNvSpPr/>
              <p:nvPr/>
            </p:nvSpPr>
            <p:spPr>
              <a:xfrm>
                <a:off x="8472025" y="2809625"/>
                <a:ext cx="154375" cy="1325525"/>
              </a:xfrm>
              <a:custGeom>
                <a:avLst/>
                <a:gdLst/>
                <a:ahLst/>
                <a:cxnLst/>
                <a:rect l="l" t="t" r="r" b="b"/>
                <a:pathLst>
                  <a:path w="6175" h="53021" extrusionOk="0">
                    <a:moveTo>
                      <a:pt x="3212" y="0"/>
                    </a:moveTo>
                    <a:cubicBezTo>
                      <a:pt x="3191" y="251"/>
                      <a:pt x="3191" y="501"/>
                      <a:pt x="3191" y="751"/>
                    </a:cubicBezTo>
                    <a:cubicBezTo>
                      <a:pt x="3233" y="1210"/>
                      <a:pt x="3317" y="1669"/>
                      <a:pt x="3421" y="2128"/>
                    </a:cubicBezTo>
                    <a:cubicBezTo>
                      <a:pt x="3483" y="2378"/>
                      <a:pt x="3546" y="2649"/>
                      <a:pt x="3609" y="2899"/>
                    </a:cubicBezTo>
                    <a:cubicBezTo>
                      <a:pt x="3671" y="3191"/>
                      <a:pt x="3755" y="3504"/>
                      <a:pt x="3796" y="3796"/>
                    </a:cubicBezTo>
                    <a:cubicBezTo>
                      <a:pt x="3796" y="3817"/>
                      <a:pt x="3796" y="3817"/>
                      <a:pt x="3796" y="3838"/>
                    </a:cubicBezTo>
                    <a:cubicBezTo>
                      <a:pt x="3963" y="4860"/>
                      <a:pt x="3984" y="5903"/>
                      <a:pt x="3838" y="6925"/>
                    </a:cubicBezTo>
                    <a:lnTo>
                      <a:pt x="3838" y="6946"/>
                    </a:lnTo>
                    <a:cubicBezTo>
                      <a:pt x="3796" y="7154"/>
                      <a:pt x="3734" y="7363"/>
                      <a:pt x="3692" y="7572"/>
                    </a:cubicBezTo>
                    <a:cubicBezTo>
                      <a:pt x="3650" y="7718"/>
                      <a:pt x="3588" y="7884"/>
                      <a:pt x="3546" y="8051"/>
                    </a:cubicBezTo>
                    <a:cubicBezTo>
                      <a:pt x="3254" y="8886"/>
                      <a:pt x="2879" y="9678"/>
                      <a:pt x="2566" y="10512"/>
                    </a:cubicBezTo>
                    <a:cubicBezTo>
                      <a:pt x="2003" y="12077"/>
                      <a:pt x="1669" y="13725"/>
                      <a:pt x="1606" y="15414"/>
                    </a:cubicBezTo>
                    <a:cubicBezTo>
                      <a:pt x="1544" y="16123"/>
                      <a:pt x="1419" y="16770"/>
                      <a:pt x="1314" y="17437"/>
                    </a:cubicBezTo>
                    <a:cubicBezTo>
                      <a:pt x="1273" y="17729"/>
                      <a:pt x="1231" y="18021"/>
                      <a:pt x="1210" y="18313"/>
                    </a:cubicBezTo>
                    <a:cubicBezTo>
                      <a:pt x="1189" y="18668"/>
                      <a:pt x="1210" y="19022"/>
                      <a:pt x="1231" y="19377"/>
                    </a:cubicBezTo>
                    <a:cubicBezTo>
                      <a:pt x="1252" y="19565"/>
                      <a:pt x="1273" y="19731"/>
                      <a:pt x="1314" y="19898"/>
                    </a:cubicBezTo>
                    <a:cubicBezTo>
                      <a:pt x="1377" y="20315"/>
                      <a:pt x="1439" y="20712"/>
                      <a:pt x="1523" y="21129"/>
                    </a:cubicBezTo>
                    <a:cubicBezTo>
                      <a:pt x="1752" y="22234"/>
                      <a:pt x="2003" y="23319"/>
                      <a:pt x="2023" y="24445"/>
                    </a:cubicBezTo>
                    <a:cubicBezTo>
                      <a:pt x="2003" y="25405"/>
                      <a:pt x="1877" y="26343"/>
                      <a:pt x="1627" y="27282"/>
                    </a:cubicBezTo>
                    <a:cubicBezTo>
                      <a:pt x="1585" y="27470"/>
                      <a:pt x="1523" y="27678"/>
                      <a:pt x="1481" y="27845"/>
                    </a:cubicBezTo>
                    <a:cubicBezTo>
                      <a:pt x="1439" y="27991"/>
                      <a:pt x="1398" y="28158"/>
                      <a:pt x="1356" y="28304"/>
                    </a:cubicBezTo>
                    <a:cubicBezTo>
                      <a:pt x="1189" y="28867"/>
                      <a:pt x="1001" y="29430"/>
                      <a:pt x="835" y="29973"/>
                    </a:cubicBezTo>
                    <a:cubicBezTo>
                      <a:pt x="793" y="30077"/>
                      <a:pt x="772" y="30202"/>
                      <a:pt x="730" y="30285"/>
                    </a:cubicBezTo>
                    <a:cubicBezTo>
                      <a:pt x="709" y="30369"/>
                      <a:pt x="689" y="30452"/>
                      <a:pt x="647" y="30536"/>
                    </a:cubicBezTo>
                    <a:cubicBezTo>
                      <a:pt x="647" y="30557"/>
                      <a:pt x="647" y="30577"/>
                      <a:pt x="647" y="30598"/>
                    </a:cubicBezTo>
                    <a:cubicBezTo>
                      <a:pt x="626" y="30619"/>
                      <a:pt x="626" y="30640"/>
                      <a:pt x="626" y="30640"/>
                    </a:cubicBezTo>
                    <a:cubicBezTo>
                      <a:pt x="626" y="30682"/>
                      <a:pt x="605" y="30703"/>
                      <a:pt x="605" y="30744"/>
                    </a:cubicBezTo>
                    <a:cubicBezTo>
                      <a:pt x="313" y="31704"/>
                      <a:pt x="125" y="32705"/>
                      <a:pt x="42" y="33685"/>
                    </a:cubicBezTo>
                    <a:cubicBezTo>
                      <a:pt x="21" y="33894"/>
                      <a:pt x="21" y="34102"/>
                      <a:pt x="21" y="34311"/>
                    </a:cubicBezTo>
                    <a:lnTo>
                      <a:pt x="21" y="34561"/>
                    </a:lnTo>
                    <a:lnTo>
                      <a:pt x="21" y="34978"/>
                    </a:lnTo>
                    <a:cubicBezTo>
                      <a:pt x="21" y="35062"/>
                      <a:pt x="0" y="35145"/>
                      <a:pt x="21" y="35229"/>
                    </a:cubicBezTo>
                    <a:cubicBezTo>
                      <a:pt x="42" y="35312"/>
                      <a:pt x="42" y="35395"/>
                      <a:pt x="42" y="35500"/>
                    </a:cubicBezTo>
                    <a:cubicBezTo>
                      <a:pt x="42" y="35708"/>
                      <a:pt x="42" y="35917"/>
                      <a:pt x="63" y="36125"/>
                    </a:cubicBezTo>
                    <a:cubicBezTo>
                      <a:pt x="63" y="36334"/>
                      <a:pt x="84" y="36563"/>
                      <a:pt x="105" y="36772"/>
                    </a:cubicBezTo>
                    <a:cubicBezTo>
                      <a:pt x="209" y="38712"/>
                      <a:pt x="459" y="40672"/>
                      <a:pt x="730" y="42612"/>
                    </a:cubicBezTo>
                    <a:cubicBezTo>
                      <a:pt x="793" y="43071"/>
                      <a:pt x="855" y="43551"/>
                      <a:pt x="939" y="44030"/>
                    </a:cubicBezTo>
                    <a:cubicBezTo>
                      <a:pt x="1001" y="44531"/>
                      <a:pt x="1085" y="45011"/>
                      <a:pt x="1168" y="45490"/>
                    </a:cubicBezTo>
                    <a:cubicBezTo>
                      <a:pt x="1210" y="45782"/>
                      <a:pt x="1252" y="46095"/>
                      <a:pt x="1293" y="46387"/>
                    </a:cubicBezTo>
                    <a:cubicBezTo>
                      <a:pt x="1377" y="46909"/>
                      <a:pt x="1523" y="48244"/>
                      <a:pt x="1731" y="49662"/>
                    </a:cubicBezTo>
                    <a:cubicBezTo>
                      <a:pt x="1815" y="50163"/>
                      <a:pt x="1898" y="50684"/>
                      <a:pt x="2003" y="51164"/>
                    </a:cubicBezTo>
                    <a:cubicBezTo>
                      <a:pt x="2128" y="51810"/>
                      <a:pt x="2295" y="52415"/>
                      <a:pt x="2503" y="53020"/>
                    </a:cubicBezTo>
                    <a:lnTo>
                      <a:pt x="4798" y="53020"/>
                    </a:lnTo>
                    <a:lnTo>
                      <a:pt x="4839" y="52937"/>
                    </a:lnTo>
                    <a:cubicBezTo>
                      <a:pt x="4860" y="52916"/>
                      <a:pt x="4860" y="52895"/>
                      <a:pt x="4860" y="52874"/>
                    </a:cubicBezTo>
                    <a:cubicBezTo>
                      <a:pt x="4902" y="52791"/>
                      <a:pt x="4944" y="52728"/>
                      <a:pt x="4985" y="52645"/>
                    </a:cubicBezTo>
                    <a:cubicBezTo>
                      <a:pt x="4985" y="52624"/>
                      <a:pt x="5006" y="52603"/>
                      <a:pt x="5006" y="52582"/>
                    </a:cubicBezTo>
                    <a:lnTo>
                      <a:pt x="5027" y="52519"/>
                    </a:lnTo>
                    <a:cubicBezTo>
                      <a:pt x="5048" y="52499"/>
                      <a:pt x="5048" y="52478"/>
                      <a:pt x="5069" y="52436"/>
                    </a:cubicBezTo>
                    <a:cubicBezTo>
                      <a:pt x="5069" y="52415"/>
                      <a:pt x="5069" y="52415"/>
                      <a:pt x="5090" y="52394"/>
                    </a:cubicBezTo>
                    <a:lnTo>
                      <a:pt x="5173" y="52186"/>
                    </a:lnTo>
                    <a:cubicBezTo>
                      <a:pt x="5173" y="52186"/>
                      <a:pt x="5173" y="52186"/>
                      <a:pt x="5173" y="52165"/>
                    </a:cubicBezTo>
                    <a:cubicBezTo>
                      <a:pt x="5194" y="52102"/>
                      <a:pt x="5215" y="52019"/>
                      <a:pt x="5256" y="51935"/>
                    </a:cubicBezTo>
                    <a:cubicBezTo>
                      <a:pt x="5277" y="51852"/>
                      <a:pt x="5319" y="51748"/>
                      <a:pt x="5340" y="51664"/>
                    </a:cubicBezTo>
                    <a:cubicBezTo>
                      <a:pt x="5361" y="51602"/>
                      <a:pt x="5402" y="51518"/>
                      <a:pt x="5423" y="51456"/>
                    </a:cubicBezTo>
                    <a:cubicBezTo>
                      <a:pt x="5465" y="51247"/>
                      <a:pt x="5528" y="51059"/>
                      <a:pt x="5569" y="50851"/>
                    </a:cubicBezTo>
                    <a:cubicBezTo>
                      <a:pt x="5653" y="50517"/>
                      <a:pt x="5736" y="50163"/>
                      <a:pt x="5778" y="49787"/>
                    </a:cubicBezTo>
                    <a:cubicBezTo>
                      <a:pt x="5799" y="49766"/>
                      <a:pt x="5799" y="49745"/>
                      <a:pt x="5799" y="49704"/>
                    </a:cubicBezTo>
                    <a:cubicBezTo>
                      <a:pt x="5882" y="49203"/>
                      <a:pt x="5924" y="48682"/>
                      <a:pt x="5966" y="48160"/>
                    </a:cubicBezTo>
                    <a:cubicBezTo>
                      <a:pt x="5986" y="47722"/>
                      <a:pt x="6007" y="47284"/>
                      <a:pt x="6028" y="46867"/>
                    </a:cubicBezTo>
                    <a:lnTo>
                      <a:pt x="6028" y="46325"/>
                    </a:lnTo>
                    <a:lnTo>
                      <a:pt x="6028" y="46200"/>
                    </a:lnTo>
                    <a:lnTo>
                      <a:pt x="6028" y="45970"/>
                    </a:lnTo>
                    <a:cubicBezTo>
                      <a:pt x="6028" y="45490"/>
                      <a:pt x="6049" y="45032"/>
                      <a:pt x="6070" y="44552"/>
                    </a:cubicBezTo>
                    <a:lnTo>
                      <a:pt x="6070" y="44322"/>
                    </a:lnTo>
                    <a:cubicBezTo>
                      <a:pt x="6070" y="44135"/>
                      <a:pt x="6091" y="43947"/>
                      <a:pt x="6091" y="43759"/>
                    </a:cubicBezTo>
                    <a:cubicBezTo>
                      <a:pt x="6112" y="43446"/>
                      <a:pt x="6132" y="43134"/>
                      <a:pt x="6132" y="42821"/>
                    </a:cubicBezTo>
                    <a:cubicBezTo>
                      <a:pt x="6153" y="42633"/>
                      <a:pt x="6153" y="42424"/>
                      <a:pt x="6153" y="42237"/>
                    </a:cubicBezTo>
                    <a:lnTo>
                      <a:pt x="6153" y="41986"/>
                    </a:lnTo>
                    <a:cubicBezTo>
                      <a:pt x="6174" y="41423"/>
                      <a:pt x="6153" y="40860"/>
                      <a:pt x="6112" y="40297"/>
                    </a:cubicBezTo>
                    <a:cubicBezTo>
                      <a:pt x="6091" y="40151"/>
                      <a:pt x="6070" y="40005"/>
                      <a:pt x="6070" y="39880"/>
                    </a:cubicBezTo>
                    <a:cubicBezTo>
                      <a:pt x="6049" y="39755"/>
                      <a:pt x="6028" y="39609"/>
                      <a:pt x="6028" y="39484"/>
                    </a:cubicBezTo>
                    <a:cubicBezTo>
                      <a:pt x="5986" y="39275"/>
                      <a:pt x="5966" y="39066"/>
                      <a:pt x="5924" y="38858"/>
                    </a:cubicBezTo>
                    <a:cubicBezTo>
                      <a:pt x="5861" y="38587"/>
                      <a:pt x="5799" y="38295"/>
                      <a:pt x="5736" y="38003"/>
                    </a:cubicBezTo>
                    <a:cubicBezTo>
                      <a:pt x="5528" y="37106"/>
                      <a:pt x="5361" y="36209"/>
                      <a:pt x="5236" y="35312"/>
                    </a:cubicBezTo>
                    <a:cubicBezTo>
                      <a:pt x="5173" y="34311"/>
                      <a:pt x="5152" y="33310"/>
                      <a:pt x="5215" y="32329"/>
                    </a:cubicBezTo>
                    <a:lnTo>
                      <a:pt x="5215" y="32142"/>
                    </a:lnTo>
                    <a:cubicBezTo>
                      <a:pt x="5256" y="31120"/>
                      <a:pt x="5256" y="30098"/>
                      <a:pt x="5256" y="29055"/>
                    </a:cubicBezTo>
                    <a:cubicBezTo>
                      <a:pt x="5236" y="28366"/>
                      <a:pt x="5215" y="27678"/>
                      <a:pt x="5194" y="26990"/>
                    </a:cubicBezTo>
                    <a:cubicBezTo>
                      <a:pt x="5131" y="25759"/>
                      <a:pt x="5048" y="24508"/>
                      <a:pt x="4923" y="23256"/>
                    </a:cubicBezTo>
                    <a:cubicBezTo>
                      <a:pt x="4902" y="22902"/>
                      <a:pt x="4860" y="22547"/>
                      <a:pt x="4818" y="22193"/>
                    </a:cubicBezTo>
                    <a:cubicBezTo>
                      <a:pt x="4652" y="20649"/>
                      <a:pt x="4443" y="19106"/>
                      <a:pt x="4505" y="17541"/>
                    </a:cubicBezTo>
                    <a:cubicBezTo>
                      <a:pt x="4652" y="14475"/>
                      <a:pt x="5465" y="11576"/>
                      <a:pt x="5402" y="8510"/>
                    </a:cubicBezTo>
                    <a:lnTo>
                      <a:pt x="5402" y="8218"/>
                    </a:lnTo>
                    <a:cubicBezTo>
                      <a:pt x="5298" y="6862"/>
                      <a:pt x="5090" y="5528"/>
                      <a:pt x="4735" y="4234"/>
                    </a:cubicBezTo>
                    <a:cubicBezTo>
                      <a:pt x="4714" y="4151"/>
                      <a:pt x="4693" y="4088"/>
                      <a:pt x="4672" y="4005"/>
                    </a:cubicBezTo>
                    <a:cubicBezTo>
                      <a:pt x="4631" y="3838"/>
                      <a:pt x="4589" y="3671"/>
                      <a:pt x="4547" y="3525"/>
                    </a:cubicBezTo>
                    <a:cubicBezTo>
                      <a:pt x="4505" y="3358"/>
                      <a:pt x="4464" y="3212"/>
                      <a:pt x="4401" y="3045"/>
                    </a:cubicBezTo>
                    <a:cubicBezTo>
                      <a:pt x="4380" y="2962"/>
                      <a:pt x="4359" y="2899"/>
                      <a:pt x="4339" y="2816"/>
                    </a:cubicBezTo>
                    <a:cubicBezTo>
                      <a:pt x="4297" y="2670"/>
                      <a:pt x="4255" y="2545"/>
                      <a:pt x="4213" y="2399"/>
                    </a:cubicBezTo>
                    <a:cubicBezTo>
                      <a:pt x="4151" y="2232"/>
                      <a:pt x="4088" y="2044"/>
                      <a:pt x="4026" y="1877"/>
                    </a:cubicBezTo>
                    <a:cubicBezTo>
                      <a:pt x="4005" y="1815"/>
                      <a:pt x="3984" y="1752"/>
                      <a:pt x="3942" y="1690"/>
                    </a:cubicBezTo>
                    <a:cubicBezTo>
                      <a:pt x="3880" y="1523"/>
                      <a:pt x="3775" y="1356"/>
                      <a:pt x="3692" y="1168"/>
                    </a:cubicBezTo>
                    <a:cubicBezTo>
                      <a:pt x="3629" y="1064"/>
                      <a:pt x="3567" y="981"/>
                      <a:pt x="3525" y="876"/>
                    </a:cubicBezTo>
                    <a:cubicBezTo>
                      <a:pt x="3463" y="751"/>
                      <a:pt x="3400" y="605"/>
                      <a:pt x="3358" y="480"/>
                    </a:cubicBezTo>
                    <a:cubicBezTo>
                      <a:pt x="3296" y="334"/>
                      <a:pt x="3254" y="167"/>
                      <a:pt x="321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7" name="Google Shape;1307;p16"/>
              <p:cNvSpPr/>
              <p:nvPr/>
            </p:nvSpPr>
            <p:spPr>
              <a:xfrm>
                <a:off x="8466800" y="2781450"/>
                <a:ext cx="163750" cy="1351609"/>
              </a:xfrm>
              <a:custGeom>
                <a:avLst/>
                <a:gdLst/>
                <a:ahLst/>
                <a:cxnLst/>
                <a:rect l="l" t="t" r="r" b="b"/>
                <a:pathLst>
                  <a:path w="6550" h="54189" extrusionOk="0">
                    <a:moveTo>
                      <a:pt x="3400" y="1"/>
                    </a:moveTo>
                    <a:lnTo>
                      <a:pt x="3275" y="1106"/>
                    </a:lnTo>
                    <a:cubicBezTo>
                      <a:pt x="3213" y="1649"/>
                      <a:pt x="3234" y="2212"/>
                      <a:pt x="3359" y="2733"/>
                    </a:cubicBezTo>
                    <a:cubicBezTo>
                      <a:pt x="3421" y="3067"/>
                      <a:pt x="3505" y="3380"/>
                      <a:pt x="3588" y="3693"/>
                    </a:cubicBezTo>
                    <a:cubicBezTo>
                      <a:pt x="3609" y="3797"/>
                      <a:pt x="3630" y="3922"/>
                      <a:pt x="3651" y="4026"/>
                    </a:cubicBezTo>
                    <a:cubicBezTo>
                      <a:pt x="3734" y="4339"/>
                      <a:pt x="3797" y="4631"/>
                      <a:pt x="3838" y="4923"/>
                    </a:cubicBezTo>
                    <a:lnTo>
                      <a:pt x="3838" y="4986"/>
                    </a:lnTo>
                    <a:cubicBezTo>
                      <a:pt x="4026" y="5987"/>
                      <a:pt x="4026" y="7009"/>
                      <a:pt x="3880" y="8031"/>
                    </a:cubicBezTo>
                    <a:cubicBezTo>
                      <a:pt x="3838" y="8240"/>
                      <a:pt x="3797" y="8448"/>
                      <a:pt x="3734" y="8657"/>
                    </a:cubicBezTo>
                    <a:cubicBezTo>
                      <a:pt x="3546" y="9283"/>
                      <a:pt x="3296" y="9929"/>
                      <a:pt x="3025" y="10534"/>
                    </a:cubicBezTo>
                    <a:cubicBezTo>
                      <a:pt x="2900" y="10868"/>
                      <a:pt x="2754" y="11222"/>
                      <a:pt x="2608" y="11577"/>
                    </a:cubicBezTo>
                    <a:cubicBezTo>
                      <a:pt x="2086" y="12974"/>
                      <a:pt x="1794" y="14497"/>
                      <a:pt x="1648" y="16541"/>
                    </a:cubicBezTo>
                    <a:cubicBezTo>
                      <a:pt x="1607" y="17000"/>
                      <a:pt x="1544" y="17438"/>
                      <a:pt x="1482" y="17876"/>
                    </a:cubicBezTo>
                    <a:cubicBezTo>
                      <a:pt x="1482" y="17918"/>
                      <a:pt x="1482" y="17959"/>
                      <a:pt x="1461" y="17980"/>
                    </a:cubicBezTo>
                    <a:cubicBezTo>
                      <a:pt x="1440" y="18189"/>
                      <a:pt x="1398" y="18376"/>
                      <a:pt x="1377" y="18564"/>
                    </a:cubicBezTo>
                    <a:cubicBezTo>
                      <a:pt x="1315" y="18877"/>
                      <a:pt x="1273" y="19190"/>
                      <a:pt x="1273" y="19503"/>
                    </a:cubicBezTo>
                    <a:cubicBezTo>
                      <a:pt x="1252" y="19857"/>
                      <a:pt x="1252" y="20191"/>
                      <a:pt x="1294" y="20525"/>
                    </a:cubicBezTo>
                    <a:cubicBezTo>
                      <a:pt x="1315" y="20712"/>
                      <a:pt x="1336" y="20879"/>
                      <a:pt x="1356" y="21046"/>
                    </a:cubicBezTo>
                    <a:cubicBezTo>
                      <a:pt x="1419" y="21442"/>
                      <a:pt x="1482" y="21860"/>
                      <a:pt x="1565" y="22235"/>
                    </a:cubicBezTo>
                    <a:cubicBezTo>
                      <a:pt x="1586" y="22360"/>
                      <a:pt x="1628" y="22485"/>
                      <a:pt x="1648" y="22611"/>
                    </a:cubicBezTo>
                    <a:cubicBezTo>
                      <a:pt x="1690" y="22819"/>
                      <a:pt x="1732" y="23007"/>
                      <a:pt x="1774" y="23215"/>
                    </a:cubicBezTo>
                    <a:cubicBezTo>
                      <a:pt x="1940" y="23987"/>
                      <a:pt x="2024" y="24759"/>
                      <a:pt x="2066" y="25531"/>
                    </a:cubicBezTo>
                    <a:cubicBezTo>
                      <a:pt x="2066" y="26240"/>
                      <a:pt x="1982" y="26928"/>
                      <a:pt x="1836" y="27616"/>
                    </a:cubicBezTo>
                    <a:cubicBezTo>
                      <a:pt x="1794" y="27867"/>
                      <a:pt x="1732" y="28096"/>
                      <a:pt x="1669" y="28346"/>
                    </a:cubicBezTo>
                    <a:cubicBezTo>
                      <a:pt x="1628" y="28534"/>
                      <a:pt x="1586" y="28722"/>
                      <a:pt x="1523" y="28909"/>
                    </a:cubicBezTo>
                    <a:cubicBezTo>
                      <a:pt x="1377" y="29473"/>
                      <a:pt x="1210" y="30015"/>
                      <a:pt x="1023" y="30536"/>
                    </a:cubicBezTo>
                    <a:cubicBezTo>
                      <a:pt x="1002" y="30620"/>
                      <a:pt x="981" y="30682"/>
                      <a:pt x="960" y="30766"/>
                    </a:cubicBezTo>
                    <a:cubicBezTo>
                      <a:pt x="960" y="30828"/>
                      <a:pt x="898" y="30954"/>
                      <a:pt x="877" y="31058"/>
                    </a:cubicBezTo>
                    <a:lnTo>
                      <a:pt x="793" y="31329"/>
                    </a:lnTo>
                    <a:lnTo>
                      <a:pt x="772" y="31371"/>
                    </a:lnTo>
                    <a:lnTo>
                      <a:pt x="752" y="31433"/>
                    </a:lnTo>
                    <a:cubicBezTo>
                      <a:pt x="752" y="31454"/>
                      <a:pt x="731" y="31496"/>
                      <a:pt x="731" y="31517"/>
                    </a:cubicBezTo>
                    <a:cubicBezTo>
                      <a:pt x="439" y="32455"/>
                      <a:pt x="209" y="33394"/>
                      <a:pt x="84" y="34353"/>
                    </a:cubicBezTo>
                    <a:cubicBezTo>
                      <a:pt x="84" y="34374"/>
                      <a:pt x="84" y="34395"/>
                      <a:pt x="84" y="34416"/>
                    </a:cubicBezTo>
                    <a:cubicBezTo>
                      <a:pt x="63" y="34562"/>
                      <a:pt x="42" y="34708"/>
                      <a:pt x="42" y="34854"/>
                    </a:cubicBezTo>
                    <a:cubicBezTo>
                      <a:pt x="22" y="35062"/>
                      <a:pt x="1" y="35292"/>
                      <a:pt x="1" y="35500"/>
                    </a:cubicBezTo>
                    <a:lnTo>
                      <a:pt x="1" y="35709"/>
                    </a:lnTo>
                    <a:lnTo>
                      <a:pt x="1" y="36043"/>
                    </a:lnTo>
                    <a:cubicBezTo>
                      <a:pt x="1" y="36251"/>
                      <a:pt x="1" y="36460"/>
                      <a:pt x="22" y="36668"/>
                    </a:cubicBezTo>
                    <a:cubicBezTo>
                      <a:pt x="42" y="36877"/>
                      <a:pt x="42" y="37086"/>
                      <a:pt x="42" y="37294"/>
                    </a:cubicBezTo>
                    <a:cubicBezTo>
                      <a:pt x="188" y="39985"/>
                      <a:pt x="543" y="42675"/>
                      <a:pt x="918" y="45199"/>
                    </a:cubicBezTo>
                    <a:cubicBezTo>
                      <a:pt x="981" y="45700"/>
                      <a:pt x="1064" y="46179"/>
                      <a:pt x="1148" y="46659"/>
                    </a:cubicBezTo>
                    <a:cubicBezTo>
                      <a:pt x="1190" y="46972"/>
                      <a:pt x="1231" y="47264"/>
                      <a:pt x="1294" y="47577"/>
                    </a:cubicBezTo>
                    <a:cubicBezTo>
                      <a:pt x="1315" y="47765"/>
                      <a:pt x="1356" y="48098"/>
                      <a:pt x="1398" y="48474"/>
                    </a:cubicBezTo>
                    <a:cubicBezTo>
                      <a:pt x="1502" y="49287"/>
                      <a:pt x="1607" y="50080"/>
                      <a:pt x="1732" y="50831"/>
                    </a:cubicBezTo>
                    <a:cubicBezTo>
                      <a:pt x="1815" y="51394"/>
                      <a:pt x="1920" y="51957"/>
                      <a:pt x="2024" y="52458"/>
                    </a:cubicBezTo>
                    <a:cubicBezTo>
                      <a:pt x="2149" y="53042"/>
                      <a:pt x="2295" y="53626"/>
                      <a:pt x="2483" y="54189"/>
                    </a:cubicBezTo>
                    <a:lnTo>
                      <a:pt x="2816" y="54189"/>
                    </a:lnTo>
                    <a:cubicBezTo>
                      <a:pt x="2462" y="53083"/>
                      <a:pt x="2191" y="51957"/>
                      <a:pt x="2045" y="50810"/>
                    </a:cubicBezTo>
                    <a:cubicBezTo>
                      <a:pt x="1878" y="49892"/>
                      <a:pt x="1774" y="49016"/>
                      <a:pt x="1711" y="48432"/>
                    </a:cubicBezTo>
                    <a:cubicBezTo>
                      <a:pt x="1648" y="48036"/>
                      <a:pt x="1628" y="47723"/>
                      <a:pt x="1586" y="47514"/>
                    </a:cubicBezTo>
                    <a:cubicBezTo>
                      <a:pt x="1461" y="46763"/>
                      <a:pt x="1356" y="45992"/>
                      <a:pt x="1231" y="45178"/>
                    </a:cubicBezTo>
                    <a:cubicBezTo>
                      <a:pt x="1148" y="44719"/>
                      <a:pt x="1085" y="44240"/>
                      <a:pt x="1023" y="43781"/>
                    </a:cubicBezTo>
                    <a:cubicBezTo>
                      <a:pt x="939" y="43218"/>
                      <a:pt x="856" y="42655"/>
                      <a:pt x="793" y="42091"/>
                    </a:cubicBezTo>
                    <a:cubicBezTo>
                      <a:pt x="647" y="40923"/>
                      <a:pt x="522" y="39755"/>
                      <a:pt x="439" y="38587"/>
                    </a:cubicBezTo>
                    <a:cubicBezTo>
                      <a:pt x="418" y="38358"/>
                      <a:pt x="397" y="38128"/>
                      <a:pt x="376" y="37920"/>
                    </a:cubicBezTo>
                    <a:lnTo>
                      <a:pt x="397" y="37628"/>
                    </a:lnTo>
                    <a:cubicBezTo>
                      <a:pt x="397" y="37503"/>
                      <a:pt x="376" y="37398"/>
                      <a:pt x="376" y="37273"/>
                    </a:cubicBezTo>
                    <a:cubicBezTo>
                      <a:pt x="355" y="36960"/>
                      <a:pt x="355" y="36668"/>
                      <a:pt x="334" y="36376"/>
                    </a:cubicBezTo>
                    <a:cubicBezTo>
                      <a:pt x="334" y="36168"/>
                      <a:pt x="334" y="35959"/>
                      <a:pt x="334" y="35730"/>
                    </a:cubicBezTo>
                    <a:lnTo>
                      <a:pt x="334" y="35500"/>
                    </a:lnTo>
                    <a:cubicBezTo>
                      <a:pt x="355" y="34374"/>
                      <a:pt x="543" y="33269"/>
                      <a:pt x="877" y="32205"/>
                    </a:cubicBezTo>
                    <a:cubicBezTo>
                      <a:pt x="877" y="32163"/>
                      <a:pt x="898" y="32142"/>
                      <a:pt x="918" y="32101"/>
                    </a:cubicBezTo>
                    <a:cubicBezTo>
                      <a:pt x="918" y="32080"/>
                      <a:pt x="918" y="32059"/>
                      <a:pt x="918" y="32038"/>
                    </a:cubicBezTo>
                    <a:cubicBezTo>
                      <a:pt x="918" y="32017"/>
                      <a:pt x="939" y="32017"/>
                      <a:pt x="939" y="31996"/>
                    </a:cubicBezTo>
                    <a:cubicBezTo>
                      <a:pt x="960" y="31913"/>
                      <a:pt x="1002" y="31809"/>
                      <a:pt x="1023" y="31725"/>
                    </a:cubicBezTo>
                    <a:cubicBezTo>
                      <a:pt x="1044" y="31663"/>
                      <a:pt x="1085" y="31538"/>
                      <a:pt x="1106" y="31433"/>
                    </a:cubicBezTo>
                    <a:cubicBezTo>
                      <a:pt x="1190" y="31162"/>
                      <a:pt x="1273" y="30933"/>
                      <a:pt x="1356" y="30682"/>
                    </a:cubicBezTo>
                    <a:cubicBezTo>
                      <a:pt x="1419" y="30432"/>
                      <a:pt x="1502" y="30161"/>
                      <a:pt x="1586" y="29890"/>
                    </a:cubicBezTo>
                    <a:cubicBezTo>
                      <a:pt x="1648" y="29765"/>
                      <a:pt x="1690" y="29619"/>
                      <a:pt x="1711" y="29473"/>
                    </a:cubicBezTo>
                    <a:cubicBezTo>
                      <a:pt x="1774" y="29327"/>
                      <a:pt x="1815" y="29160"/>
                      <a:pt x="1857" y="29014"/>
                    </a:cubicBezTo>
                    <a:cubicBezTo>
                      <a:pt x="2191" y="27887"/>
                      <a:pt x="2378" y="26740"/>
                      <a:pt x="2378" y="25572"/>
                    </a:cubicBezTo>
                    <a:cubicBezTo>
                      <a:pt x="2337" y="24571"/>
                      <a:pt x="2191" y="23570"/>
                      <a:pt x="1961" y="22590"/>
                    </a:cubicBezTo>
                    <a:cubicBezTo>
                      <a:pt x="1857" y="22068"/>
                      <a:pt x="1753" y="21547"/>
                      <a:pt x="1669" y="21025"/>
                    </a:cubicBezTo>
                    <a:cubicBezTo>
                      <a:pt x="1648" y="20858"/>
                      <a:pt x="1628" y="20671"/>
                      <a:pt x="1607" y="20504"/>
                    </a:cubicBezTo>
                    <a:cubicBezTo>
                      <a:pt x="1565" y="20170"/>
                      <a:pt x="1565" y="19836"/>
                      <a:pt x="1586" y="19503"/>
                    </a:cubicBezTo>
                    <a:cubicBezTo>
                      <a:pt x="1628" y="19002"/>
                      <a:pt x="1690" y="18522"/>
                      <a:pt x="1774" y="18043"/>
                    </a:cubicBezTo>
                    <a:cubicBezTo>
                      <a:pt x="1857" y="17542"/>
                      <a:pt x="1920" y="17062"/>
                      <a:pt x="1961" y="16562"/>
                    </a:cubicBezTo>
                    <a:cubicBezTo>
                      <a:pt x="2107" y="14560"/>
                      <a:pt x="2399" y="13079"/>
                      <a:pt x="2921" y="11702"/>
                    </a:cubicBezTo>
                    <a:cubicBezTo>
                      <a:pt x="3046" y="11347"/>
                      <a:pt x="3171" y="11014"/>
                      <a:pt x="3317" y="10680"/>
                    </a:cubicBezTo>
                    <a:cubicBezTo>
                      <a:pt x="3484" y="10346"/>
                      <a:pt x="3609" y="9992"/>
                      <a:pt x="3755" y="9637"/>
                    </a:cubicBezTo>
                    <a:cubicBezTo>
                      <a:pt x="3797" y="9491"/>
                      <a:pt x="3859" y="9345"/>
                      <a:pt x="3901" y="9220"/>
                    </a:cubicBezTo>
                    <a:cubicBezTo>
                      <a:pt x="3901" y="9199"/>
                      <a:pt x="3922" y="9178"/>
                      <a:pt x="3922" y="9157"/>
                    </a:cubicBezTo>
                    <a:cubicBezTo>
                      <a:pt x="3964" y="9011"/>
                      <a:pt x="4005" y="8865"/>
                      <a:pt x="4047" y="8719"/>
                    </a:cubicBezTo>
                    <a:cubicBezTo>
                      <a:pt x="4110" y="8532"/>
                      <a:pt x="4151" y="8323"/>
                      <a:pt x="4193" y="8115"/>
                    </a:cubicBezTo>
                    <a:cubicBezTo>
                      <a:pt x="4231" y="7889"/>
                      <a:pt x="4260" y="7660"/>
                      <a:pt x="4278" y="7430"/>
                    </a:cubicBezTo>
                    <a:lnTo>
                      <a:pt x="4278" y="7430"/>
                    </a:lnTo>
                    <a:cubicBezTo>
                      <a:pt x="4305" y="7142"/>
                      <a:pt x="4318" y="6853"/>
                      <a:pt x="4318" y="6571"/>
                    </a:cubicBezTo>
                    <a:cubicBezTo>
                      <a:pt x="4297" y="6029"/>
                      <a:pt x="4235" y="5487"/>
                      <a:pt x="4151" y="4944"/>
                    </a:cubicBezTo>
                    <a:cubicBezTo>
                      <a:pt x="4110" y="4631"/>
                      <a:pt x="4047" y="4298"/>
                      <a:pt x="3964" y="3985"/>
                    </a:cubicBezTo>
                    <a:cubicBezTo>
                      <a:pt x="3943" y="3860"/>
                      <a:pt x="3901" y="3755"/>
                      <a:pt x="3880" y="3630"/>
                    </a:cubicBezTo>
                    <a:cubicBezTo>
                      <a:pt x="3859" y="3505"/>
                      <a:pt x="3818" y="3359"/>
                      <a:pt x="3797" y="3255"/>
                    </a:cubicBezTo>
                    <a:cubicBezTo>
                      <a:pt x="3692" y="2900"/>
                      <a:pt x="3630" y="2546"/>
                      <a:pt x="3588" y="2191"/>
                    </a:cubicBezTo>
                    <a:lnTo>
                      <a:pt x="3588" y="2191"/>
                    </a:lnTo>
                    <a:cubicBezTo>
                      <a:pt x="3589" y="2205"/>
                      <a:pt x="3590" y="2219"/>
                      <a:pt x="3591" y="2232"/>
                    </a:cubicBezTo>
                    <a:lnTo>
                      <a:pt x="3591" y="2232"/>
                    </a:lnTo>
                    <a:cubicBezTo>
                      <a:pt x="3590" y="2226"/>
                      <a:pt x="3589" y="2219"/>
                      <a:pt x="3588" y="2212"/>
                    </a:cubicBezTo>
                    <a:lnTo>
                      <a:pt x="3571" y="2055"/>
                    </a:lnTo>
                    <a:lnTo>
                      <a:pt x="3571" y="2055"/>
                    </a:lnTo>
                    <a:cubicBezTo>
                      <a:pt x="3612" y="2176"/>
                      <a:pt x="3673" y="2277"/>
                      <a:pt x="3734" y="2379"/>
                    </a:cubicBezTo>
                    <a:cubicBezTo>
                      <a:pt x="3797" y="2483"/>
                      <a:pt x="3838" y="2587"/>
                      <a:pt x="3901" y="2692"/>
                    </a:cubicBezTo>
                    <a:cubicBezTo>
                      <a:pt x="3943" y="2796"/>
                      <a:pt x="4005" y="2942"/>
                      <a:pt x="4068" y="3067"/>
                    </a:cubicBezTo>
                    <a:cubicBezTo>
                      <a:pt x="4276" y="3672"/>
                      <a:pt x="4485" y="4298"/>
                      <a:pt x="4652" y="4965"/>
                    </a:cubicBezTo>
                    <a:cubicBezTo>
                      <a:pt x="4673" y="5028"/>
                      <a:pt x="4694" y="5111"/>
                      <a:pt x="4714" y="5174"/>
                    </a:cubicBezTo>
                    <a:cubicBezTo>
                      <a:pt x="5111" y="6634"/>
                      <a:pt x="5361" y="8135"/>
                      <a:pt x="5445" y="9658"/>
                    </a:cubicBezTo>
                    <a:cubicBezTo>
                      <a:pt x="5486" y="11368"/>
                      <a:pt x="5236" y="13079"/>
                      <a:pt x="4986" y="14726"/>
                    </a:cubicBezTo>
                    <a:cubicBezTo>
                      <a:pt x="4777" y="16020"/>
                      <a:pt x="4652" y="17334"/>
                      <a:pt x="4568" y="18668"/>
                    </a:cubicBezTo>
                    <a:cubicBezTo>
                      <a:pt x="4548" y="19982"/>
                      <a:pt x="4631" y="21317"/>
                      <a:pt x="4819" y="22652"/>
                    </a:cubicBezTo>
                    <a:cubicBezTo>
                      <a:pt x="4840" y="22882"/>
                      <a:pt x="4861" y="23111"/>
                      <a:pt x="4881" y="23341"/>
                    </a:cubicBezTo>
                    <a:cubicBezTo>
                      <a:pt x="4923" y="23695"/>
                      <a:pt x="4965" y="24050"/>
                      <a:pt x="5007" y="24404"/>
                    </a:cubicBezTo>
                    <a:cubicBezTo>
                      <a:pt x="5173" y="26323"/>
                      <a:pt x="5278" y="28263"/>
                      <a:pt x="5299" y="30203"/>
                    </a:cubicBezTo>
                    <a:cubicBezTo>
                      <a:pt x="5319" y="31225"/>
                      <a:pt x="5299" y="32268"/>
                      <a:pt x="5278" y="33290"/>
                    </a:cubicBezTo>
                    <a:lnTo>
                      <a:pt x="5278" y="33498"/>
                    </a:lnTo>
                    <a:lnTo>
                      <a:pt x="5278" y="33519"/>
                    </a:lnTo>
                    <a:lnTo>
                      <a:pt x="5278" y="33665"/>
                    </a:lnTo>
                    <a:cubicBezTo>
                      <a:pt x="5257" y="34416"/>
                      <a:pt x="5215" y="35188"/>
                      <a:pt x="5278" y="35959"/>
                    </a:cubicBezTo>
                    <a:cubicBezTo>
                      <a:pt x="5278" y="36126"/>
                      <a:pt x="5299" y="36293"/>
                      <a:pt x="5319" y="36460"/>
                    </a:cubicBezTo>
                    <a:cubicBezTo>
                      <a:pt x="5403" y="37252"/>
                      <a:pt x="5549" y="38066"/>
                      <a:pt x="5737" y="38838"/>
                    </a:cubicBezTo>
                    <a:cubicBezTo>
                      <a:pt x="5820" y="39234"/>
                      <a:pt x="5903" y="39630"/>
                      <a:pt x="6008" y="40027"/>
                    </a:cubicBezTo>
                    <a:cubicBezTo>
                      <a:pt x="6070" y="40360"/>
                      <a:pt x="6112" y="40673"/>
                      <a:pt x="6154" y="41007"/>
                    </a:cubicBezTo>
                    <a:cubicBezTo>
                      <a:pt x="6154" y="41132"/>
                      <a:pt x="6175" y="41278"/>
                      <a:pt x="6195" y="41424"/>
                    </a:cubicBezTo>
                    <a:cubicBezTo>
                      <a:pt x="6195" y="41570"/>
                      <a:pt x="6216" y="41737"/>
                      <a:pt x="6216" y="41904"/>
                    </a:cubicBezTo>
                    <a:cubicBezTo>
                      <a:pt x="6237" y="42300"/>
                      <a:pt x="6237" y="42717"/>
                      <a:pt x="6237" y="43113"/>
                    </a:cubicBezTo>
                    <a:lnTo>
                      <a:pt x="6237" y="43364"/>
                    </a:lnTo>
                    <a:cubicBezTo>
                      <a:pt x="6237" y="43572"/>
                      <a:pt x="6237" y="43760"/>
                      <a:pt x="6216" y="43969"/>
                    </a:cubicBezTo>
                    <a:cubicBezTo>
                      <a:pt x="6216" y="44156"/>
                      <a:pt x="6216" y="44323"/>
                      <a:pt x="6195" y="44490"/>
                    </a:cubicBezTo>
                    <a:cubicBezTo>
                      <a:pt x="6195" y="44657"/>
                      <a:pt x="6195" y="44782"/>
                      <a:pt x="6175" y="44907"/>
                    </a:cubicBezTo>
                    <a:lnTo>
                      <a:pt x="6175" y="45095"/>
                    </a:lnTo>
                    <a:cubicBezTo>
                      <a:pt x="6175" y="45199"/>
                      <a:pt x="6175" y="45324"/>
                      <a:pt x="6175" y="45449"/>
                    </a:cubicBezTo>
                    <a:cubicBezTo>
                      <a:pt x="6154" y="45554"/>
                      <a:pt x="6175" y="45616"/>
                      <a:pt x="6175" y="45700"/>
                    </a:cubicBezTo>
                    <a:lnTo>
                      <a:pt x="6175" y="45929"/>
                    </a:lnTo>
                    <a:cubicBezTo>
                      <a:pt x="6154" y="46346"/>
                      <a:pt x="6133" y="46763"/>
                      <a:pt x="6133" y="47201"/>
                    </a:cubicBezTo>
                    <a:lnTo>
                      <a:pt x="6133" y="47994"/>
                    </a:lnTo>
                    <a:cubicBezTo>
                      <a:pt x="6133" y="48265"/>
                      <a:pt x="6112" y="48578"/>
                      <a:pt x="6091" y="48870"/>
                    </a:cubicBezTo>
                    <a:cubicBezTo>
                      <a:pt x="6091" y="48995"/>
                      <a:pt x="6091" y="49100"/>
                      <a:pt x="6070" y="49225"/>
                    </a:cubicBezTo>
                    <a:cubicBezTo>
                      <a:pt x="6070" y="49225"/>
                      <a:pt x="6070" y="49246"/>
                      <a:pt x="6070" y="49266"/>
                    </a:cubicBezTo>
                    <a:cubicBezTo>
                      <a:pt x="6049" y="49788"/>
                      <a:pt x="5987" y="50309"/>
                      <a:pt x="5903" y="50852"/>
                    </a:cubicBezTo>
                    <a:cubicBezTo>
                      <a:pt x="5903" y="50872"/>
                      <a:pt x="5903" y="50893"/>
                      <a:pt x="5903" y="50914"/>
                    </a:cubicBezTo>
                    <a:cubicBezTo>
                      <a:pt x="5841" y="51269"/>
                      <a:pt x="5778" y="51623"/>
                      <a:pt x="5695" y="51978"/>
                    </a:cubicBezTo>
                    <a:cubicBezTo>
                      <a:pt x="5653" y="52166"/>
                      <a:pt x="5591" y="52332"/>
                      <a:pt x="5549" y="52520"/>
                    </a:cubicBezTo>
                    <a:cubicBezTo>
                      <a:pt x="5507" y="52624"/>
                      <a:pt x="5486" y="52708"/>
                      <a:pt x="5445" y="52812"/>
                    </a:cubicBezTo>
                    <a:cubicBezTo>
                      <a:pt x="5424" y="52916"/>
                      <a:pt x="5403" y="52979"/>
                      <a:pt x="5361" y="53062"/>
                    </a:cubicBezTo>
                    <a:cubicBezTo>
                      <a:pt x="5340" y="53146"/>
                      <a:pt x="5299" y="53229"/>
                      <a:pt x="5278" y="53313"/>
                    </a:cubicBezTo>
                    <a:cubicBezTo>
                      <a:pt x="5257" y="53375"/>
                      <a:pt x="5236" y="53438"/>
                      <a:pt x="5194" y="53500"/>
                    </a:cubicBezTo>
                    <a:cubicBezTo>
                      <a:pt x="5194" y="53500"/>
                      <a:pt x="5194" y="53521"/>
                      <a:pt x="5173" y="53521"/>
                    </a:cubicBezTo>
                    <a:cubicBezTo>
                      <a:pt x="5173" y="53563"/>
                      <a:pt x="5153" y="53584"/>
                      <a:pt x="5132" y="53626"/>
                    </a:cubicBezTo>
                    <a:cubicBezTo>
                      <a:pt x="5111" y="53688"/>
                      <a:pt x="5090" y="53730"/>
                      <a:pt x="5069" y="53772"/>
                    </a:cubicBezTo>
                    <a:cubicBezTo>
                      <a:pt x="5048" y="53834"/>
                      <a:pt x="5007" y="53918"/>
                      <a:pt x="4986" y="53980"/>
                    </a:cubicBezTo>
                    <a:cubicBezTo>
                      <a:pt x="4986" y="53980"/>
                      <a:pt x="4965" y="54001"/>
                      <a:pt x="4965" y="54022"/>
                    </a:cubicBezTo>
                    <a:lnTo>
                      <a:pt x="4965" y="54043"/>
                    </a:lnTo>
                    <a:cubicBezTo>
                      <a:pt x="4944" y="54064"/>
                      <a:pt x="4944" y="54084"/>
                      <a:pt x="4923" y="54126"/>
                    </a:cubicBezTo>
                    <a:cubicBezTo>
                      <a:pt x="4902" y="54147"/>
                      <a:pt x="4902" y="54168"/>
                      <a:pt x="4881" y="54189"/>
                    </a:cubicBezTo>
                    <a:lnTo>
                      <a:pt x="5236" y="54189"/>
                    </a:lnTo>
                    <a:cubicBezTo>
                      <a:pt x="5257" y="54147"/>
                      <a:pt x="5278" y="54105"/>
                      <a:pt x="5278" y="54064"/>
                    </a:cubicBezTo>
                    <a:cubicBezTo>
                      <a:pt x="5299" y="54022"/>
                      <a:pt x="5319" y="54001"/>
                      <a:pt x="5340" y="53959"/>
                    </a:cubicBezTo>
                    <a:cubicBezTo>
                      <a:pt x="5361" y="53938"/>
                      <a:pt x="5403" y="53834"/>
                      <a:pt x="5424" y="53772"/>
                    </a:cubicBezTo>
                    <a:cubicBezTo>
                      <a:pt x="5424" y="53751"/>
                      <a:pt x="5424" y="53751"/>
                      <a:pt x="5424" y="53751"/>
                    </a:cubicBezTo>
                    <a:cubicBezTo>
                      <a:pt x="5445" y="53688"/>
                      <a:pt x="5465" y="53646"/>
                      <a:pt x="5486" y="53584"/>
                    </a:cubicBezTo>
                    <a:cubicBezTo>
                      <a:pt x="5486" y="53584"/>
                      <a:pt x="5507" y="53563"/>
                      <a:pt x="5507" y="53563"/>
                    </a:cubicBezTo>
                    <a:cubicBezTo>
                      <a:pt x="5528" y="53480"/>
                      <a:pt x="5549" y="53417"/>
                      <a:pt x="5591" y="53354"/>
                    </a:cubicBezTo>
                    <a:cubicBezTo>
                      <a:pt x="5611" y="53292"/>
                      <a:pt x="5653" y="53188"/>
                      <a:pt x="5674" y="53104"/>
                    </a:cubicBezTo>
                    <a:cubicBezTo>
                      <a:pt x="5674" y="53083"/>
                      <a:pt x="5674" y="53083"/>
                      <a:pt x="5674" y="53083"/>
                    </a:cubicBezTo>
                    <a:cubicBezTo>
                      <a:pt x="5737" y="52937"/>
                      <a:pt x="5778" y="52770"/>
                      <a:pt x="5820" y="52624"/>
                    </a:cubicBezTo>
                    <a:cubicBezTo>
                      <a:pt x="5883" y="52437"/>
                      <a:pt x="5924" y="52228"/>
                      <a:pt x="5987" y="52020"/>
                    </a:cubicBezTo>
                    <a:cubicBezTo>
                      <a:pt x="6070" y="51644"/>
                      <a:pt x="6154" y="51248"/>
                      <a:pt x="6216" y="50852"/>
                    </a:cubicBezTo>
                    <a:cubicBezTo>
                      <a:pt x="6341" y="49913"/>
                      <a:pt x="6404" y="48974"/>
                      <a:pt x="6425" y="48036"/>
                    </a:cubicBezTo>
                    <a:cubicBezTo>
                      <a:pt x="6425" y="47806"/>
                      <a:pt x="6425" y="47577"/>
                      <a:pt x="6446" y="47347"/>
                    </a:cubicBezTo>
                    <a:lnTo>
                      <a:pt x="6446" y="47097"/>
                    </a:lnTo>
                    <a:lnTo>
                      <a:pt x="6446" y="46451"/>
                    </a:lnTo>
                    <a:cubicBezTo>
                      <a:pt x="6446" y="46221"/>
                      <a:pt x="6467" y="45929"/>
                      <a:pt x="6467" y="45679"/>
                    </a:cubicBezTo>
                    <a:lnTo>
                      <a:pt x="6467" y="45491"/>
                    </a:lnTo>
                    <a:cubicBezTo>
                      <a:pt x="6467" y="45366"/>
                      <a:pt x="6467" y="45220"/>
                      <a:pt x="6487" y="45095"/>
                    </a:cubicBezTo>
                    <a:cubicBezTo>
                      <a:pt x="6508" y="44719"/>
                      <a:pt x="6529" y="44365"/>
                      <a:pt x="6529" y="43989"/>
                    </a:cubicBezTo>
                    <a:cubicBezTo>
                      <a:pt x="6529" y="43781"/>
                      <a:pt x="6550" y="43572"/>
                      <a:pt x="6550" y="43364"/>
                    </a:cubicBezTo>
                    <a:lnTo>
                      <a:pt x="6550" y="43155"/>
                    </a:lnTo>
                    <a:cubicBezTo>
                      <a:pt x="6550" y="43155"/>
                      <a:pt x="6508" y="43134"/>
                      <a:pt x="6508" y="43134"/>
                    </a:cubicBezTo>
                    <a:lnTo>
                      <a:pt x="6508" y="42446"/>
                    </a:lnTo>
                    <a:cubicBezTo>
                      <a:pt x="6508" y="41987"/>
                      <a:pt x="6487" y="41507"/>
                      <a:pt x="6425" y="41028"/>
                    </a:cubicBezTo>
                    <a:cubicBezTo>
                      <a:pt x="6404" y="40903"/>
                      <a:pt x="6404" y="40777"/>
                      <a:pt x="6383" y="40631"/>
                    </a:cubicBezTo>
                    <a:cubicBezTo>
                      <a:pt x="6362" y="40506"/>
                      <a:pt x="6341" y="40402"/>
                      <a:pt x="6321" y="40277"/>
                    </a:cubicBezTo>
                    <a:cubicBezTo>
                      <a:pt x="6300" y="40152"/>
                      <a:pt x="6279" y="40068"/>
                      <a:pt x="6279" y="39985"/>
                    </a:cubicBezTo>
                    <a:cubicBezTo>
                      <a:pt x="6195" y="39568"/>
                      <a:pt x="6112" y="39171"/>
                      <a:pt x="6008" y="38775"/>
                    </a:cubicBezTo>
                    <a:cubicBezTo>
                      <a:pt x="5966" y="38608"/>
                      <a:pt x="5945" y="38441"/>
                      <a:pt x="5903" y="38274"/>
                    </a:cubicBezTo>
                    <a:cubicBezTo>
                      <a:pt x="5757" y="37670"/>
                      <a:pt x="5653" y="37044"/>
                      <a:pt x="5591" y="36439"/>
                    </a:cubicBezTo>
                    <a:cubicBezTo>
                      <a:pt x="5507" y="35521"/>
                      <a:pt x="5507" y="34604"/>
                      <a:pt x="5549" y="33686"/>
                    </a:cubicBezTo>
                    <a:lnTo>
                      <a:pt x="5570" y="33290"/>
                    </a:lnTo>
                    <a:cubicBezTo>
                      <a:pt x="5591" y="32685"/>
                      <a:pt x="5611" y="32059"/>
                      <a:pt x="5611" y="31454"/>
                    </a:cubicBezTo>
                    <a:lnTo>
                      <a:pt x="5611" y="31100"/>
                    </a:lnTo>
                    <a:lnTo>
                      <a:pt x="5611" y="30161"/>
                    </a:lnTo>
                    <a:cubicBezTo>
                      <a:pt x="5611" y="29493"/>
                      <a:pt x="5570" y="28805"/>
                      <a:pt x="5549" y="28138"/>
                    </a:cubicBezTo>
                    <a:cubicBezTo>
                      <a:pt x="5528" y="27700"/>
                      <a:pt x="5507" y="27283"/>
                      <a:pt x="5486" y="26865"/>
                    </a:cubicBezTo>
                    <a:lnTo>
                      <a:pt x="5486" y="26845"/>
                    </a:lnTo>
                    <a:cubicBezTo>
                      <a:pt x="5486" y="26740"/>
                      <a:pt x="5465" y="26636"/>
                      <a:pt x="5465" y="26532"/>
                    </a:cubicBezTo>
                    <a:cubicBezTo>
                      <a:pt x="5424" y="25823"/>
                      <a:pt x="5361" y="25093"/>
                      <a:pt x="5299" y="24383"/>
                    </a:cubicBezTo>
                    <a:cubicBezTo>
                      <a:pt x="5257" y="24029"/>
                      <a:pt x="5215" y="23674"/>
                      <a:pt x="5194" y="23299"/>
                    </a:cubicBezTo>
                    <a:cubicBezTo>
                      <a:pt x="5153" y="23069"/>
                      <a:pt x="5132" y="22840"/>
                      <a:pt x="5111" y="22611"/>
                    </a:cubicBezTo>
                    <a:cubicBezTo>
                      <a:pt x="4923" y="21317"/>
                      <a:pt x="4840" y="20003"/>
                      <a:pt x="4861" y="18668"/>
                    </a:cubicBezTo>
                    <a:cubicBezTo>
                      <a:pt x="4944" y="17354"/>
                      <a:pt x="5090" y="16061"/>
                      <a:pt x="5299" y="14747"/>
                    </a:cubicBezTo>
                    <a:cubicBezTo>
                      <a:pt x="5486" y="13537"/>
                      <a:pt x="5674" y="12307"/>
                      <a:pt x="5737" y="11055"/>
                    </a:cubicBezTo>
                    <a:cubicBezTo>
                      <a:pt x="5757" y="10576"/>
                      <a:pt x="5778" y="10117"/>
                      <a:pt x="5757" y="9637"/>
                    </a:cubicBezTo>
                    <a:cubicBezTo>
                      <a:pt x="5674" y="8094"/>
                      <a:pt x="5445" y="6571"/>
                      <a:pt x="5027" y="5090"/>
                    </a:cubicBezTo>
                    <a:cubicBezTo>
                      <a:pt x="4965" y="4861"/>
                      <a:pt x="4902" y="4610"/>
                      <a:pt x="4840" y="4381"/>
                    </a:cubicBezTo>
                    <a:cubicBezTo>
                      <a:pt x="4694" y="3880"/>
                      <a:pt x="4527" y="3422"/>
                      <a:pt x="4381" y="2963"/>
                    </a:cubicBezTo>
                    <a:cubicBezTo>
                      <a:pt x="4276" y="2692"/>
                      <a:pt x="4151" y="2441"/>
                      <a:pt x="4005" y="2212"/>
                    </a:cubicBezTo>
                    <a:cubicBezTo>
                      <a:pt x="3964" y="2128"/>
                      <a:pt x="3922" y="2045"/>
                      <a:pt x="3880" y="1941"/>
                    </a:cubicBezTo>
                    <a:cubicBezTo>
                      <a:pt x="3818" y="1816"/>
                      <a:pt x="3755" y="1711"/>
                      <a:pt x="3713" y="1586"/>
                    </a:cubicBezTo>
                    <a:cubicBezTo>
                      <a:pt x="3651" y="1419"/>
                      <a:pt x="3588" y="1252"/>
                      <a:pt x="3567" y="1106"/>
                    </a:cubicBezTo>
                    <a:lnTo>
                      <a:pt x="3505" y="585"/>
                    </a:lnTo>
                    <a:lnTo>
                      <a:pt x="3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8" name="Google Shape;1308;p16"/>
              <p:cNvSpPr/>
              <p:nvPr/>
            </p:nvSpPr>
            <p:spPr>
              <a:xfrm>
                <a:off x="8630525" y="2992125"/>
                <a:ext cx="364525" cy="1141450"/>
              </a:xfrm>
              <a:custGeom>
                <a:avLst/>
                <a:gdLst/>
                <a:ahLst/>
                <a:cxnLst/>
                <a:rect l="l" t="t" r="r" b="b"/>
                <a:pathLst>
                  <a:path w="14581" h="45658" extrusionOk="0">
                    <a:moveTo>
                      <a:pt x="14580" y="0"/>
                    </a:moveTo>
                    <a:cubicBezTo>
                      <a:pt x="11452" y="3442"/>
                      <a:pt x="10326" y="7968"/>
                      <a:pt x="9387" y="12577"/>
                    </a:cubicBezTo>
                    <a:cubicBezTo>
                      <a:pt x="9303" y="12974"/>
                      <a:pt x="9220" y="13370"/>
                      <a:pt x="9157" y="13766"/>
                    </a:cubicBezTo>
                    <a:cubicBezTo>
                      <a:pt x="9074" y="14163"/>
                      <a:pt x="8991" y="14559"/>
                      <a:pt x="8928" y="14955"/>
                    </a:cubicBezTo>
                    <a:cubicBezTo>
                      <a:pt x="8594" y="16666"/>
                      <a:pt x="8240" y="18397"/>
                      <a:pt x="7802" y="20044"/>
                    </a:cubicBezTo>
                    <a:cubicBezTo>
                      <a:pt x="7531" y="21046"/>
                      <a:pt x="7218" y="22026"/>
                      <a:pt x="6884" y="23006"/>
                    </a:cubicBezTo>
                    <a:cubicBezTo>
                      <a:pt x="6821" y="23215"/>
                      <a:pt x="6738" y="23444"/>
                      <a:pt x="6655" y="23653"/>
                    </a:cubicBezTo>
                    <a:cubicBezTo>
                      <a:pt x="6592" y="23861"/>
                      <a:pt x="6509" y="24070"/>
                      <a:pt x="6446" y="24279"/>
                    </a:cubicBezTo>
                    <a:cubicBezTo>
                      <a:pt x="6175" y="25009"/>
                      <a:pt x="5904" y="25718"/>
                      <a:pt x="5633" y="26448"/>
                    </a:cubicBezTo>
                    <a:cubicBezTo>
                      <a:pt x="5487" y="26802"/>
                      <a:pt x="5341" y="27178"/>
                      <a:pt x="5195" y="27553"/>
                    </a:cubicBezTo>
                    <a:cubicBezTo>
                      <a:pt x="5007" y="28033"/>
                      <a:pt x="4798" y="28533"/>
                      <a:pt x="4611" y="29034"/>
                    </a:cubicBezTo>
                    <a:cubicBezTo>
                      <a:pt x="4193" y="30077"/>
                      <a:pt x="3776" y="31120"/>
                      <a:pt x="3380" y="32184"/>
                    </a:cubicBezTo>
                    <a:lnTo>
                      <a:pt x="3213" y="32642"/>
                    </a:lnTo>
                    <a:cubicBezTo>
                      <a:pt x="3150" y="32788"/>
                      <a:pt x="3109" y="32934"/>
                      <a:pt x="3046" y="33080"/>
                    </a:cubicBezTo>
                    <a:cubicBezTo>
                      <a:pt x="2671" y="34123"/>
                      <a:pt x="2316" y="35166"/>
                      <a:pt x="1982" y="36230"/>
                    </a:cubicBezTo>
                    <a:cubicBezTo>
                      <a:pt x="1941" y="36376"/>
                      <a:pt x="1899" y="36522"/>
                      <a:pt x="1836" y="36668"/>
                    </a:cubicBezTo>
                    <a:cubicBezTo>
                      <a:pt x="1753" y="36981"/>
                      <a:pt x="1607" y="37335"/>
                      <a:pt x="1482" y="37690"/>
                    </a:cubicBezTo>
                    <a:cubicBezTo>
                      <a:pt x="1419" y="37878"/>
                      <a:pt x="1357" y="38044"/>
                      <a:pt x="1273" y="38253"/>
                    </a:cubicBezTo>
                    <a:cubicBezTo>
                      <a:pt x="1211" y="38441"/>
                      <a:pt x="1127" y="38649"/>
                      <a:pt x="1065" y="38858"/>
                    </a:cubicBezTo>
                    <a:cubicBezTo>
                      <a:pt x="627" y="40005"/>
                      <a:pt x="314" y="41194"/>
                      <a:pt x="105" y="42383"/>
                    </a:cubicBezTo>
                    <a:cubicBezTo>
                      <a:pt x="1" y="43050"/>
                      <a:pt x="1" y="43697"/>
                      <a:pt x="105" y="44343"/>
                    </a:cubicBezTo>
                    <a:cubicBezTo>
                      <a:pt x="126" y="44448"/>
                      <a:pt x="147" y="44552"/>
                      <a:pt x="168" y="44615"/>
                    </a:cubicBezTo>
                    <a:cubicBezTo>
                      <a:pt x="189" y="44698"/>
                      <a:pt x="210" y="44781"/>
                      <a:pt x="230" y="44844"/>
                    </a:cubicBezTo>
                    <a:cubicBezTo>
                      <a:pt x="272" y="45011"/>
                      <a:pt x="335" y="45157"/>
                      <a:pt x="418" y="45303"/>
                    </a:cubicBezTo>
                    <a:cubicBezTo>
                      <a:pt x="439" y="45386"/>
                      <a:pt x="481" y="45449"/>
                      <a:pt x="502" y="45491"/>
                    </a:cubicBezTo>
                    <a:cubicBezTo>
                      <a:pt x="543" y="45553"/>
                      <a:pt x="585" y="45616"/>
                      <a:pt x="627" y="45657"/>
                    </a:cubicBezTo>
                    <a:lnTo>
                      <a:pt x="794" y="45657"/>
                    </a:lnTo>
                    <a:cubicBezTo>
                      <a:pt x="1252" y="45637"/>
                      <a:pt x="1711" y="45616"/>
                      <a:pt x="2149" y="45595"/>
                    </a:cubicBezTo>
                    <a:lnTo>
                      <a:pt x="2274" y="45595"/>
                    </a:lnTo>
                    <a:lnTo>
                      <a:pt x="2441" y="45574"/>
                    </a:lnTo>
                    <a:lnTo>
                      <a:pt x="2984" y="45574"/>
                    </a:lnTo>
                    <a:cubicBezTo>
                      <a:pt x="4298" y="45491"/>
                      <a:pt x="5591" y="45324"/>
                      <a:pt x="6884" y="45094"/>
                    </a:cubicBezTo>
                    <a:cubicBezTo>
                      <a:pt x="6947" y="45094"/>
                      <a:pt x="7009" y="45073"/>
                      <a:pt x="7072" y="45053"/>
                    </a:cubicBezTo>
                    <a:cubicBezTo>
                      <a:pt x="7259" y="44469"/>
                      <a:pt x="7426" y="43843"/>
                      <a:pt x="7531" y="43217"/>
                    </a:cubicBezTo>
                    <a:cubicBezTo>
                      <a:pt x="7635" y="42779"/>
                      <a:pt x="7697" y="42341"/>
                      <a:pt x="7802" y="41924"/>
                    </a:cubicBezTo>
                    <a:cubicBezTo>
                      <a:pt x="10117" y="31454"/>
                      <a:pt x="11765" y="20858"/>
                      <a:pt x="12745" y="10179"/>
                    </a:cubicBezTo>
                    <a:cubicBezTo>
                      <a:pt x="13058" y="6737"/>
                      <a:pt x="13329" y="3212"/>
                      <a:pt x="14580"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9" name="Google Shape;1309;p16"/>
              <p:cNvSpPr/>
              <p:nvPr/>
            </p:nvSpPr>
            <p:spPr>
              <a:xfrm>
                <a:off x="8580475" y="2411250"/>
                <a:ext cx="151250" cy="1721800"/>
              </a:xfrm>
              <a:custGeom>
                <a:avLst/>
                <a:gdLst/>
                <a:ahLst/>
                <a:cxnLst/>
                <a:rect l="l" t="t" r="r" b="b"/>
                <a:pathLst>
                  <a:path w="6050" h="68872" extrusionOk="0">
                    <a:moveTo>
                      <a:pt x="4318" y="0"/>
                    </a:moveTo>
                    <a:cubicBezTo>
                      <a:pt x="1753" y="2920"/>
                      <a:pt x="1586" y="7154"/>
                      <a:pt x="1544" y="11034"/>
                    </a:cubicBezTo>
                    <a:cubicBezTo>
                      <a:pt x="1544" y="11972"/>
                      <a:pt x="1523" y="12911"/>
                      <a:pt x="1523" y="13870"/>
                    </a:cubicBezTo>
                    <a:lnTo>
                      <a:pt x="1523" y="13891"/>
                    </a:lnTo>
                    <a:lnTo>
                      <a:pt x="1523" y="15059"/>
                    </a:lnTo>
                    <a:lnTo>
                      <a:pt x="1523" y="15998"/>
                    </a:lnTo>
                    <a:lnTo>
                      <a:pt x="1523" y="16186"/>
                    </a:lnTo>
                    <a:cubicBezTo>
                      <a:pt x="1482" y="25113"/>
                      <a:pt x="1440" y="34019"/>
                      <a:pt x="1044" y="42925"/>
                    </a:cubicBezTo>
                    <a:cubicBezTo>
                      <a:pt x="1023" y="43133"/>
                      <a:pt x="1023" y="43363"/>
                      <a:pt x="1002" y="43571"/>
                    </a:cubicBezTo>
                    <a:cubicBezTo>
                      <a:pt x="981" y="44030"/>
                      <a:pt x="960" y="44510"/>
                      <a:pt x="939" y="44969"/>
                    </a:cubicBezTo>
                    <a:cubicBezTo>
                      <a:pt x="877" y="46074"/>
                      <a:pt x="814" y="47180"/>
                      <a:pt x="752" y="48264"/>
                    </a:cubicBezTo>
                    <a:lnTo>
                      <a:pt x="752" y="48285"/>
                    </a:lnTo>
                    <a:cubicBezTo>
                      <a:pt x="689" y="49307"/>
                      <a:pt x="626" y="50329"/>
                      <a:pt x="543" y="51351"/>
                    </a:cubicBezTo>
                    <a:lnTo>
                      <a:pt x="480" y="52060"/>
                    </a:lnTo>
                    <a:cubicBezTo>
                      <a:pt x="480" y="52165"/>
                      <a:pt x="460" y="52248"/>
                      <a:pt x="460" y="52352"/>
                    </a:cubicBezTo>
                    <a:cubicBezTo>
                      <a:pt x="460" y="52498"/>
                      <a:pt x="439" y="52644"/>
                      <a:pt x="439" y="52790"/>
                    </a:cubicBezTo>
                    <a:cubicBezTo>
                      <a:pt x="293" y="54480"/>
                      <a:pt x="105" y="56816"/>
                      <a:pt x="42" y="59256"/>
                    </a:cubicBezTo>
                    <a:cubicBezTo>
                      <a:pt x="21" y="59507"/>
                      <a:pt x="21" y="59778"/>
                      <a:pt x="21" y="60028"/>
                    </a:cubicBezTo>
                    <a:lnTo>
                      <a:pt x="21" y="61113"/>
                    </a:lnTo>
                    <a:lnTo>
                      <a:pt x="21" y="61133"/>
                    </a:lnTo>
                    <a:cubicBezTo>
                      <a:pt x="1" y="62301"/>
                      <a:pt x="42" y="63470"/>
                      <a:pt x="126" y="64554"/>
                    </a:cubicBezTo>
                    <a:lnTo>
                      <a:pt x="126" y="64658"/>
                    </a:lnTo>
                    <a:lnTo>
                      <a:pt x="126" y="64679"/>
                    </a:lnTo>
                    <a:cubicBezTo>
                      <a:pt x="147" y="64930"/>
                      <a:pt x="167" y="65180"/>
                      <a:pt x="209" y="65430"/>
                    </a:cubicBezTo>
                    <a:cubicBezTo>
                      <a:pt x="209" y="65472"/>
                      <a:pt x="209" y="65514"/>
                      <a:pt x="209" y="65555"/>
                    </a:cubicBezTo>
                    <a:cubicBezTo>
                      <a:pt x="230" y="65722"/>
                      <a:pt x="251" y="65868"/>
                      <a:pt x="272" y="66014"/>
                    </a:cubicBezTo>
                    <a:cubicBezTo>
                      <a:pt x="293" y="66202"/>
                      <a:pt x="334" y="66369"/>
                      <a:pt x="355" y="66536"/>
                    </a:cubicBezTo>
                    <a:cubicBezTo>
                      <a:pt x="376" y="66598"/>
                      <a:pt x="397" y="66661"/>
                      <a:pt x="397" y="66723"/>
                    </a:cubicBezTo>
                    <a:cubicBezTo>
                      <a:pt x="418" y="66848"/>
                      <a:pt x="439" y="66974"/>
                      <a:pt x="460" y="67099"/>
                    </a:cubicBezTo>
                    <a:cubicBezTo>
                      <a:pt x="501" y="67286"/>
                      <a:pt x="543" y="67474"/>
                      <a:pt x="585" y="67662"/>
                    </a:cubicBezTo>
                    <a:cubicBezTo>
                      <a:pt x="606" y="67745"/>
                      <a:pt x="626" y="67829"/>
                      <a:pt x="668" y="67912"/>
                    </a:cubicBezTo>
                    <a:cubicBezTo>
                      <a:pt x="668" y="67954"/>
                      <a:pt x="689" y="67975"/>
                      <a:pt x="689" y="68016"/>
                    </a:cubicBezTo>
                    <a:cubicBezTo>
                      <a:pt x="710" y="68079"/>
                      <a:pt x="731" y="68142"/>
                      <a:pt x="752" y="68204"/>
                    </a:cubicBezTo>
                    <a:cubicBezTo>
                      <a:pt x="752" y="68225"/>
                      <a:pt x="752" y="68225"/>
                      <a:pt x="772" y="68246"/>
                    </a:cubicBezTo>
                    <a:cubicBezTo>
                      <a:pt x="793" y="68308"/>
                      <a:pt x="814" y="68392"/>
                      <a:pt x="835" y="68454"/>
                    </a:cubicBezTo>
                    <a:cubicBezTo>
                      <a:pt x="856" y="68517"/>
                      <a:pt x="898" y="68580"/>
                      <a:pt x="918" y="68642"/>
                    </a:cubicBezTo>
                    <a:cubicBezTo>
                      <a:pt x="939" y="68726"/>
                      <a:pt x="1002" y="68809"/>
                      <a:pt x="1064" y="68872"/>
                    </a:cubicBezTo>
                    <a:lnTo>
                      <a:pt x="1690" y="68872"/>
                    </a:lnTo>
                    <a:cubicBezTo>
                      <a:pt x="1920" y="68872"/>
                      <a:pt x="2128" y="68851"/>
                      <a:pt x="2358" y="68851"/>
                    </a:cubicBezTo>
                    <a:lnTo>
                      <a:pt x="2858" y="68851"/>
                    </a:lnTo>
                    <a:cubicBezTo>
                      <a:pt x="3317" y="68830"/>
                      <a:pt x="3776" y="68809"/>
                      <a:pt x="4214" y="68788"/>
                    </a:cubicBezTo>
                    <a:lnTo>
                      <a:pt x="4339" y="68788"/>
                    </a:lnTo>
                    <a:lnTo>
                      <a:pt x="4485" y="68767"/>
                    </a:lnTo>
                    <a:lnTo>
                      <a:pt x="4652" y="68767"/>
                    </a:lnTo>
                    <a:cubicBezTo>
                      <a:pt x="4673" y="68746"/>
                      <a:pt x="4694" y="68726"/>
                      <a:pt x="4735" y="68705"/>
                    </a:cubicBezTo>
                    <a:cubicBezTo>
                      <a:pt x="4777" y="68621"/>
                      <a:pt x="4840" y="68559"/>
                      <a:pt x="4881" y="68475"/>
                    </a:cubicBezTo>
                    <a:cubicBezTo>
                      <a:pt x="4923" y="68350"/>
                      <a:pt x="4986" y="68225"/>
                      <a:pt x="5006" y="68100"/>
                    </a:cubicBezTo>
                    <a:cubicBezTo>
                      <a:pt x="5152" y="67516"/>
                      <a:pt x="5236" y="66932"/>
                      <a:pt x="5278" y="66348"/>
                    </a:cubicBezTo>
                    <a:cubicBezTo>
                      <a:pt x="5278" y="66160"/>
                      <a:pt x="5298" y="65952"/>
                      <a:pt x="5319" y="65806"/>
                    </a:cubicBezTo>
                    <a:cubicBezTo>
                      <a:pt x="5319" y="65639"/>
                      <a:pt x="5319" y="65472"/>
                      <a:pt x="5319" y="65305"/>
                    </a:cubicBezTo>
                    <a:lnTo>
                      <a:pt x="5319" y="65055"/>
                    </a:lnTo>
                    <a:lnTo>
                      <a:pt x="5319" y="64742"/>
                    </a:lnTo>
                    <a:lnTo>
                      <a:pt x="5319" y="63949"/>
                    </a:lnTo>
                    <a:lnTo>
                      <a:pt x="5319" y="63240"/>
                    </a:lnTo>
                    <a:cubicBezTo>
                      <a:pt x="5298" y="62239"/>
                      <a:pt x="5257" y="61238"/>
                      <a:pt x="5236" y="60403"/>
                    </a:cubicBezTo>
                    <a:lnTo>
                      <a:pt x="5236" y="60383"/>
                    </a:lnTo>
                    <a:cubicBezTo>
                      <a:pt x="5215" y="60070"/>
                      <a:pt x="5194" y="59799"/>
                      <a:pt x="5194" y="59527"/>
                    </a:cubicBezTo>
                    <a:lnTo>
                      <a:pt x="5194" y="59298"/>
                    </a:lnTo>
                    <a:lnTo>
                      <a:pt x="5194" y="59194"/>
                    </a:lnTo>
                    <a:lnTo>
                      <a:pt x="5194" y="59110"/>
                    </a:lnTo>
                    <a:lnTo>
                      <a:pt x="5194" y="58505"/>
                    </a:lnTo>
                    <a:lnTo>
                      <a:pt x="5194" y="58130"/>
                    </a:lnTo>
                    <a:cubicBezTo>
                      <a:pt x="5215" y="57546"/>
                      <a:pt x="5236" y="56962"/>
                      <a:pt x="5257" y="56378"/>
                    </a:cubicBezTo>
                    <a:cubicBezTo>
                      <a:pt x="5257" y="56211"/>
                      <a:pt x="5257" y="56065"/>
                      <a:pt x="5257" y="55898"/>
                    </a:cubicBezTo>
                    <a:lnTo>
                      <a:pt x="5257" y="55419"/>
                    </a:lnTo>
                    <a:cubicBezTo>
                      <a:pt x="5298" y="53750"/>
                      <a:pt x="5361" y="52060"/>
                      <a:pt x="5403" y="50371"/>
                    </a:cubicBezTo>
                    <a:cubicBezTo>
                      <a:pt x="5403" y="50142"/>
                      <a:pt x="5424" y="49954"/>
                      <a:pt x="5424" y="49704"/>
                    </a:cubicBezTo>
                    <a:cubicBezTo>
                      <a:pt x="5424" y="49453"/>
                      <a:pt x="5444" y="49224"/>
                      <a:pt x="5444" y="48974"/>
                    </a:cubicBezTo>
                    <a:cubicBezTo>
                      <a:pt x="5549" y="45553"/>
                      <a:pt x="5632" y="42111"/>
                      <a:pt x="5736" y="38691"/>
                    </a:cubicBezTo>
                    <a:cubicBezTo>
                      <a:pt x="5736" y="38691"/>
                      <a:pt x="5736" y="38670"/>
                      <a:pt x="5736" y="38670"/>
                    </a:cubicBezTo>
                    <a:cubicBezTo>
                      <a:pt x="5778" y="36876"/>
                      <a:pt x="5820" y="35082"/>
                      <a:pt x="5882" y="33289"/>
                    </a:cubicBezTo>
                    <a:lnTo>
                      <a:pt x="5882" y="33268"/>
                    </a:lnTo>
                    <a:lnTo>
                      <a:pt x="5882" y="33184"/>
                    </a:lnTo>
                    <a:cubicBezTo>
                      <a:pt x="5945" y="31120"/>
                      <a:pt x="6008" y="29076"/>
                      <a:pt x="6029" y="27031"/>
                    </a:cubicBezTo>
                    <a:cubicBezTo>
                      <a:pt x="6008" y="27011"/>
                      <a:pt x="6008" y="27011"/>
                      <a:pt x="6029" y="27011"/>
                    </a:cubicBezTo>
                    <a:lnTo>
                      <a:pt x="6029" y="26155"/>
                    </a:lnTo>
                    <a:lnTo>
                      <a:pt x="6029" y="25509"/>
                    </a:lnTo>
                    <a:cubicBezTo>
                      <a:pt x="6049" y="22422"/>
                      <a:pt x="5924" y="19335"/>
                      <a:pt x="5653" y="16248"/>
                    </a:cubicBezTo>
                    <a:cubicBezTo>
                      <a:pt x="5653" y="16165"/>
                      <a:pt x="5632" y="16081"/>
                      <a:pt x="5632" y="15998"/>
                    </a:cubicBezTo>
                    <a:cubicBezTo>
                      <a:pt x="5611" y="15768"/>
                      <a:pt x="5570" y="15539"/>
                      <a:pt x="5549" y="15310"/>
                    </a:cubicBezTo>
                    <a:cubicBezTo>
                      <a:pt x="5528" y="15080"/>
                      <a:pt x="5507" y="14830"/>
                      <a:pt x="5465" y="14600"/>
                    </a:cubicBezTo>
                    <a:cubicBezTo>
                      <a:pt x="4881" y="9720"/>
                      <a:pt x="3922" y="4860"/>
                      <a:pt x="4318"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0" name="Google Shape;1310;p16"/>
              <p:cNvSpPr/>
              <p:nvPr/>
            </p:nvSpPr>
            <p:spPr>
              <a:xfrm>
                <a:off x="8118475" y="3489575"/>
                <a:ext cx="340525" cy="645050"/>
              </a:xfrm>
              <a:custGeom>
                <a:avLst/>
                <a:gdLst/>
                <a:ahLst/>
                <a:cxnLst/>
                <a:rect l="l" t="t" r="r" b="b"/>
                <a:pathLst>
                  <a:path w="13621" h="25802" extrusionOk="0">
                    <a:moveTo>
                      <a:pt x="793" y="0"/>
                    </a:moveTo>
                    <a:lnTo>
                      <a:pt x="793" y="0"/>
                    </a:lnTo>
                    <a:cubicBezTo>
                      <a:pt x="1" y="3525"/>
                      <a:pt x="898" y="7259"/>
                      <a:pt x="2316" y="10617"/>
                    </a:cubicBezTo>
                    <a:cubicBezTo>
                      <a:pt x="3734" y="13954"/>
                      <a:pt x="5695" y="17041"/>
                      <a:pt x="7176" y="20378"/>
                    </a:cubicBezTo>
                    <a:cubicBezTo>
                      <a:pt x="7510" y="21150"/>
                      <a:pt x="7843" y="22151"/>
                      <a:pt x="8219" y="23173"/>
                    </a:cubicBezTo>
                    <a:cubicBezTo>
                      <a:pt x="8490" y="23924"/>
                      <a:pt x="8761" y="24696"/>
                      <a:pt x="9095" y="25405"/>
                    </a:cubicBezTo>
                    <a:lnTo>
                      <a:pt x="9282" y="25426"/>
                    </a:lnTo>
                    <a:cubicBezTo>
                      <a:pt x="9512" y="25467"/>
                      <a:pt x="9762" y="25509"/>
                      <a:pt x="10012" y="25530"/>
                    </a:cubicBezTo>
                    <a:cubicBezTo>
                      <a:pt x="10179" y="25551"/>
                      <a:pt x="10346" y="25572"/>
                      <a:pt x="10513" y="25593"/>
                    </a:cubicBezTo>
                    <a:cubicBezTo>
                      <a:pt x="11014" y="25634"/>
                      <a:pt x="11556" y="25676"/>
                      <a:pt x="12119" y="25718"/>
                    </a:cubicBezTo>
                    <a:lnTo>
                      <a:pt x="12286" y="25718"/>
                    </a:lnTo>
                    <a:lnTo>
                      <a:pt x="12453" y="25739"/>
                    </a:lnTo>
                    <a:lnTo>
                      <a:pt x="12870" y="25759"/>
                    </a:lnTo>
                    <a:cubicBezTo>
                      <a:pt x="12912" y="25770"/>
                      <a:pt x="12959" y="25770"/>
                      <a:pt x="13003" y="25770"/>
                    </a:cubicBezTo>
                    <a:cubicBezTo>
                      <a:pt x="13047" y="25770"/>
                      <a:pt x="13089" y="25770"/>
                      <a:pt x="13120" y="25780"/>
                    </a:cubicBezTo>
                    <a:cubicBezTo>
                      <a:pt x="13183" y="25801"/>
                      <a:pt x="13225" y="25801"/>
                      <a:pt x="13287" y="25801"/>
                    </a:cubicBezTo>
                    <a:lnTo>
                      <a:pt x="13621" y="25801"/>
                    </a:lnTo>
                    <a:cubicBezTo>
                      <a:pt x="13579" y="25572"/>
                      <a:pt x="13537" y="25363"/>
                      <a:pt x="13475" y="25175"/>
                    </a:cubicBezTo>
                    <a:cubicBezTo>
                      <a:pt x="13225" y="24341"/>
                      <a:pt x="12953" y="23507"/>
                      <a:pt x="12682" y="22693"/>
                    </a:cubicBezTo>
                    <a:cubicBezTo>
                      <a:pt x="12661" y="22652"/>
                      <a:pt x="12661" y="22610"/>
                      <a:pt x="12640" y="22568"/>
                    </a:cubicBezTo>
                    <a:cubicBezTo>
                      <a:pt x="12494" y="22172"/>
                      <a:pt x="12369" y="21797"/>
                      <a:pt x="12244" y="21421"/>
                    </a:cubicBezTo>
                    <a:cubicBezTo>
                      <a:pt x="12119" y="21108"/>
                      <a:pt x="11994" y="20795"/>
                      <a:pt x="11869" y="20483"/>
                    </a:cubicBezTo>
                    <a:cubicBezTo>
                      <a:pt x="11410" y="19314"/>
                      <a:pt x="10847" y="18167"/>
                      <a:pt x="10179" y="17083"/>
                    </a:cubicBezTo>
                    <a:cubicBezTo>
                      <a:pt x="10138" y="17020"/>
                      <a:pt x="10096" y="16978"/>
                      <a:pt x="10033" y="16853"/>
                    </a:cubicBezTo>
                    <a:cubicBezTo>
                      <a:pt x="9950" y="16749"/>
                      <a:pt x="9846" y="16603"/>
                      <a:pt x="9783" y="16499"/>
                    </a:cubicBezTo>
                    <a:cubicBezTo>
                      <a:pt x="9720" y="16394"/>
                      <a:pt x="9637" y="16290"/>
                      <a:pt x="9554" y="16165"/>
                    </a:cubicBezTo>
                    <a:cubicBezTo>
                      <a:pt x="7614" y="13433"/>
                      <a:pt x="5007" y="11138"/>
                      <a:pt x="3380" y="8197"/>
                    </a:cubicBezTo>
                    <a:cubicBezTo>
                      <a:pt x="1982" y="5674"/>
                      <a:pt x="1377" y="2816"/>
                      <a:pt x="79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1" name="Google Shape;1311;p16"/>
              <p:cNvSpPr/>
              <p:nvPr/>
            </p:nvSpPr>
            <p:spPr>
              <a:xfrm>
                <a:off x="8621675" y="3499975"/>
                <a:ext cx="30775" cy="7350"/>
              </a:xfrm>
              <a:custGeom>
                <a:avLst/>
                <a:gdLst/>
                <a:ahLst/>
                <a:cxnLst/>
                <a:rect l="l" t="t" r="r" b="b"/>
                <a:pathLst>
                  <a:path w="1231" h="294" extrusionOk="0">
                    <a:moveTo>
                      <a:pt x="109" y="0"/>
                    </a:moveTo>
                    <a:cubicBezTo>
                      <a:pt x="1" y="0"/>
                      <a:pt x="6" y="189"/>
                      <a:pt x="126" y="189"/>
                    </a:cubicBezTo>
                    <a:lnTo>
                      <a:pt x="146" y="189"/>
                    </a:lnTo>
                    <a:cubicBezTo>
                      <a:pt x="480" y="252"/>
                      <a:pt x="814" y="294"/>
                      <a:pt x="1148" y="294"/>
                    </a:cubicBezTo>
                    <a:cubicBezTo>
                      <a:pt x="1210" y="273"/>
                      <a:pt x="1231" y="189"/>
                      <a:pt x="1168" y="168"/>
                    </a:cubicBezTo>
                    <a:cubicBezTo>
                      <a:pt x="835" y="85"/>
                      <a:pt x="480" y="22"/>
                      <a:pt x="126" y="2"/>
                    </a:cubicBezTo>
                    <a:cubicBezTo>
                      <a:pt x="120" y="1"/>
                      <a:pt x="114" y="0"/>
                      <a:pt x="109"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2" name="Google Shape;1312;p16"/>
              <p:cNvSpPr/>
              <p:nvPr/>
            </p:nvSpPr>
            <p:spPr>
              <a:xfrm>
                <a:off x="8635225" y="3437100"/>
                <a:ext cx="21925" cy="4525"/>
              </a:xfrm>
              <a:custGeom>
                <a:avLst/>
                <a:gdLst/>
                <a:ahLst/>
                <a:cxnLst/>
                <a:rect l="l" t="t" r="r" b="b"/>
                <a:pathLst>
                  <a:path w="877" h="181" extrusionOk="0">
                    <a:moveTo>
                      <a:pt x="408" y="0"/>
                    </a:moveTo>
                    <a:cubicBezTo>
                      <a:pt x="309" y="0"/>
                      <a:pt x="209" y="5"/>
                      <a:pt x="105" y="14"/>
                    </a:cubicBezTo>
                    <a:cubicBezTo>
                      <a:pt x="1" y="14"/>
                      <a:pt x="1" y="181"/>
                      <a:pt x="105" y="181"/>
                    </a:cubicBezTo>
                    <a:cubicBezTo>
                      <a:pt x="355" y="181"/>
                      <a:pt x="585" y="181"/>
                      <a:pt x="835" y="139"/>
                    </a:cubicBezTo>
                    <a:cubicBezTo>
                      <a:pt x="877" y="118"/>
                      <a:pt x="877" y="55"/>
                      <a:pt x="835" y="35"/>
                    </a:cubicBezTo>
                    <a:cubicBezTo>
                      <a:pt x="688" y="10"/>
                      <a:pt x="549" y="0"/>
                      <a:pt x="40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3" name="Google Shape;1313;p16"/>
              <p:cNvSpPr/>
              <p:nvPr/>
            </p:nvSpPr>
            <p:spPr>
              <a:xfrm>
                <a:off x="8670700" y="3375375"/>
                <a:ext cx="15125" cy="4725"/>
              </a:xfrm>
              <a:custGeom>
                <a:avLst/>
                <a:gdLst/>
                <a:ahLst/>
                <a:cxnLst/>
                <a:rect l="l" t="t" r="r" b="b"/>
                <a:pathLst>
                  <a:path w="605" h="189" extrusionOk="0">
                    <a:moveTo>
                      <a:pt x="104" y="1"/>
                    </a:moveTo>
                    <a:cubicBezTo>
                      <a:pt x="0" y="22"/>
                      <a:pt x="0" y="168"/>
                      <a:pt x="104" y="188"/>
                    </a:cubicBezTo>
                    <a:cubicBezTo>
                      <a:pt x="250" y="188"/>
                      <a:pt x="375" y="168"/>
                      <a:pt x="521" y="168"/>
                    </a:cubicBezTo>
                    <a:cubicBezTo>
                      <a:pt x="605" y="168"/>
                      <a:pt x="605" y="42"/>
                      <a:pt x="521" y="42"/>
                    </a:cubicBezTo>
                    <a:cubicBezTo>
                      <a:pt x="375" y="22"/>
                      <a:pt x="250" y="1"/>
                      <a:pt x="104"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4" name="Google Shape;1314;p16"/>
              <p:cNvSpPr/>
              <p:nvPr/>
            </p:nvSpPr>
            <p:spPr>
              <a:xfrm>
                <a:off x="8685800" y="3441400"/>
                <a:ext cx="17775" cy="5450"/>
              </a:xfrm>
              <a:custGeom>
                <a:avLst/>
                <a:gdLst/>
                <a:ahLst/>
                <a:cxnLst/>
                <a:rect l="l" t="t" r="r" b="b"/>
                <a:pathLst>
                  <a:path w="711" h="218" extrusionOk="0">
                    <a:moveTo>
                      <a:pt x="264" y="0"/>
                    </a:moveTo>
                    <a:cubicBezTo>
                      <a:pt x="217" y="0"/>
                      <a:pt x="171" y="3"/>
                      <a:pt x="126" y="9"/>
                    </a:cubicBezTo>
                    <a:cubicBezTo>
                      <a:pt x="1" y="29"/>
                      <a:pt x="1" y="196"/>
                      <a:pt x="126" y="217"/>
                    </a:cubicBezTo>
                    <a:cubicBezTo>
                      <a:pt x="293" y="217"/>
                      <a:pt x="481" y="217"/>
                      <a:pt x="647" y="175"/>
                    </a:cubicBezTo>
                    <a:cubicBezTo>
                      <a:pt x="710" y="155"/>
                      <a:pt x="710" y="71"/>
                      <a:pt x="647" y="50"/>
                    </a:cubicBezTo>
                    <a:cubicBezTo>
                      <a:pt x="525" y="20"/>
                      <a:pt x="392" y="0"/>
                      <a:pt x="264"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5" name="Google Shape;1315;p16"/>
              <p:cNvSpPr/>
              <p:nvPr/>
            </p:nvSpPr>
            <p:spPr>
              <a:xfrm>
                <a:off x="8664950" y="3540325"/>
                <a:ext cx="18800" cy="6625"/>
              </a:xfrm>
              <a:custGeom>
                <a:avLst/>
                <a:gdLst/>
                <a:ahLst/>
                <a:cxnLst/>
                <a:rect l="l" t="t" r="r" b="b"/>
                <a:pathLst>
                  <a:path w="752" h="265" extrusionOk="0">
                    <a:moveTo>
                      <a:pt x="355" y="1"/>
                    </a:moveTo>
                    <a:cubicBezTo>
                      <a:pt x="285" y="1"/>
                      <a:pt x="216" y="6"/>
                      <a:pt x="147" y="14"/>
                    </a:cubicBezTo>
                    <a:cubicBezTo>
                      <a:pt x="1" y="35"/>
                      <a:pt x="1" y="244"/>
                      <a:pt x="147" y="265"/>
                    </a:cubicBezTo>
                    <a:cubicBezTo>
                      <a:pt x="313" y="265"/>
                      <a:pt x="480" y="265"/>
                      <a:pt x="668" y="223"/>
                    </a:cubicBezTo>
                    <a:cubicBezTo>
                      <a:pt x="751" y="202"/>
                      <a:pt x="751" y="77"/>
                      <a:pt x="668" y="35"/>
                    </a:cubicBezTo>
                    <a:cubicBezTo>
                      <a:pt x="558" y="11"/>
                      <a:pt x="455" y="1"/>
                      <a:pt x="355"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6" name="Google Shape;1316;p16"/>
              <p:cNvSpPr/>
              <p:nvPr/>
            </p:nvSpPr>
            <p:spPr>
              <a:xfrm>
                <a:off x="8652425" y="3622550"/>
                <a:ext cx="13075" cy="5225"/>
              </a:xfrm>
              <a:custGeom>
                <a:avLst/>
                <a:gdLst/>
                <a:ahLst/>
                <a:cxnLst/>
                <a:rect l="l" t="t" r="r" b="b"/>
                <a:pathLst>
                  <a:path w="523" h="209" extrusionOk="0">
                    <a:moveTo>
                      <a:pt x="126" y="0"/>
                    </a:moveTo>
                    <a:cubicBezTo>
                      <a:pt x="1" y="0"/>
                      <a:pt x="1" y="209"/>
                      <a:pt x="126" y="209"/>
                    </a:cubicBezTo>
                    <a:cubicBezTo>
                      <a:pt x="230" y="209"/>
                      <a:pt x="356" y="188"/>
                      <a:pt x="460" y="167"/>
                    </a:cubicBezTo>
                    <a:cubicBezTo>
                      <a:pt x="522" y="167"/>
                      <a:pt x="522" y="63"/>
                      <a:pt x="460" y="42"/>
                    </a:cubicBezTo>
                    <a:cubicBezTo>
                      <a:pt x="356" y="21"/>
                      <a:pt x="230" y="0"/>
                      <a:pt x="126"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7" name="Google Shape;1317;p16"/>
              <p:cNvSpPr/>
              <p:nvPr/>
            </p:nvSpPr>
            <p:spPr>
              <a:xfrm>
                <a:off x="8613850" y="3696575"/>
                <a:ext cx="18800" cy="7325"/>
              </a:xfrm>
              <a:custGeom>
                <a:avLst/>
                <a:gdLst/>
                <a:ahLst/>
                <a:cxnLst/>
                <a:rect l="l" t="t" r="r" b="b"/>
                <a:pathLst>
                  <a:path w="752" h="293" extrusionOk="0">
                    <a:moveTo>
                      <a:pt x="147" y="1"/>
                    </a:moveTo>
                    <a:cubicBezTo>
                      <a:pt x="1" y="1"/>
                      <a:pt x="1" y="209"/>
                      <a:pt x="147" y="230"/>
                    </a:cubicBezTo>
                    <a:cubicBezTo>
                      <a:pt x="251" y="230"/>
                      <a:pt x="355" y="251"/>
                      <a:pt x="459" y="251"/>
                    </a:cubicBezTo>
                    <a:lnTo>
                      <a:pt x="493" y="251"/>
                    </a:lnTo>
                    <a:cubicBezTo>
                      <a:pt x="501" y="275"/>
                      <a:pt x="519" y="293"/>
                      <a:pt x="543" y="293"/>
                    </a:cubicBezTo>
                    <a:cubicBezTo>
                      <a:pt x="626" y="272"/>
                      <a:pt x="710" y="293"/>
                      <a:pt x="731" y="209"/>
                    </a:cubicBezTo>
                    <a:cubicBezTo>
                      <a:pt x="751" y="147"/>
                      <a:pt x="689" y="126"/>
                      <a:pt x="647" y="105"/>
                    </a:cubicBezTo>
                    <a:cubicBezTo>
                      <a:pt x="480" y="43"/>
                      <a:pt x="313" y="22"/>
                      <a:pt x="1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8" name="Google Shape;1318;p16"/>
              <p:cNvSpPr/>
              <p:nvPr/>
            </p:nvSpPr>
            <p:spPr>
              <a:xfrm>
                <a:off x="8628450" y="3769075"/>
                <a:ext cx="34450" cy="8900"/>
              </a:xfrm>
              <a:custGeom>
                <a:avLst/>
                <a:gdLst/>
                <a:ahLst/>
                <a:cxnLst/>
                <a:rect l="l" t="t" r="r" b="b"/>
                <a:pathLst>
                  <a:path w="1378" h="356" extrusionOk="0">
                    <a:moveTo>
                      <a:pt x="167" y="0"/>
                    </a:moveTo>
                    <a:cubicBezTo>
                      <a:pt x="1" y="0"/>
                      <a:pt x="1" y="271"/>
                      <a:pt x="167" y="292"/>
                    </a:cubicBezTo>
                    <a:cubicBezTo>
                      <a:pt x="410" y="332"/>
                      <a:pt x="661" y="355"/>
                      <a:pt x="910" y="355"/>
                    </a:cubicBezTo>
                    <a:cubicBezTo>
                      <a:pt x="1046" y="355"/>
                      <a:pt x="1182" y="349"/>
                      <a:pt x="1315" y="334"/>
                    </a:cubicBezTo>
                    <a:cubicBezTo>
                      <a:pt x="1356" y="313"/>
                      <a:pt x="1377" y="250"/>
                      <a:pt x="1335" y="209"/>
                    </a:cubicBezTo>
                    <a:cubicBezTo>
                      <a:pt x="960" y="84"/>
                      <a:pt x="564" y="21"/>
                      <a:pt x="16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9" name="Google Shape;1319;p16"/>
              <p:cNvSpPr/>
              <p:nvPr/>
            </p:nvSpPr>
            <p:spPr>
              <a:xfrm>
                <a:off x="8618025" y="3859275"/>
                <a:ext cx="15150" cy="6800"/>
              </a:xfrm>
              <a:custGeom>
                <a:avLst/>
                <a:gdLst/>
                <a:ahLst/>
                <a:cxnLst/>
                <a:rect l="l" t="t" r="r" b="b"/>
                <a:pathLst>
                  <a:path w="606" h="272" extrusionOk="0">
                    <a:moveTo>
                      <a:pt x="188" y="0"/>
                    </a:moveTo>
                    <a:cubicBezTo>
                      <a:pt x="0" y="0"/>
                      <a:pt x="0" y="272"/>
                      <a:pt x="188" y="272"/>
                    </a:cubicBezTo>
                    <a:cubicBezTo>
                      <a:pt x="292" y="272"/>
                      <a:pt x="397" y="251"/>
                      <a:pt x="522" y="230"/>
                    </a:cubicBezTo>
                    <a:cubicBezTo>
                      <a:pt x="605" y="209"/>
                      <a:pt x="605" y="63"/>
                      <a:pt x="522" y="42"/>
                    </a:cubicBezTo>
                    <a:cubicBezTo>
                      <a:pt x="397" y="0"/>
                      <a:pt x="292" y="0"/>
                      <a:pt x="18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0" name="Google Shape;1320;p16"/>
              <p:cNvSpPr/>
              <p:nvPr/>
            </p:nvSpPr>
            <p:spPr>
              <a:xfrm>
                <a:off x="8602650" y="3917650"/>
                <a:ext cx="27900" cy="9050"/>
              </a:xfrm>
              <a:custGeom>
                <a:avLst/>
                <a:gdLst/>
                <a:ahLst/>
                <a:cxnLst/>
                <a:rect l="l" t="t" r="r" b="b"/>
                <a:pathLst>
                  <a:path w="1116" h="362" extrusionOk="0">
                    <a:moveTo>
                      <a:pt x="669" y="0"/>
                    </a:moveTo>
                    <a:cubicBezTo>
                      <a:pt x="478" y="0"/>
                      <a:pt x="289" y="48"/>
                      <a:pt x="115" y="147"/>
                    </a:cubicBezTo>
                    <a:cubicBezTo>
                      <a:pt x="1" y="185"/>
                      <a:pt x="60" y="362"/>
                      <a:pt x="181" y="362"/>
                    </a:cubicBezTo>
                    <a:cubicBezTo>
                      <a:pt x="193" y="362"/>
                      <a:pt x="206" y="360"/>
                      <a:pt x="219" y="356"/>
                    </a:cubicBezTo>
                    <a:cubicBezTo>
                      <a:pt x="344" y="314"/>
                      <a:pt x="490" y="273"/>
                      <a:pt x="636" y="252"/>
                    </a:cubicBezTo>
                    <a:cubicBezTo>
                      <a:pt x="761" y="252"/>
                      <a:pt x="907" y="252"/>
                      <a:pt x="1012" y="231"/>
                    </a:cubicBezTo>
                    <a:cubicBezTo>
                      <a:pt x="1095" y="210"/>
                      <a:pt x="1116" y="106"/>
                      <a:pt x="1053" y="64"/>
                    </a:cubicBezTo>
                    <a:cubicBezTo>
                      <a:pt x="927" y="22"/>
                      <a:pt x="798" y="0"/>
                      <a:pt x="669"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1" name="Google Shape;1321;p16"/>
              <p:cNvSpPr/>
              <p:nvPr/>
            </p:nvSpPr>
            <p:spPr>
              <a:xfrm>
                <a:off x="8618550" y="3958875"/>
                <a:ext cx="21400" cy="6475"/>
              </a:xfrm>
              <a:custGeom>
                <a:avLst/>
                <a:gdLst/>
                <a:ahLst/>
                <a:cxnLst/>
                <a:rect l="l" t="t" r="r" b="b"/>
                <a:pathLst>
                  <a:path w="856" h="259" extrusionOk="0">
                    <a:moveTo>
                      <a:pt x="167" y="0"/>
                    </a:moveTo>
                    <a:cubicBezTo>
                      <a:pt x="0" y="0"/>
                      <a:pt x="0" y="250"/>
                      <a:pt x="167" y="250"/>
                    </a:cubicBezTo>
                    <a:cubicBezTo>
                      <a:pt x="223" y="256"/>
                      <a:pt x="279" y="259"/>
                      <a:pt x="335" y="259"/>
                    </a:cubicBezTo>
                    <a:cubicBezTo>
                      <a:pt x="487" y="259"/>
                      <a:pt x="640" y="239"/>
                      <a:pt x="793" y="209"/>
                    </a:cubicBezTo>
                    <a:cubicBezTo>
                      <a:pt x="855" y="188"/>
                      <a:pt x="855" y="84"/>
                      <a:pt x="793" y="42"/>
                    </a:cubicBezTo>
                    <a:cubicBezTo>
                      <a:pt x="584" y="21"/>
                      <a:pt x="376" y="0"/>
                      <a:pt x="16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2" name="Google Shape;1322;p16"/>
              <p:cNvSpPr/>
              <p:nvPr/>
            </p:nvSpPr>
            <p:spPr>
              <a:xfrm>
                <a:off x="8680900" y="3299100"/>
                <a:ext cx="17450" cy="5900"/>
              </a:xfrm>
              <a:custGeom>
                <a:avLst/>
                <a:gdLst/>
                <a:ahLst/>
                <a:cxnLst/>
                <a:rect l="l" t="t" r="r" b="b"/>
                <a:pathLst>
                  <a:path w="698" h="236" extrusionOk="0">
                    <a:moveTo>
                      <a:pt x="100" y="0"/>
                    </a:moveTo>
                    <a:cubicBezTo>
                      <a:pt x="6" y="0"/>
                      <a:pt x="1" y="155"/>
                      <a:pt x="113" y="173"/>
                    </a:cubicBezTo>
                    <a:cubicBezTo>
                      <a:pt x="280" y="194"/>
                      <a:pt x="447" y="215"/>
                      <a:pt x="614" y="236"/>
                    </a:cubicBezTo>
                    <a:cubicBezTo>
                      <a:pt x="677" y="236"/>
                      <a:pt x="697" y="152"/>
                      <a:pt x="635" y="132"/>
                    </a:cubicBezTo>
                    <a:cubicBezTo>
                      <a:pt x="468" y="90"/>
                      <a:pt x="301" y="48"/>
                      <a:pt x="134" y="6"/>
                    </a:cubicBezTo>
                    <a:cubicBezTo>
                      <a:pt x="122" y="2"/>
                      <a:pt x="110" y="0"/>
                      <a:pt x="100"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3" name="Google Shape;1323;p16"/>
              <p:cNvSpPr/>
              <p:nvPr/>
            </p:nvSpPr>
            <p:spPr>
              <a:xfrm>
                <a:off x="8676550" y="3237050"/>
                <a:ext cx="20750" cy="8725"/>
              </a:xfrm>
              <a:custGeom>
                <a:avLst/>
                <a:gdLst/>
                <a:ahLst/>
                <a:cxnLst/>
                <a:rect l="l" t="t" r="r" b="b"/>
                <a:pathLst>
                  <a:path w="830" h="349" extrusionOk="0">
                    <a:moveTo>
                      <a:pt x="178" y="1"/>
                    </a:moveTo>
                    <a:cubicBezTo>
                      <a:pt x="78" y="1"/>
                      <a:pt x="1" y="167"/>
                      <a:pt x="121" y="236"/>
                    </a:cubicBezTo>
                    <a:cubicBezTo>
                      <a:pt x="233" y="311"/>
                      <a:pt x="361" y="348"/>
                      <a:pt x="490" y="348"/>
                    </a:cubicBezTo>
                    <a:cubicBezTo>
                      <a:pt x="576" y="348"/>
                      <a:pt x="663" y="332"/>
                      <a:pt x="746" y="298"/>
                    </a:cubicBezTo>
                    <a:cubicBezTo>
                      <a:pt x="830" y="257"/>
                      <a:pt x="767" y="132"/>
                      <a:pt x="705" y="132"/>
                    </a:cubicBezTo>
                    <a:cubicBezTo>
                      <a:pt x="538" y="132"/>
                      <a:pt x="371" y="90"/>
                      <a:pt x="246" y="27"/>
                    </a:cubicBezTo>
                    <a:cubicBezTo>
                      <a:pt x="223" y="9"/>
                      <a:pt x="200" y="1"/>
                      <a:pt x="178"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4" name="Google Shape;1324;p16"/>
              <p:cNvSpPr/>
              <p:nvPr/>
            </p:nvSpPr>
            <p:spPr>
              <a:xfrm>
                <a:off x="8672250" y="3160325"/>
                <a:ext cx="21925" cy="6200"/>
              </a:xfrm>
              <a:custGeom>
                <a:avLst/>
                <a:gdLst/>
                <a:ahLst/>
                <a:cxnLst/>
                <a:rect l="l" t="t" r="r" b="b"/>
                <a:pathLst>
                  <a:path w="877" h="248" extrusionOk="0">
                    <a:moveTo>
                      <a:pt x="334" y="1"/>
                    </a:moveTo>
                    <a:cubicBezTo>
                      <a:pt x="271" y="1"/>
                      <a:pt x="208" y="3"/>
                      <a:pt x="147" y="9"/>
                    </a:cubicBezTo>
                    <a:cubicBezTo>
                      <a:pt x="1" y="9"/>
                      <a:pt x="1" y="239"/>
                      <a:pt x="147" y="239"/>
                    </a:cubicBezTo>
                    <a:cubicBezTo>
                      <a:pt x="208" y="245"/>
                      <a:pt x="271" y="247"/>
                      <a:pt x="334" y="247"/>
                    </a:cubicBezTo>
                    <a:cubicBezTo>
                      <a:pt x="488" y="247"/>
                      <a:pt x="646" y="233"/>
                      <a:pt x="793" y="218"/>
                    </a:cubicBezTo>
                    <a:cubicBezTo>
                      <a:pt x="877" y="176"/>
                      <a:pt x="877" y="72"/>
                      <a:pt x="793" y="30"/>
                    </a:cubicBezTo>
                    <a:cubicBezTo>
                      <a:pt x="646" y="15"/>
                      <a:pt x="488" y="1"/>
                      <a:pt x="334"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5" name="Google Shape;1325;p16"/>
              <p:cNvSpPr/>
              <p:nvPr/>
            </p:nvSpPr>
            <p:spPr>
              <a:xfrm>
                <a:off x="8631725" y="3167950"/>
                <a:ext cx="26775" cy="7425"/>
              </a:xfrm>
              <a:custGeom>
                <a:avLst/>
                <a:gdLst/>
                <a:ahLst/>
                <a:cxnLst/>
                <a:rect l="l" t="t" r="r" b="b"/>
                <a:pathLst>
                  <a:path w="1071" h="297" extrusionOk="0">
                    <a:moveTo>
                      <a:pt x="406" y="1"/>
                    </a:moveTo>
                    <a:cubicBezTo>
                      <a:pt x="311" y="1"/>
                      <a:pt x="215" y="13"/>
                      <a:pt x="120" y="38"/>
                    </a:cubicBezTo>
                    <a:cubicBezTo>
                      <a:pt x="1" y="58"/>
                      <a:pt x="33" y="248"/>
                      <a:pt x="162" y="248"/>
                    </a:cubicBezTo>
                    <a:cubicBezTo>
                      <a:pt x="169" y="248"/>
                      <a:pt x="175" y="248"/>
                      <a:pt x="182" y="247"/>
                    </a:cubicBezTo>
                    <a:cubicBezTo>
                      <a:pt x="271" y="232"/>
                      <a:pt x="362" y="225"/>
                      <a:pt x="454" y="225"/>
                    </a:cubicBezTo>
                    <a:cubicBezTo>
                      <a:pt x="622" y="225"/>
                      <a:pt x="793" y="248"/>
                      <a:pt x="954" y="288"/>
                    </a:cubicBezTo>
                    <a:cubicBezTo>
                      <a:pt x="966" y="294"/>
                      <a:pt x="977" y="297"/>
                      <a:pt x="986" y="297"/>
                    </a:cubicBezTo>
                    <a:cubicBezTo>
                      <a:pt x="1047" y="297"/>
                      <a:pt x="1071" y="199"/>
                      <a:pt x="1017" y="163"/>
                    </a:cubicBezTo>
                    <a:cubicBezTo>
                      <a:pt x="828" y="62"/>
                      <a:pt x="620" y="1"/>
                      <a:pt x="406"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6" name="Google Shape;1326;p16"/>
              <p:cNvSpPr/>
              <p:nvPr/>
            </p:nvSpPr>
            <p:spPr>
              <a:xfrm>
                <a:off x="8664425" y="3068550"/>
                <a:ext cx="25450" cy="9750"/>
              </a:xfrm>
              <a:custGeom>
                <a:avLst/>
                <a:gdLst/>
                <a:ahLst/>
                <a:cxnLst/>
                <a:rect l="l" t="t" r="r" b="b"/>
                <a:pathLst>
                  <a:path w="1018" h="390" extrusionOk="0">
                    <a:moveTo>
                      <a:pt x="282" y="0"/>
                    </a:moveTo>
                    <a:cubicBezTo>
                      <a:pt x="237" y="0"/>
                      <a:pt x="192" y="3"/>
                      <a:pt x="147" y="9"/>
                    </a:cubicBezTo>
                    <a:cubicBezTo>
                      <a:pt x="22" y="30"/>
                      <a:pt x="1" y="239"/>
                      <a:pt x="147" y="239"/>
                    </a:cubicBezTo>
                    <a:lnTo>
                      <a:pt x="168" y="239"/>
                    </a:lnTo>
                    <a:cubicBezTo>
                      <a:pt x="212" y="236"/>
                      <a:pt x="255" y="234"/>
                      <a:pt x="298" y="234"/>
                    </a:cubicBezTo>
                    <a:cubicBezTo>
                      <a:pt x="520" y="234"/>
                      <a:pt x="730" y="280"/>
                      <a:pt x="939" y="385"/>
                    </a:cubicBezTo>
                    <a:cubicBezTo>
                      <a:pt x="945" y="388"/>
                      <a:pt x="951" y="389"/>
                      <a:pt x="956" y="389"/>
                    </a:cubicBezTo>
                    <a:cubicBezTo>
                      <a:pt x="991" y="389"/>
                      <a:pt x="1017" y="337"/>
                      <a:pt x="981" y="301"/>
                    </a:cubicBezTo>
                    <a:cubicBezTo>
                      <a:pt x="803" y="105"/>
                      <a:pt x="548" y="0"/>
                      <a:pt x="282"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7" name="Google Shape;1327;p16"/>
              <p:cNvSpPr/>
              <p:nvPr/>
            </p:nvSpPr>
            <p:spPr>
              <a:xfrm>
                <a:off x="8655175" y="2952500"/>
                <a:ext cx="18150" cy="6825"/>
              </a:xfrm>
              <a:custGeom>
                <a:avLst/>
                <a:gdLst/>
                <a:ahLst/>
                <a:cxnLst/>
                <a:rect l="l" t="t" r="r" b="b"/>
                <a:pathLst>
                  <a:path w="726" h="273" extrusionOk="0">
                    <a:moveTo>
                      <a:pt x="642" y="0"/>
                    </a:moveTo>
                    <a:cubicBezTo>
                      <a:pt x="454" y="21"/>
                      <a:pt x="266" y="42"/>
                      <a:pt x="100" y="84"/>
                    </a:cubicBezTo>
                    <a:cubicBezTo>
                      <a:pt x="1" y="103"/>
                      <a:pt x="33" y="273"/>
                      <a:pt x="125" y="273"/>
                    </a:cubicBezTo>
                    <a:cubicBezTo>
                      <a:pt x="131" y="273"/>
                      <a:pt x="136" y="272"/>
                      <a:pt x="141" y="271"/>
                    </a:cubicBezTo>
                    <a:cubicBezTo>
                      <a:pt x="308" y="230"/>
                      <a:pt x="496" y="188"/>
                      <a:pt x="663" y="146"/>
                    </a:cubicBezTo>
                    <a:cubicBezTo>
                      <a:pt x="725" y="125"/>
                      <a:pt x="725" y="0"/>
                      <a:pt x="642"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8" name="Google Shape;1328;p16"/>
              <p:cNvSpPr/>
              <p:nvPr/>
            </p:nvSpPr>
            <p:spPr>
              <a:xfrm>
                <a:off x="8845900" y="3581350"/>
                <a:ext cx="25575" cy="9925"/>
              </a:xfrm>
              <a:custGeom>
                <a:avLst/>
                <a:gdLst/>
                <a:ahLst/>
                <a:cxnLst/>
                <a:rect l="l" t="t" r="r" b="b"/>
                <a:pathLst>
                  <a:path w="1023" h="397" extrusionOk="0">
                    <a:moveTo>
                      <a:pt x="146" y="0"/>
                    </a:moveTo>
                    <a:cubicBezTo>
                      <a:pt x="0" y="21"/>
                      <a:pt x="0" y="230"/>
                      <a:pt x="146" y="251"/>
                    </a:cubicBezTo>
                    <a:cubicBezTo>
                      <a:pt x="438" y="251"/>
                      <a:pt x="688" y="376"/>
                      <a:pt x="960" y="397"/>
                    </a:cubicBezTo>
                    <a:cubicBezTo>
                      <a:pt x="1001" y="376"/>
                      <a:pt x="1022" y="334"/>
                      <a:pt x="1022" y="313"/>
                    </a:cubicBezTo>
                    <a:cubicBezTo>
                      <a:pt x="814" y="42"/>
                      <a:pt x="438" y="0"/>
                      <a:pt x="146"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16"/>
              <p:cNvSpPr/>
              <p:nvPr/>
            </p:nvSpPr>
            <p:spPr>
              <a:xfrm>
                <a:off x="8823475" y="3658000"/>
                <a:ext cx="13575" cy="6275"/>
              </a:xfrm>
              <a:custGeom>
                <a:avLst/>
                <a:gdLst/>
                <a:ahLst/>
                <a:cxnLst/>
                <a:rect l="l" t="t" r="r" b="b"/>
                <a:pathLst>
                  <a:path w="543" h="251" extrusionOk="0">
                    <a:moveTo>
                      <a:pt x="125" y="0"/>
                    </a:moveTo>
                    <a:cubicBezTo>
                      <a:pt x="0" y="42"/>
                      <a:pt x="0" y="230"/>
                      <a:pt x="125" y="251"/>
                    </a:cubicBezTo>
                    <a:lnTo>
                      <a:pt x="313" y="251"/>
                    </a:lnTo>
                    <a:cubicBezTo>
                      <a:pt x="355" y="251"/>
                      <a:pt x="397" y="230"/>
                      <a:pt x="459" y="209"/>
                    </a:cubicBezTo>
                    <a:cubicBezTo>
                      <a:pt x="543" y="188"/>
                      <a:pt x="543" y="63"/>
                      <a:pt x="459" y="42"/>
                    </a:cubicBezTo>
                    <a:cubicBezTo>
                      <a:pt x="397" y="42"/>
                      <a:pt x="355" y="0"/>
                      <a:pt x="313"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0" name="Google Shape;1330;p16"/>
              <p:cNvSpPr/>
              <p:nvPr/>
            </p:nvSpPr>
            <p:spPr>
              <a:xfrm>
                <a:off x="8777050" y="3741775"/>
                <a:ext cx="28200" cy="8025"/>
              </a:xfrm>
              <a:custGeom>
                <a:avLst/>
                <a:gdLst/>
                <a:ahLst/>
                <a:cxnLst/>
                <a:rect l="l" t="t" r="r" b="b"/>
                <a:pathLst>
                  <a:path w="1128" h="321" extrusionOk="0">
                    <a:moveTo>
                      <a:pt x="407" y="0"/>
                    </a:moveTo>
                    <a:cubicBezTo>
                      <a:pt x="314" y="0"/>
                      <a:pt x="220" y="10"/>
                      <a:pt x="126" y="28"/>
                    </a:cubicBezTo>
                    <a:cubicBezTo>
                      <a:pt x="1" y="49"/>
                      <a:pt x="22" y="237"/>
                      <a:pt x="147" y="237"/>
                    </a:cubicBezTo>
                    <a:cubicBezTo>
                      <a:pt x="293" y="237"/>
                      <a:pt x="446" y="249"/>
                      <a:pt x="598" y="267"/>
                    </a:cubicBezTo>
                    <a:lnTo>
                      <a:pt x="598" y="267"/>
                    </a:lnTo>
                    <a:cubicBezTo>
                      <a:pt x="608" y="282"/>
                      <a:pt x="625" y="294"/>
                      <a:pt x="648" y="299"/>
                    </a:cubicBezTo>
                    <a:lnTo>
                      <a:pt x="968" y="318"/>
                    </a:lnTo>
                    <a:lnTo>
                      <a:pt x="968" y="318"/>
                    </a:lnTo>
                    <a:cubicBezTo>
                      <a:pt x="973" y="319"/>
                      <a:pt x="977" y="320"/>
                      <a:pt x="981" y="320"/>
                    </a:cubicBezTo>
                    <a:lnTo>
                      <a:pt x="981" y="319"/>
                    </a:lnTo>
                    <a:lnTo>
                      <a:pt x="981" y="319"/>
                    </a:lnTo>
                    <a:lnTo>
                      <a:pt x="1002" y="320"/>
                    </a:lnTo>
                    <a:cubicBezTo>
                      <a:pt x="1086" y="320"/>
                      <a:pt x="1127" y="195"/>
                      <a:pt x="1044" y="153"/>
                    </a:cubicBezTo>
                    <a:cubicBezTo>
                      <a:pt x="839" y="51"/>
                      <a:pt x="625" y="0"/>
                      <a:pt x="40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1" name="Google Shape;1331;p16"/>
              <p:cNvSpPr/>
              <p:nvPr/>
            </p:nvSpPr>
            <p:spPr>
              <a:xfrm>
                <a:off x="8802250" y="3807225"/>
                <a:ext cx="30000" cy="10950"/>
              </a:xfrm>
              <a:custGeom>
                <a:avLst/>
                <a:gdLst/>
                <a:ahLst/>
                <a:cxnLst/>
                <a:rect l="l" t="t" r="r" b="b"/>
                <a:pathLst>
                  <a:path w="1200" h="438" extrusionOk="0">
                    <a:moveTo>
                      <a:pt x="490" y="0"/>
                    </a:moveTo>
                    <a:cubicBezTo>
                      <a:pt x="367" y="0"/>
                      <a:pt x="241" y="26"/>
                      <a:pt x="119" y="80"/>
                    </a:cubicBezTo>
                    <a:cubicBezTo>
                      <a:pt x="0" y="120"/>
                      <a:pt x="32" y="311"/>
                      <a:pt x="162" y="311"/>
                    </a:cubicBezTo>
                    <a:cubicBezTo>
                      <a:pt x="168" y="311"/>
                      <a:pt x="175" y="311"/>
                      <a:pt x="182" y="310"/>
                    </a:cubicBezTo>
                    <a:lnTo>
                      <a:pt x="203" y="310"/>
                    </a:lnTo>
                    <a:cubicBezTo>
                      <a:pt x="290" y="291"/>
                      <a:pt x="380" y="281"/>
                      <a:pt x="469" y="281"/>
                    </a:cubicBezTo>
                    <a:cubicBezTo>
                      <a:pt x="679" y="281"/>
                      <a:pt x="889" y="332"/>
                      <a:pt x="1079" y="435"/>
                    </a:cubicBezTo>
                    <a:cubicBezTo>
                      <a:pt x="1085" y="437"/>
                      <a:pt x="1092" y="438"/>
                      <a:pt x="1099" y="438"/>
                    </a:cubicBezTo>
                    <a:cubicBezTo>
                      <a:pt x="1153" y="438"/>
                      <a:pt x="1199" y="365"/>
                      <a:pt x="1162" y="310"/>
                    </a:cubicBezTo>
                    <a:cubicBezTo>
                      <a:pt x="993" y="112"/>
                      <a:pt x="747" y="0"/>
                      <a:pt x="490"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2" name="Google Shape;1332;p16"/>
              <p:cNvSpPr/>
              <p:nvPr/>
            </p:nvSpPr>
            <p:spPr>
              <a:xfrm>
                <a:off x="8870575" y="3502575"/>
                <a:ext cx="30100" cy="12050"/>
              </a:xfrm>
              <a:custGeom>
                <a:avLst/>
                <a:gdLst/>
                <a:ahLst/>
                <a:cxnLst/>
                <a:rect l="l" t="t" r="r" b="b"/>
                <a:pathLst>
                  <a:path w="1204" h="482" extrusionOk="0">
                    <a:moveTo>
                      <a:pt x="203" y="0"/>
                    </a:moveTo>
                    <a:cubicBezTo>
                      <a:pt x="87" y="0"/>
                      <a:pt x="0" y="171"/>
                      <a:pt x="119" y="210"/>
                    </a:cubicBezTo>
                    <a:cubicBezTo>
                      <a:pt x="432" y="356"/>
                      <a:pt x="765" y="440"/>
                      <a:pt x="1120" y="482"/>
                    </a:cubicBezTo>
                    <a:cubicBezTo>
                      <a:pt x="1182" y="461"/>
                      <a:pt x="1203" y="377"/>
                      <a:pt x="1141" y="336"/>
                    </a:cubicBezTo>
                    <a:cubicBezTo>
                      <a:pt x="849" y="169"/>
                      <a:pt x="536" y="44"/>
                      <a:pt x="223" y="2"/>
                    </a:cubicBezTo>
                    <a:cubicBezTo>
                      <a:pt x="216" y="1"/>
                      <a:pt x="210" y="0"/>
                      <a:pt x="203"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3" name="Google Shape;1333;p16"/>
              <p:cNvSpPr/>
              <p:nvPr/>
            </p:nvSpPr>
            <p:spPr>
              <a:xfrm>
                <a:off x="8863575" y="3688950"/>
                <a:ext cx="16625" cy="9300"/>
              </a:xfrm>
              <a:custGeom>
                <a:avLst/>
                <a:gdLst/>
                <a:ahLst/>
                <a:cxnLst/>
                <a:rect l="l" t="t" r="r" b="b"/>
                <a:pathLst>
                  <a:path w="665" h="372" extrusionOk="0">
                    <a:moveTo>
                      <a:pt x="156" y="0"/>
                    </a:moveTo>
                    <a:cubicBezTo>
                      <a:pt x="59" y="0"/>
                      <a:pt x="1" y="128"/>
                      <a:pt x="107" y="181"/>
                    </a:cubicBezTo>
                    <a:cubicBezTo>
                      <a:pt x="253" y="264"/>
                      <a:pt x="399" y="327"/>
                      <a:pt x="545" y="368"/>
                    </a:cubicBezTo>
                    <a:cubicBezTo>
                      <a:pt x="552" y="370"/>
                      <a:pt x="559" y="371"/>
                      <a:pt x="566" y="371"/>
                    </a:cubicBezTo>
                    <a:cubicBezTo>
                      <a:pt x="635" y="371"/>
                      <a:pt x="664" y="281"/>
                      <a:pt x="607" y="243"/>
                    </a:cubicBezTo>
                    <a:cubicBezTo>
                      <a:pt x="482" y="160"/>
                      <a:pt x="357" y="76"/>
                      <a:pt x="211" y="14"/>
                    </a:cubicBezTo>
                    <a:cubicBezTo>
                      <a:pt x="192" y="4"/>
                      <a:pt x="173" y="0"/>
                      <a:pt x="156"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4" name="Google Shape;1334;p16"/>
              <p:cNvSpPr/>
              <p:nvPr/>
            </p:nvSpPr>
            <p:spPr>
              <a:xfrm>
                <a:off x="8739000" y="3913500"/>
                <a:ext cx="15675" cy="5775"/>
              </a:xfrm>
              <a:custGeom>
                <a:avLst/>
                <a:gdLst/>
                <a:ahLst/>
                <a:cxnLst/>
                <a:rect l="l" t="t" r="r" b="b"/>
                <a:pathLst>
                  <a:path w="627" h="231" extrusionOk="0">
                    <a:moveTo>
                      <a:pt x="146" y="1"/>
                    </a:moveTo>
                    <a:cubicBezTo>
                      <a:pt x="0" y="21"/>
                      <a:pt x="0" y="209"/>
                      <a:pt x="146" y="230"/>
                    </a:cubicBezTo>
                    <a:cubicBezTo>
                      <a:pt x="272" y="230"/>
                      <a:pt x="418" y="209"/>
                      <a:pt x="543" y="188"/>
                    </a:cubicBezTo>
                    <a:cubicBezTo>
                      <a:pt x="626" y="167"/>
                      <a:pt x="626" y="42"/>
                      <a:pt x="543" y="21"/>
                    </a:cubicBezTo>
                    <a:cubicBezTo>
                      <a:pt x="418" y="1"/>
                      <a:pt x="272" y="1"/>
                      <a:pt x="146"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5" name="Google Shape;1335;p16"/>
              <p:cNvSpPr/>
              <p:nvPr/>
            </p:nvSpPr>
            <p:spPr>
              <a:xfrm>
                <a:off x="8787125" y="4000025"/>
                <a:ext cx="25950" cy="7025"/>
              </a:xfrm>
              <a:custGeom>
                <a:avLst/>
                <a:gdLst/>
                <a:ahLst/>
                <a:cxnLst/>
                <a:rect l="l" t="t" r="r" b="b"/>
                <a:pathLst>
                  <a:path w="1038" h="281" extrusionOk="0">
                    <a:moveTo>
                      <a:pt x="165" y="0"/>
                    </a:moveTo>
                    <a:cubicBezTo>
                      <a:pt x="51" y="0"/>
                      <a:pt x="0" y="191"/>
                      <a:pt x="119" y="211"/>
                    </a:cubicBezTo>
                    <a:cubicBezTo>
                      <a:pt x="338" y="257"/>
                      <a:pt x="546" y="281"/>
                      <a:pt x="759" y="281"/>
                    </a:cubicBezTo>
                    <a:cubicBezTo>
                      <a:pt x="830" y="281"/>
                      <a:pt x="902" y="278"/>
                      <a:pt x="975" y="273"/>
                    </a:cubicBezTo>
                    <a:cubicBezTo>
                      <a:pt x="1016" y="273"/>
                      <a:pt x="1037" y="211"/>
                      <a:pt x="995" y="190"/>
                    </a:cubicBezTo>
                    <a:cubicBezTo>
                      <a:pt x="724" y="85"/>
                      <a:pt x="453" y="23"/>
                      <a:pt x="182" y="2"/>
                    </a:cubicBezTo>
                    <a:cubicBezTo>
                      <a:pt x="176" y="1"/>
                      <a:pt x="170" y="0"/>
                      <a:pt x="165"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6" name="Google Shape;1336;p16"/>
              <p:cNvSpPr/>
              <p:nvPr/>
            </p:nvSpPr>
            <p:spPr>
              <a:xfrm>
                <a:off x="8704725" y="4038100"/>
                <a:ext cx="27400" cy="14725"/>
              </a:xfrm>
              <a:custGeom>
                <a:avLst/>
                <a:gdLst/>
                <a:ahLst/>
                <a:cxnLst/>
                <a:rect l="l" t="t" r="r" b="b"/>
                <a:pathLst>
                  <a:path w="1096" h="589" extrusionOk="0">
                    <a:moveTo>
                      <a:pt x="205" y="0"/>
                    </a:moveTo>
                    <a:cubicBezTo>
                      <a:pt x="53" y="0"/>
                      <a:pt x="1" y="232"/>
                      <a:pt x="141" y="252"/>
                    </a:cubicBezTo>
                    <a:cubicBezTo>
                      <a:pt x="433" y="314"/>
                      <a:pt x="725" y="419"/>
                      <a:pt x="975" y="586"/>
                    </a:cubicBezTo>
                    <a:cubicBezTo>
                      <a:pt x="982" y="588"/>
                      <a:pt x="989" y="589"/>
                      <a:pt x="995" y="589"/>
                    </a:cubicBezTo>
                    <a:cubicBezTo>
                      <a:pt x="1050" y="589"/>
                      <a:pt x="1096" y="518"/>
                      <a:pt x="1059" y="481"/>
                    </a:cubicBezTo>
                    <a:cubicBezTo>
                      <a:pt x="829" y="231"/>
                      <a:pt x="537" y="64"/>
                      <a:pt x="224" y="2"/>
                    </a:cubicBezTo>
                    <a:cubicBezTo>
                      <a:pt x="218" y="1"/>
                      <a:pt x="211" y="0"/>
                      <a:pt x="205"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7" name="Google Shape;1337;p16"/>
              <p:cNvSpPr/>
              <p:nvPr/>
            </p:nvSpPr>
            <p:spPr>
              <a:xfrm>
                <a:off x="8342000" y="4037900"/>
                <a:ext cx="17925" cy="8950"/>
              </a:xfrm>
              <a:custGeom>
                <a:avLst/>
                <a:gdLst/>
                <a:ahLst/>
                <a:cxnLst/>
                <a:rect l="l" t="t" r="r" b="b"/>
                <a:pathLst>
                  <a:path w="717" h="358" extrusionOk="0">
                    <a:moveTo>
                      <a:pt x="479" y="1"/>
                    </a:moveTo>
                    <a:cubicBezTo>
                      <a:pt x="347" y="1"/>
                      <a:pt x="207" y="74"/>
                      <a:pt x="112" y="156"/>
                    </a:cubicBezTo>
                    <a:cubicBezTo>
                      <a:pt x="1" y="251"/>
                      <a:pt x="83" y="358"/>
                      <a:pt x="184" y="358"/>
                    </a:cubicBezTo>
                    <a:cubicBezTo>
                      <a:pt x="215" y="358"/>
                      <a:pt x="249" y="347"/>
                      <a:pt x="279" y="322"/>
                    </a:cubicBezTo>
                    <a:cubicBezTo>
                      <a:pt x="404" y="218"/>
                      <a:pt x="508" y="281"/>
                      <a:pt x="633" y="239"/>
                    </a:cubicBezTo>
                    <a:cubicBezTo>
                      <a:pt x="696" y="218"/>
                      <a:pt x="717" y="114"/>
                      <a:pt x="675" y="72"/>
                    </a:cubicBezTo>
                    <a:cubicBezTo>
                      <a:pt x="617" y="21"/>
                      <a:pt x="549" y="1"/>
                      <a:pt x="479"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8" name="Google Shape;1338;p16"/>
              <p:cNvSpPr/>
              <p:nvPr/>
            </p:nvSpPr>
            <p:spPr>
              <a:xfrm>
                <a:off x="8330075" y="3980675"/>
                <a:ext cx="16700" cy="17800"/>
              </a:xfrm>
              <a:custGeom>
                <a:avLst/>
                <a:gdLst/>
                <a:ahLst/>
                <a:cxnLst/>
                <a:rect l="l" t="t" r="r" b="b"/>
                <a:pathLst>
                  <a:path w="668" h="712" extrusionOk="0">
                    <a:moveTo>
                      <a:pt x="573" y="1"/>
                    </a:moveTo>
                    <a:cubicBezTo>
                      <a:pt x="565" y="1"/>
                      <a:pt x="556" y="2"/>
                      <a:pt x="547" y="4"/>
                    </a:cubicBezTo>
                    <a:cubicBezTo>
                      <a:pt x="276" y="67"/>
                      <a:pt x="68" y="275"/>
                      <a:pt x="26" y="547"/>
                    </a:cubicBezTo>
                    <a:cubicBezTo>
                      <a:pt x="0" y="649"/>
                      <a:pt x="84" y="712"/>
                      <a:pt x="163" y="712"/>
                    </a:cubicBezTo>
                    <a:cubicBezTo>
                      <a:pt x="212" y="712"/>
                      <a:pt x="260" y="687"/>
                      <a:pt x="276" y="630"/>
                    </a:cubicBezTo>
                    <a:cubicBezTo>
                      <a:pt x="360" y="442"/>
                      <a:pt x="464" y="255"/>
                      <a:pt x="631" y="129"/>
                    </a:cubicBezTo>
                    <a:cubicBezTo>
                      <a:pt x="668" y="73"/>
                      <a:pt x="639" y="1"/>
                      <a:pt x="573"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9" name="Google Shape;1339;p16"/>
              <p:cNvSpPr/>
              <p:nvPr/>
            </p:nvSpPr>
            <p:spPr>
              <a:xfrm>
                <a:off x="8295400" y="3922900"/>
                <a:ext cx="22825" cy="8925"/>
              </a:xfrm>
              <a:custGeom>
                <a:avLst/>
                <a:gdLst/>
                <a:ahLst/>
                <a:cxnLst/>
                <a:rect l="l" t="t" r="r" b="b"/>
                <a:pathLst>
                  <a:path w="913" h="357" extrusionOk="0">
                    <a:moveTo>
                      <a:pt x="829" y="0"/>
                    </a:moveTo>
                    <a:cubicBezTo>
                      <a:pt x="579" y="21"/>
                      <a:pt x="349" y="83"/>
                      <a:pt x="99" y="167"/>
                    </a:cubicBezTo>
                    <a:cubicBezTo>
                      <a:pt x="1" y="206"/>
                      <a:pt x="32" y="356"/>
                      <a:pt x="123" y="356"/>
                    </a:cubicBezTo>
                    <a:cubicBezTo>
                      <a:pt x="129" y="356"/>
                      <a:pt x="134" y="356"/>
                      <a:pt x="140" y="355"/>
                    </a:cubicBezTo>
                    <a:cubicBezTo>
                      <a:pt x="391" y="292"/>
                      <a:pt x="641" y="209"/>
                      <a:pt x="871" y="83"/>
                    </a:cubicBezTo>
                    <a:cubicBezTo>
                      <a:pt x="912" y="63"/>
                      <a:pt x="891" y="0"/>
                      <a:pt x="829"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0" name="Google Shape;1340;p16"/>
              <p:cNvSpPr/>
              <p:nvPr/>
            </p:nvSpPr>
            <p:spPr>
              <a:xfrm>
                <a:off x="8371325" y="3975500"/>
                <a:ext cx="18325" cy="10300"/>
              </a:xfrm>
              <a:custGeom>
                <a:avLst/>
                <a:gdLst/>
                <a:ahLst/>
                <a:cxnLst/>
                <a:rect l="l" t="t" r="r" b="b"/>
                <a:pathLst>
                  <a:path w="733" h="412" extrusionOk="0">
                    <a:moveTo>
                      <a:pt x="508" y="0"/>
                    </a:moveTo>
                    <a:cubicBezTo>
                      <a:pt x="343" y="0"/>
                      <a:pt x="175" y="70"/>
                      <a:pt x="65" y="211"/>
                    </a:cubicBezTo>
                    <a:cubicBezTo>
                      <a:pt x="0" y="292"/>
                      <a:pt x="87" y="411"/>
                      <a:pt x="168" y="411"/>
                    </a:cubicBezTo>
                    <a:cubicBezTo>
                      <a:pt x="191" y="411"/>
                      <a:pt x="214" y="401"/>
                      <a:pt x="232" y="378"/>
                    </a:cubicBezTo>
                    <a:cubicBezTo>
                      <a:pt x="336" y="232"/>
                      <a:pt x="503" y="149"/>
                      <a:pt x="670" y="128"/>
                    </a:cubicBezTo>
                    <a:cubicBezTo>
                      <a:pt x="733" y="128"/>
                      <a:pt x="712" y="44"/>
                      <a:pt x="670" y="24"/>
                    </a:cubicBezTo>
                    <a:cubicBezTo>
                      <a:pt x="618" y="8"/>
                      <a:pt x="563" y="0"/>
                      <a:pt x="50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1" name="Google Shape;1341;p16"/>
              <p:cNvSpPr/>
              <p:nvPr/>
            </p:nvSpPr>
            <p:spPr>
              <a:xfrm>
                <a:off x="8394200" y="4059950"/>
                <a:ext cx="20900" cy="14000"/>
              </a:xfrm>
              <a:custGeom>
                <a:avLst/>
                <a:gdLst/>
                <a:ahLst/>
                <a:cxnLst/>
                <a:rect l="l" t="t" r="r" b="b"/>
                <a:pathLst>
                  <a:path w="836" h="560" extrusionOk="0">
                    <a:moveTo>
                      <a:pt x="755" y="0"/>
                    </a:moveTo>
                    <a:cubicBezTo>
                      <a:pt x="749" y="0"/>
                      <a:pt x="742" y="1"/>
                      <a:pt x="735" y="4"/>
                    </a:cubicBezTo>
                    <a:cubicBezTo>
                      <a:pt x="506" y="108"/>
                      <a:pt x="297" y="233"/>
                      <a:pt x="89" y="379"/>
                    </a:cubicBezTo>
                    <a:cubicBezTo>
                      <a:pt x="1" y="432"/>
                      <a:pt x="62" y="560"/>
                      <a:pt x="146" y="560"/>
                    </a:cubicBezTo>
                    <a:cubicBezTo>
                      <a:pt x="161" y="560"/>
                      <a:pt x="177" y="555"/>
                      <a:pt x="193" y="546"/>
                    </a:cubicBezTo>
                    <a:cubicBezTo>
                      <a:pt x="402" y="421"/>
                      <a:pt x="610" y="275"/>
                      <a:pt x="798" y="108"/>
                    </a:cubicBezTo>
                    <a:cubicBezTo>
                      <a:pt x="835" y="71"/>
                      <a:pt x="806" y="0"/>
                      <a:pt x="755"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2" name="Google Shape;1342;p16"/>
              <p:cNvSpPr/>
              <p:nvPr/>
            </p:nvSpPr>
            <p:spPr>
              <a:xfrm>
                <a:off x="8368775" y="4123650"/>
                <a:ext cx="17750" cy="4700"/>
              </a:xfrm>
              <a:custGeom>
                <a:avLst/>
                <a:gdLst/>
                <a:ahLst/>
                <a:cxnLst/>
                <a:rect l="l" t="t" r="r" b="b"/>
                <a:pathLst>
                  <a:path w="710" h="188" extrusionOk="0">
                    <a:moveTo>
                      <a:pt x="647" y="0"/>
                    </a:moveTo>
                    <a:cubicBezTo>
                      <a:pt x="418" y="21"/>
                      <a:pt x="209" y="63"/>
                      <a:pt x="0" y="146"/>
                    </a:cubicBezTo>
                    <a:cubicBezTo>
                      <a:pt x="167" y="167"/>
                      <a:pt x="313" y="167"/>
                      <a:pt x="501" y="188"/>
                    </a:cubicBezTo>
                    <a:cubicBezTo>
                      <a:pt x="543" y="167"/>
                      <a:pt x="605" y="125"/>
                      <a:pt x="668" y="104"/>
                    </a:cubicBezTo>
                    <a:cubicBezTo>
                      <a:pt x="710" y="63"/>
                      <a:pt x="689" y="0"/>
                      <a:pt x="64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16"/>
              <p:cNvSpPr/>
              <p:nvPr/>
            </p:nvSpPr>
            <p:spPr>
              <a:xfrm>
                <a:off x="8260700" y="3875575"/>
                <a:ext cx="22050" cy="10150"/>
              </a:xfrm>
              <a:custGeom>
                <a:avLst/>
                <a:gdLst/>
                <a:ahLst/>
                <a:cxnLst/>
                <a:rect l="l" t="t" r="r" b="b"/>
                <a:pathLst>
                  <a:path w="882" h="406" extrusionOk="0">
                    <a:moveTo>
                      <a:pt x="584" y="0"/>
                    </a:moveTo>
                    <a:cubicBezTo>
                      <a:pt x="397" y="0"/>
                      <a:pt x="222" y="71"/>
                      <a:pt x="89" y="204"/>
                    </a:cubicBezTo>
                    <a:cubicBezTo>
                      <a:pt x="1" y="274"/>
                      <a:pt x="92" y="405"/>
                      <a:pt x="186" y="405"/>
                    </a:cubicBezTo>
                    <a:cubicBezTo>
                      <a:pt x="203" y="405"/>
                      <a:pt x="219" y="401"/>
                      <a:pt x="235" y="391"/>
                    </a:cubicBezTo>
                    <a:cubicBezTo>
                      <a:pt x="402" y="287"/>
                      <a:pt x="611" y="204"/>
                      <a:pt x="819" y="162"/>
                    </a:cubicBezTo>
                    <a:cubicBezTo>
                      <a:pt x="882" y="141"/>
                      <a:pt x="882" y="58"/>
                      <a:pt x="819" y="37"/>
                    </a:cubicBezTo>
                    <a:cubicBezTo>
                      <a:pt x="740" y="12"/>
                      <a:pt x="661" y="0"/>
                      <a:pt x="584"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16"/>
              <p:cNvSpPr/>
              <p:nvPr/>
            </p:nvSpPr>
            <p:spPr>
              <a:xfrm>
                <a:off x="8217025" y="3812350"/>
                <a:ext cx="4200" cy="3675"/>
              </a:xfrm>
              <a:custGeom>
                <a:avLst/>
                <a:gdLst/>
                <a:ahLst/>
                <a:cxnLst/>
                <a:rect l="l" t="t" r="r" b="b"/>
                <a:pathLst>
                  <a:path w="168" h="147" extrusionOk="0">
                    <a:moveTo>
                      <a:pt x="84" y="0"/>
                    </a:moveTo>
                    <a:cubicBezTo>
                      <a:pt x="1" y="0"/>
                      <a:pt x="1" y="125"/>
                      <a:pt x="84" y="146"/>
                    </a:cubicBezTo>
                    <a:cubicBezTo>
                      <a:pt x="168" y="125"/>
                      <a:pt x="168" y="0"/>
                      <a:pt x="84"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16"/>
              <p:cNvSpPr/>
              <p:nvPr/>
            </p:nvSpPr>
            <p:spPr>
              <a:xfrm>
                <a:off x="8294275" y="3845200"/>
                <a:ext cx="16125" cy="9950"/>
              </a:xfrm>
              <a:custGeom>
                <a:avLst/>
                <a:gdLst/>
                <a:ahLst/>
                <a:cxnLst/>
                <a:rect l="l" t="t" r="r" b="b"/>
                <a:pathLst>
                  <a:path w="645" h="398" extrusionOk="0">
                    <a:moveTo>
                      <a:pt x="444" y="1"/>
                    </a:moveTo>
                    <a:cubicBezTo>
                      <a:pt x="286" y="1"/>
                      <a:pt x="142" y="84"/>
                      <a:pt x="60" y="230"/>
                    </a:cubicBezTo>
                    <a:cubicBezTo>
                      <a:pt x="1" y="319"/>
                      <a:pt x="90" y="398"/>
                      <a:pt x="168" y="398"/>
                    </a:cubicBezTo>
                    <a:cubicBezTo>
                      <a:pt x="200" y="398"/>
                      <a:pt x="230" y="385"/>
                      <a:pt x="248" y="355"/>
                    </a:cubicBezTo>
                    <a:lnTo>
                      <a:pt x="269" y="355"/>
                    </a:lnTo>
                    <a:cubicBezTo>
                      <a:pt x="332" y="230"/>
                      <a:pt x="457" y="146"/>
                      <a:pt x="582" y="146"/>
                    </a:cubicBezTo>
                    <a:cubicBezTo>
                      <a:pt x="644" y="146"/>
                      <a:pt x="644" y="42"/>
                      <a:pt x="582" y="21"/>
                    </a:cubicBezTo>
                    <a:cubicBezTo>
                      <a:pt x="536" y="7"/>
                      <a:pt x="489" y="1"/>
                      <a:pt x="444"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6" name="Google Shape;1346;p16"/>
              <p:cNvSpPr/>
              <p:nvPr/>
            </p:nvSpPr>
            <p:spPr>
              <a:xfrm>
                <a:off x="8254225" y="3809225"/>
                <a:ext cx="8200" cy="5275"/>
              </a:xfrm>
              <a:custGeom>
                <a:avLst/>
                <a:gdLst/>
                <a:ahLst/>
                <a:cxnLst/>
                <a:rect l="l" t="t" r="r" b="b"/>
                <a:pathLst>
                  <a:path w="328" h="211" extrusionOk="0">
                    <a:moveTo>
                      <a:pt x="140" y="0"/>
                    </a:moveTo>
                    <a:cubicBezTo>
                      <a:pt x="1" y="20"/>
                      <a:pt x="13" y="210"/>
                      <a:pt x="141" y="210"/>
                    </a:cubicBezTo>
                    <a:cubicBezTo>
                      <a:pt x="147" y="210"/>
                      <a:pt x="154" y="210"/>
                      <a:pt x="161" y="209"/>
                    </a:cubicBezTo>
                    <a:lnTo>
                      <a:pt x="161" y="188"/>
                    </a:lnTo>
                    <a:cubicBezTo>
                      <a:pt x="202" y="188"/>
                      <a:pt x="244" y="167"/>
                      <a:pt x="265" y="146"/>
                    </a:cubicBezTo>
                    <a:cubicBezTo>
                      <a:pt x="327" y="104"/>
                      <a:pt x="327" y="21"/>
                      <a:pt x="265"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7" name="Google Shape;1347;p16"/>
              <p:cNvSpPr/>
              <p:nvPr/>
            </p:nvSpPr>
            <p:spPr>
              <a:xfrm>
                <a:off x="8169975" y="3426400"/>
                <a:ext cx="20500" cy="9925"/>
              </a:xfrm>
              <a:custGeom>
                <a:avLst/>
                <a:gdLst/>
                <a:ahLst/>
                <a:cxnLst/>
                <a:rect l="l" t="t" r="r" b="b"/>
                <a:pathLst>
                  <a:path w="820" h="397" extrusionOk="0">
                    <a:moveTo>
                      <a:pt x="552" y="1"/>
                    </a:moveTo>
                    <a:cubicBezTo>
                      <a:pt x="367" y="1"/>
                      <a:pt x="186" y="85"/>
                      <a:pt x="68" y="233"/>
                    </a:cubicBezTo>
                    <a:cubicBezTo>
                      <a:pt x="1" y="301"/>
                      <a:pt x="70" y="396"/>
                      <a:pt x="155" y="396"/>
                    </a:cubicBezTo>
                    <a:cubicBezTo>
                      <a:pt x="174" y="396"/>
                      <a:pt x="195" y="391"/>
                      <a:pt x="214" y="379"/>
                    </a:cubicBezTo>
                    <a:cubicBezTo>
                      <a:pt x="360" y="254"/>
                      <a:pt x="569" y="171"/>
                      <a:pt x="757" y="171"/>
                    </a:cubicBezTo>
                    <a:cubicBezTo>
                      <a:pt x="819" y="150"/>
                      <a:pt x="819" y="66"/>
                      <a:pt x="777" y="45"/>
                    </a:cubicBezTo>
                    <a:cubicBezTo>
                      <a:pt x="704" y="15"/>
                      <a:pt x="628" y="1"/>
                      <a:pt x="55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8" name="Google Shape;1348;p16"/>
              <p:cNvSpPr/>
              <p:nvPr/>
            </p:nvSpPr>
            <p:spPr>
              <a:xfrm>
                <a:off x="8213525" y="3463375"/>
                <a:ext cx="7600" cy="5975"/>
              </a:xfrm>
              <a:custGeom>
                <a:avLst/>
                <a:gdLst/>
                <a:ahLst/>
                <a:cxnLst/>
                <a:rect l="l" t="t" r="r" b="b"/>
                <a:pathLst>
                  <a:path w="304" h="239" extrusionOk="0">
                    <a:moveTo>
                      <a:pt x="228" y="0"/>
                    </a:moveTo>
                    <a:cubicBezTo>
                      <a:pt x="219" y="0"/>
                      <a:pt x="211" y="2"/>
                      <a:pt x="203" y="6"/>
                    </a:cubicBezTo>
                    <a:lnTo>
                      <a:pt x="78" y="68"/>
                    </a:lnTo>
                    <a:cubicBezTo>
                      <a:pt x="1" y="130"/>
                      <a:pt x="62" y="238"/>
                      <a:pt x="132" y="238"/>
                    </a:cubicBezTo>
                    <a:cubicBezTo>
                      <a:pt x="156" y="238"/>
                      <a:pt x="182" y="225"/>
                      <a:pt x="203" y="193"/>
                    </a:cubicBezTo>
                    <a:lnTo>
                      <a:pt x="287" y="68"/>
                    </a:lnTo>
                    <a:cubicBezTo>
                      <a:pt x="304" y="34"/>
                      <a:pt x="265" y="0"/>
                      <a:pt x="22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9" name="Google Shape;1349;p16"/>
              <p:cNvSpPr/>
              <p:nvPr/>
            </p:nvSpPr>
            <p:spPr>
              <a:xfrm>
                <a:off x="8124500" y="3356000"/>
                <a:ext cx="17825" cy="8625"/>
              </a:xfrm>
              <a:custGeom>
                <a:avLst/>
                <a:gdLst/>
                <a:ahLst/>
                <a:cxnLst/>
                <a:rect l="l" t="t" r="r" b="b"/>
                <a:pathLst>
                  <a:path w="713" h="345" extrusionOk="0">
                    <a:moveTo>
                      <a:pt x="634" y="1"/>
                    </a:moveTo>
                    <a:cubicBezTo>
                      <a:pt x="628" y="1"/>
                      <a:pt x="622" y="2"/>
                      <a:pt x="615" y="4"/>
                    </a:cubicBezTo>
                    <a:cubicBezTo>
                      <a:pt x="448" y="46"/>
                      <a:pt x="281" y="108"/>
                      <a:pt x="93" y="192"/>
                    </a:cubicBezTo>
                    <a:cubicBezTo>
                      <a:pt x="1" y="210"/>
                      <a:pt x="40" y="344"/>
                      <a:pt x="109" y="344"/>
                    </a:cubicBezTo>
                    <a:cubicBezTo>
                      <a:pt x="117" y="344"/>
                      <a:pt x="126" y="342"/>
                      <a:pt x="135" y="338"/>
                    </a:cubicBezTo>
                    <a:cubicBezTo>
                      <a:pt x="323" y="275"/>
                      <a:pt x="490" y="192"/>
                      <a:pt x="657" y="108"/>
                    </a:cubicBezTo>
                    <a:cubicBezTo>
                      <a:pt x="712" y="71"/>
                      <a:pt x="685" y="1"/>
                      <a:pt x="63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0" name="Google Shape;1350;p16"/>
              <p:cNvSpPr/>
              <p:nvPr/>
            </p:nvSpPr>
            <p:spPr>
              <a:xfrm>
                <a:off x="8188150" y="3496275"/>
                <a:ext cx="11000" cy="6550"/>
              </a:xfrm>
              <a:custGeom>
                <a:avLst/>
                <a:gdLst/>
                <a:ahLst/>
                <a:cxnLst/>
                <a:rect l="l" t="t" r="r" b="b"/>
                <a:pathLst>
                  <a:path w="440" h="262" extrusionOk="0">
                    <a:moveTo>
                      <a:pt x="341" y="0"/>
                    </a:moveTo>
                    <a:cubicBezTo>
                      <a:pt x="335" y="0"/>
                      <a:pt x="328" y="1"/>
                      <a:pt x="322" y="4"/>
                    </a:cubicBezTo>
                    <a:cubicBezTo>
                      <a:pt x="238" y="24"/>
                      <a:pt x="155" y="45"/>
                      <a:pt x="92" y="87"/>
                    </a:cubicBezTo>
                    <a:cubicBezTo>
                      <a:pt x="1" y="142"/>
                      <a:pt x="54" y="261"/>
                      <a:pt x="139" y="261"/>
                    </a:cubicBezTo>
                    <a:cubicBezTo>
                      <a:pt x="150" y="261"/>
                      <a:pt x="163" y="259"/>
                      <a:pt x="176" y="254"/>
                    </a:cubicBezTo>
                    <a:cubicBezTo>
                      <a:pt x="238" y="212"/>
                      <a:pt x="322" y="170"/>
                      <a:pt x="384" y="129"/>
                    </a:cubicBezTo>
                    <a:cubicBezTo>
                      <a:pt x="440" y="73"/>
                      <a:pt x="396" y="0"/>
                      <a:pt x="34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1" name="Google Shape;1351;p16"/>
              <p:cNvSpPr/>
              <p:nvPr/>
            </p:nvSpPr>
            <p:spPr>
              <a:xfrm>
                <a:off x="8247675" y="3567800"/>
                <a:ext cx="16825" cy="10475"/>
              </a:xfrm>
              <a:custGeom>
                <a:avLst/>
                <a:gdLst/>
                <a:ahLst/>
                <a:cxnLst/>
                <a:rect l="l" t="t" r="r" b="b"/>
                <a:pathLst>
                  <a:path w="673" h="419" extrusionOk="0">
                    <a:moveTo>
                      <a:pt x="589" y="0"/>
                    </a:moveTo>
                    <a:cubicBezTo>
                      <a:pt x="381" y="42"/>
                      <a:pt x="193" y="146"/>
                      <a:pt x="47" y="313"/>
                    </a:cubicBezTo>
                    <a:cubicBezTo>
                      <a:pt x="0" y="360"/>
                      <a:pt x="59" y="419"/>
                      <a:pt x="109" y="419"/>
                    </a:cubicBezTo>
                    <a:cubicBezTo>
                      <a:pt x="125" y="419"/>
                      <a:pt x="141" y="412"/>
                      <a:pt x="151" y="396"/>
                    </a:cubicBezTo>
                    <a:cubicBezTo>
                      <a:pt x="277" y="250"/>
                      <a:pt x="423" y="146"/>
                      <a:pt x="610" y="84"/>
                    </a:cubicBezTo>
                    <a:cubicBezTo>
                      <a:pt x="673" y="84"/>
                      <a:pt x="652" y="0"/>
                      <a:pt x="58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2" name="Google Shape;1352;p16"/>
              <p:cNvSpPr/>
              <p:nvPr/>
            </p:nvSpPr>
            <p:spPr>
              <a:xfrm>
                <a:off x="8292450" y="3593350"/>
                <a:ext cx="15350" cy="8550"/>
              </a:xfrm>
              <a:custGeom>
                <a:avLst/>
                <a:gdLst/>
                <a:ahLst/>
                <a:cxnLst/>
                <a:rect l="l" t="t" r="r" b="b"/>
                <a:pathLst>
                  <a:path w="614" h="342" extrusionOk="0">
                    <a:moveTo>
                      <a:pt x="530" y="0"/>
                    </a:moveTo>
                    <a:cubicBezTo>
                      <a:pt x="384" y="42"/>
                      <a:pt x="217" y="104"/>
                      <a:pt x="92" y="167"/>
                    </a:cubicBezTo>
                    <a:cubicBezTo>
                      <a:pt x="0" y="222"/>
                      <a:pt x="69" y="341"/>
                      <a:pt x="144" y="341"/>
                    </a:cubicBezTo>
                    <a:cubicBezTo>
                      <a:pt x="154" y="341"/>
                      <a:pt x="165" y="339"/>
                      <a:pt x="175" y="334"/>
                    </a:cubicBezTo>
                    <a:cubicBezTo>
                      <a:pt x="321" y="250"/>
                      <a:pt x="446" y="188"/>
                      <a:pt x="571" y="84"/>
                    </a:cubicBezTo>
                    <a:cubicBezTo>
                      <a:pt x="613" y="42"/>
                      <a:pt x="571" y="0"/>
                      <a:pt x="53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3" name="Google Shape;1353;p16"/>
              <p:cNvSpPr/>
              <p:nvPr/>
            </p:nvSpPr>
            <p:spPr>
              <a:xfrm>
                <a:off x="8290300" y="3664775"/>
                <a:ext cx="14350" cy="8025"/>
              </a:xfrm>
              <a:custGeom>
                <a:avLst/>
                <a:gdLst/>
                <a:ahLst/>
                <a:cxnLst/>
                <a:rect l="l" t="t" r="r" b="b"/>
                <a:pathLst>
                  <a:path w="574" h="321" extrusionOk="0">
                    <a:moveTo>
                      <a:pt x="511" y="1"/>
                    </a:moveTo>
                    <a:cubicBezTo>
                      <a:pt x="365" y="42"/>
                      <a:pt x="219" y="105"/>
                      <a:pt x="73" y="167"/>
                    </a:cubicBezTo>
                    <a:cubicBezTo>
                      <a:pt x="0" y="204"/>
                      <a:pt x="55" y="321"/>
                      <a:pt x="126" y="321"/>
                    </a:cubicBezTo>
                    <a:cubicBezTo>
                      <a:pt x="136" y="321"/>
                      <a:pt x="147" y="319"/>
                      <a:pt x="157" y="313"/>
                    </a:cubicBezTo>
                    <a:cubicBezTo>
                      <a:pt x="303" y="251"/>
                      <a:pt x="428" y="167"/>
                      <a:pt x="553" y="63"/>
                    </a:cubicBezTo>
                    <a:cubicBezTo>
                      <a:pt x="574" y="21"/>
                      <a:pt x="553" y="1"/>
                      <a:pt x="51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4" name="Google Shape;1354;p16"/>
              <p:cNvSpPr/>
              <p:nvPr/>
            </p:nvSpPr>
            <p:spPr>
              <a:xfrm>
                <a:off x="8318100" y="3707775"/>
                <a:ext cx="10450" cy="9275"/>
              </a:xfrm>
              <a:custGeom>
                <a:avLst/>
                <a:gdLst/>
                <a:ahLst/>
                <a:cxnLst/>
                <a:rect l="l" t="t" r="r" b="b"/>
                <a:pathLst>
                  <a:path w="418" h="371" extrusionOk="0">
                    <a:moveTo>
                      <a:pt x="332" y="0"/>
                    </a:moveTo>
                    <a:cubicBezTo>
                      <a:pt x="320" y="0"/>
                      <a:pt x="308" y="4"/>
                      <a:pt x="296" y="12"/>
                    </a:cubicBezTo>
                    <a:cubicBezTo>
                      <a:pt x="213" y="74"/>
                      <a:pt x="129" y="137"/>
                      <a:pt x="67" y="199"/>
                    </a:cubicBezTo>
                    <a:cubicBezTo>
                      <a:pt x="1" y="265"/>
                      <a:pt x="65" y="370"/>
                      <a:pt x="136" y="370"/>
                    </a:cubicBezTo>
                    <a:cubicBezTo>
                      <a:pt x="155" y="370"/>
                      <a:pt x="174" y="363"/>
                      <a:pt x="192" y="345"/>
                    </a:cubicBezTo>
                    <a:cubicBezTo>
                      <a:pt x="275" y="262"/>
                      <a:pt x="338" y="199"/>
                      <a:pt x="401" y="95"/>
                    </a:cubicBezTo>
                    <a:cubicBezTo>
                      <a:pt x="417" y="61"/>
                      <a:pt x="380" y="0"/>
                      <a:pt x="33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5" name="Google Shape;1355;p16"/>
              <p:cNvSpPr/>
              <p:nvPr/>
            </p:nvSpPr>
            <p:spPr>
              <a:xfrm>
                <a:off x="8445425" y="2818475"/>
                <a:ext cx="10975" cy="5775"/>
              </a:xfrm>
              <a:custGeom>
                <a:avLst/>
                <a:gdLst/>
                <a:ahLst/>
                <a:cxnLst/>
                <a:rect l="l" t="t" r="r" b="b"/>
                <a:pathLst>
                  <a:path w="439" h="231" extrusionOk="0">
                    <a:moveTo>
                      <a:pt x="147" y="1"/>
                    </a:moveTo>
                    <a:cubicBezTo>
                      <a:pt x="1" y="22"/>
                      <a:pt x="1" y="230"/>
                      <a:pt x="147" y="230"/>
                    </a:cubicBezTo>
                    <a:cubicBezTo>
                      <a:pt x="209" y="230"/>
                      <a:pt x="293" y="230"/>
                      <a:pt x="376" y="209"/>
                    </a:cubicBezTo>
                    <a:cubicBezTo>
                      <a:pt x="439" y="168"/>
                      <a:pt x="439" y="63"/>
                      <a:pt x="376" y="43"/>
                    </a:cubicBezTo>
                    <a:cubicBezTo>
                      <a:pt x="293" y="22"/>
                      <a:pt x="209" y="1"/>
                      <a:pt x="1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6" name="Google Shape;1356;p16"/>
              <p:cNvSpPr/>
              <p:nvPr/>
            </p:nvSpPr>
            <p:spPr>
              <a:xfrm>
                <a:off x="8477825" y="2756425"/>
                <a:ext cx="20800" cy="5250"/>
              </a:xfrm>
              <a:custGeom>
                <a:avLst/>
                <a:gdLst/>
                <a:ahLst/>
                <a:cxnLst/>
                <a:rect l="l" t="t" r="r" b="b"/>
                <a:pathLst>
                  <a:path w="832" h="210" extrusionOk="0">
                    <a:moveTo>
                      <a:pt x="790" y="1"/>
                    </a:moveTo>
                    <a:cubicBezTo>
                      <a:pt x="540" y="22"/>
                      <a:pt x="311" y="43"/>
                      <a:pt x="60" y="84"/>
                    </a:cubicBezTo>
                    <a:cubicBezTo>
                      <a:pt x="1" y="84"/>
                      <a:pt x="17" y="198"/>
                      <a:pt x="91" y="209"/>
                    </a:cubicBezTo>
                    <a:lnTo>
                      <a:pt x="91" y="209"/>
                    </a:lnTo>
                    <a:cubicBezTo>
                      <a:pt x="337" y="187"/>
                      <a:pt x="564" y="146"/>
                      <a:pt x="790" y="84"/>
                    </a:cubicBezTo>
                    <a:cubicBezTo>
                      <a:pt x="832" y="63"/>
                      <a:pt x="832" y="1"/>
                      <a:pt x="790" y="1"/>
                    </a:cubicBezTo>
                    <a:close/>
                    <a:moveTo>
                      <a:pt x="91" y="209"/>
                    </a:moveTo>
                    <a:cubicBezTo>
                      <a:pt x="87" y="209"/>
                      <a:pt x="84" y="209"/>
                      <a:pt x="81" y="209"/>
                    </a:cubicBezTo>
                    <a:lnTo>
                      <a:pt x="102" y="209"/>
                    </a:lnTo>
                    <a:cubicBezTo>
                      <a:pt x="98" y="209"/>
                      <a:pt x="94" y="209"/>
                      <a:pt x="91" y="209"/>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7" name="Google Shape;1357;p16"/>
              <p:cNvSpPr/>
              <p:nvPr/>
            </p:nvSpPr>
            <p:spPr>
              <a:xfrm>
                <a:off x="8478550" y="2812700"/>
                <a:ext cx="13700" cy="6475"/>
              </a:xfrm>
              <a:custGeom>
                <a:avLst/>
                <a:gdLst/>
                <a:ahLst/>
                <a:cxnLst/>
                <a:rect l="l" t="t" r="r" b="b"/>
                <a:pathLst>
                  <a:path w="548" h="259" extrusionOk="0">
                    <a:moveTo>
                      <a:pt x="466" y="0"/>
                    </a:moveTo>
                    <a:cubicBezTo>
                      <a:pt x="461" y="0"/>
                      <a:pt x="455" y="1"/>
                      <a:pt x="448" y="2"/>
                    </a:cubicBezTo>
                    <a:cubicBezTo>
                      <a:pt x="344" y="2"/>
                      <a:pt x="219" y="23"/>
                      <a:pt x="115" y="65"/>
                    </a:cubicBezTo>
                    <a:cubicBezTo>
                      <a:pt x="1" y="84"/>
                      <a:pt x="42" y="258"/>
                      <a:pt x="145" y="258"/>
                    </a:cubicBezTo>
                    <a:cubicBezTo>
                      <a:pt x="155" y="258"/>
                      <a:pt x="166" y="256"/>
                      <a:pt x="177" y="253"/>
                    </a:cubicBezTo>
                    <a:cubicBezTo>
                      <a:pt x="282" y="211"/>
                      <a:pt x="386" y="169"/>
                      <a:pt x="490" y="128"/>
                    </a:cubicBezTo>
                    <a:cubicBezTo>
                      <a:pt x="548" y="108"/>
                      <a:pt x="535" y="0"/>
                      <a:pt x="466"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8" name="Google Shape;1358;p16"/>
              <p:cNvSpPr/>
              <p:nvPr/>
            </p:nvSpPr>
            <p:spPr>
              <a:xfrm>
                <a:off x="8453775" y="2895650"/>
                <a:ext cx="14625" cy="4725"/>
              </a:xfrm>
              <a:custGeom>
                <a:avLst/>
                <a:gdLst/>
                <a:ahLst/>
                <a:cxnLst/>
                <a:rect l="l" t="t" r="r" b="b"/>
                <a:pathLst>
                  <a:path w="585" h="189" extrusionOk="0">
                    <a:moveTo>
                      <a:pt x="105" y="1"/>
                    </a:moveTo>
                    <a:cubicBezTo>
                      <a:pt x="0" y="1"/>
                      <a:pt x="0" y="168"/>
                      <a:pt x="105" y="188"/>
                    </a:cubicBezTo>
                    <a:cubicBezTo>
                      <a:pt x="251" y="188"/>
                      <a:pt x="376" y="168"/>
                      <a:pt x="522" y="147"/>
                    </a:cubicBezTo>
                    <a:cubicBezTo>
                      <a:pt x="584" y="147"/>
                      <a:pt x="584" y="42"/>
                      <a:pt x="522" y="22"/>
                    </a:cubicBezTo>
                    <a:cubicBezTo>
                      <a:pt x="376" y="1"/>
                      <a:pt x="251" y="1"/>
                      <a:pt x="105"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9" name="Google Shape;1359;p16"/>
              <p:cNvSpPr/>
              <p:nvPr/>
            </p:nvSpPr>
            <p:spPr>
              <a:xfrm>
                <a:off x="8436900" y="2973750"/>
                <a:ext cx="31500" cy="7975"/>
              </a:xfrm>
              <a:custGeom>
                <a:avLst/>
                <a:gdLst/>
                <a:ahLst/>
                <a:cxnLst/>
                <a:rect l="l" t="t" r="r" b="b"/>
                <a:pathLst>
                  <a:path w="1260" h="319" extrusionOk="0">
                    <a:moveTo>
                      <a:pt x="667" y="0"/>
                    </a:moveTo>
                    <a:cubicBezTo>
                      <a:pt x="482" y="0"/>
                      <a:pt x="300" y="37"/>
                      <a:pt x="133" y="110"/>
                    </a:cubicBezTo>
                    <a:cubicBezTo>
                      <a:pt x="0" y="129"/>
                      <a:pt x="40" y="303"/>
                      <a:pt x="158" y="303"/>
                    </a:cubicBezTo>
                    <a:cubicBezTo>
                      <a:pt x="170" y="303"/>
                      <a:pt x="182" y="301"/>
                      <a:pt x="195" y="297"/>
                    </a:cubicBezTo>
                    <a:lnTo>
                      <a:pt x="195" y="318"/>
                    </a:lnTo>
                    <a:cubicBezTo>
                      <a:pt x="529" y="235"/>
                      <a:pt x="863" y="256"/>
                      <a:pt x="1218" y="193"/>
                    </a:cubicBezTo>
                    <a:cubicBezTo>
                      <a:pt x="1259" y="172"/>
                      <a:pt x="1259" y="110"/>
                      <a:pt x="1218" y="110"/>
                    </a:cubicBezTo>
                    <a:cubicBezTo>
                      <a:pt x="1040" y="37"/>
                      <a:pt x="853" y="0"/>
                      <a:pt x="66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0" name="Google Shape;1360;p16"/>
              <p:cNvSpPr/>
              <p:nvPr/>
            </p:nvSpPr>
            <p:spPr>
              <a:xfrm>
                <a:off x="8451225" y="3036450"/>
                <a:ext cx="28125" cy="6325"/>
              </a:xfrm>
              <a:custGeom>
                <a:avLst/>
                <a:gdLst/>
                <a:ahLst/>
                <a:cxnLst/>
                <a:rect l="l" t="t" r="r" b="b"/>
                <a:pathLst>
                  <a:path w="1125" h="253" extrusionOk="0">
                    <a:moveTo>
                      <a:pt x="1041" y="0"/>
                    </a:moveTo>
                    <a:cubicBezTo>
                      <a:pt x="728" y="0"/>
                      <a:pt x="436" y="21"/>
                      <a:pt x="123" y="84"/>
                    </a:cubicBezTo>
                    <a:cubicBezTo>
                      <a:pt x="24" y="84"/>
                      <a:pt x="0" y="252"/>
                      <a:pt x="105" y="252"/>
                    </a:cubicBezTo>
                    <a:cubicBezTo>
                      <a:pt x="110" y="252"/>
                      <a:pt x="116" y="252"/>
                      <a:pt x="123" y="251"/>
                    </a:cubicBezTo>
                    <a:cubicBezTo>
                      <a:pt x="436" y="251"/>
                      <a:pt x="749" y="188"/>
                      <a:pt x="1041" y="125"/>
                    </a:cubicBezTo>
                    <a:cubicBezTo>
                      <a:pt x="1124" y="105"/>
                      <a:pt x="1124" y="0"/>
                      <a:pt x="1041"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16"/>
              <p:cNvSpPr/>
              <p:nvPr/>
            </p:nvSpPr>
            <p:spPr>
              <a:xfrm>
                <a:off x="8441500" y="3098975"/>
                <a:ext cx="18025" cy="7300"/>
              </a:xfrm>
              <a:custGeom>
                <a:avLst/>
                <a:gdLst/>
                <a:ahLst/>
                <a:cxnLst/>
                <a:rect l="l" t="t" r="r" b="b"/>
                <a:pathLst>
                  <a:path w="721" h="292" extrusionOk="0">
                    <a:moveTo>
                      <a:pt x="572" y="1"/>
                    </a:moveTo>
                    <a:cubicBezTo>
                      <a:pt x="457" y="1"/>
                      <a:pt x="322" y="107"/>
                      <a:pt x="223" y="107"/>
                    </a:cubicBezTo>
                    <a:cubicBezTo>
                      <a:pt x="199" y="107"/>
                      <a:pt x="177" y="101"/>
                      <a:pt x="158" y="86"/>
                    </a:cubicBezTo>
                    <a:cubicBezTo>
                      <a:pt x="144" y="79"/>
                      <a:pt x="131" y="76"/>
                      <a:pt x="118" y="76"/>
                    </a:cubicBezTo>
                    <a:cubicBezTo>
                      <a:pt x="51" y="76"/>
                      <a:pt x="1" y="158"/>
                      <a:pt x="53" y="211"/>
                    </a:cubicBezTo>
                    <a:cubicBezTo>
                      <a:pt x="99" y="241"/>
                      <a:pt x="156" y="261"/>
                      <a:pt x="216" y="261"/>
                    </a:cubicBezTo>
                    <a:cubicBezTo>
                      <a:pt x="238" y="261"/>
                      <a:pt x="260" y="258"/>
                      <a:pt x="283" y="252"/>
                    </a:cubicBezTo>
                    <a:cubicBezTo>
                      <a:pt x="320" y="252"/>
                      <a:pt x="417" y="201"/>
                      <a:pt x="493" y="176"/>
                    </a:cubicBezTo>
                    <a:lnTo>
                      <a:pt x="493" y="176"/>
                    </a:lnTo>
                    <a:cubicBezTo>
                      <a:pt x="492" y="180"/>
                      <a:pt x="491" y="185"/>
                      <a:pt x="491" y="190"/>
                    </a:cubicBezTo>
                    <a:cubicBezTo>
                      <a:pt x="500" y="262"/>
                      <a:pt x="544" y="291"/>
                      <a:pt x="591" y="291"/>
                    </a:cubicBezTo>
                    <a:cubicBezTo>
                      <a:pt x="653" y="291"/>
                      <a:pt x="721" y="240"/>
                      <a:pt x="721" y="169"/>
                    </a:cubicBezTo>
                    <a:cubicBezTo>
                      <a:pt x="721" y="86"/>
                      <a:pt x="679" y="23"/>
                      <a:pt x="596" y="2"/>
                    </a:cubicBezTo>
                    <a:cubicBezTo>
                      <a:pt x="588" y="1"/>
                      <a:pt x="580" y="1"/>
                      <a:pt x="572"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16"/>
              <p:cNvSpPr/>
              <p:nvPr/>
            </p:nvSpPr>
            <p:spPr>
              <a:xfrm>
                <a:off x="8430225" y="3155975"/>
                <a:ext cx="19400" cy="7075"/>
              </a:xfrm>
              <a:custGeom>
                <a:avLst/>
                <a:gdLst/>
                <a:ahLst/>
                <a:cxnLst/>
                <a:rect l="l" t="t" r="r" b="b"/>
                <a:pathLst>
                  <a:path w="776" h="283" extrusionOk="0">
                    <a:moveTo>
                      <a:pt x="531" y="1"/>
                    </a:moveTo>
                    <a:cubicBezTo>
                      <a:pt x="377" y="1"/>
                      <a:pt x="226" y="43"/>
                      <a:pt x="87" y="121"/>
                    </a:cubicBezTo>
                    <a:cubicBezTo>
                      <a:pt x="1" y="173"/>
                      <a:pt x="58" y="282"/>
                      <a:pt x="139" y="282"/>
                    </a:cubicBezTo>
                    <a:cubicBezTo>
                      <a:pt x="156" y="282"/>
                      <a:pt x="174" y="277"/>
                      <a:pt x="191" y="267"/>
                    </a:cubicBezTo>
                    <a:cubicBezTo>
                      <a:pt x="251" y="241"/>
                      <a:pt x="315" y="219"/>
                      <a:pt x="381" y="202"/>
                    </a:cubicBezTo>
                    <a:lnTo>
                      <a:pt x="381" y="202"/>
                    </a:lnTo>
                    <a:cubicBezTo>
                      <a:pt x="382" y="236"/>
                      <a:pt x="412" y="270"/>
                      <a:pt x="446" y="270"/>
                    </a:cubicBezTo>
                    <a:cubicBezTo>
                      <a:pt x="451" y="270"/>
                      <a:pt x="457" y="269"/>
                      <a:pt x="462" y="267"/>
                    </a:cubicBezTo>
                    <a:cubicBezTo>
                      <a:pt x="525" y="225"/>
                      <a:pt x="629" y="183"/>
                      <a:pt x="692" y="163"/>
                    </a:cubicBezTo>
                    <a:cubicBezTo>
                      <a:pt x="775" y="142"/>
                      <a:pt x="775" y="17"/>
                      <a:pt x="692" y="17"/>
                    </a:cubicBezTo>
                    <a:cubicBezTo>
                      <a:pt x="638" y="6"/>
                      <a:pt x="584" y="1"/>
                      <a:pt x="53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3" name="Google Shape;1363;p16"/>
              <p:cNvSpPr/>
              <p:nvPr/>
            </p:nvSpPr>
            <p:spPr>
              <a:xfrm>
                <a:off x="8476700" y="3145600"/>
                <a:ext cx="17775" cy="4875"/>
              </a:xfrm>
              <a:custGeom>
                <a:avLst/>
                <a:gdLst/>
                <a:ahLst/>
                <a:cxnLst/>
                <a:rect l="l" t="t" r="r" b="b"/>
                <a:pathLst>
                  <a:path w="711" h="195" extrusionOk="0">
                    <a:moveTo>
                      <a:pt x="335" y="1"/>
                    </a:moveTo>
                    <a:cubicBezTo>
                      <a:pt x="264" y="1"/>
                      <a:pt x="195" y="6"/>
                      <a:pt x="126" y="14"/>
                    </a:cubicBezTo>
                    <a:cubicBezTo>
                      <a:pt x="1" y="14"/>
                      <a:pt x="1" y="181"/>
                      <a:pt x="126" y="181"/>
                    </a:cubicBezTo>
                    <a:cubicBezTo>
                      <a:pt x="195" y="190"/>
                      <a:pt x="264" y="195"/>
                      <a:pt x="335" y="195"/>
                    </a:cubicBezTo>
                    <a:cubicBezTo>
                      <a:pt x="435" y="195"/>
                      <a:pt x="538" y="185"/>
                      <a:pt x="648" y="160"/>
                    </a:cubicBezTo>
                    <a:cubicBezTo>
                      <a:pt x="710" y="140"/>
                      <a:pt x="710" y="56"/>
                      <a:pt x="648" y="35"/>
                    </a:cubicBezTo>
                    <a:cubicBezTo>
                      <a:pt x="538" y="11"/>
                      <a:pt x="435" y="1"/>
                      <a:pt x="335"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4" name="Google Shape;1364;p16"/>
              <p:cNvSpPr/>
              <p:nvPr/>
            </p:nvSpPr>
            <p:spPr>
              <a:xfrm>
                <a:off x="8449075" y="3189525"/>
                <a:ext cx="10975" cy="6500"/>
              </a:xfrm>
              <a:custGeom>
                <a:avLst/>
                <a:gdLst/>
                <a:ahLst/>
                <a:cxnLst/>
                <a:rect l="l" t="t" r="r" b="b"/>
                <a:pathLst>
                  <a:path w="439" h="260" extrusionOk="0">
                    <a:moveTo>
                      <a:pt x="306" y="0"/>
                    </a:moveTo>
                    <a:cubicBezTo>
                      <a:pt x="281" y="0"/>
                      <a:pt x="258" y="10"/>
                      <a:pt x="243" y="28"/>
                    </a:cubicBezTo>
                    <a:lnTo>
                      <a:pt x="243" y="28"/>
                    </a:lnTo>
                    <a:cubicBezTo>
                      <a:pt x="230" y="23"/>
                      <a:pt x="218" y="18"/>
                      <a:pt x="209" y="9"/>
                    </a:cubicBezTo>
                    <a:lnTo>
                      <a:pt x="105" y="9"/>
                    </a:lnTo>
                    <a:cubicBezTo>
                      <a:pt x="21" y="9"/>
                      <a:pt x="1" y="93"/>
                      <a:pt x="42" y="135"/>
                    </a:cubicBezTo>
                    <a:cubicBezTo>
                      <a:pt x="105" y="197"/>
                      <a:pt x="188" y="239"/>
                      <a:pt x="293" y="260"/>
                    </a:cubicBezTo>
                    <a:cubicBezTo>
                      <a:pt x="376" y="239"/>
                      <a:pt x="439" y="114"/>
                      <a:pt x="376" y="30"/>
                    </a:cubicBezTo>
                    <a:cubicBezTo>
                      <a:pt x="355" y="9"/>
                      <a:pt x="330" y="0"/>
                      <a:pt x="306"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16"/>
              <p:cNvSpPr/>
              <p:nvPr/>
            </p:nvSpPr>
            <p:spPr>
              <a:xfrm>
                <a:off x="8426100" y="3245375"/>
                <a:ext cx="24500" cy="10275"/>
              </a:xfrm>
              <a:custGeom>
                <a:avLst/>
                <a:gdLst/>
                <a:ahLst/>
                <a:cxnLst/>
                <a:rect l="l" t="t" r="r" b="b"/>
                <a:pathLst>
                  <a:path w="980" h="411" extrusionOk="0">
                    <a:moveTo>
                      <a:pt x="602" y="1"/>
                    </a:moveTo>
                    <a:cubicBezTo>
                      <a:pt x="400" y="1"/>
                      <a:pt x="190" y="106"/>
                      <a:pt x="64" y="257"/>
                    </a:cubicBezTo>
                    <a:cubicBezTo>
                      <a:pt x="0" y="321"/>
                      <a:pt x="59" y="410"/>
                      <a:pt x="128" y="410"/>
                    </a:cubicBezTo>
                    <a:cubicBezTo>
                      <a:pt x="148" y="410"/>
                      <a:pt x="170" y="402"/>
                      <a:pt x="189" y="383"/>
                    </a:cubicBezTo>
                    <a:cubicBezTo>
                      <a:pt x="316" y="256"/>
                      <a:pt x="481" y="186"/>
                      <a:pt x="651" y="186"/>
                    </a:cubicBezTo>
                    <a:cubicBezTo>
                      <a:pt x="733" y="186"/>
                      <a:pt x="817" y="203"/>
                      <a:pt x="899" y="237"/>
                    </a:cubicBezTo>
                    <a:cubicBezTo>
                      <a:pt x="907" y="239"/>
                      <a:pt x="915" y="241"/>
                      <a:pt x="922" y="241"/>
                    </a:cubicBezTo>
                    <a:cubicBezTo>
                      <a:pt x="966" y="241"/>
                      <a:pt x="979" y="189"/>
                      <a:pt x="961" y="153"/>
                    </a:cubicBezTo>
                    <a:cubicBezTo>
                      <a:pt x="862" y="46"/>
                      <a:pt x="734" y="1"/>
                      <a:pt x="602"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6" name="Google Shape;1366;p16"/>
              <p:cNvSpPr/>
              <p:nvPr/>
            </p:nvSpPr>
            <p:spPr>
              <a:xfrm>
                <a:off x="8460850" y="2706900"/>
                <a:ext cx="15875" cy="6950"/>
              </a:xfrm>
              <a:custGeom>
                <a:avLst/>
                <a:gdLst/>
                <a:ahLst/>
                <a:cxnLst/>
                <a:rect l="l" t="t" r="r" b="b"/>
                <a:pathLst>
                  <a:path w="635" h="278" extrusionOk="0">
                    <a:moveTo>
                      <a:pt x="552" y="0"/>
                    </a:moveTo>
                    <a:cubicBezTo>
                      <a:pt x="385" y="21"/>
                      <a:pt x="260" y="63"/>
                      <a:pt x="114" y="105"/>
                    </a:cubicBezTo>
                    <a:cubicBezTo>
                      <a:pt x="1" y="123"/>
                      <a:pt x="40" y="278"/>
                      <a:pt x="126" y="278"/>
                    </a:cubicBezTo>
                    <a:cubicBezTo>
                      <a:pt x="135" y="278"/>
                      <a:pt x="145" y="276"/>
                      <a:pt x="155" y="272"/>
                    </a:cubicBezTo>
                    <a:cubicBezTo>
                      <a:pt x="301" y="251"/>
                      <a:pt x="447" y="209"/>
                      <a:pt x="572" y="146"/>
                    </a:cubicBezTo>
                    <a:cubicBezTo>
                      <a:pt x="635" y="105"/>
                      <a:pt x="614" y="21"/>
                      <a:pt x="552"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7" name="Google Shape;1367;p16"/>
              <p:cNvSpPr/>
              <p:nvPr/>
            </p:nvSpPr>
            <p:spPr>
              <a:xfrm>
                <a:off x="8483900" y="2630775"/>
                <a:ext cx="20450" cy="6625"/>
              </a:xfrm>
              <a:custGeom>
                <a:avLst/>
                <a:gdLst/>
                <a:ahLst/>
                <a:cxnLst/>
                <a:rect l="l" t="t" r="r" b="b"/>
                <a:pathLst>
                  <a:path w="818" h="265" extrusionOk="0">
                    <a:moveTo>
                      <a:pt x="539" y="1"/>
                    </a:moveTo>
                    <a:cubicBezTo>
                      <a:pt x="383" y="1"/>
                      <a:pt x="231" y="33"/>
                      <a:pt x="88" y="104"/>
                    </a:cubicBezTo>
                    <a:cubicBezTo>
                      <a:pt x="0" y="140"/>
                      <a:pt x="46" y="264"/>
                      <a:pt x="125" y="264"/>
                    </a:cubicBezTo>
                    <a:cubicBezTo>
                      <a:pt x="140" y="264"/>
                      <a:pt x="156" y="260"/>
                      <a:pt x="172" y="250"/>
                    </a:cubicBezTo>
                    <a:cubicBezTo>
                      <a:pt x="360" y="167"/>
                      <a:pt x="547" y="125"/>
                      <a:pt x="756" y="125"/>
                    </a:cubicBezTo>
                    <a:cubicBezTo>
                      <a:pt x="761" y="127"/>
                      <a:pt x="767" y="128"/>
                      <a:pt x="771" y="128"/>
                    </a:cubicBezTo>
                    <a:cubicBezTo>
                      <a:pt x="818" y="128"/>
                      <a:pt x="813" y="40"/>
                      <a:pt x="756" y="21"/>
                    </a:cubicBezTo>
                    <a:cubicBezTo>
                      <a:pt x="683" y="8"/>
                      <a:pt x="611" y="1"/>
                      <a:pt x="539"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8" name="Google Shape;1368;p16"/>
              <p:cNvSpPr/>
              <p:nvPr/>
            </p:nvSpPr>
            <p:spPr>
              <a:xfrm>
                <a:off x="8468900" y="2574375"/>
                <a:ext cx="25450" cy="7500"/>
              </a:xfrm>
              <a:custGeom>
                <a:avLst/>
                <a:gdLst/>
                <a:ahLst/>
                <a:cxnLst/>
                <a:rect l="l" t="t" r="r" b="b"/>
                <a:pathLst>
                  <a:path w="1018" h="300" extrusionOk="0">
                    <a:moveTo>
                      <a:pt x="943" y="0"/>
                    </a:moveTo>
                    <a:cubicBezTo>
                      <a:pt x="935" y="0"/>
                      <a:pt x="927" y="1"/>
                      <a:pt x="918" y="4"/>
                    </a:cubicBezTo>
                    <a:cubicBezTo>
                      <a:pt x="918" y="4"/>
                      <a:pt x="918" y="4"/>
                      <a:pt x="918" y="4"/>
                    </a:cubicBezTo>
                    <a:lnTo>
                      <a:pt x="918" y="4"/>
                    </a:lnTo>
                    <a:lnTo>
                      <a:pt x="626" y="45"/>
                    </a:lnTo>
                    <a:cubicBezTo>
                      <a:pt x="608" y="45"/>
                      <a:pt x="597" y="52"/>
                      <a:pt x="591" y="62"/>
                    </a:cubicBezTo>
                    <a:lnTo>
                      <a:pt x="591" y="62"/>
                    </a:lnTo>
                    <a:cubicBezTo>
                      <a:pt x="438" y="80"/>
                      <a:pt x="282" y="87"/>
                      <a:pt x="125" y="87"/>
                    </a:cubicBezTo>
                    <a:cubicBezTo>
                      <a:pt x="0" y="87"/>
                      <a:pt x="0" y="275"/>
                      <a:pt x="125" y="296"/>
                    </a:cubicBezTo>
                    <a:cubicBezTo>
                      <a:pt x="162" y="298"/>
                      <a:pt x="198" y="299"/>
                      <a:pt x="235" y="299"/>
                    </a:cubicBezTo>
                    <a:cubicBezTo>
                      <a:pt x="490" y="299"/>
                      <a:pt x="743" y="236"/>
                      <a:pt x="980" y="108"/>
                    </a:cubicBezTo>
                    <a:cubicBezTo>
                      <a:pt x="1018" y="71"/>
                      <a:pt x="1005" y="0"/>
                      <a:pt x="943"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9" name="Google Shape;1369;p16"/>
              <p:cNvSpPr/>
              <p:nvPr/>
            </p:nvSpPr>
            <p:spPr>
              <a:xfrm>
                <a:off x="8423525" y="2592700"/>
                <a:ext cx="17225" cy="6275"/>
              </a:xfrm>
              <a:custGeom>
                <a:avLst/>
                <a:gdLst/>
                <a:ahLst/>
                <a:cxnLst/>
                <a:rect l="l" t="t" r="r" b="b"/>
                <a:pathLst>
                  <a:path w="689" h="251" extrusionOk="0">
                    <a:moveTo>
                      <a:pt x="605" y="1"/>
                    </a:moveTo>
                    <a:cubicBezTo>
                      <a:pt x="438" y="21"/>
                      <a:pt x="251" y="63"/>
                      <a:pt x="84" y="105"/>
                    </a:cubicBezTo>
                    <a:cubicBezTo>
                      <a:pt x="0" y="126"/>
                      <a:pt x="42" y="251"/>
                      <a:pt x="126" y="251"/>
                    </a:cubicBezTo>
                    <a:cubicBezTo>
                      <a:pt x="292" y="209"/>
                      <a:pt x="459" y="167"/>
                      <a:pt x="626" y="126"/>
                    </a:cubicBezTo>
                    <a:cubicBezTo>
                      <a:pt x="689" y="105"/>
                      <a:pt x="689" y="1"/>
                      <a:pt x="605"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16"/>
              <p:cNvSpPr/>
              <p:nvPr/>
            </p:nvSpPr>
            <p:spPr>
              <a:xfrm>
                <a:off x="8448725" y="2659825"/>
                <a:ext cx="19675" cy="5425"/>
              </a:xfrm>
              <a:custGeom>
                <a:avLst/>
                <a:gdLst/>
                <a:ahLst/>
                <a:cxnLst/>
                <a:rect l="l" t="t" r="r" b="b"/>
                <a:pathLst>
                  <a:path w="787" h="217" extrusionOk="0">
                    <a:moveTo>
                      <a:pt x="609" y="1"/>
                    </a:moveTo>
                    <a:cubicBezTo>
                      <a:pt x="439" y="1"/>
                      <a:pt x="268" y="35"/>
                      <a:pt x="98" y="69"/>
                    </a:cubicBezTo>
                    <a:cubicBezTo>
                      <a:pt x="1" y="88"/>
                      <a:pt x="30" y="217"/>
                      <a:pt x="120" y="217"/>
                    </a:cubicBezTo>
                    <a:cubicBezTo>
                      <a:pt x="126" y="217"/>
                      <a:pt x="133" y="216"/>
                      <a:pt x="140" y="215"/>
                    </a:cubicBezTo>
                    <a:cubicBezTo>
                      <a:pt x="348" y="194"/>
                      <a:pt x="557" y="152"/>
                      <a:pt x="745" y="69"/>
                    </a:cubicBezTo>
                    <a:cubicBezTo>
                      <a:pt x="786" y="48"/>
                      <a:pt x="765" y="6"/>
                      <a:pt x="724" y="6"/>
                    </a:cubicBezTo>
                    <a:cubicBezTo>
                      <a:pt x="685" y="2"/>
                      <a:pt x="647" y="1"/>
                      <a:pt x="609"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1" name="Google Shape;1371;p16"/>
              <p:cNvSpPr/>
              <p:nvPr/>
            </p:nvSpPr>
            <p:spPr>
              <a:xfrm>
                <a:off x="8455500" y="2500025"/>
                <a:ext cx="18100" cy="6150"/>
              </a:xfrm>
              <a:custGeom>
                <a:avLst/>
                <a:gdLst/>
                <a:ahLst/>
                <a:cxnLst/>
                <a:rect l="l" t="t" r="r" b="b"/>
                <a:pathLst>
                  <a:path w="724" h="246" extrusionOk="0">
                    <a:moveTo>
                      <a:pt x="270" y="0"/>
                    </a:moveTo>
                    <a:cubicBezTo>
                      <a:pt x="220" y="0"/>
                      <a:pt x="170" y="6"/>
                      <a:pt x="119" y="16"/>
                    </a:cubicBezTo>
                    <a:cubicBezTo>
                      <a:pt x="0" y="36"/>
                      <a:pt x="50" y="205"/>
                      <a:pt x="162" y="205"/>
                    </a:cubicBezTo>
                    <a:cubicBezTo>
                      <a:pt x="169" y="205"/>
                      <a:pt x="175" y="205"/>
                      <a:pt x="182" y="204"/>
                    </a:cubicBezTo>
                    <a:cubicBezTo>
                      <a:pt x="233" y="189"/>
                      <a:pt x="288" y="182"/>
                      <a:pt x="343" y="182"/>
                    </a:cubicBezTo>
                    <a:cubicBezTo>
                      <a:pt x="443" y="182"/>
                      <a:pt x="546" y="205"/>
                      <a:pt x="640" y="245"/>
                    </a:cubicBezTo>
                    <a:cubicBezTo>
                      <a:pt x="682" y="245"/>
                      <a:pt x="724" y="204"/>
                      <a:pt x="682" y="162"/>
                    </a:cubicBezTo>
                    <a:cubicBezTo>
                      <a:pt x="572" y="51"/>
                      <a:pt x="425" y="0"/>
                      <a:pt x="270"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2" name="Google Shape;1372;p16"/>
              <p:cNvSpPr/>
              <p:nvPr/>
            </p:nvSpPr>
            <p:spPr>
              <a:xfrm>
                <a:off x="8879775" y="2706175"/>
                <a:ext cx="16200" cy="6475"/>
              </a:xfrm>
              <a:custGeom>
                <a:avLst/>
                <a:gdLst/>
                <a:ahLst/>
                <a:cxnLst/>
                <a:rect l="l" t="t" r="r" b="b"/>
                <a:pathLst>
                  <a:path w="648" h="259" extrusionOk="0">
                    <a:moveTo>
                      <a:pt x="243" y="0"/>
                    </a:moveTo>
                    <a:cubicBezTo>
                      <a:pt x="204" y="0"/>
                      <a:pt x="165" y="3"/>
                      <a:pt x="126" y="9"/>
                    </a:cubicBezTo>
                    <a:cubicBezTo>
                      <a:pt x="1" y="29"/>
                      <a:pt x="1" y="238"/>
                      <a:pt x="126" y="259"/>
                    </a:cubicBezTo>
                    <a:lnTo>
                      <a:pt x="126" y="238"/>
                    </a:lnTo>
                    <a:cubicBezTo>
                      <a:pt x="169" y="244"/>
                      <a:pt x="212" y="247"/>
                      <a:pt x="254" y="247"/>
                    </a:cubicBezTo>
                    <a:cubicBezTo>
                      <a:pt x="358" y="247"/>
                      <a:pt x="461" y="232"/>
                      <a:pt x="564" y="217"/>
                    </a:cubicBezTo>
                    <a:cubicBezTo>
                      <a:pt x="648" y="175"/>
                      <a:pt x="648" y="71"/>
                      <a:pt x="564" y="50"/>
                    </a:cubicBezTo>
                    <a:cubicBezTo>
                      <a:pt x="457" y="20"/>
                      <a:pt x="350" y="0"/>
                      <a:pt x="24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3" name="Google Shape;1373;p16"/>
              <p:cNvSpPr/>
              <p:nvPr/>
            </p:nvSpPr>
            <p:spPr>
              <a:xfrm>
                <a:off x="8859450" y="2770300"/>
                <a:ext cx="17750" cy="5450"/>
              </a:xfrm>
              <a:custGeom>
                <a:avLst/>
                <a:gdLst/>
                <a:ahLst/>
                <a:cxnLst/>
                <a:rect l="l" t="t" r="r" b="b"/>
                <a:pathLst>
                  <a:path w="710" h="218" extrusionOk="0">
                    <a:moveTo>
                      <a:pt x="260" y="1"/>
                    </a:moveTo>
                    <a:cubicBezTo>
                      <a:pt x="215" y="1"/>
                      <a:pt x="170" y="3"/>
                      <a:pt x="126" y="9"/>
                    </a:cubicBezTo>
                    <a:cubicBezTo>
                      <a:pt x="0" y="30"/>
                      <a:pt x="0" y="197"/>
                      <a:pt x="126" y="218"/>
                    </a:cubicBezTo>
                    <a:cubicBezTo>
                      <a:pt x="292" y="218"/>
                      <a:pt x="459" y="197"/>
                      <a:pt x="647" y="176"/>
                    </a:cubicBezTo>
                    <a:cubicBezTo>
                      <a:pt x="710" y="155"/>
                      <a:pt x="710" y="72"/>
                      <a:pt x="647" y="51"/>
                    </a:cubicBezTo>
                    <a:cubicBezTo>
                      <a:pt x="510" y="20"/>
                      <a:pt x="383" y="1"/>
                      <a:pt x="26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4" name="Google Shape;1374;p16"/>
              <p:cNvSpPr/>
              <p:nvPr/>
            </p:nvSpPr>
            <p:spPr>
              <a:xfrm>
                <a:off x="8833000" y="2854875"/>
                <a:ext cx="16575" cy="7475"/>
              </a:xfrm>
              <a:custGeom>
                <a:avLst/>
                <a:gdLst/>
                <a:ahLst/>
                <a:cxnLst/>
                <a:rect l="l" t="t" r="r" b="b"/>
                <a:pathLst>
                  <a:path w="663" h="299" extrusionOk="0">
                    <a:moveTo>
                      <a:pt x="174" y="1"/>
                    </a:moveTo>
                    <a:cubicBezTo>
                      <a:pt x="84" y="1"/>
                      <a:pt x="0" y="106"/>
                      <a:pt x="99" y="172"/>
                    </a:cubicBezTo>
                    <a:cubicBezTo>
                      <a:pt x="180" y="253"/>
                      <a:pt x="295" y="299"/>
                      <a:pt x="418" y="299"/>
                    </a:cubicBezTo>
                    <a:cubicBezTo>
                      <a:pt x="485" y="299"/>
                      <a:pt x="554" y="285"/>
                      <a:pt x="620" y="255"/>
                    </a:cubicBezTo>
                    <a:cubicBezTo>
                      <a:pt x="662" y="213"/>
                      <a:pt x="641" y="130"/>
                      <a:pt x="579" y="109"/>
                    </a:cubicBezTo>
                    <a:cubicBezTo>
                      <a:pt x="557" y="113"/>
                      <a:pt x="534" y="115"/>
                      <a:pt x="512" y="115"/>
                    </a:cubicBezTo>
                    <a:cubicBezTo>
                      <a:pt x="411" y="115"/>
                      <a:pt x="314" y="77"/>
                      <a:pt x="245" y="26"/>
                    </a:cubicBezTo>
                    <a:cubicBezTo>
                      <a:pt x="223" y="8"/>
                      <a:pt x="199" y="1"/>
                      <a:pt x="17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5" name="Google Shape;1375;p16"/>
              <p:cNvSpPr/>
              <p:nvPr/>
            </p:nvSpPr>
            <p:spPr>
              <a:xfrm>
                <a:off x="8811500" y="2979675"/>
                <a:ext cx="12525" cy="7250"/>
              </a:xfrm>
              <a:custGeom>
                <a:avLst/>
                <a:gdLst/>
                <a:ahLst/>
                <a:cxnLst/>
                <a:rect l="l" t="t" r="r" b="b"/>
                <a:pathLst>
                  <a:path w="501" h="290" extrusionOk="0">
                    <a:moveTo>
                      <a:pt x="193" y="1"/>
                    </a:moveTo>
                    <a:cubicBezTo>
                      <a:pt x="87" y="1"/>
                      <a:pt x="1" y="171"/>
                      <a:pt x="125" y="206"/>
                    </a:cubicBezTo>
                    <a:lnTo>
                      <a:pt x="125" y="227"/>
                    </a:lnTo>
                    <a:cubicBezTo>
                      <a:pt x="208" y="269"/>
                      <a:pt x="292" y="290"/>
                      <a:pt x="396" y="290"/>
                    </a:cubicBezTo>
                    <a:cubicBezTo>
                      <a:pt x="458" y="290"/>
                      <a:pt x="500" y="206"/>
                      <a:pt x="458" y="165"/>
                    </a:cubicBezTo>
                    <a:cubicBezTo>
                      <a:pt x="396" y="102"/>
                      <a:pt x="333" y="60"/>
                      <a:pt x="250" y="19"/>
                    </a:cubicBezTo>
                    <a:cubicBezTo>
                      <a:pt x="231" y="6"/>
                      <a:pt x="211" y="1"/>
                      <a:pt x="19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6" name="Google Shape;1376;p16"/>
              <p:cNvSpPr/>
              <p:nvPr/>
            </p:nvSpPr>
            <p:spPr>
              <a:xfrm>
                <a:off x="8830675" y="2764625"/>
                <a:ext cx="11025" cy="6025"/>
              </a:xfrm>
              <a:custGeom>
                <a:avLst/>
                <a:gdLst/>
                <a:ahLst/>
                <a:cxnLst/>
                <a:rect l="l" t="t" r="r" b="b"/>
                <a:pathLst>
                  <a:path w="441" h="241" extrusionOk="0">
                    <a:moveTo>
                      <a:pt x="233" y="1"/>
                    </a:moveTo>
                    <a:cubicBezTo>
                      <a:pt x="174" y="1"/>
                      <a:pt x="114" y="22"/>
                      <a:pt x="67" y="69"/>
                    </a:cubicBezTo>
                    <a:cubicBezTo>
                      <a:pt x="1" y="135"/>
                      <a:pt x="78" y="240"/>
                      <a:pt x="155" y="240"/>
                    </a:cubicBezTo>
                    <a:cubicBezTo>
                      <a:pt x="175" y="240"/>
                      <a:pt x="195" y="233"/>
                      <a:pt x="213" y="215"/>
                    </a:cubicBezTo>
                    <a:cubicBezTo>
                      <a:pt x="234" y="205"/>
                      <a:pt x="255" y="199"/>
                      <a:pt x="273" y="199"/>
                    </a:cubicBezTo>
                    <a:cubicBezTo>
                      <a:pt x="291" y="199"/>
                      <a:pt x="307" y="205"/>
                      <a:pt x="317" y="215"/>
                    </a:cubicBezTo>
                    <a:cubicBezTo>
                      <a:pt x="326" y="217"/>
                      <a:pt x="335" y="218"/>
                      <a:pt x="342" y="218"/>
                    </a:cubicBezTo>
                    <a:cubicBezTo>
                      <a:pt x="409" y="218"/>
                      <a:pt x="440" y="146"/>
                      <a:pt x="421" y="90"/>
                    </a:cubicBezTo>
                    <a:cubicBezTo>
                      <a:pt x="376" y="33"/>
                      <a:pt x="305" y="1"/>
                      <a:pt x="23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7" name="Google Shape;1377;p16"/>
              <p:cNvSpPr/>
              <p:nvPr/>
            </p:nvSpPr>
            <p:spPr>
              <a:xfrm>
                <a:off x="8871750" y="2863175"/>
                <a:ext cx="13275" cy="6425"/>
              </a:xfrm>
              <a:custGeom>
                <a:avLst/>
                <a:gdLst/>
                <a:ahLst/>
                <a:cxnLst/>
                <a:rect l="l" t="t" r="r" b="b"/>
                <a:pathLst>
                  <a:path w="531" h="257" extrusionOk="0">
                    <a:moveTo>
                      <a:pt x="125" y="1"/>
                    </a:moveTo>
                    <a:cubicBezTo>
                      <a:pt x="40" y="1"/>
                      <a:pt x="1" y="157"/>
                      <a:pt x="113" y="194"/>
                    </a:cubicBezTo>
                    <a:cubicBezTo>
                      <a:pt x="197" y="236"/>
                      <a:pt x="322" y="257"/>
                      <a:pt x="426" y="257"/>
                    </a:cubicBezTo>
                    <a:cubicBezTo>
                      <a:pt x="489" y="257"/>
                      <a:pt x="531" y="194"/>
                      <a:pt x="468" y="153"/>
                    </a:cubicBezTo>
                    <a:cubicBezTo>
                      <a:pt x="385" y="90"/>
                      <a:pt x="259" y="48"/>
                      <a:pt x="155" y="7"/>
                    </a:cubicBezTo>
                    <a:cubicBezTo>
                      <a:pt x="145" y="2"/>
                      <a:pt x="135" y="1"/>
                      <a:pt x="125"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8" name="Google Shape;1378;p16"/>
              <p:cNvSpPr/>
              <p:nvPr/>
            </p:nvSpPr>
            <p:spPr>
              <a:xfrm>
                <a:off x="8833900" y="2671175"/>
                <a:ext cx="18200" cy="8725"/>
              </a:xfrm>
              <a:custGeom>
                <a:avLst/>
                <a:gdLst/>
                <a:ahLst/>
                <a:cxnLst/>
                <a:rect l="l" t="t" r="r" b="b"/>
                <a:pathLst>
                  <a:path w="728" h="349" extrusionOk="0">
                    <a:moveTo>
                      <a:pt x="233" y="1"/>
                    </a:moveTo>
                    <a:cubicBezTo>
                      <a:pt x="197" y="1"/>
                      <a:pt x="161" y="4"/>
                      <a:pt x="126" y="11"/>
                    </a:cubicBezTo>
                    <a:cubicBezTo>
                      <a:pt x="0" y="11"/>
                      <a:pt x="0" y="199"/>
                      <a:pt x="126" y="199"/>
                    </a:cubicBezTo>
                    <a:cubicBezTo>
                      <a:pt x="147" y="196"/>
                      <a:pt x="169" y="195"/>
                      <a:pt x="190" y="195"/>
                    </a:cubicBezTo>
                    <a:cubicBezTo>
                      <a:pt x="335" y="195"/>
                      <a:pt x="478" y="254"/>
                      <a:pt x="605" y="345"/>
                    </a:cubicBezTo>
                    <a:cubicBezTo>
                      <a:pt x="614" y="348"/>
                      <a:pt x="622" y="349"/>
                      <a:pt x="630" y="349"/>
                    </a:cubicBezTo>
                    <a:cubicBezTo>
                      <a:pt x="683" y="349"/>
                      <a:pt x="728" y="295"/>
                      <a:pt x="710" y="240"/>
                    </a:cubicBezTo>
                    <a:cubicBezTo>
                      <a:pt x="588" y="85"/>
                      <a:pt x="409" y="1"/>
                      <a:pt x="23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9" name="Google Shape;1379;p16"/>
              <p:cNvSpPr/>
              <p:nvPr/>
            </p:nvSpPr>
            <p:spPr>
              <a:xfrm>
                <a:off x="8166550" y="2896150"/>
                <a:ext cx="6175" cy="3750"/>
              </a:xfrm>
              <a:custGeom>
                <a:avLst/>
                <a:gdLst/>
                <a:ahLst/>
                <a:cxnLst/>
                <a:rect l="l" t="t" r="r" b="b"/>
                <a:pathLst>
                  <a:path w="247" h="150" extrusionOk="0">
                    <a:moveTo>
                      <a:pt x="68" y="0"/>
                    </a:moveTo>
                    <a:cubicBezTo>
                      <a:pt x="1" y="0"/>
                      <a:pt x="1" y="149"/>
                      <a:pt x="68" y="149"/>
                    </a:cubicBezTo>
                    <a:cubicBezTo>
                      <a:pt x="72" y="149"/>
                      <a:pt x="76" y="149"/>
                      <a:pt x="80" y="148"/>
                    </a:cubicBezTo>
                    <a:lnTo>
                      <a:pt x="184" y="127"/>
                    </a:lnTo>
                    <a:cubicBezTo>
                      <a:pt x="247" y="106"/>
                      <a:pt x="247" y="43"/>
                      <a:pt x="184" y="22"/>
                    </a:cubicBezTo>
                    <a:lnTo>
                      <a:pt x="80" y="2"/>
                    </a:lnTo>
                    <a:cubicBezTo>
                      <a:pt x="76" y="1"/>
                      <a:pt x="72" y="0"/>
                      <a:pt x="6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0" name="Google Shape;1380;p16"/>
              <p:cNvSpPr/>
              <p:nvPr/>
            </p:nvSpPr>
            <p:spPr>
              <a:xfrm>
                <a:off x="8162950" y="2912225"/>
                <a:ext cx="24650" cy="10650"/>
              </a:xfrm>
              <a:custGeom>
                <a:avLst/>
                <a:gdLst/>
                <a:ahLst/>
                <a:cxnLst/>
                <a:rect l="l" t="t" r="r" b="b"/>
                <a:pathLst>
                  <a:path w="986" h="426" extrusionOk="0">
                    <a:moveTo>
                      <a:pt x="842" y="0"/>
                    </a:moveTo>
                    <a:cubicBezTo>
                      <a:pt x="832" y="0"/>
                      <a:pt x="820" y="2"/>
                      <a:pt x="808" y="5"/>
                    </a:cubicBezTo>
                    <a:cubicBezTo>
                      <a:pt x="704" y="26"/>
                      <a:pt x="600" y="47"/>
                      <a:pt x="495" y="68"/>
                    </a:cubicBezTo>
                    <a:cubicBezTo>
                      <a:pt x="477" y="72"/>
                      <a:pt x="463" y="83"/>
                      <a:pt x="455" y="97"/>
                    </a:cubicBezTo>
                    <a:lnTo>
                      <a:pt x="455" y="97"/>
                    </a:lnTo>
                    <a:cubicBezTo>
                      <a:pt x="320" y="145"/>
                      <a:pt x="189" y="210"/>
                      <a:pt x="57" y="297"/>
                    </a:cubicBezTo>
                    <a:cubicBezTo>
                      <a:pt x="0" y="335"/>
                      <a:pt x="30" y="425"/>
                      <a:pt x="98" y="425"/>
                    </a:cubicBezTo>
                    <a:cubicBezTo>
                      <a:pt x="105" y="425"/>
                      <a:pt x="112" y="424"/>
                      <a:pt x="120" y="422"/>
                    </a:cubicBezTo>
                    <a:cubicBezTo>
                      <a:pt x="343" y="329"/>
                      <a:pt x="567" y="269"/>
                      <a:pt x="790" y="228"/>
                    </a:cubicBezTo>
                    <a:lnTo>
                      <a:pt x="790" y="228"/>
                    </a:lnTo>
                    <a:cubicBezTo>
                      <a:pt x="803" y="230"/>
                      <a:pt x="816" y="232"/>
                      <a:pt x="829" y="235"/>
                    </a:cubicBezTo>
                    <a:lnTo>
                      <a:pt x="829" y="221"/>
                    </a:lnTo>
                    <a:lnTo>
                      <a:pt x="829" y="221"/>
                    </a:lnTo>
                    <a:cubicBezTo>
                      <a:pt x="843" y="218"/>
                      <a:pt x="857" y="216"/>
                      <a:pt x="871" y="214"/>
                    </a:cubicBezTo>
                    <a:cubicBezTo>
                      <a:pt x="985" y="195"/>
                      <a:pt x="960" y="0"/>
                      <a:pt x="84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1" name="Google Shape;1381;p16"/>
              <p:cNvSpPr/>
              <p:nvPr/>
            </p:nvSpPr>
            <p:spPr>
              <a:xfrm>
                <a:off x="8172650" y="2946775"/>
                <a:ext cx="16250" cy="9950"/>
              </a:xfrm>
              <a:custGeom>
                <a:avLst/>
                <a:gdLst/>
                <a:ahLst/>
                <a:cxnLst/>
                <a:rect l="l" t="t" r="r" b="b"/>
                <a:pathLst>
                  <a:path w="650" h="398" extrusionOk="0">
                    <a:moveTo>
                      <a:pt x="449" y="0"/>
                    </a:moveTo>
                    <a:cubicBezTo>
                      <a:pt x="284" y="0"/>
                      <a:pt x="126" y="87"/>
                      <a:pt x="45" y="250"/>
                    </a:cubicBezTo>
                    <a:cubicBezTo>
                      <a:pt x="0" y="324"/>
                      <a:pt x="71" y="398"/>
                      <a:pt x="145" y="398"/>
                    </a:cubicBezTo>
                    <a:cubicBezTo>
                      <a:pt x="176" y="398"/>
                      <a:pt x="208" y="385"/>
                      <a:pt x="232" y="354"/>
                    </a:cubicBezTo>
                    <a:cubicBezTo>
                      <a:pt x="316" y="208"/>
                      <a:pt x="420" y="208"/>
                      <a:pt x="566" y="167"/>
                    </a:cubicBezTo>
                    <a:cubicBezTo>
                      <a:pt x="629" y="146"/>
                      <a:pt x="650" y="42"/>
                      <a:pt x="587" y="21"/>
                    </a:cubicBezTo>
                    <a:cubicBezTo>
                      <a:pt x="542" y="7"/>
                      <a:pt x="495" y="0"/>
                      <a:pt x="44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2" name="Google Shape;1382;p16"/>
              <p:cNvSpPr/>
              <p:nvPr/>
            </p:nvSpPr>
            <p:spPr>
              <a:xfrm>
                <a:off x="8220700" y="2941700"/>
                <a:ext cx="20875" cy="9875"/>
              </a:xfrm>
              <a:custGeom>
                <a:avLst/>
                <a:gdLst/>
                <a:ahLst/>
                <a:cxnLst/>
                <a:rect l="l" t="t" r="r" b="b"/>
                <a:pathLst>
                  <a:path w="835" h="395" extrusionOk="0">
                    <a:moveTo>
                      <a:pt x="572" y="0"/>
                    </a:moveTo>
                    <a:cubicBezTo>
                      <a:pt x="386" y="0"/>
                      <a:pt x="202" y="75"/>
                      <a:pt x="83" y="224"/>
                    </a:cubicBezTo>
                    <a:cubicBezTo>
                      <a:pt x="1" y="290"/>
                      <a:pt x="75" y="395"/>
                      <a:pt x="161" y="395"/>
                    </a:cubicBezTo>
                    <a:cubicBezTo>
                      <a:pt x="184" y="395"/>
                      <a:pt x="207" y="387"/>
                      <a:pt x="229" y="370"/>
                    </a:cubicBezTo>
                    <a:cubicBezTo>
                      <a:pt x="396" y="265"/>
                      <a:pt x="584" y="182"/>
                      <a:pt x="772" y="161"/>
                    </a:cubicBezTo>
                    <a:cubicBezTo>
                      <a:pt x="834" y="140"/>
                      <a:pt x="834" y="57"/>
                      <a:pt x="792" y="36"/>
                    </a:cubicBezTo>
                    <a:cubicBezTo>
                      <a:pt x="721" y="12"/>
                      <a:pt x="646" y="0"/>
                      <a:pt x="57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3" name="Google Shape;1383;p16"/>
              <p:cNvSpPr/>
              <p:nvPr/>
            </p:nvSpPr>
            <p:spPr>
              <a:xfrm>
                <a:off x="8200725" y="2912350"/>
                <a:ext cx="13200" cy="6550"/>
              </a:xfrm>
              <a:custGeom>
                <a:avLst/>
                <a:gdLst/>
                <a:ahLst/>
                <a:cxnLst/>
                <a:rect l="l" t="t" r="r" b="b"/>
                <a:pathLst>
                  <a:path w="528" h="262" extrusionOk="0">
                    <a:moveTo>
                      <a:pt x="423" y="0"/>
                    </a:moveTo>
                    <a:lnTo>
                      <a:pt x="111" y="63"/>
                    </a:lnTo>
                    <a:cubicBezTo>
                      <a:pt x="0" y="81"/>
                      <a:pt x="36" y="261"/>
                      <a:pt x="145" y="261"/>
                    </a:cubicBezTo>
                    <a:cubicBezTo>
                      <a:pt x="160" y="261"/>
                      <a:pt x="177" y="258"/>
                      <a:pt x="194" y="251"/>
                    </a:cubicBezTo>
                    <a:lnTo>
                      <a:pt x="465" y="105"/>
                    </a:lnTo>
                    <a:cubicBezTo>
                      <a:pt x="528" y="84"/>
                      <a:pt x="486" y="0"/>
                      <a:pt x="42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4" name="Google Shape;1384;p16"/>
              <p:cNvSpPr/>
              <p:nvPr/>
            </p:nvSpPr>
            <p:spPr>
              <a:xfrm>
                <a:off x="8188100" y="2996075"/>
                <a:ext cx="18750" cy="9250"/>
              </a:xfrm>
              <a:custGeom>
                <a:avLst/>
                <a:gdLst/>
                <a:ahLst/>
                <a:cxnLst/>
                <a:rect l="l" t="t" r="r" b="b"/>
                <a:pathLst>
                  <a:path w="750" h="370" extrusionOk="0">
                    <a:moveTo>
                      <a:pt x="649" y="1"/>
                    </a:moveTo>
                    <a:cubicBezTo>
                      <a:pt x="638" y="1"/>
                      <a:pt x="627" y="3"/>
                      <a:pt x="616" y="9"/>
                    </a:cubicBezTo>
                    <a:cubicBezTo>
                      <a:pt x="449" y="51"/>
                      <a:pt x="261" y="114"/>
                      <a:pt x="94" y="176"/>
                    </a:cubicBezTo>
                    <a:cubicBezTo>
                      <a:pt x="0" y="214"/>
                      <a:pt x="25" y="370"/>
                      <a:pt x="122" y="370"/>
                    </a:cubicBezTo>
                    <a:cubicBezTo>
                      <a:pt x="133" y="370"/>
                      <a:pt x="144" y="368"/>
                      <a:pt x="157" y="364"/>
                    </a:cubicBezTo>
                    <a:cubicBezTo>
                      <a:pt x="324" y="301"/>
                      <a:pt x="511" y="218"/>
                      <a:pt x="678" y="134"/>
                    </a:cubicBezTo>
                    <a:cubicBezTo>
                      <a:pt x="750" y="99"/>
                      <a:pt x="714" y="1"/>
                      <a:pt x="64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5" name="Google Shape;1385;p16"/>
              <p:cNvSpPr/>
              <p:nvPr/>
            </p:nvSpPr>
            <p:spPr>
              <a:xfrm>
                <a:off x="8190725" y="3062525"/>
                <a:ext cx="19550" cy="10650"/>
              </a:xfrm>
              <a:custGeom>
                <a:avLst/>
                <a:gdLst/>
                <a:ahLst/>
                <a:cxnLst/>
                <a:rect l="l" t="t" r="r" b="b"/>
                <a:pathLst>
                  <a:path w="782" h="426" extrusionOk="0">
                    <a:moveTo>
                      <a:pt x="719" y="0"/>
                    </a:moveTo>
                    <a:cubicBezTo>
                      <a:pt x="490" y="84"/>
                      <a:pt x="281" y="167"/>
                      <a:pt x="73" y="292"/>
                    </a:cubicBezTo>
                    <a:cubicBezTo>
                      <a:pt x="1" y="328"/>
                      <a:pt x="52" y="426"/>
                      <a:pt x="121" y="426"/>
                    </a:cubicBezTo>
                    <a:cubicBezTo>
                      <a:pt x="133" y="426"/>
                      <a:pt x="144" y="423"/>
                      <a:pt x="156" y="417"/>
                    </a:cubicBezTo>
                    <a:cubicBezTo>
                      <a:pt x="365" y="334"/>
                      <a:pt x="573" y="209"/>
                      <a:pt x="761" y="84"/>
                    </a:cubicBezTo>
                    <a:cubicBezTo>
                      <a:pt x="782" y="63"/>
                      <a:pt x="761" y="0"/>
                      <a:pt x="7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6" name="Google Shape;1386;p16"/>
              <p:cNvSpPr/>
              <p:nvPr/>
            </p:nvSpPr>
            <p:spPr>
              <a:xfrm>
                <a:off x="8219900" y="3031675"/>
                <a:ext cx="25175" cy="11225"/>
              </a:xfrm>
              <a:custGeom>
                <a:avLst/>
                <a:gdLst/>
                <a:ahLst/>
                <a:cxnLst/>
                <a:rect l="l" t="t" r="r" b="b"/>
                <a:pathLst>
                  <a:path w="1007" h="449" extrusionOk="0">
                    <a:moveTo>
                      <a:pt x="908" y="1"/>
                    </a:moveTo>
                    <a:cubicBezTo>
                      <a:pt x="902" y="1"/>
                      <a:pt x="894" y="2"/>
                      <a:pt x="887" y="4"/>
                    </a:cubicBezTo>
                    <a:cubicBezTo>
                      <a:pt x="595" y="66"/>
                      <a:pt x="324" y="170"/>
                      <a:pt x="74" y="296"/>
                    </a:cubicBezTo>
                    <a:cubicBezTo>
                      <a:pt x="0" y="332"/>
                      <a:pt x="7" y="449"/>
                      <a:pt x="81" y="449"/>
                    </a:cubicBezTo>
                    <a:cubicBezTo>
                      <a:pt x="91" y="449"/>
                      <a:pt x="102" y="447"/>
                      <a:pt x="115" y="442"/>
                    </a:cubicBezTo>
                    <a:cubicBezTo>
                      <a:pt x="386" y="379"/>
                      <a:pt x="678" y="275"/>
                      <a:pt x="950" y="129"/>
                    </a:cubicBezTo>
                    <a:cubicBezTo>
                      <a:pt x="1007" y="91"/>
                      <a:pt x="977" y="1"/>
                      <a:pt x="90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7" name="Google Shape;1387;p16"/>
              <p:cNvSpPr/>
              <p:nvPr/>
            </p:nvSpPr>
            <p:spPr>
              <a:xfrm>
                <a:off x="8234225" y="3110750"/>
                <a:ext cx="17250" cy="8800"/>
              </a:xfrm>
              <a:custGeom>
                <a:avLst/>
                <a:gdLst/>
                <a:ahLst/>
                <a:cxnLst/>
                <a:rect l="l" t="t" r="r" b="b"/>
                <a:pathLst>
                  <a:path w="690" h="352" extrusionOk="0">
                    <a:moveTo>
                      <a:pt x="532" y="0"/>
                    </a:moveTo>
                    <a:cubicBezTo>
                      <a:pt x="349" y="0"/>
                      <a:pt x="185" y="81"/>
                      <a:pt x="64" y="219"/>
                    </a:cubicBezTo>
                    <a:cubicBezTo>
                      <a:pt x="0" y="267"/>
                      <a:pt x="58" y="352"/>
                      <a:pt x="126" y="352"/>
                    </a:cubicBezTo>
                    <a:cubicBezTo>
                      <a:pt x="147" y="352"/>
                      <a:pt x="169" y="343"/>
                      <a:pt x="189" y="324"/>
                    </a:cubicBezTo>
                    <a:cubicBezTo>
                      <a:pt x="314" y="219"/>
                      <a:pt x="481" y="157"/>
                      <a:pt x="648" y="115"/>
                    </a:cubicBezTo>
                    <a:cubicBezTo>
                      <a:pt x="689" y="94"/>
                      <a:pt x="689" y="32"/>
                      <a:pt x="648" y="11"/>
                    </a:cubicBezTo>
                    <a:cubicBezTo>
                      <a:pt x="608" y="4"/>
                      <a:pt x="570" y="0"/>
                      <a:pt x="53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8" name="Google Shape;1388;p16"/>
              <p:cNvSpPr/>
              <p:nvPr/>
            </p:nvSpPr>
            <p:spPr>
              <a:xfrm>
                <a:off x="8236200" y="3164475"/>
                <a:ext cx="17550" cy="11575"/>
              </a:xfrm>
              <a:custGeom>
                <a:avLst/>
                <a:gdLst/>
                <a:ahLst/>
                <a:cxnLst/>
                <a:rect l="l" t="t" r="r" b="b"/>
                <a:pathLst>
                  <a:path w="702" h="463" extrusionOk="0">
                    <a:moveTo>
                      <a:pt x="587" y="1"/>
                    </a:moveTo>
                    <a:cubicBezTo>
                      <a:pt x="574" y="1"/>
                      <a:pt x="561" y="4"/>
                      <a:pt x="548" y="10"/>
                    </a:cubicBezTo>
                    <a:cubicBezTo>
                      <a:pt x="402" y="94"/>
                      <a:pt x="235" y="177"/>
                      <a:pt x="89" y="281"/>
                    </a:cubicBezTo>
                    <a:cubicBezTo>
                      <a:pt x="1" y="334"/>
                      <a:pt x="62" y="462"/>
                      <a:pt x="146" y="462"/>
                    </a:cubicBezTo>
                    <a:cubicBezTo>
                      <a:pt x="161" y="462"/>
                      <a:pt x="177" y="458"/>
                      <a:pt x="193" y="448"/>
                    </a:cubicBezTo>
                    <a:cubicBezTo>
                      <a:pt x="327" y="353"/>
                      <a:pt x="479" y="257"/>
                      <a:pt x="616" y="145"/>
                    </a:cubicBezTo>
                    <a:lnTo>
                      <a:pt x="616" y="145"/>
                    </a:lnTo>
                    <a:lnTo>
                      <a:pt x="631" y="135"/>
                    </a:lnTo>
                    <a:cubicBezTo>
                      <a:pt x="701" y="83"/>
                      <a:pt x="654" y="1"/>
                      <a:pt x="5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9" name="Google Shape;1389;p16"/>
              <p:cNvSpPr/>
              <p:nvPr/>
            </p:nvSpPr>
            <p:spPr>
              <a:xfrm>
                <a:off x="8165700" y="2842800"/>
                <a:ext cx="24775" cy="6075"/>
              </a:xfrm>
              <a:custGeom>
                <a:avLst/>
                <a:gdLst/>
                <a:ahLst/>
                <a:cxnLst/>
                <a:rect l="l" t="t" r="r" b="b"/>
                <a:pathLst>
                  <a:path w="991" h="243" extrusionOk="0">
                    <a:moveTo>
                      <a:pt x="703" y="0"/>
                    </a:moveTo>
                    <a:cubicBezTo>
                      <a:pt x="500" y="0"/>
                      <a:pt x="297" y="24"/>
                      <a:pt x="93" y="71"/>
                    </a:cubicBezTo>
                    <a:cubicBezTo>
                      <a:pt x="89" y="70"/>
                      <a:pt x="84" y="69"/>
                      <a:pt x="80" y="69"/>
                    </a:cubicBezTo>
                    <a:cubicBezTo>
                      <a:pt x="0" y="69"/>
                      <a:pt x="29" y="243"/>
                      <a:pt x="110" y="243"/>
                    </a:cubicBezTo>
                    <a:cubicBezTo>
                      <a:pt x="118" y="243"/>
                      <a:pt x="126" y="241"/>
                      <a:pt x="135" y="238"/>
                    </a:cubicBezTo>
                    <a:cubicBezTo>
                      <a:pt x="406" y="217"/>
                      <a:pt x="677" y="175"/>
                      <a:pt x="928" y="92"/>
                    </a:cubicBezTo>
                    <a:cubicBezTo>
                      <a:pt x="990" y="71"/>
                      <a:pt x="969" y="8"/>
                      <a:pt x="907" y="8"/>
                    </a:cubicBezTo>
                    <a:cubicBezTo>
                      <a:pt x="839" y="3"/>
                      <a:pt x="771" y="0"/>
                      <a:pt x="70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0" name="Google Shape;1390;p16"/>
              <p:cNvSpPr/>
              <p:nvPr/>
            </p:nvSpPr>
            <p:spPr>
              <a:xfrm>
                <a:off x="8176350" y="2873750"/>
                <a:ext cx="8900" cy="3150"/>
              </a:xfrm>
              <a:custGeom>
                <a:avLst/>
                <a:gdLst/>
                <a:ahLst/>
                <a:cxnLst/>
                <a:rect l="l" t="t" r="r" b="b"/>
                <a:pathLst>
                  <a:path w="356" h="126" extrusionOk="0">
                    <a:moveTo>
                      <a:pt x="84" y="1"/>
                    </a:moveTo>
                    <a:cubicBezTo>
                      <a:pt x="1" y="1"/>
                      <a:pt x="1" y="126"/>
                      <a:pt x="84" y="126"/>
                    </a:cubicBezTo>
                    <a:lnTo>
                      <a:pt x="293" y="105"/>
                    </a:lnTo>
                    <a:cubicBezTo>
                      <a:pt x="356" y="105"/>
                      <a:pt x="356" y="1"/>
                      <a:pt x="29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1" name="Google Shape;1391;p16"/>
              <p:cNvSpPr/>
              <p:nvPr/>
            </p:nvSpPr>
            <p:spPr>
              <a:xfrm>
                <a:off x="8545375" y="3206875"/>
                <a:ext cx="14800" cy="9350"/>
              </a:xfrm>
              <a:custGeom>
                <a:avLst/>
                <a:gdLst/>
                <a:ahLst/>
                <a:cxnLst/>
                <a:rect l="l" t="t" r="r" b="b"/>
                <a:pathLst>
                  <a:path w="592" h="374" extrusionOk="0">
                    <a:moveTo>
                      <a:pt x="272" y="1"/>
                    </a:moveTo>
                    <a:cubicBezTo>
                      <a:pt x="211" y="1"/>
                      <a:pt x="149" y="16"/>
                      <a:pt x="91" y="45"/>
                    </a:cubicBezTo>
                    <a:cubicBezTo>
                      <a:pt x="1" y="81"/>
                      <a:pt x="65" y="225"/>
                      <a:pt x="151" y="225"/>
                    </a:cubicBezTo>
                    <a:cubicBezTo>
                      <a:pt x="166" y="225"/>
                      <a:pt x="180" y="221"/>
                      <a:pt x="195" y="212"/>
                    </a:cubicBezTo>
                    <a:lnTo>
                      <a:pt x="195" y="233"/>
                    </a:lnTo>
                    <a:cubicBezTo>
                      <a:pt x="237" y="191"/>
                      <a:pt x="299" y="191"/>
                      <a:pt x="341" y="191"/>
                    </a:cubicBezTo>
                    <a:cubicBezTo>
                      <a:pt x="341" y="191"/>
                      <a:pt x="360" y="202"/>
                      <a:pt x="382" y="217"/>
                    </a:cubicBezTo>
                    <a:lnTo>
                      <a:pt x="382" y="217"/>
                    </a:lnTo>
                    <a:cubicBezTo>
                      <a:pt x="338" y="271"/>
                      <a:pt x="397" y="373"/>
                      <a:pt x="467" y="373"/>
                    </a:cubicBezTo>
                    <a:cubicBezTo>
                      <a:pt x="495" y="373"/>
                      <a:pt x="524" y="357"/>
                      <a:pt x="549" y="317"/>
                    </a:cubicBezTo>
                    <a:cubicBezTo>
                      <a:pt x="591" y="233"/>
                      <a:pt x="570" y="108"/>
                      <a:pt x="466" y="66"/>
                    </a:cubicBezTo>
                    <a:cubicBezTo>
                      <a:pt x="410" y="22"/>
                      <a:pt x="342" y="1"/>
                      <a:pt x="27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2" name="Google Shape;1392;p16"/>
              <p:cNvSpPr/>
              <p:nvPr/>
            </p:nvSpPr>
            <p:spPr>
              <a:xfrm>
                <a:off x="8551275" y="3140725"/>
                <a:ext cx="15150" cy="5775"/>
              </a:xfrm>
              <a:custGeom>
                <a:avLst/>
                <a:gdLst/>
                <a:ahLst/>
                <a:cxnLst/>
                <a:rect l="l" t="t" r="r" b="b"/>
                <a:pathLst>
                  <a:path w="606" h="231" extrusionOk="0">
                    <a:moveTo>
                      <a:pt x="147" y="1"/>
                    </a:moveTo>
                    <a:cubicBezTo>
                      <a:pt x="1" y="1"/>
                      <a:pt x="1" y="230"/>
                      <a:pt x="147" y="230"/>
                    </a:cubicBezTo>
                    <a:cubicBezTo>
                      <a:pt x="272" y="230"/>
                      <a:pt x="397" y="209"/>
                      <a:pt x="522" y="189"/>
                    </a:cubicBezTo>
                    <a:cubicBezTo>
                      <a:pt x="605" y="168"/>
                      <a:pt x="605" y="63"/>
                      <a:pt x="522" y="63"/>
                    </a:cubicBezTo>
                    <a:cubicBezTo>
                      <a:pt x="397" y="22"/>
                      <a:pt x="272" y="22"/>
                      <a:pt x="14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3" name="Google Shape;1393;p16"/>
              <p:cNvSpPr/>
              <p:nvPr/>
            </p:nvSpPr>
            <p:spPr>
              <a:xfrm>
                <a:off x="8539425" y="3279950"/>
                <a:ext cx="9800" cy="7050"/>
              </a:xfrm>
              <a:custGeom>
                <a:avLst/>
                <a:gdLst/>
                <a:ahLst/>
                <a:cxnLst/>
                <a:rect l="l" t="t" r="r" b="b"/>
                <a:pathLst>
                  <a:path w="392" h="282" extrusionOk="0">
                    <a:moveTo>
                      <a:pt x="200" y="1"/>
                    </a:moveTo>
                    <a:cubicBezTo>
                      <a:pt x="141" y="1"/>
                      <a:pt x="85" y="29"/>
                      <a:pt x="57" y="84"/>
                    </a:cubicBezTo>
                    <a:cubicBezTo>
                      <a:pt x="1" y="169"/>
                      <a:pt x="79" y="245"/>
                      <a:pt x="155" y="245"/>
                    </a:cubicBezTo>
                    <a:cubicBezTo>
                      <a:pt x="190" y="245"/>
                      <a:pt x="225" y="228"/>
                      <a:pt x="245" y="188"/>
                    </a:cubicBezTo>
                    <a:lnTo>
                      <a:pt x="245" y="209"/>
                    </a:lnTo>
                    <a:cubicBezTo>
                      <a:pt x="245" y="209"/>
                      <a:pt x="245" y="209"/>
                      <a:pt x="245" y="209"/>
                    </a:cubicBezTo>
                    <a:lnTo>
                      <a:pt x="245" y="209"/>
                    </a:lnTo>
                    <a:cubicBezTo>
                      <a:pt x="229" y="225"/>
                      <a:pt x="226" y="229"/>
                      <a:pt x="243" y="230"/>
                    </a:cubicBezTo>
                    <a:lnTo>
                      <a:pt x="243" y="230"/>
                    </a:lnTo>
                    <a:cubicBezTo>
                      <a:pt x="246" y="260"/>
                      <a:pt x="278" y="282"/>
                      <a:pt x="312" y="282"/>
                    </a:cubicBezTo>
                    <a:cubicBezTo>
                      <a:pt x="334" y="282"/>
                      <a:pt x="356" y="273"/>
                      <a:pt x="370" y="251"/>
                    </a:cubicBezTo>
                    <a:cubicBezTo>
                      <a:pt x="391" y="209"/>
                      <a:pt x="391" y="168"/>
                      <a:pt x="370" y="126"/>
                    </a:cubicBezTo>
                    <a:cubicBezTo>
                      <a:pt x="370" y="63"/>
                      <a:pt x="329" y="22"/>
                      <a:pt x="287" y="22"/>
                    </a:cubicBezTo>
                    <a:cubicBezTo>
                      <a:pt x="259" y="8"/>
                      <a:pt x="229" y="1"/>
                      <a:pt x="20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4" name="Google Shape;1394;p16"/>
              <p:cNvSpPr/>
              <p:nvPr/>
            </p:nvSpPr>
            <p:spPr>
              <a:xfrm>
                <a:off x="8546075" y="3404900"/>
                <a:ext cx="20875" cy="5650"/>
              </a:xfrm>
              <a:custGeom>
                <a:avLst/>
                <a:gdLst/>
                <a:ahLst/>
                <a:cxnLst/>
                <a:rect l="l" t="t" r="r" b="b"/>
                <a:pathLst>
                  <a:path w="835" h="226" extrusionOk="0">
                    <a:moveTo>
                      <a:pt x="293" y="0"/>
                    </a:moveTo>
                    <a:cubicBezTo>
                      <a:pt x="237" y="0"/>
                      <a:pt x="181" y="3"/>
                      <a:pt x="125" y="9"/>
                    </a:cubicBezTo>
                    <a:cubicBezTo>
                      <a:pt x="0" y="29"/>
                      <a:pt x="0" y="196"/>
                      <a:pt x="125" y="217"/>
                    </a:cubicBezTo>
                    <a:cubicBezTo>
                      <a:pt x="186" y="223"/>
                      <a:pt x="247" y="226"/>
                      <a:pt x="308" y="226"/>
                    </a:cubicBezTo>
                    <a:cubicBezTo>
                      <a:pt x="456" y="226"/>
                      <a:pt x="603" y="211"/>
                      <a:pt x="751" y="196"/>
                    </a:cubicBezTo>
                    <a:cubicBezTo>
                      <a:pt x="834" y="175"/>
                      <a:pt x="834" y="71"/>
                      <a:pt x="751" y="50"/>
                    </a:cubicBezTo>
                    <a:cubicBezTo>
                      <a:pt x="598" y="20"/>
                      <a:pt x="446" y="0"/>
                      <a:pt x="29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5" name="Google Shape;1395;p16"/>
              <p:cNvSpPr/>
              <p:nvPr/>
            </p:nvSpPr>
            <p:spPr>
              <a:xfrm>
                <a:off x="8540575" y="3534600"/>
                <a:ext cx="20625" cy="6625"/>
              </a:xfrm>
              <a:custGeom>
                <a:avLst/>
                <a:gdLst/>
                <a:ahLst/>
                <a:cxnLst/>
                <a:rect l="l" t="t" r="r" b="b"/>
                <a:pathLst>
                  <a:path w="825" h="265" extrusionOk="0">
                    <a:moveTo>
                      <a:pt x="263" y="1"/>
                    </a:moveTo>
                    <a:cubicBezTo>
                      <a:pt x="214" y="1"/>
                      <a:pt x="165" y="5"/>
                      <a:pt x="116" y="14"/>
                    </a:cubicBezTo>
                    <a:cubicBezTo>
                      <a:pt x="0" y="14"/>
                      <a:pt x="9" y="227"/>
                      <a:pt x="110" y="227"/>
                    </a:cubicBezTo>
                    <a:cubicBezTo>
                      <a:pt x="118" y="227"/>
                      <a:pt x="127" y="226"/>
                      <a:pt x="137" y="223"/>
                    </a:cubicBezTo>
                    <a:lnTo>
                      <a:pt x="137" y="243"/>
                    </a:lnTo>
                    <a:cubicBezTo>
                      <a:pt x="223" y="235"/>
                      <a:pt x="306" y="230"/>
                      <a:pt x="387" y="230"/>
                    </a:cubicBezTo>
                    <a:cubicBezTo>
                      <a:pt x="408" y="230"/>
                      <a:pt x="430" y="230"/>
                      <a:pt x="451" y="231"/>
                    </a:cubicBezTo>
                    <a:lnTo>
                      <a:pt x="451" y="231"/>
                    </a:lnTo>
                    <a:cubicBezTo>
                      <a:pt x="459" y="246"/>
                      <a:pt x="472" y="258"/>
                      <a:pt x="491" y="264"/>
                    </a:cubicBezTo>
                    <a:lnTo>
                      <a:pt x="741" y="264"/>
                    </a:lnTo>
                    <a:cubicBezTo>
                      <a:pt x="804" y="243"/>
                      <a:pt x="825" y="181"/>
                      <a:pt x="783" y="139"/>
                    </a:cubicBezTo>
                    <a:cubicBezTo>
                      <a:pt x="619" y="57"/>
                      <a:pt x="442" y="1"/>
                      <a:pt x="26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6" name="Google Shape;1396;p16"/>
              <p:cNvSpPr/>
              <p:nvPr/>
            </p:nvSpPr>
            <p:spPr>
              <a:xfrm>
                <a:off x="8517625" y="3653700"/>
                <a:ext cx="20125" cy="6400"/>
              </a:xfrm>
              <a:custGeom>
                <a:avLst/>
                <a:gdLst/>
                <a:ahLst/>
                <a:cxnLst/>
                <a:rect l="l" t="t" r="r" b="b"/>
                <a:pathLst>
                  <a:path w="805" h="256" extrusionOk="0">
                    <a:moveTo>
                      <a:pt x="219" y="0"/>
                    </a:moveTo>
                    <a:cubicBezTo>
                      <a:pt x="184" y="0"/>
                      <a:pt x="150" y="2"/>
                      <a:pt x="116" y="6"/>
                    </a:cubicBezTo>
                    <a:cubicBezTo>
                      <a:pt x="0" y="6"/>
                      <a:pt x="9" y="219"/>
                      <a:pt x="110" y="219"/>
                    </a:cubicBezTo>
                    <a:cubicBezTo>
                      <a:pt x="118" y="219"/>
                      <a:pt x="127" y="217"/>
                      <a:pt x="137" y="214"/>
                    </a:cubicBezTo>
                    <a:cubicBezTo>
                      <a:pt x="187" y="209"/>
                      <a:pt x="237" y="206"/>
                      <a:pt x="288" y="206"/>
                    </a:cubicBezTo>
                    <a:cubicBezTo>
                      <a:pt x="425" y="206"/>
                      <a:pt x="563" y="225"/>
                      <a:pt x="700" y="256"/>
                    </a:cubicBezTo>
                    <a:cubicBezTo>
                      <a:pt x="763" y="256"/>
                      <a:pt x="804" y="172"/>
                      <a:pt x="763" y="152"/>
                    </a:cubicBezTo>
                    <a:cubicBezTo>
                      <a:pt x="588" y="47"/>
                      <a:pt x="398" y="0"/>
                      <a:pt x="2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7" name="Google Shape;1397;p16"/>
              <p:cNvSpPr/>
              <p:nvPr/>
            </p:nvSpPr>
            <p:spPr>
              <a:xfrm>
                <a:off x="8498100" y="3753325"/>
                <a:ext cx="25575" cy="6900"/>
              </a:xfrm>
              <a:custGeom>
                <a:avLst/>
                <a:gdLst/>
                <a:ahLst/>
                <a:cxnLst/>
                <a:rect l="l" t="t" r="r" b="b"/>
                <a:pathLst>
                  <a:path w="1023" h="276" extrusionOk="0">
                    <a:moveTo>
                      <a:pt x="231" y="0"/>
                    </a:moveTo>
                    <a:cubicBezTo>
                      <a:pt x="196" y="0"/>
                      <a:pt x="160" y="2"/>
                      <a:pt x="125" y="4"/>
                    </a:cubicBezTo>
                    <a:cubicBezTo>
                      <a:pt x="0" y="4"/>
                      <a:pt x="0" y="213"/>
                      <a:pt x="125" y="213"/>
                    </a:cubicBezTo>
                    <a:cubicBezTo>
                      <a:pt x="280" y="213"/>
                      <a:pt x="428" y="220"/>
                      <a:pt x="577" y="233"/>
                    </a:cubicBezTo>
                    <a:lnTo>
                      <a:pt x="577" y="233"/>
                    </a:lnTo>
                    <a:cubicBezTo>
                      <a:pt x="579" y="234"/>
                      <a:pt x="580" y="234"/>
                      <a:pt x="581" y="234"/>
                    </a:cubicBezTo>
                    <a:lnTo>
                      <a:pt x="581" y="234"/>
                    </a:lnTo>
                    <a:cubicBezTo>
                      <a:pt x="692" y="244"/>
                      <a:pt x="803" y="258"/>
                      <a:pt x="918" y="275"/>
                    </a:cubicBezTo>
                    <a:cubicBezTo>
                      <a:pt x="980" y="275"/>
                      <a:pt x="1022" y="192"/>
                      <a:pt x="960" y="150"/>
                    </a:cubicBezTo>
                    <a:cubicBezTo>
                      <a:pt x="723" y="60"/>
                      <a:pt x="472" y="0"/>
                      <a:pt x="23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8" name="Google Shape;1398;p16"/>
              <p:cNvSpPr/>
              <p:nvPr/>
            </p:nvSpPr>
            <p:spPr>
              <a:xfrm>
                <a:off x="8532700" y="3811625"/>
                <a:ext cx="19125" cy="6500"/>
              </a:xfrm>
              <a:custGeom>
                <a:avLst/>
                <a:gdLst/>
                <a:ahLst/>
                <a:cxnLst/>
                <a:rect l="l" t="t" r="r" b="b"/>
                <a:pathLst>
                  <a:path w="765" h="260" extrusionOk="0">
                    <a:moveTo>
                      <a:pt x="513" y="0"/>
                    </a:moveTo>
                    <a:cubicBezTo>
                      <a:pt x="382" y="0"/>
                      <a:pt x="255" y="20"/>
                      <a:pt x="118" y="50"/>
                    </a:cubicBezTo>
                    <a:cubicBezTo>
                      <a:pt x="113" y="49"/>
                      <a:pt x="108" y="49"/>
                      <a:pt x="104" y="49"/>
                    </a:cubicBezTo>
                    <a:cubicBezTo>
                      <a:pt x="1" y="49"/>
                      <a:pt x="36" y="260"/>
                      <a:pt x="145" y="260"/>
                    </a:cubicBezTo>
                    <a:cubicBezTo>
                      <a:pt x="150" y="260"/>
                      <a:pt x="155" y="260"/>
                      <a:pt x="160" y="259"/>
                    </a:cubicBezTo>
                    <a:cubicBezTo>
                      <a:pt x="326" y="238"/>
                      <a:pt x="514" y="196"/>
                      <a:pt x="681" y="134"/>
                    </a:cubicBezTo>
                    <a:cubicBezTo>
                      <a:pt x="764" y="92"/>
                      <a:pt x="723" y="8"/>
                      <a:pt x="660" y="8"/>
                    </a:cubicBezTo>
                    <a:cubicBezTo>
                      <a:pt x="610" y="3"/>
                      <a:pt x="561" y="0"/>
                      <a:pt x="51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9" name="Google Shape;1399;p16"/>
              <p:cNvSpPr/>
              <p:nvPr/>
            </p:nvSpPr>
            <p:spPr>
              <a:xfrm>
                <a:off x="8515825" y="3885350"/>
                <a:ext cx="16700" cy="5225"/>
              </a:xfrm>
              <a:custGeom>
                <a:avLst/>
                <a:gdLst/>
                <a:ahLst/>
                <a:cxnLst/>
                <a:rect l="l" t="t" r="r" b="b"/>
                <a:pathLst>
                  <a:path w="668" h="209" extrusionOk="0">
                    <a:moveTo>
                      <a:pt x="105" y="0"/>
                    </a:moveTo>
                    <a:cubicBezTo>
                      <a:pt x="0" y="21"/>
                      <a:pt x="0" y="188"/>
                      <a:pt x="105" y="209"/>
                    </a:cubicBezTo>
                    <a:cubicBezTo>
                      <a:pt x="271" y="209"/>
                      <a:pt x="417" y="209"/>
                      <a:pt x="584" y="188"/>
                    </a:cubicBezTo>
                    <a:cubicBezTo>
                      <a:pt x="668" y="167"/>
                      <a:pt x="668" y="63"/>
                      <a:pt x="584" y="42"/>
                    </a:cubicBezTo>
                    <a:cubicBezTo>
                      <a:pt x="417" y="21"/>
                      <a:pt x="271" y="0"/>
                      <a:pt x="10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0" name="Google Shape;1400;p16"/>
              <p:cNvSpPr/>
              <p:nvPr/>
            </p:nvSpPr>
            <p:spPr>
              <a:xfrm>
                <a:off x="8289525" y="4242200"/>
                <a:ext cx="543625" cy="38700"/>
              </a:xfrm>
              <a:custGeom>
                <a:avLst/>
                <a:gdLst/>
                <a:ahLst/>
                <a:cxnLst/>
                <a:rect l="l" t="t" r="r" b="b"/>
                <a:pathLst>
                  <a:path w="21745" h="1548" extrusionOk="0">
                    <a:moveTo>
                      <a:pt x="21362" y="0"/>
                    </a:moveTo>
                    <a:cubicBezTo>
                      <a:pt x="21335" y="0"/>
                      <a:pt x="21306" y="5"/>
                      <a:pt x="21275" y="14"/>
                    </a:cubicBezTo>
                    <a:cubicBezTo>
                      <a:pt x="18563" y="765"/>
                      <a:pt x="15768" y="827"/>
                      <a:pt x="12994" y="890"/>
                    </a:cubicBezTo>
                    <a:cubicBezTo>
                      <a:pt x="11618" y="911"/>
                      <a:pt x="10262" y="1015"/>
                      <a:pt x="8885" y="1036"/>
                    </a:cubicBezTo>
                    <a:cubicBezTo>
                      <a:pt x="7509" y="1036"/>
                      <a:pt x="6132" y="973"/>
                      <a:pt x="4776" y="806"/>
                    </a:cubicBezTo>
                    <a:cubicBezTo>
                      <a:pt x="3963" y="723"/>
                      <a:pt x="3170" y="598"/>
                      <a:pt x="2357" y="473"/>
                    </a:cubicBezTo>
                    <a:cubicBezTo>
                      <a:pt x="1627" y="368"/>
                      <a:pt x="855" y="118"/>
                      <a:pt x="104" y="97"/>
                    </a:cubicBezTo>
                    <a:cubicBezTo>
                      <a:pt x="21" y="97"/>
                      <a:pt x="0" y="222"/>
                      <a:pt x="63" y="264"/>
                    </a:cubicBezTo>
                    <a:cubicBezTo>
                      <a:pt x="647" y="577"/>
                      <a:pt x="1356" y="681"/>
                      <a:pt x="2002" y="806"/>
                    </a:cubicBezTo>
                    <a:cubicBezTo>
                      <a:pt x="2691" y="973"/>
                      <a:pt x="3400" y="1098"/>
                      <a:pt x="4088" y="1203"/>
                    </a:cubicBezTo>
                    <a:cubicBezTo>
                      <a:pt x="5465" y="1390"/>
                      <a:pt x="6862" y="1515"/>
                      <a:pt x="8260" y="1536"/>
                    </a:cubicBezTo>
                    <a:cubicBezTo>
                      <a:pt x="8531" y="1544"/>
                      <a:pt x="8801" y="1548"/>
                      <a:pt x="9072" y="1548"/>
                    </a:cubicBezTo>
                    <a:cubicBezTo>
                      <a:pt x="10219" y="1548"/>
                      <a:pt x="11363" y="1487"/>
                      <a:pt x="12494" y="1453"/>
                    </a:cubicBezTo>
                    <a:cubicBezTo>
                      <a:pt x="13912" y="1432"/>
                      <a:pt x="15330" y="1411"/>
                      <a:pt x="16749" y="1307"/>
                    </a:cubicBezTo>
                    <a:cubicBezTo>
                      <a:pt x="18334" y="1203"/>
                      <a:pt x="19898" y="952"/>
                      <a:pt x="21421" y="556"/>
                    </a:cubicBezTo>
                    <a:cubicBezTo>
                      <a:pt x="21745" y="461"/>
                      <a:pt x="21651" y="0"/>
                      <a:pt x="21362"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401" name="Google Shape;1401;p16"/>
          <p:cNvGrpSpPr/>
          <p:nvPr/>
        </p:nvGrpSpPr>
        <p:grpSpPr>
          <a:xfrm>
            <a:off x="-1161325" y="3753875"/>
            <a:ext cx="1829071" cy="2607992"/>
            <a:chOff x="29206" y="2199506"/>
            <a:chExt cx="1371803" cy="1955994"/>
          </a:xfrm>
        </p:grpSpPr>
        <p:sp>
          <p:nvSpPr>
            <p:cNvPr id="1402" name="Google Shape;1402;p16"/>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03" name="Google Shape;1403;p16"/>
            <p:cNvGrpSpPr/>
            <p:nvPr/>
          </p:nvGrpSpPr>
          <p:grpSpPr>
            <a:xfrm>
              <a:off x="29206" y="2199506"/>
              <a:ext cx="1371803" cy="1916250"/>
              <a:chOff x="173975" y="1846850"/>
              <a:chExt cx="1630575" cy="2277725"/>
            </a:xfrm>
          </p:grpSpPr>
          <p:sp>
            <p:nvSpPr>
              <p:cNvPr id="1404" name="Google Shape;1404;p16"/>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5" name="Google Shape;1405;p16"/>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6" name="Google Shape;1406;p16"/>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7" name="Google Shape;1407;p16"/>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8" name="Google Shape;1408;p16"/>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9" name="Google Shape;1409;p16"/>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0" name="Google Shape;1410;p16"/>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1" name="Google Shape;1411;p16"/>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2" name="Google Shape;1412;p16"/>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3" name="Google Shape;1413;p16"/>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4" name="Google Shape;1414;p16"/>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5" name="Google Shape;1415;p16"/>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6" name="Google Shape;1416;p16"/>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7" name="Google Shape;1417;p16"/>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8" name="Google Shape;1418;p16"/>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9" name="Google Shape;1419;p16"/>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0" name="Google Shape;1420;p16"/>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1" name="Google Shape;1421;p16"/>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2" name="Google Shape;1422;p16"/>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3" name="Google Shape;1423;p16"/>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4" name="Google Shape;1424;p16"/>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5" name="Google Shape;1425;p16"/>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6" name="Google Shape;1426;p16"/>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7" name="Google Shape;1427;p16"/>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8" name="Google Shape;1428;p16"/>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9" name="Google Shape;1429;p16"/>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0" name="Google Shape;1430;p16"/>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1" name="Google Shape;1431;p16"/>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2" name="Google Shape;1432;p16"/>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3" name="Google Shape;1433;p16"/>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4" name="Google Shape;1434;p16"/>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5" name="Google Shape;1435;p16"/>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6" name="Google Shape;1436;p16"/>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7" name="Google Shape;1437;p16"/>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8" name="Google Shape;1438;p16"/>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9" name="Google Shape;1439;p16"/>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0" name="Google Shape;1440;p16"/>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16"/>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2" name="Google Shape;1442;p16"/>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3" name="Google Shape;1443;p16"/>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4" name="Google Shape;1444;p16"/>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5" name="Google Shape;1445;p16"/>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6" name="Google Shape;1446;p16"/>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7" name="Google Shape;1447;p16"/>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8" name="Google Shape;1448;p16"/>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9" name="Google Shape;1449;p16"/>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0" name="Google Shape;1450;p16"/>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1" name="Google Shape;1451;p16"/>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2" name="Google Shape;1452;p16"/>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3" name="Google Shape;1453;p16"/>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4" name="Google Shape;1454;p16"/>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5" name="Google Shape;1455;p16"/>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6" name="Google Shape;1456;p16"/>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7" name="Google Shape;1457;p16"/>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8" name="Google Shape;1458;p16"/>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9" name="Google Shape;1459;p16"/>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0" name="Google Shape;1460;p16"/>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1" name="Google Shape;1461;p16"/>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2" name="Google Shape;1462;p16"/>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3" name="Google Shape;1463;p16"/>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4" name="Google Shape;1464;p16"/>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5" name="Google Shape;1465;p16"/>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6" name="Google Shape;1466;p16"/>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7" name="Google Shape;1467;p16"/>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8" name="Google Shape;1468;p16"/>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9" name="Google Shape;1469;p16"/>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0" name="Google Shape;1470;p16"/>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1" name="Google Shape;1471;p16"/>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2" name="Google Shape;1472;p16"/>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3" name="Google Shape;1473;p16"/>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4" name="Google Shape;1474;p16"/>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5" name="Google Shape;1475;p16"/>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6" name="Google Shape;1476;p16"/>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7" name="Google Shape;1477;p16"/>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8" name="Google Shape;1478;p16"/>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9" name="Google Shape;1479;p16"/>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1480" name="Google Shape;1480;p16"/>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854287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602"/>
        <p:cNvGrpSpPr/>
        <p:nvPr/>
      </p:nvGrpSpPr>
      <p:grpSpPr>
        <a:xfrm>
          <a:off x="0" y="0"/>
          <a:ext cx="0" cy="0"/>
          <a:chOff x="0" y="0"/>
          <a:chExt cx="0" cy="0"/>
        </a:xfrm>
      </p:grpSpPr>
      <p:sp>
        <p:nvSpPr>
          <p:cNvPr id="1603" name="Google Shape;1603;p18"/>
          <p:cNvSpPr txBox="1">
            <a:spLocks noGrp="1"/>
          </p:cNvSpPr>
          <p:nvPr>
            <p:ph type="subTitle" idx="1"/>
          </p:nvPr>
        </p:nvSpPr>
        <p:spPr>
          <a:xfrm>
            <a:off x="2694600" y="4502833"/>
            <a:ext cx="2539200" cy="32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604" name="Google Shape;1604;p18"/>
          <p:cNvSpPr txBox="1">
            <a:spLocks noGrp="1"/>
          </p:cNvSpPr>
          <p:nvPr>
            <p:ph type="subTitle" idx="2"/>
          </p:nvPr>
        </p:nvSpPr>
        <p:spPr>
          <a:xfrm>
            <a:off x="6958200" y="4502833"/>
            <a:ext cx="2539200" cy="32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605" name="Google Shape;1605;p18"/>
          <p:cNvSpPr txBox="1">
            <a:spLocks noGrp="1"/>
          </p:cNvSpPr>
          <p:nvPr>
            <p:ph type="subTitle" idx="3"/>
          </p:nvPr>
        </p:nvSpPr>
        <p:spPr>
          <a:xfrm>
            <a:off x="2247000" y="4999333"/>
            <a:ext cx="3434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06" name="Google Shape;1606;p18"/>
          <p:cNvSpPr txBox="1">
            <a:spLocks noGrp="1"/>
          </p:cNvSpPr>
          <p:nvPr>
            <p:ph type="subTitle" idx="4"/>
          </p:nvPr>
        </p:nvSpPr>
        <p:spPr>
          <a:xfrm>
            <a:off x="6510600" y="4999333"/>
            <a:ext cx="3434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07" name="Google Shape;1607;p18"/>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8" name="Google Shape;1608;p18"/>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9" name="Google Shape;1609;p18"/>
          <p:cNvSpPr/>
          <p:nvPr/>
        </p:nvSpPr>
        <p:spPr>
          <a:xfrm>
            <a:off x="-19249"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1610" name="Google Shape;1610;p18"/>
          <p:cNvGrpSpPr/>
          <p:nvPr/>
        </p:nvGrpSpPr>
        <p:grpSpPr>
          <a:xfrm>
            <a:off x="3915393" y="-439395"/>
            <a:ext cx="3912311" cy="944411"/>
            <a:chOff x="2375925" y="3297600"/>
            <a:chExt cx="735950" cy="177650"/>
          </a:xfrm>
        </p:grpSpPr>
        <p:sp>
          <p:nvSpPr>
            <p:cNvPr id="1611" name="Google Shape;1611;p18"/>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2" name="Google Shape;1612;p18"/>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3" name="Google Shape;1613;p18"/>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4" name="Google Shape;1614;p18"/>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5" name="Google Shape;1615;p18"/>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6" name="Google Shape;1616;p18"/>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17" name="Google Shape;1617;p18"/>
          <p:cNvGrpSpPr/>
          <p:nvPr/>
        </p:nvGrpSpPr>
        <p:grpSpPr>
          <a:xfrm>
            <a:off x="11615431" y="1715367"/>
            <a:ext cx="1749779" cy="4429535"/>
            <a:chOff x="-221497" y="1179358"/>
            <a:chExt cx="1179732" cy="2866889"/>
          </a:xfrm>
        </p:grpSpPr>
        <p:grpSp>
          <p:nvGrpSpPr>
            <p:cNvPr id="1618" name="Google Shape;1618;p18"/>
            <p:cNvGrpSpPr/>
            <p:nvPr/>
          </p:nvGrpSpPr>
          <p:grpSpPr>
            <a:xfrm>
              <a:off x="-221497" y="1179358"/>
              <a:ext cx="1179732" cy="2866889"/>
              <a:chOff x="-221497" y="1179358"/>
              <a:chExt cx="1179732" cy="2866889"/>
            </a:xfrm>
          </p:grpSpPr>
          <p:grpSp>
            <p:nvGrpSpPr>
              <p:cNvPr id="1619" name="Google Shape;1619;p18"/>
              <p:cNvGrpSpPr/>
              <p:nvPr/>
            </p:nvGrpSpPr>
            <p:grpSpPr>
              <a:xfrm>
                <a:off x="-221497" y="1179358"/>
                <a:ext cx="1179732" cy="2866889"/>
                <a:chOff x="-221497" y="1179358"/>
                <a:chExt cx="1179732" cy="2866889"/>
              </a:xfrm>
            </p:grpSpPr>
            <p:sp>
              <p:nvSpPr>
                <p:cNvPr id="1620" name="Google Shape;1620;p18"/>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1" name="Google Shape;1621;p18"/>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2" name="Google Shape;1622;p18"/>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3" name="Google Shape;1623;p18"/>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4" name="Google Shape;1624;p18"/>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5" name="Google Shape;1625;p18"/>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6" name="Google Shape;1626;p18"/>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7" name="Google Shape;1627;p18"/>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628" name="Google Shape;1628;p18"/>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29" name="Google Shape;1629;p18"/>
            <p:cNvGrpSpPr/>
            <p:nvPr/>
          </p:nvGrpSpPr>
          <p:grpSpPr>
            <a:xfrm>
              <a:off x="-93016" y="3230957"/>
              <a:ext cx="501676" cy="471172"/>
              <a:chOff x="-93016" y="3230957"/>
              <a:chExt cx="501676" cy="471172"/>
            </a:xfrm>
          </p:grpSpPr>
          <p:sp>
            <p:nvSpPr>
              <p:cNvPr id="1630" name="Google Shape;1630;p18"/>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1" name="Google Shape;1631;p18"/>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2" name="Google Shape;1632;p18"/>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3" name="Google Shape;1633;p18"/>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34" name="Google Shape;1634;p18"/>
            <p:cNvGrpSpPr/>
            <p:nvPr/>
          </p:nvGrpSpPr>
          <p:grpSpPr>
            <a:xfrm>
              <a:off x="-84300" y="2373940"/>
              <a:ext cx="506786" cy="503866"/>
              <a:chOff x="-84300" y="1516940"/>
              <a:chExt cx="506786" cy="503866"/>
            </a:xfrm>
          </p:grpSpPr>
          <p:sp>
            <p:nvSpPr>
              <p:cNvPr id="1635" name="Google Shape;1635;p18"/>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6" name="Google Shape;1636;p18"/>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7" name="Google Shape;1637;p18"/>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8" name="Google Shape;1638;p18"/>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39" name="Google Shape;1639;p18"/>
              <p:cNvGrpSpPr/>
              <p:nvPr/>
            </p:nvGrpSpPr>
            <p:grpSpPr>
              <a:xfrm>
                <a:off x="-84300" y="1516940"/>
                <a:ext cx="130702" cy="503866"/>
                <a:chOff x="-84300" y="1516940"/>
                <a:chExt cx="130702" cy="503866"/>
              </a:xfrm>
            </p:grpSpPr>
            <p:sp>
              <p:nvSpPr>
                <p:cNvPr id="1640" name="Google Shape;1640;p18"/>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1" name="Google Shape;1641;p18"/>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642" name="Google Shape;1642;p18"/>
            <p:cNvGrpSpPr/>
            <p:nvPr/>
          </p:nvGrpSpPr>
          <p:grpSpPr>
            <a:xfrm>
              <a:off x="-93016" y="1549632"/>
              <a:ext cx="501676" cy="471172"/>
              <a:chOff x="-93016" y="3230957"/>
              <a:chExt cx="501676" cy="471172"/>
            </a:xfrm>
          </p:grpSpPr>
          <p:sp>
            <p:nvSpPr>
              <p:cNvPr id="1643" name="Google Shape;1643;p18"/>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4" name="Google Shape;1644;p18"/>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5" name="Google Shape;1645;p18"/>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6" name="Google Shape;1646;p18"/>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647" name="Google Shape;1647;p18"/>
          <p:cNvGrpSpPr/>
          <p:nvPr/>
        </p:nvGrpSpPr>
        <p:grpSpPr>
          <a:xfrm>
            <a:off x="267001" y="5101405"/>
            <a:ext cx="1439101" cy="1238049"/>
            <a:chOff x="717241" y="3868426"/>
            <a:chExt cx="1024515" cy="881299"/>
          </a:xfrm>
        </p:grpSpPr>
        <p:sp>
          <p:nvSpPr>
            <p:cNvPr id="1648" name="Google Shape;1648;p18"/>
            <p:cNvSpPr/>
            <p:nvPr/>
          </p:nvSpPr>
          <p:spPr>
            <a:xfrm>
              <a:off x="717250" y="4648925"/>
              <a:ext cx="1024500" cy="1008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49" name="Google Shape;1649;p18"/>
            <p:cNvGrpSpPr/>
            <p:nvPr/>
          </p:nvGrpSpPr>
          <p:grpSpPr>
            <a:xfrm rot="-120611">
              <a:off x="731136" y="3885658"/>
              <a:ext cx="996726" cy="809720"/>
              <a:chOff x="7760931" y="2997007"/>
              <a:chExt cx="1235411" cy="1003624"/>
            </a:xfrm>
          </p:grpSpPr>
          <p:sp>
            <p:nvSpPr>
              <p:cNvPr id="1650" name="Google Shape;1650;p18"/>
              <p:cNvSpPr/>
              <p:nvPr/>
            </p:nvSpPr>
            <p:spPr>
              <a:xfrm>
                <a:off x="7765913" y="3161537"/>
                <a:ext cx="1230429" cy="839093"/>
              </a:xfrm>
              <a:custGeom>
                <a:avLst/>
                <a:gdLst/>
                <a:ahLst/>
                <a:cxnLst/>
                <a:rect l="l" t="t" r="r" b="b"/>
                <a:pathLst>
                  <a:path w="9879" h="6737" extrusionOk="0">
                    <a:moveTo>
                      <a:pt x="8703" y="1"/>
                    </a:moveTo>
                    <a:lnTo>
                      <a:pt x="1585" y="106"/>
                    </a:lnTo>
                    <a:cubicBezTo>
                      <a:pt x="1577" y="106"/>
                      <a:pt x="1569" y="106"/>
                      <a:pt x="1560" y="106"/>
                    </a:cubicBezTo>
                    <a:cubicBezTo>
                      <a:pt x="1004" y="106"/>
                      <a:pt x="555" y="550"/>
                      <a:pt x="542" y="1110"/>
                    </a:cubicBezTo>
                    <a:lnTo>
                      <a:pt x="13" y="5178"/>
                    </a:lnTo>
                    <a:cubicBezTo>
                      <a:pt x="0" y="5746"/>
                      <a:pt x="819" y="6512"/>
                      <a:pt x="1400" y="6525"/>
                    </a:cubicBezTo>
                    <a:lnTo>
                      <a:pt x="8664" y="6736"/>
                    </a:lnTo>
                    <a:cubicBezTo>
                      <a:pt x="8672" y="6736"/>
                      <a:pt x="8680" y="6736"/>
                      <a:pt x="8688" y="6736"/>
                    </a:cubicBezTo>
                    <a:cubicBezTo>
                      <a:pt x="9245" y="6736"/>
                      <a:pt x="9707" y="6292"/>
                      <a:pt x="9720" y="5732"/>
                    </a:cubicBezTo>
                    <a:lnTo>
                      <a:pt x="9865" y="1374"/>
                    </a:lnTo>
                    <a:cubicBezTo>
                      <a:pt x="9879" y="806"/>
                      <a:pt x="9271" y="14"/>
                      <a:pt x="870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1" name="Google Shape;1651;p18"/>
              <p:cNvSpPr/>
              <p:nvPr/>
            </p:nvSpPr>
            <p:spPr>
              <a:xfrm>
                <a:off x="7760931" y="3125418"/>
                <a:ext cx="1184471" cy="825891"/>
              </a:xfrm>
              <a:custGeom>
                <a:avLst/>
                <a:gdLst/>
                <a:ahLst/>
                <a:cxnLst/>
                <a:rect l="l" t="t" r="r" b="b"/>
                <a:pathLst>
                  <a:path w="9510" h="6631" extrusionOk="0">
                    <a:moveTo>
                      <a:pt x="1191" y="0"/>
                    </a:moveTo>
                    <a:cubicBezTo>
                      <a:pt x="634" y="0"/>
                      <a:pt x="185" y="444"/>
                      <a:pt x="172" y="1004"/>
                    </a:cubicBezTo>
                    <a:lnTo>
                      <a:pt x="14" y="5362"/>
                    </a:lnTo>
                    <a:cubicBezTo>
                      <a:pt x="0" y="5930"/>
                      <a:pt x="449" y="6392"/>
                      <a:pt x="1031" y="6405"/>
                    </a:cubicBezTo>
                    <a:lnTo>
                      <a:pt x="8294" y="6630"/>
                    </a:lnTo>
                    <a:cubicBezTo>
                      <a:pt x="8302" y="6630"/>
                      <a:pt x="8310" y="6630"/>
                      <a:pt x="8319" y="6630"/>
                    </a:cubicBezTo>
                    <a:cubicBezTo>
                      <a:pt x="8875" y="6630"/>
                      <a:pt x="9324" y="6186"/>
                      <a:pt x="9337" y="5626"/>
                    </a:cubicBezTo>
                    <a:lnTo>
                      <a:pt x="9496" y="1268"/>
                    </a:lnTo>
                    <a:cubicBezTo>
                      <a:pt x="9509" y="700"/>
                      <a:pt x="9060" y="225"/>
                      <a:pt x="8479" y="212"/>
                    </a:cubicBezTo>
                    <a:lnTo>
                      <a:pt x="1215" y="0"/>
                    </a:lnTo>
                    <a:cubicBezTo>
                      <a:pt x="1207" y="0"/>
                      <a:pt x="1199" y="0"/>
                      <a:pt x="119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2" name="Google Shape;1652;p18"/>
              <p:cNvSpPr/>
              <p:nvPr/>
            </p:nvSpPr>
            <p:spPr>
              <a:xfrm>
                <a:off x="7775753" y="3125418"/>
                <a:ext cx="1169649" cy="516758"/>
              </a:xfrm>
              <a:custGeom>
                <a:avLst/>
                <a:gdLst/>
                <a:ahLst/>
                <a:cxnLst/>
                <a:rect l="l" t="t" r="r" b="b"/>
                <a:pathLst>
                  <a:path w="9391" h="4149" extrusionOk="0">
                    <a:moveTo>
                      <a:pt x="1090" y="0"/>
                    </a:moveTo>
                    <a:cubicBezTo>
                      <a:pt x="530" y="0"/>
                      <a:pt x="53" y="550"/>
                      <a:pt x="40" y="1255"/>
                    </a:cubicBezTo>
                    <a:lnTo>
                      <a:pt x="14" y="2615"/>
                    </a:lnTo>
                    <a:cubicBezTo>
                      <a:pt x="0" y="3328"/>
                      <a:pt x="436" y="3909"/>
                      <a:pt x="1017" y="3923"/>
                    </a:cubicBezTo>
                    <a:lnTo>
                      <a:pt x="8281" y="4147"/>
                    </a:lnTo>
                    <a:cubicBezTo>
                      <a:pt x="8294" y="4148"/>
                      <a:pt x="8306" y="4148"/>
                      <a:pt x="8319" y="4148"/>
                    </a:cubicBezTo>
                    <a:cubicBezTo>
                      <a:pt x="8870" y="4148"/>
                      <a:pt x="9324" y="3590"/>
                      <a:pt x="9337" y="2893"/>
                    </a:cubicBezTo>
                    <a:lnTo>
                      <a:pt x="9364" y="1532"/>
                    </a:lnTo>
                    <a:cubicBezTo>
                      <a:pt x="9390" y="819"/>
                      <a:pt x="8941" y="238"/>
                      <a:pt x="8373" y="225"/>
                    </a:cubicBezTo>
                    <a:lnTo>
                      <a:pt x="1110" y="0"/>
                    </a:lnTo>
                    <a:cubicBezTo>
                      <a:pt x="1103" y="0"/>
                      <a:pt x="1096" y="0"/>
                      <a:pt x="109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3" name="Google Shape;1653;p18"/>
              <p:cNvSpPr/>
              <p:nvPr/>
            </p:nvSpPr>
            <p:spPr>
              <a:xfrm>
                <a:off x="8201714" y="2997007"/>
                <a:ext cx="350484" cy="176238"/>
              </a:xfrm>
              <a:custGeom>
                <a:avLst/>
                <a:gdLst/>
                <a:ahLst/>
                <a:cxnLst/>
                <a:rect l="l" t="t" r="r" b="b"/>
                <a:pathLst>
                  <a:path w="2814" h="1415" extrusionOk="0">
                    <a:moveTo>
                      <a:pt x="1403" y="1"/>
                    </a:moveTo>
                    <a:cubicBezTo>
                      <a:pt x="635" y="1"/>
                      <a:pt x="14" y="617"/>
                      <a:pt x="1" y="1388"/>
                    </a:cubicBezTo>
                    <a:lnTo>
                      <a:pt x="582" y="1414"/>
                    </a:lnTo>
                    <a:cubicBezTo>
                      <a:pt x="569" y="960"/>
                      <a:pt x="939" y="582"/>
                      <a:pt x="1391" y="582"/>
                    </a:cubicBezTo>
                    <a:cubicBezTo>
                      <a:pt x="1398" y="582"/>
                      <a:pt x="1406" y="582"/>
                      <a:pt x="1414" y="582"/>
                    </a:cubicBezTo>
                    <a:cubicBezTo>
                      <a:pt x="1876" y="582"/>
                      <a:pt x="2246" y="965"/>
                      <a:pt x="2246" y="1414"/>
                    </a:cubicBezTo>
                    <a:lnTo>
                      <a:pt x="2814" y="1414"/>
                    </a:lnTo>
                    <a:cubicBezTo>
                      <a:pt x="2814" y="648"/>
                      <a:pt x="2193" y="14"/>
                      <a:pt x="1427" y="1"/>
                    </a:cubicBezTo>
                    <a:cubicBezTo>
                      <a:pt x="1419" y="1"/>
                      <a:pt x="1411" y="1"/>
                      <a:pt x="1403"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4" name="Google Shape;1654;p18"/>
              <p:cNvSpPr/>
              <p:nvPr/>
            </p:nvSpPr>
            <p:spPr>
              <a:xfrm>
                <a:off x="8226375" y="3319218"/>
                <a:ext cx="309382" cy="120440"/>
              </a:xfrm>
              <a:custGeom>
                <a:avLst/>
                <a:gdLst/>
                <a:ahLst/>
                <a:cxnLst/>
                <a:rect l="l" t="t" r="r" b="b"/>
                <a:pathLst>
                  <a:path w="2484" h="967" extrusionOk="0">
                    <a:moveTo>
                      <a:pt x="288" y="1"/>
                    </a:moveTo>
                    <a:cubicBezTo>
                      <a:pt x="136" y="1"/>
                      <a:pt x="14" y="64"/>
                      <a:pt x="14" y="161"/>
                    </a:cubicBezTo>
                    <a:lnTo>
                      <a:pt x="1" y="716"/>
                    </a:lnTo>
                    <a:cubicBezTo>
                      <a:pt x="1" y="821"/>
                      <a:pt x="133" y="901"/>
                      <a:pt x="305" y="901"/>
                    </a:cubicBezTo>
                    <a:lnTo>
                      <a:pt x="2154" y="967"/>
                    </a:lnTo>
                    <a:cubicBezTo>
                      <a:pt x="2325" y="967"/>
                      <a:pt x="2457" y="888"/>
                      <a:pt x="2471" y="795"/>
                    </a:cubicBezTo>
                    <a:lnTo>
                      <a:pt x="2484" y="240"/>
                    </a:lnTo>
                    <a:cubicBezTo>
                      <a:pt x="2484" y="148"/>
                      <a:pt x="2352" y="55"/>
                      <a:pt x="2180" y="55"/>
                    </a:cubicBezTo>
                    <a:lnTo>
                      <a:pt x="331" y="3"/>
                    </a:lnTo>
                    <a:cubicBezTo>
                      <a:pt x="316" y="2"/>
                      <a:pt x="302" y="1"/>
                      <a:pt x="288"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5" name="Google Shape;1655;p18"/>
              <p:cNvSpPr/>
              <p:nvPr/>
            </p:nvSpPr>
            <p:spPr>
              <a:xfrm>
                <a:off x="7936921" y="3122055"/>
                <a:ext cx="90548" cy="635080"/>
              </a:xfrm>
              <a:custGeom>
                <a:avLst/>
                <a:gdLst/>
                <a:ahLst/>
                <a:cxnLst/>
                <a:rect l="l" t="t" r="r" b="b"/>
                <a:pathLst>
                  <a:path w="727" h="5099" extrusionOk="0">
                    <a:moveTo>
                      <a:pt x="384" y="1"/>
                    </a:moveTo>
                    <a:cubicBezTo>
                      <a:pt x="251" y="1"/>
                      <a:pt x="146" y="107"/>
                      <a:pt x="146" y="239"/>
                    </a:cubicBezTo>
                    <a:lnTo>
                      <a:pt x="14" y="4861"/>
                    </a:lnTo>
                    <a:cubicBezTo>
                      <a:pt x="1" y="4980"/>
                      <a:pt x="106" y="5085"/>
                      <a:pt x="238" y="5099"/>
                    </a:cubicBezTo>
                    <a:lnTo>
                      <a:pt x="357" y="5099"/>
                    </a:lnTo>
                    <a:cubicBezTo>
                      <a:pt x="476" y="5099"/>
                      <a:pt x="582" y="4993"/>
                      <a:pt x="595" y="4861"/>
                    </a:cubicBezTo>
                    <a:lnTo>
                      <a:pt x="714" y="239"/>
                    </a:lnTo>
                    <a:cubicBezTo>
                      <a:pt x="727" y="120"/>
                      <a:pt x="621" y="14"/>
                      <a:pt x="489"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6" name="Google Shape;1656;p18"/>
              <p:cNvSpPr/>
              <p:nvPr/>
            </p:nvSpPr>
            <p:spPr>
              <a:xfrm>
                <a:off x="8739645" y="3143477"/>
                <a:ext cx="88929" cy="633586"/>
              </a:xfrm>
              <a:custGeom>
                <a:avLst/>
                <a:gdLst/>
                <a:ahLst/>
                <a:cxnLst/>
                <a:rect l="l" t="t" r="r" b="b"/>
                <a:pathLst>
                  <a:path w="714" h="5087" extrusionOk="0">
                    <a:moveTo>
                      <a:pt x="370" y="1"/>
                    </a:moveTo>
                    <a:cubicBezTo>
                      <a:pt x="238" y="1"/>
                      <a:pt x="132" y="93"/>
                      <a:pt x="132" y="225"/>
                    </a:cubicBezTo>
                    <a:lnTo>
                      <a:pt x="0" y="4847"/>
                    </a:lnTo>
                    <a:cubicBezTo>
                      <a:pt x="0" y="4979"/>
                      <a:pt x="93" y="5085"/>
                      <a:pt x="225" y="5085"/>
                    </a:cubicBezTo>
                    <a:lnTo>
                      <a:pt x="344" y="5085"/>
                    </a:lnTo>
                    <a:cubicBezTo>
                      <a:pt x="351" y="5086"/>
                      <a:pt x="359" y="5086"/>
                      <a:pt x="366" y="5086"/>
                    </a:cubicBezTo>
                    <a:cubicBezTo>
                      <a:pt x="487" y="5086"/>
                      <a:pt x="581" y="4985"/>
                      <a:pt x="581" y="4861"/>
                    </a:cubicBezTo>
                    <a:lnTo>
                      <a:pt x="714" y="238"/>
                    </a:lnTo>
                    <a:cubicBezTo>
                      <a:pt x="714" y="106"/>
                      <a:pt x="621" y="1"/>
                      <a:pt x="489"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7" name="Google Shape;1657;p18"/>
              <p:cNvSpPr/>
              <p:nvPr/>
            </p:nvSpPr>
            <p:spPr>
              <a:xfrm>
                <a:off x="7920480" y="3608796"/>
                <a:ext cx="123429" cy="39731"/>
              </a:xfrm>
              <a:custGeom>
                <a:avLst/>
                <a:gdLst/>
                <a:ahLst/>
                <a:cxnLst/>
                <a:rect l="l" t="t" r="r" b="b"/>
                <a:pathLst>
                  <a:path w="991" h="319" extrusionOk="0">
                    <a:moveTo>
                      <a:pt x="141" y="1"/>
                    </a:moveTo>
                    <a:cubicBezTo>
                      <a:pt x="68" y="1"/>
                      <a:pt x="0" y="74"/>
                      <a:pt x="0" y="147"/>
                    </a:cubicBezTo>
                    <a:cubicBezTo>
                      <a:pt x="0" y="227"/>
                      <a:pt x="67" y="306"/>
                      <a:pt x="159" y="306"/>
                    </a:cubicBezTo>
                    <a:lnTo>
                      <a:pt x="833" y="319"/>
                    </a:lnTo>
                    <a:cubicBezTo>
                      <a:pt x="925" y="319"/>
                      <a:pt x="991" y="253"/>
                      <a:pt x="991" y="160"/>
                    </a:cubicBezTo>
                    <a:cubicBezTo>
                      <a:pt x="991" y="81"/>
                      <a:pt x="925" y="15"/>
                      <a:pt x="846" y="15"/>
                    </a:cubicBezTo>
                    <a:lnTo>
                      <a:pt x="159" y="2"/>
                    </a:lnTo>
                    <a:cubicBezTo>
                      <a:pt x="153" y="1"/>
                      <a:pt x="147" y="1"/>
                      <a:pt x="14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8" name="Google Shape;1658;p18"/>
              <p:cNvSpPr/>
              <p:nvPr/>
            </p:nvSpPr>
            <p:spPr>
              <a:xfrm>
                <a:off x="8714984" y="3640183"/>
                <a:ext cx="123429" cy="39607"/>
              </a:xfrm>
              <a:custGeom>
                <a:avLst/>
                <a:gdLst/>
                <a:ahLst/>
                <a:cxnLst/>
                <a:rect l="l" t="t" r="r" b="b"/>
                <a:pathLst>
                  <a:path w="991" h="318" extrusionOk="0">
                    <a:moveTo>
                      <a:pt x="159" y="1"/>
                    </a:moveTo>
                    <a:cubicBezTo>
                      <a:pt x="66" y="1"/>
                      <a:pt x="0" y="67"/>
                      <a:pt x="0" y="146"/>
                    </a:cubicBezTo>
                    <a:cubicBezTo>
                      <a:pt x="0" y="225"/>
                      <a:pt x="66" y="305"/>
                      <a:pt x="146" y="305"/>
                    </a:cubicBezTo>
                    <a:lnTo>
                      <a:pt x="832" y="318"/>
                    </a:lnTo>
                    <a:cubicBezTo>
                      <a:pt x="925" y="318"/>
                      <a:pt x="991" y="252"/>
                      <a:pt x="991" y="173"/>
                    </a:cubicBezTo>
                    <a:cubicBezTo>
                      <a:pt x="991" y="80"/>
                      <a:pt x="925" y="14"/>
                      <a:pt x="845" y="14"/>
                    </a:cubicBezTo>
                    <a:lnTo>
                      <a:pt x="159"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9" name="Google Shape;1659;p18"/>
              <p:cNvSpPr/>
              <p:nvPr/>
            </p:nvSpPr>
            <p:spPr>
              <a:xfrm>
                <a:off x="8303720" y="3556236"/>
                <a:ext cx="174495" cy="146720"/>
              </a:xfrm>
              <a:custGeom>
                <a:avLst/>
                <a:gdLst/>
                <a:ahLst/>
                <a:cxnLst/>
                <a:rect l="l" t="t" r="r" b="b"/>
                <a:pathLst>
                  <a:path w="1401" h="1178" extrusionOk="0">
                    <a:moveTo>
                      <a:pt x="412" y="1"/>
                    </a:moveTo>
                    <a:cubicBezTo>
                      <a:pt x="199" y="1"/>
                      <a:pt x="27" y="168"/>
                      <a:pt x="14" y="371"/>
                    </a:cubicBezTo>
                    <a:lnTo>
                      <a:pt x="1" y="741"/>
                    </a:lnTo>
                    <a:cubicBezTo>
                      <a:pt x="1" y="952"/>
                      <a:pt x="159" y="1137"/>
                      <a:pt x="384" y="1150"/>
                    </a:cubicBezTo>
                    <a:lnTo>
                      <a:pt x="965" y="1177"/>
                    </a:lnTo>
                    <a:cubicBezTo>
                      <a:pt x="972" y="1177"/>
                      <a:pt x="980" y="1177"/>
                      <a:pt x="988" y="1177"/>
                    </a:cubicBezTo>
                    <a:cubicBezTo>
                      <a:pt x="1189" y="1177"/>
                      <a:pt x="1361" y="1010"/>
                      <a:pt x="1374" y="794"/>
                    </a:cubicBezTo>
                    <a:lnTo>
                      <a:pt x="1387" y="424"/>
                    </a:lnTo>
                    <a:cubicBezTo>
                      <a:pt x="1401" y="213"/>
                      <a:pt x="1229" y="28"/>
                      <a:pt x="1004" y="15"/>
                    </a:cubicBezTo>
                    <a:lnTo>
                      <a:pt x="436" y="1"/>
                    </a:lnTo>
                    <a:cubicBezTo>
                      <a:pt x="428" y="1"/>
                      <a:pt x="420" y="1"/>
                      <a:pt x="41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1660" name="Google Shape;1660;p18"/>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04250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661"/>
        <p:cNvGrpSpPr/>
        <p:nvPr/>
      </p:nvGrpSpPr>
      <p:grpSpPr>
        <a:xfrm>
          <a:off x="0" y="0"/>
          <a:ext cx="0" cy="0"/>
          <a:chOff x="0" y="0"/>
          <a:chExt cx="0" cy="0"/>
        </a:xfrm>
      </p:grpSpPr>
      <p:sp>
        <p:nvSpPr>
          <p:cNvPr id="1662" name="Google Shape;1662;p19"/>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3" name="Google Shape;1663;p19"/>
          <p:cNvSpPr txBox="1">
            <a:spLocks noGrp="1"/>
          </p:cNvSpPr>
          <p:nvPr>
            <p:ph type="subTitle" idx="1"/>
          </p:nvPr>
        </p:nvSpPr>
        <p:spPr>
          <a:xfrm>
            <a:off x="1309500" y="3912333"/>
            <a:ext cx="2416400" cy="3300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664" name="Google Shape;1664;p19"/>
          <p:cNvSpPr txBox="1">
            <a:spLocks noGrp="1"/>
          </p:cNvSpPr>
          <p:nvPr>
            <p:ph type="subTitle" idx="2"/>
          </p:nvPr>
        </p:nvSpPr>
        <p:spPr>
          <a:xfrm>
            <a:off x="960100" y="4507571"/>
            <a:ext cx="3115200" cy="8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5" name="Google Shape;1665;p19"/>
          <p:cNvSpPr txBox="1">
            <a:spLocks noGrp="1"/>
          </p:cNvSpPr>
          <p:nvPr>
            <p:ph type="subTitle" idx="3"/>
          </p:nvPr>
        </p:nvSpPr>
        <p:spPr>
          <a:xfrm>
            <a:off x="4538400" y="4507571"/>
            <a:ext cx="3115200" cy="8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6" name="Google Shape;1666;p19"/>
          <p:cNvSpPr txBox="1">
            <a:spLocks noGrp="1"/>
          </p:cNvSpPr>
          <p:nvPr>
            <p:ph type="subTitle" idx="4"/>
          </p:nvPr>
        </p:nvSpPr>
        <p:spPr>
          <a:xfrm>
            <a:off x="8116900" y="4507571"/>
            <a:ext cx="3115200" cy="8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7" name="Google Shape;1667;p19"/>
          <p:cNvSpPr txBox="1">
            <a:spLocks noGrp="1"/>
          </p:cNvSpPr>
          <p:nvPr>
            <p:ph type="subTitle" idx="5"/>
          </p:nvPr>
        </p:nvSpPr>
        <p:spPr>
          <a:xfrm>
            <a:off x="4887900" y="3912333"/>
            <a:ext cx="2416400" cy="3300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668" name="Google Shape;1668;p19"/>
          <p:cNvSpPr txBox="1">
            <a:spLocks noGrp="1"/>
          </p:cNvSpPr>
          <p:nvPr>
            <p:ph type="subTitle" idx="6"/>
          </p:nvPr>
        </p:nvSpPr>
        <p:spPr>
          <a:xfrm>
            <a:off x="8466300" y="3912333"/>
            <a:ext cx="2416400" cy="3300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669" name="Google Shape;1669;p19"/>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0" name="Google Shape;1670;p19"/>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1671" name="Google Shape;1671;p19"/>
          <p:cNvGrpSpPr/>
          <p:nvPr/>
        </p:nvGrpSpPr>
        <p:grpSpPr>
          <a:xfrm>
            <a:off x="3915393" y="-439395"/>
            <a:ext cx="3912311" cy="944411"/>
            <a:chOff x="2375925" y="3297600"/>
            <a:chExt cx="735950" cy="177650"/>
          </a:xfrm>
        </p:grpSpPr>
        <p:sp>
          <p:nvSpPr>
            <p:cNvPr id="1672" name="Google Shape;1672;p1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3" name="Google Shape;1673;p1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4" name="Google Shape;1674;p1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5" name="Google Shape;1675;p1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6" name="Google Shape;1676;p1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7" name="Google Shape;1677;p1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78" name="Google Shape;1678;p19"/>
          <p:cNvGrpSpPr/>
          <p:nvPr/>
        </p:nvGrpSpPr>
        <p:grpSpPr>
          <a:xfrm>
            <a:off x="549421" y="6220270"/>
            <a:ext cx="410684" cy="311561"/>
            <a:chOff x="745065" y="4677252"/>
            <a:chExt cx="308013" cy="233671"/>
          </a:xfrm>
        </p:grpSpPr>
        <p:sp>
          <p:nvSpPr>
            <p:cNvPr id="1679" name="Google Shape;1679;p19"/>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80" name="Google Shape;1680;p19"/>
            <p:cNvGrpSpPr/>
            <p:nvPr/>
          </p:nvGrpSpPr>
          <p:grpSpPr>
            <a:xfrm>
              <a:off x="745065" y="4677252"/>
              <a:ext cx="244411" cy="233671"/>
              <a:chOff x="745065" y="4677252"/>
              <a:chExt cx="244411" cy="233671"/>
            </a:xfrm>
          </p:grpSpPr>
          <p:sp>
            <p:nvSpPr>
              <p:cNvPr id="1681" name="Google Shape;1681;p19"/>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2" name="Google Shape;1682;p19"/>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3" name="Google Shape;1683;p19"/>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4" name="Google Shape;1684;p19"/>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5" name="Google Shape;1685;p19"/>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6" name="Google Shape;1686;p19"/>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687" name="Google Shape;1687;p19"/>
          <p:cNvGrpSpPr/>
          <p:nvPr/>
        </p:nvGrpSpPr>
        <p:grpSpPr>
          <a:xfrm>
            <a:off x="10958333" y="5432147"/>
            <a:ext cx="989200" cy="939320"/>
            <a:chOff x="8218750" y="4074110"/>
            <a:chExt cx="741900" cy="704490"/>
          </a:xfrm>
        </p:grpSpPr>
        <p:sp>
          <p:nvSpPr>
            <p:cNvPr id="1688" name="Google Shape;1688;p19"/>
            <p:cNvSpPr/>
            <p:nvPr/>
          </p:nvSpPr>
          <p:spPr>
            <a:xfrm>
              <a:off x="8218750" y="4665200"/>
              <a:ext cx="7419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89" name="Google Shape;1689;p19"/>
            <p:cNvGrpSpPr/>
            <p:nvPr/>
          </p:nvGrpSpPr>
          <p:grpSpPr>
            <a:xfrm>
              <a:off x="8352385" y="4074110"/>
              <a:ext cx="474643" cy="655339"/>
              <a:chOff x="2305875" y="238125"/>
              <a:chExt cx="646300" cy="892225"/>
            </a:xfrm>
          </p:grpSpPr>
          <p:sp>
            <p:nvSpPr>
              <p:cNvPr id="1690" name="Google Shape;1690;p19"/>
              <p:cNvSpPr/>
              <p:nvPr/>
            </p:nvSpPr>
            <p:spPr>
              <a:xfrm>
                <a:off x="2896675" y="302025"/>
                <a:ext cx="55500" cy="125400"/>
              </a:xfrm>
              <a:custGeom>
                <a:avLst/>
                <a:gdLst/>
                <a:ahLst/>
                <a:cxnLst/>
                <a:rect l="l" t="t" r="r" b="b"/>
                <a:pathLst>
                  <a:path w="2220" h="5016" extrusionOk="0">
                    <a:moveTo>
                      <a:pt x="1" y="0"/>
                    </a:moveTo>
                    <a:lnTo>
                      <a:pt x="1" y="5016"/>
                    </a:lnTo>
                    <a:lnTo>
                      <a:pt x="1833" y="5016"/>
                    </a:lnTo>
                    <a:cubicBezTo>
                      <a:pt x="2026" y="5016"/>
                      <a:pt x="2219" y="4871"/>
                      <a:pt x="2219" y="4678"/>
                    </a:cubicBezTo>
                    <a:lnTo>
                      <a:pt x="2219" y="386"/>
                    </a:lnTo>
                    <a:cubicBezTo>
                      <a:pt x="2219" y="145"/>
                      <a:pt x="2074" y="0"/>
                      <a:pt x="1833"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1" name="Google Shape;1691;p19"/>
              <p:cNvSpPr/>
              <p:nvPr/>
            </p:nvSpPr>
            <p:spPr>
              <a:xfrm>
                <a:off x="2896675" y="524875"/>
                <a:ext cx="55500" cy="125600"/>
              </a:xfrm>
              <a:custGeom>
                <a:avLst/>
                <a:gdLst/>
                <a:ahLst/>
                <a:cxnLst/>
                <a:rect l="l" t="t" r="r" b="b"/>
                <a:pathLst>
                  <a:path w="2220" h="5024" extrusionOk="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2" name="Google Shape;1692;p19"/>
              <p:cNvSpPr/>
              <p:nvPr/>
            </p:nvSpPr>
            <p:spPr>
              <a:xfrm>
                <a:off x="2896675" y="446500"/>
                <a:ext cx="55500" cy="125625"/>
              </a:xfrm>
              <a:custGeom>
                <a:avLst/>
                <a:gdLst/>
                <a:ahLst/>
                <a:cxnLst/>
                <a:rect l="l" t="t" r="r" b="b"/>
                <a:pathLst>
                  <a:path w="2220" h="5025" extrusionOk="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3" name="Google Shape;1693;p19"/>
              <p:cNvSpPr/>
              <p:nvPr/>
            </p:nvSpPr>
            <p:spPr>
              <a:xfrm>
                <a:off x="2896675" y="880750"/>
                <a:ext cx="55500" cy="125425"/>
              </a:xfrm>
              <a:custGeom>
                <a:avLst/>
                <a:gdLst/>
                <a:ahLst/>
                <a:cxnLst/>
                <a:rect l="l" t="t" r="r" b="b"/>
                <a:pathLst>
                  <a:path w="2220" h="5017" extrusionOk="0">
                    <a:moveTo>
                      <a:pt x="1" y="0"/>
                    </a:moveTo>
                    <a:lnTo>
                      <a:pt x="1" y="5016"/>
                    </a:lnTo>
                    <a:lnTo>
                      <a:pt x="1833" y="5016"/>
                    </a:lnTo>
                    <a:cubicBezTo>
                      <a:pt x="2074" y="5016"/>
                      <a:pt x="2219" y="4823"/>
                      <a:pt x="2219" y="4630"/>
                    </a:cubicBezTo>
                    <a:lnTo>
                      <a:pt x="2219" y="338"/>
                    </a:lnTo>
                    <a:cubicBezTo>
                      <a:pt x="2219" y="145"/>
                      <a:pt x="2074" y="0"/>
                      <a:pt x="183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4" name="Google Shape;1694;p19"/>
              <p:cNvSpPr/>
              <p:nvPr/>
            </p:nvSpPr>
            <p:spPr>
              <a:xfrm>
                <a:off x="2896675" y="691450"/>
                <a:ext cx="55500" cy="125425"/>
              </a:xfrm>
              <a:custGeom>
                <a:avLst/>
                <a:gdLst/>
                <a:ahLst/>
                <a:cxnLst/>
                <a:rect l="l" t="t" r="r" b="b"/>
                <a:pathLst>
                  <a:path w="2220" h="5017" extrusionOk="0">
                    <a:moveTo>
                      <a:pt x="1" y="1"/>
                    </a:moveTo>
                    <a:lnTo>
                      <a:pt x="1" y="5016"/>
                    </a:lnTo>
                    <a:lnTo>
                      <a:pt x="1833" y="5016"/>
                    </a:lnTo>
                    <a:cubicBezTo>
                      <a:pt x="2074" y="5016"/>
                      <a:pt x="2219" y="4872"/>
                      <a:pt x="2219" y="4631"/>
                    </a:cubicBezTo>
                    <a:lnTo>
                      <a:pt x="2219" y="338"/>
                    </a:lnTo>
                    <a:cubicBezTo>
                      <a:pt x="2219" y="145"/>
                      <a:pt x="2074" y="1"/>
                      <a:pt x="1833"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5" name="Google Shape;1695;p19"/>
              <p:cNvSpPr/>
              <p:nvPr/>
            </p:nvSpPr>
            <p:spPr>
              <a:xfrm>
                <a:off x="2305875" y="238125"/>
                <a:ext cx="624575" cy="892225"/>
              </a:xfrm>
              <a:custGeom>
                <a:avLst/>
                <a:gdLst/>
                <a:ahLst/>
                <a:cxnLst/>
                <a:rect l="l" t="t" r="r" b="b"/>
                <a:pathLst>
                  <a:path w="24983" h="35689" extrusionOk="0">
                    <a:moveTo>
                      <a:pt x="1" y="0"/>
                    </a:moveTo>
                    <a:lnTo>
                      <a:pt x="1" y="35689"/>
                    </a:lnTo>
                    <a:lnTo>
                      <a:pt x="23633" y="35689"/>
                    </a:lnTo>
                    <a:cubicBezTo>
                      <a:pt x="24404" y="35689"/>
                      <a:pt x="24983" y="35062"/>
                      <a:pt x="24983" y="34338"/>
                    </a:cubicBezTo>
                    <a:lnTo>
                      <a:pt x="24983" y="1350"/>
                    </a:lnTo>
                    <a:cubicBezTo>
                      <a:pt x="24983" y="579"/>
                      <a:pt x="24404" y="0"/>
                      <a:pt x="2363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6" name="Google Shape;1696;p19"/>
              <p:cNvSpPr/>
              <p:nvPr/>
            </p:nvSpPr>
            <p:spPr>
              <a:xfrm>
                <a:off x="2387875" y="238125"/>
                <a:ext cx="50675" cy="891025"/>
              </a:xfrm>
              <a:custGeom>
                <a:avLst/>
                <a:gdLst/>
                <a:ahLst/>
                <a:cxnLst/>
                <a:rect l="l" t="t" r="r" b="b"/>
                <a:pathLst>
                  <a:path w="2027" h="35641" extrusionOk="0">
                    <a:moveTo>
                      <a:pt x="0" y="0"/>
                    </a:moveTo>
                    <a:lnTo>
                      <a:pt x="0" y="35640"/>
                    </a:lnTo>
                    <a:lnTo>
                      <a:pt x="2026" y="35640"/>
                    </a:lnTo>
                    <a:lnTo>
                      <a:pt x="20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7" name="Google Shape;1697;p19"/>
              <p:cNvSpPr/>
              <p:nvPr/>
            </p:nvSpPr>
            <p:spPr>
              <a:xfrm>
                <a:off x="2490350" y="375550"/>
                <a:ext cx="262875" cy="37425"/>
              </a:xfrm>
              <a:custGeom>
                <a:avLst/>
                <a:gdLst/>
                <a:ahLst/>
                <a:cxnLst/>
                <a:rect l="l" t="t" r="r" b="b"/>
                <a:pathLst>
                  <a:path w="10515" h="1497" extrusionOk="0">
                    <a:moveTo>
                      <a:pt x="1" y="1"/>
                    </a:moveTo>
                    <a:lnTo>
                      <a:pt x="1" y="1496"/>
                    </a:lnTo>
                    <a:lnTo>
                      <a:pt x="10514" y="1496"/>
                    </a:lnTo>
                    <a:lnTo>
                      <a:pt x="10514"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1698" name="Google Shape;1698;p19"/>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571221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983"/>
        <p:cNvGrpSpPr/>
        <p:nvPr/>
      </p:nvGrpSpPr>
      <p:grpSpPr>
        <a:xfrm>
          <a:off x="0" y="0"/>
          <a:ext cx="0" cy="0"/>
          <a:chOff x="0" y="0"/>
          <a:chExt cx="0" cy="0"/>
        </a:xfrm>
      </p:grpSpPr>
      <p:sp>
        <p:nvSpPr>
          <p:cNvPr id="1984" name="Google Shape;1984;p22"/>
          <p:cNvSpPr txBox="1">
            <a:spLocks noGrp="1"/>
          </p:cNvSpPr>
          <p:nvPr>
            <p:ph type="subTitle" idx="1"/>
          </p:nvPr>
        </p:nvSpPr>
        <p:spPr>
          <a:xfrm>
            <a:off x="1100133" y="2827033"/>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5" name="Google Shape;1985;p22"/>
          <p:cNvSpPr txBox="1">
            <a:spLocks noGrp="1"/>
          </p:cNvSpPr>
          <p:nvPr>
            <p:ph type="subTitle" idx="2"/>
          </p:nvPr>
        </p:nvSpPr>
        <p:spPr>
          <a:xfrm>
            <a:off x="4634000" y="2827033"/>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6" name="Google Shape;1986;p22"/>
          <p:cNvSpPr txBox="1">
            <a:spLocks noGrp="1"/>
          </p:cNvSpPr>
          <p:nvPr>
            <p:ph type="subTitle" idx="3"/>
          </p:nvPr>
        </p:nvSpPr>
        <p:spPr>
          <a:xfrm>
            <a:off x="8167867" y="2827033"/>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87" name="Google Shape;1987;p22"/>
          <p:cNvSpPr txBox="1">
            <a:spLocks noGrp="1"/>
          </p:cNvSpPr>
          <p:nvPr>
            <p:ph type="subTitle" idx="4"/>
          </p:nvPr>
        </p:nvSpPr>
        <p:spPr>
          <a:xfrm>
            <a:off x="1100133" y="5033200"/>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8" name="Google Shape;1988;p22"/>
          <p:cNvSpPr txBox="1">
            <a:spLocks noGrp="1"/>
          </p:cNvSpPr>
          <p:nvPr>
            <p:ph type="subTitle" idx="5"/>
          </p:nvPr>
        </p:nvSpPr>
        <p:spPr>
          <a:xfrm>
            <a:off x="8167867" y="5033200"/>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9" name="Google Shape;1989;p22"/>
          <p:cNvSpPr txBox="1">
            <a:spLocks noGrp="1"/>
          </p:cNvSpPr>
          <p:nvPr>
            <p:ph type="subTitle" idx="6"/>
          </p:nvPr>
        </p:nvSpPr>
        <p:spPr>
          <a:xfrm>
            <a:off x="1380333" y="2239900"/>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1990" name="Google Shape;1990;p22"/>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1" name="Google Shape;1991;p22"/>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2" name="Google Shape;1992;p22"/>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1993" name="Google Shape;1993;p22"/>
          <p:cNvGrpSpPr/>
          <p:nvPr/>
        </p:nvGrpSpPr>
        <p:grpSpPr>
          <a:xfrm>
            <a:off x="3915393" y="-439395"/>
            <a:ext cx="3912311" cy="944411"/>
            <a:chOff x="2375925" y="3297600"/>
            <a:chExt cx="735950" cy="177650"/>
          </a:xfrm>
        </p:grpSpPr>
        <p:sp>
          <p:nvSpPr>
            <p:cNvPr id="1994" name="Google Shape;1994;p2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5" name="Google Shape;1995;p2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6" name="Google Shape;1996;p2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7" name="Google Shape;1997;p2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8" name="Google Shape;1998;p2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9" name="Google Shape;1999;p2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00" name="Google Shape;2000;p22"/>
          <p:cNvGrpSpPr/>
          <p:nvPr/>
        </p:nvGrpSpPr>
        <p:grpSpPr>
          <a:xfrm>
            <a:off x="-237992" y="5585643"/>
            <a:ext cx="1035109" cy="960783"/>
            <a:chOff x="-102294" y="3884432"/>
            <a:chExt cx="776332" cy="720587"/>
          </a:xfrm>
        </p:grpSpPr>
        <p:sp>
          <p:nvSpPr>
            <p:cNvPr id="2001" name="Google Shape;2001;p22"/>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2" name="Google Shape;2002;p22"/>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3" name="Google Shape;2003;p22"/>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4" name="Google Shape;2004;p22"/>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5" name="Google Shape;2005;p22"/>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6" name="Google Shape;2006;p22"/>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7" name="Google Shape;2007;p22"/>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08" name="Google Shape;2008;p22"/>
          <p:cNvGrpSpPr/>
          <p:nvPr/>
        </p:nvGrpSpPr>
        <p:grpSpPr>
          <a:xfrm>
            <a:off x="11462294" y="3687388"/>
            <a:ext cx="1511255" cy="2457275"/>
            <a:chOff x="-668855" y="2961316"/>
            <a:chExt cx="1133441" cy="1842956"/>
          </a:xfrm>
        </p:grpSpPr>
        <p:sp>
          <p:nvSpPr>
            <p:cNvPr id="2009" name="Google Shape;2009;p22"/>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10" name="Google Shape;2010;p22"/>
            <p:cNvGrpSpPr/>
            <p:nvPr/>
          </p:nvGrpSpPr>
          <p:grpSpPr>
            <a:xfrm>
              <a:off x="-668855" y="2961316"/>
              <a:ext cx="1133441" cy="1830531"/>
              <a:chOff x="-668855" y="2961316"/>
              <a:chExt cx="1133441" cy="1830531"/>
            </a:xfrm>
          </p:grpSpPr>
          <p:sp>
            <p:nvSpPr>
              <p:cNvPr id="2011" name="Google Shape;2011;p22"/>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2" name="Google Shape;2012;p22"/>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13" name="Google Shape;2013;p22"/>
              <p:cNvGrpSpPr/>
              <p:nvPr/>
            </p:nvGrpSpPr>
            <p:grpSpPr>
              <a:xfrm>
                <a:off x="-668855" y="2961316"/>
                <a:ext cx="1133441" cy="1830531"/>
                <a:chOff x="4722745" y="2927241"/>
                <a:chExt cx="1133441" cy="1830531"/>
              </a:xfrm>
            </p:grpSpPr>
            <p:sp>
              <p:nvSpPr>
                <p:cNvPr id="2014" name="Google Shape;2014;p22"/>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5" name="Google Shape;2015;p22"/>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6" name="Google Shape;2016;p22"/>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7" name="Google Shape;2017;p22"/>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8" name="Google Shape;2018;p22"/>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9" name="Google Shape;2019;p22"/>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0" name="Google Shape;2020;p22"/>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1" name="Google Shape;2021;p22"/>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2" name="Google Shape;2022;p22"/>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3" name="Google Shape;2023;p22"/>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4" name="Google Shape;2024;p22"/>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5" name="Google Shape;2025;p22"/>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6" name="Google Shape;2026;p22"/>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7" name="Google Shape;2027;p22"/>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8" name="Google Shape;2028;p22"/>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029" name="Google Shape;2029;p22"/>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0" name="Google Shape;2030;p22"/>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1" name="Google Shape;2031;p22"/>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2" name="Google Shape;2032;p22"/>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3" name="Google Shape;2033;p22"/>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4" name="Google Shape;2034;p22"/>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2035" name="Google Shape;2035;p22"/>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36" name="Google Shape;2036;p22"/>
          <p:cNvSpPr txBox="1">
            <a:spLocks noGrp="1"/>
          </p:cNvSpPr>
          <p:nvPr>
            <p:ph type="subTitle" idx="7"/>
          </p:nvPr>
        </p:nvSpPr>
        <p:spPr>
          <a:xfrm>
            <a:off x="4914200" y="2239900"/>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2037" name="Google Shape;2037;p22"/>
          <p:cNvSpPr txBox="1">
            <a:spLocks noGrp="1"/>
          </p:cNvSpPr>
          <p:nvPr>
            <p:ph type="subTitle" idx="8"/>
          </p:nvPr>
        </p:nvSpPr>
        <p:spPr>
          <a:xfrm>
            <a:off x="8448067" y="2239900"/>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2038" name="Google Shape;2038;p22"/>
          <p:cNvSpPr txBox="1">
            <a:spLocks noGrp="1"/>
          </p:cNvSpPr>
          <p:nvPr>
            <p:ph type="subTitle" idx="9"/>
          </p:nvPr>
        </p:nvSpPr>
        <p:spPr>
          <a:xfrm>
            <a:off x="1380333" y="4440100"/>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2039" name="Google Shape;2039;p22"/>
          <p:cNvSpPr txBox="1">
            <a:spLocks noGrp="1"/>
          </p:cNvSpPr>
          <p:nvPr>
            <p:ph type="subTitle" idx="13"/>
          </p:nvPr>
        </p:nvSpPr>
        <p:spPr>
          <a:xfrm>
            <a:off x="4914200" y="4441467"/>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2040" name="Google Shape;2040;p22"/>
          <p:cNvSpPr txBox="1">
            <a:spLocks noGrp="1"/>
          </p:cNvSpPr>
          <p:nvPr>
            <p:ph type="subTitle" idx="14"/>
          </p:nvPr>
        </p:nvSpPr>
        <p:spPr>
          <a:xfrm>
            <a:off x="8448067" y="4440100"/>
            <a:ext cx="2363600" cy="432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24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3200" b="1">
                <a:solidFill>
                  <a:schemeClr val="lt2"/>
                </a:solidFill>
                <a:latin typeface="Balsamiq Sans"/>
                <a:ea typeface="Balsamiq Sans"/>
                <a:cs typeface="Balsamiq Sans"/>
                <a:sym typeface="Balsamiq Sans"/>
              </a:defRPr>
            </a:lvl9pPr>
          </a:lstStyle>
          <a:p>
            <a:endParaRPr/>
          </a:p>
        </p:txBody>
      </p:sp>
      <p:sp>
        <p:nvSpPr>
          <p:cNvPr id="2041" name="Google Shape;2041;p22"/>
          <p:cNvSpPr txBox="1">
            <a:spLocks noGrp="1"/>
          </p:cNvSpPr>
          <p:nvPr>
            <p:ph type="subTitle" idx="15"/>
          </p:nvPr>
        </p:nvSpPr>
        <p:spPr>
          <a:xfrm>
            <a:off x="4634000" y="5033200"/>
            <a:ext cx="2924000" cy="646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Tree>
    <p:extLst>
      <p:ext uri="{BB962C8B-B14F-4D97-AF65-F5344CB8AC3E}">
        <p14:creationId xmlns:p14="http://schemas.microsoft.com/office/powerpoint/2010/main" val="41334205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042"/>
        <p:cNvGrpSpPr/>
        <p:nvPr/>
      </p:nvGrpSpPr>
      <p:grpSpPr>
        <a:xfrm>
          <a:off x="0" y="0"/>
          <a:ext cx="0" cy="0"/>
          <a:chOff x="0" y="0"/>
          <a:chExt cx="0" cy="0"/>
        </a:xfrm>
      </p:grpSpPr>
      <p:sp>
        <p:nvSpPr>
          <p:cNvPr id="2043" name="Google Shape;2043;p23"/>
          <p:cNvSpPr txBox="1">
            <a:spLocks noGrp="1"/>
          </p:cNvSpPr>
          <p:nvPr>
            <p:ph type="title" hasCustomPrompt="1"/>
          </p:nvPr>
        </p:nvSpPr>
        <p:spPr>
          <a:xfrm>
            <a:off x="2752667" y="699900"/>
            <a:ext cx="66868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8266">
                <a:solidFill>
                  <a:schemeClr val="lt1"/>
                </a:solidFill>
              </a:defRPr>
            </a:lvl1pPr>
            <a:lvl2pPr lvl="1" algn="ctr" rtl="0">
              <a:spcBef>
                <a:spcPts val="0"/>
              </a:spcBef>
              <a:spcAft>
                <a:spcPts val="0"/>
              </a:spcAft>
              <a:buClr>
                <a:schemeClr val="dk2"/>
              </a:buClr>
              <a:buSzPts val="6200"/>
              <a:buNone/>
              <a:defRPr sz="8266">
                <a:solidFill>
                  <a:schemeClr val="dk2"/>
                </a:solidFill>
              </a:defRPr>
            </a:lvl2pPr>
            <a:lvl3pPr lvl="2" algn="ctr" rtl="0">
              <a:spcBef>
                <a:spcPts val="0"/>
              </a:spcBef>
              <a:spcAft>
                <a:spcPts val="0"/>
              </a:spcAft>
              <a:buClr>
                <a:schemeClr val="dk2"/>
              </a:buClr>
              <a:buSzPts val="6200"/>
              <a:buNone/>
              <a:defRPr sz="8266">
                <a:solidFill>
                  <a:schemeClr val="dk2"/>
                </a:solidFill>
              </a:defRPr>
            </a:lvl3pPr>
            <a:lvl4pPr lvl="3" algn="ctr" rtl="0">
              <a:spcBef>
                <a:spcPts val="0"/>
              </a:spcBef>
              <a:spcAft>
                <a:spcPts val="0"/>
              </a:spcAft>
              <a:buClr>
                <a:schemeClr val="dk2"/>
              </a:buClr>
              <a:buSzPts val="6200"/>
              <a:buNone/>
              <a:defRPr sz="8266">
                <a:solidFill>
                  <a:schemeClr val="dk2"/>
                </a:solidFill>
              </a:defRPr>
            </a:lvl4pPr>
            <a:lvl5pPr lvl="4" algn="ctr" rtl="0">
              <a:spcBef>
                <a:spcPts val="0"/>
              </a:spcBef>
              <a:spcAft>
                <a:spcPts val="0"/>
              </a:spcAft>
              <a:buClr>
                <a:schemeClr val="dk2"/>
              </a:buClr>
              <a:buSzPts val="6200"/>
              <a:buNone/>
              <a:defRPr sz="8266">
                <a:solidFill>
                  <a:schemeClr val="dk2"/>
                </a:solidFill>
              </a:defRPr>
            </a:lvl5pPr>
            <a:lvl6pPr lvl="5" algn="ctr" rtl="0">
              <a:spcBef>
                <a:spcPts val="0"/>
              </a:spcBef>
              <a:spcAft>
                <a:spcPts val="0"/>
              </a:spcAft>
              <a:buClr>
                <a:schemeClr val="dk2"/>
              </a:buClr>
              <a:buSzPts val="6200"/>
              <a:buNone/>
              <a:defRPr sz="8266">
                <a:solidFill>
                  <a:schemeClr val="dk2"/>
                </a:solidFill>
              </a:defRPr>
            </a:lvl6pPr>
            <a:lvl7pPr lvl="6" algn="ctr" rtl="0">
              <a:spcBef>
                <a:spcPts val="0"/>
              </a:spcBef>
              <a:spcAft>
                <a:spcPts val="0"/>
              </a:spcAft>
              <a:buClr>
                <a:schemeClr val="dk2"/>
              </a:buClr>
              <a:buSzPts val="6200"/>
              <a:buNone/>
              <a:defRPr sz="8266">
                <a:solidFill>
                  <a:schemeClr val="dk2"/>
                </a:solidFill>
              </a:defRPr>
            </a:lvl7pPr>
            <a:lvl8pPr lvl="7" algn="ctr" rtl="0">
              <a:spcBef>
                <a:spcPts val="0"/>
              </a:spcBef>
              <a:spcAft>
                <a:spcPts val="0"/>
              </a:spcAft>
              <a:buClr>
                <a:schemeClr val="dk2"/>
              </a:buClr>
              <a:buSzPts val="6200"/>
              <a:buNone/>
              <a:defRPr sz="8266">
                <a:solidFill>
                  <a:schemeClr val="dk2"/>
                </a:solidFill>
              </a:defRPr>
            </a:lvl8pPr>
            <a:lvl9pPr lvl="8" algn="ctr" rtl="0">
              <a:spcBef>
                <a:spcPts val="0"/>
              </a:spcBef>
              <a:spcAft>
                <a:spcPts val="0"/>
              </a:spcAft>
              <a:buClr>
                <a:schemeClr val="dk2"/>
              </a:buClr>
              <a:buSzPts val="6200"/>
              <a:buNone/>
              <a:defRPr sz="8266">
                <a:solidFill>
                  <a:schemeClr val="dk2"/>
                </a:solidFill>
              </a:defRPr>
            </a:lvl9pPr>
          </a:lstStyle>
          <a:p>
            <a:r>
              <a:t>xx%</a:t>
            </a:r>
          </a:p>
        </p:txBody>
      </p:sp>
      <p:sp>
        <p:nvSpPr>
          <p:cNvPr id="2044" name="Google Shape;2044;p23"/>
          <p:cNvSpPr txBox="1">
            <a:spLocks noGrp="1"/>
          </p:cNvSpPr>
          <p:nvPr>
            <p:ph type="subTitle" idx="1"/>
          </p:nvPr>
        </p:nvSpPr>
        <p:spPr>
          <a:xfrm>
            <a:off x="2752667" y="1905896"/>
            <a:ext cx="6686800" cy="26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5" name="Google Shape;2045;p23"/>
          <p:cNvSpPr txBox="1">
            <a:spLocks noGrp="1"/>
          </p:cNvSpPr>
          <p:nvPr>
            <p:ph type="title" idx="2" hasCustomPrompt="1"/>
          </p:nvPr>
        </p:nvSpPr>
        <p:spPr>
          <a:xfrm>
            <a:off x="2752667" y="2489019"/>
            <a:ext cx="66868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8266">
                <a:solidFill>
                  <a:schemeClr val="lt1"/>
                </a:solidFill>
              </a:defRPr>
            </a:lvl1pPr>
            <a:lvl2pPr lvl="1" algn="ctr" rtl="0">
              <a:spcBef>
                <a:spcPts val="0"/>
              </a:spcBef>
              <a:spcAft>
                <a:spcPts val="0"/>
              </a:spcAft>
              <a:buClr>
                <a:schemeClr val="dk2"/>
              </a:buClr>
              <a:buSzPts val="6200"/>
              <a:buNone/>
              <a:defRPr sz="8266">
                <a:solidFill>
                  <a:schemeClr val="dk2"/>
                </a:solidFill>
              </a:defRPr>
            </a:lvl2pPr>
            <a:lvl3pPr lvl="2" algn="ctr" rtl="0">
              <a:spcBef>
                <a:spcPts val="0"/>
              </a:spcBef>
              <a:spcAft>
                <a:spcPts val="0"/>
              </a:spcAft>
              <a:buClr>
                <a:schemeClr val="dk2"/>
              </a:buClr>
              <a:buSzPts val="6200"/>
              <a:buNone/>
              <a:defRPr sz="8266">
                <a:solidFill>
                  <a:schemeClr val="dk2"/>
                </a:solidFill>
              </a:defRPr>
            </a:lvl3pPr>
            <a:lvl4pPr lvl="3" algn="ctr" rtl="0">
              <a:spcBef>
                <a:spcPts val="0"/>
              </a:spcBef>
              <a:spcAft>
                <a:spcPts val="0"/>
              </a:spcAft>
              <a:buClr>
                <a:schemeClr val="dk2"/>
              </a:buClr>
              <a:buSzPts val="6200"/>
              <a:buNone/>
              <a:defRPr sz="8266">
                <a:solidFill>
                  <a:schemeClr val="dk2"/>
                </a:solidFill>
              </a:defRPr>
            </a:lvl4pPr>
            <a:lvl5pPr lvl="4" algn="ctr" rtl="0">
              <a:spcBef>
                <a:spcPts val="0"/>
              </a:spcBef>
              <a:spcAft>
                <a:spcPts val="0"/>
              </a:spcAft>
              <a:buClr>
                <a:schemeClr val="dk2"/>
              </a:buClr>
              <a:buSzPts val="6200"/>
              <a:buNone/>
              <a:defRPr sz="8266">
                <a:solidFill>
                  <a:schemeClr val="dk2"/>
                </a:solidFill>
              </a:defRPr>
            </a:lvl5pPr>
            <a:lvl6pPr lvl="5" algn="ctr" rtl="0">
              <a:spcBef>
                <a:spcPts val="0"/>
              </a:spcBef>
              <a:spcAft>
                <a:spcPts val="0"/>
              </a:spcAft>
              <a:buClr>
                <a:schemeClr val="dk2"/>
              </a:buClr>
              <a:buSzPts val="6200"/>
              <a:buNone/>
              <a:defRPr sz="8266">
                <a:solidFill>
                  <a:schemeClr val="dk2"/>
                </a:solidFill>
              </a:defRPr>
            </a:lvl6pPr>
            <a:lvl7pPr lvl="6" algn="ctr" rtl="0">
              <a:spcBef>
                <a:spcPts val="0"/>
              </a:spcBef>
              <a:spcAft>
                <a:spcPts val="0"/>
              </a:spcAft>
              <a:buClr>
                <a:schemeClr val="dk2"/>
              </a:buClr>
              <a:buSzPts val="6200"/>
              <a:buNone/>
              <a:defRPr sz="8266">
                <a:solidFill>
                  <a:schemeClr val="dk2"/>
                </a:solidFill>
              </a:defRPr>
            </a:lvl7pPr>
            <a:lvl8pPr lvl="7" algn="ctr" rtl="0">
              <a:spcBef>
                <a:spcPts val="0"/>
              </a:spcBef>
              <a:spcAft>
                <a:spcPts val="0"/>
              </a:spcAft>
              <a:buClr>
                <a:schemeClr val="dk2"/>
              </a:buClr>
              <a:buSzPts val="6200"/>
              <a:buNone/>
              <a:defRPr sz="8266">
                <a:solidFill>
                  <a:schemeClr val="dk2"/>
                </a:solidFill>
              </a:defRPr>
            </a:lvl8pPr>
            <a:lvl9pPr lvl="8" algn="ctr" rtl="0">
              <a:spcBef>
                <a:spcPts val="0"/>
              </a:spcBef>
              <a:spcAft>
                <a:spcPts val="0"/>
              </a:spcAft>
              <a:buClr>
                <a:schemeClr val="dk2"/>
              </a:buClr>
              <a:buSzPts val="6200"/>
              <a:buNone/>
              <a:defRPr sz="8266">
                <a:solidFill>
                  <a:schemeClr val="dk2"/>
                </a:solidFill>
              </a:defRPr>
            </a:lvl9pPr>
          </a:lstStyle>
          <a:p>
            <a:r>
              <a:t>xx%</a:t>
            </a:r>
          </a:p>
        </p:txBody>
      </p:sp>
      <p:sp>
        <p:nvSpPr>
          <p:cNvPr id="2046" name="Google Shape;2046;p23"/>
          <p:cNvSpPr txBox="1">
            <a:spLocks noGrp="1"/>
          </p:cNvSpPr>
          <p:nvPr>
            <p:ph type="subTitle" idx="3"/>
          </p:nvPr>
        </p:nvSpPr>
        <p:spPr>
          <a:xfrm>
            <a:off x="2752667" y="3694999"/>
            <a:ext cx="6686800" cy="26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7" name="Google Shape;2047;p23"/>
          <p:cNvSpPr txBox="1">
            <a:spLocks noGrp="1"/>
          </p:cNvSpPr>
          <p:nvPr>
            <p:ph type="title" idx="4" hasCustomPrompt="1"/>
          </p:nvPr>
        </p:nvSpPr>
        <p:spPr>
          <a:xfrm>
            <a:off x="2752667" y="4278137"/>
            <a:ext cx="66868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8266">
                <a:solidFill>
                  <a:schemeClr val="lt1"/>
                </a:solidFill>
              </a:defRPr>
            </a:lvl1pPr>
            <a:lvl2pPr lvl="1" algn="ctr" rtl="0">
              <a:spcBef>
                <a:spcPts val="0"/>
              </a:spcBef>
              <a:spcAft>
                <a:spcPts val="0"/>
              </a:spcAft>
              <a:buClr>
                <a:schemeClr val="dk2"/>
              </a:buClr>
              <a:buSzPts val="6200"/>
              <a:buNone/>
              <a:defRPr sz="8266">
                <a:solidFill>
                  <a:schemeClr val="dk2"/>
                </a:solidFill>
              </a:defRPr>
            </a:lvl2pPr>
            <a:lvl3pPr lvl="2" algn="ctr" rtl="0">
              <a:spcBef>
                <a:spcPts val="0"/>
              </a:spcBef>
              <a:spcAft>
                <a:spcPts val="0"/>
              </a:spcAft>
              <a:buClr>
                <a:schemeClr val="dk2"/>
              </a:buClr>
              <a:buSzPts val="6200"/>
              <a:buNone/>
              <a:defRPr sz="8266">
                <a:solidFill>
                  <a:schemeClr val="dk2"/>
                </a:solidFill>
              </a:defRPr>
            </a:lvl3pPr>
            <a:lvl4pPr lvl="3" algn="ctr" rtl="0">
              <a:spcBef>
                <a:spcPts val="0"/>
              </a:spcBef>
              <a:spcAft>
                <a:spcPts val="0"/>
              </a:spcAft>
              <a:buClr>
                <a:schemeClr val="dk2"/>
              </a:buClr>
              <a:buSzPts val="6200"/>
              <a:buNone/>
              <a:defRPr sz="8266">
                <a:solidFill>
                  <a:schemeClr val="dk2"/>
                </a:solidFill>
              </a:defRPr>
            </a:lvl4pPr>
            <a:lvl5pPr lvl="4" algn="ctr" rtl="0">
              <a:spcBef>
                <a:spcPts val="0"/>
              </a:spcBef>
              <a:spcAft>
                <a:spcPts val="0"/>
              </a:spcAft>
              <a:buClr>
                <a:schemeClr val="dk2"/>
              </a:buClr>
              <a:buSzPts val="6200"/>
              <a:buNone/>
              <a:defRPr sz="8266">
                <a:solidFill>
                  <a:schemeClr val="dk2"/>
                </a:solidFill>
              </a:defRPr>
            </a:lvl5pPr>
            <a:lvl6pPr lvl="5" algn="ctr" rtl="0">
              <a:spcBef>
                <a:spcPts val="0"/>
              </a:spcBef>
              <a:spcAft>
                <a:spcPts val="0"/>
              </a:spcAft>
              <a:buClr>
                <a:schemeClr val="dk2"/>
              </a:buClr>
              <a:buSzPts val="6200"/>
              <a:buNone/>
              <a:defRPr sz="8266">
                <a:solidFill>
                  <a:schemeClr val="dk2"/>
                </a:solidFill>
              </a:defRPr>
            </a:lvl6pPr>
            <a:lvl7pPr lvl="6" algn="ctr" rtl="0">
              <a:spcBef>
                <a:spcPts val="0"/>
              </a:spcBef>
              <a:spcAft>
                <a:spcPts val="0"/>
              </a:spcAft>
              <a:buClr>
                <a:schemeClr val="dk2"/>
              </a:buClr>
              <a:buSzPts val="6200"/>
              <a:buNone/>
              <a:defRPr sz="8266">
                <a:solidFill>
                  <a:schemeClr val="dk2"/>
                </a:solidFill>
              </a:defRPr>
            </a:lvl7pPr>
            <a:lvl8pPr lvl="7" algn="ctr" rtl="0">
              <a:spcBef>
                <a:spcPts val="0"/>
              </a:spcBef>
              <a:spcAft>
                <a:spcPts val="0"/>
              </a:spcAft>
              <a:buClr>
                <a:schemeClr val="dk2"/>
              </a:buClr>
              <a:buSzPts val="6200"/>
              <a:buNone/>
              <a:defRPr sz="8266">
                <a:solidFill>
                  <a:schemeClr val="dk2"/>
                </a:solidFill>
              </a:defRPr>
            </a:lvl8pPr>
            <a:lvl9pPr lvl="8" algn="ctr" rtl="0">
              <a:spcBef>
                <a:spcPts val="0"/>
              </a:spcBef>
              <a:spcAft>
                <a:spcPts val="0"/>
              </a:spcAft>
              <a:buClr>
                <a:schemeClr val="dk2"/>
              </a:buClr>
              <a:buSzPts val="6200"/>
              <a:buNone/>
              <a:defRPr sz="8266">
                <a:solidFill>
                  <a:schemeClr val="dk2"/>
                </a:solidFill>
              </a:defRPr>
            </a:lvl9pPr>
          </a:lstStyle>
          <a:p>
            <a:r>
              <a:t>xx%</a:t>
            </a:r>
          </a:p>
        </p:txBody>
      </p:sp>
      <p:sp>
        <p:nvSpPr>
          <p:cNvPr id="2048" name="Google Shape;2048;p23"/>
          <p:cNvSpPr txBox="1">
            <a:spLocks noGrp="1"/>
          </p:cNvSpPr>
          <p:nvPr>
            <p:ph type="subTitle" idx="5"/>
          </p:nvPr>
        </p:nvSpPr>
        <p:spPr>
          <a:xfrm>
            <a:off x="2752667" y="5484101"/>
            <a:ext cx="6686800" cy="26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9" name="Google Shape;2049;p23"/>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0" name="Google Shape;2050;p23"/>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1" name="Google Shape;2051;p23"/>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052" name="Google Shape;2052;p23"/>
          <p:cNvGrpSpPr/>
          <p:nvPr/>
        </p:nvGrpSpPr>
        <p:grpSpPr>
          <a:xfrm>
            <a:off x="3915393" y="-439395"/>
            <a:ext cx="3912311" cy="944411"/>
            <a:chOff x="2375925" y="3297600"/>
            <a:chExt cx="735950" cy="177650"/>
          </a:xfrm>
        </p:grpSpPr>
        <p:sp>
          <p:nvSpPr>
            <p:cNvPr id="2053" name="Google Shape;2053;p2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4" name="Google Shape;2054;p2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5" name="Google Shape;2055;p2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6" name="Google Shape;2056;p2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7" name="Google Shape;2057;p2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8" name="Google Shape;2058;p2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5324741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059"/>
        <p:cNvGrpSpPr/>
        <p:nvPr/>
      </p:nvGrpSpPr>
      <p:grpSpPr>
        <a:xfrm>
          <a:off x="0" y="0"/>
          <a:ext cx="0" cy="0"/>
          <a:chOff x="0" y="0"/>
          <a:chExt cx="0" cy="0"/>
        </a:xfrm>
      </p:grpSpPr>
      <p:sp>
        <p:nvSpPr>
          <p:cNvPr id="2060" name="Google Shape;2060;p24"/>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1" name="Google Shape;2061;p24"/>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2" name="Google Shape;2062;p24"/>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063" name="Google Shape;2063;p24"/>
          <p:cNvGrpSpPr/>
          <p:nvPr/>
        </p:nvGrpSpPr>
        <p:grpSpPr>
          <a:xfrm>
            <a:off x="3915393" y="-439395"/>
            <a:ext cx="3912311" cy="944411"/>
            <a:chOff x="2375925" y="3297600"/>
            <a:chExt cx="735950" cy="177650"/>
          </a:xfrm>
        </p:grpSpPr>
        <p:sp>
          <p:nvSpPr>
            <p:cNvPr id="2064" name="Google Shape;2064;p2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5" name="Google Shape;2065;p2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6" name="Google Shape;2066;p2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7" name="Google Shape;2067;p2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8" name="Google Shape;2068;p2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9" name="Google Shape;2069;p2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70" name="Google Shape;2070;p24"/>
          <p:cNvGrpSpPr/>
          <p:nvPr/>
        </p:nvGrpSpPr>
        <p:grpSpPr>
          <a:xfrm>
            <a:off x="-1247267" y="4057867"/>
            <a:ext cx="1916133" cy="2445200"/>
            <a:chOff x="-783050" y="3043400"/>
            <a:chExt cx="1437100" cy="1833900"/>
          </a:xfrm>
        </p:grpSpPr>
        <p:sp>
          <p:nvSpPr>
            <p:cNvPr id="2071" name="Google Shape;2071;p24"/>
            <p:cNvSpPr/>
            <p:nvPr/>
          </p:nvSpPr>
          <p:spPr>
            <a:xfrm>
              <a:off x="-531425" y="4608500"/>
              <a:ext cx="1132500" cy="2688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72" name="Google Shape;2072;p24"/>
            <p:cNvGrpSpPr/>
            <p:nvPr/>
          </p:nvGrpSpPr>
          <p:grpSpPr>
            <a:xfrm>
              <a:off x="-783050" y="3043400"/>
              <a:ext cx="1437100" cy="1722150"/>
              <a:chOff x="-783050" y="3043400"/>
              <a:chExt cx="1437100" cy="1722150"/>
            </a:xfrm>
          </p:grpSpPr>
          <p:sp>
            <p:nvSpPr>
              <p:cNvPr id="2073" name="Google Shape;2073;p24"/>
              <p:cNvSpPr/>
              <p:nvPr/>
            </p:nvSpPr>
            <p:spPr>
              <a:xfrm>
                <a:off x="-783050" y="4042950"/>
                <a:ext cx="275350" cy="163875"/>
              </a:xfrm>
              <a:custGeom>
                <a:avLst/>
                <a:gdLst/>
                <a:ahLst/>
                <a:cxnLst/>
                <a:rect l="l" t="t" r="r" b="b"/>
                <a:pathLst>
                  <a:path w="11014" h="6555" extrusionOk="0">
                    <a:moveTo>
                      <a:pt x="6914" y="1"/>
                    </a:moveTo>
                    <a:cubicBezTo>
                      <a:pt x="6547" y="1"/>
                      <a:pt x="6180" y="51"/>
                      <a:pt x="5819" y="154"/>
                    </a:cubicBezTo>
                    <a:cubicBezTo>
                      <a:pt x="4631" y="446"/>
                      <a:pt x="3546" y="1072"/>
                      <a:pt x="2691" y="1969"/>
                    </a:cubicBezTo>
                    <a:cubicBezTo>
                      <a:pt x="1711" y="3053"/>
                      <a:pt x="1106" y="4471"/>
                      <a:pt x="0" y="5452"/>
                    </a:cubicBezTo>
                    <a:cubicBezTo>
                      <a:pt x="1022" y="5869"/>
                      <a:pt x="2107" y="6203"/>
                      <a:pt x="3191" y="6432"/>
                    </a:cubicBezTo>
                    <a:cubicBezTo>
                      <a:pt x="3683" y="6514"/>
                      <a:pt x="4177" y="6555"/>
                      <a:pt x="4669" y="6555"/>
                    </a:cubicBezTo>
                    <a:cubicBezTo>
                      <a:pt x="6305" y="6555"/>
                      <a:pt x="7917" y="6104"/>
                      <a:pt x="9344" y="5222"/>
                    </a:cubicBezTo>
                    <a:cubicBezTo>
                      <a:pt x="9866" y="4909"/>
                      <a:pt x="10387" y="4492"/>
                      <a:pt x="10596" y="3929"/>
                    </a:cubicBezTo>
                    <a:cubicBezTo>
                      <a:pt x="11013" y="2845"/>
                      <a:pt x="9386" y="738"/>
                      <a:pt x="8468" y="300"/>
                    </a:cubicBezTo>
                    <a:cubicBezTo>
                      <a:pt x="7965" y="103"/>
                      <a:pt x="7440" y="1"/>
                      <a:pt x="6914"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4" name="Google Shape;2074;p24"/>
              <p:cNvSpPr/>
              <p:nvPr/>
            </p:nvSpPr>
            <p:spPr>
              <a:xfrm>
                <a:off x="-176625" y="4674600"/>
                <a:ext cx="345225" cy="90950"/>
              </a:xfrm>
              <a:custGeom>
                <a:avLst/>
                <a:gdLst/>
                <a:ahLst/>
                <a:cxnLst/>
                <a:rect l="l" t="t" r="r" b="b"/>
                <a:pathLst>
                  <a:path w="13809" h="3638" extrusionOk="0">
                    <a:moveTo>
                      <a:pt x="13662" y="0"/>
                    </a:moveTo>
                    <a:lnTo>
                      <a:pt x="147" y="522"/>
                    </a:lnTo>
                    <a:cubicBezTo>
                      <a:pt x="147" y="1314"/>
                      <a:pt x="1" y="1982"/>
                      <a:pt x="188" y="2795"/>
                    </a:cubicBezTo>
                    <a:cubicBezTo>
                      <a:pt x="230" y="3046"/>
                      <a:pt x="2295" y="3338"/>
                      <a:pt x="2566" y="3379"/>
                    </a:cubicBezTo>
                    <a:cubicBezTo>
                      <a:pt x="3442" y="3525"/>
                      <a:pt x="4318" y="3609"/>
                      <a:pt x="5215" y="3630"/>
                    </a:cubicBezTo>
                    <a:cubicBezTo>
                      <a:pt x="5724" y="3633"/>
                      <a:pt x="6234" y="3637"/>
                      <a:pt x="6744" y="3637"/>
                    </a:cubicBezTo>
                    <a:cubicBezTo>
                      <a:pt x="8936" y="3637"/>
                      <a:pt x="11143" y="3565"/>
                      <a:pt x="13308" y="3108"/>
                    </a:cubicBezTo>
                    <a:cubicBezTo>
                      <a:pt x="13808" y="2983"/>
                      <a:pt x="13621" y="2462"/>
                      <a:pt x="13621" y="2024"/>
                    </a:cubicBezTo>
                    <a:cubicBezTo>
                      <a:pt x="13621" y="1356"/>
                      <a:pt x="13662" y="668"/>
                      <a:pt x="13662"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5" name="Google Shape;2075;p24"/>
              <p:cNvSpPr/>
              <p:nvPr/>
            </p:nvSpPr>
            <p:spPr>
              <a:xfrm>
                <a:off x="-444650" y="4099125"/>
                <a:ext cx="885950" cy="639200"/>
              </a:xfrm>
              <a:custGeom>
                <a:avLst/>
                <a:gdLst/>
                <a:ahLst/>
                <a:cxnLst/>
                <a:rect l="l" t="t" r="r" b="b"/>
                <a:pathLst>
                  <a:path w="35438" h="25568" extrusionOk="0">
                    <a:moveTo>
                      <a:pt x="30810" y="1"/>
                    </a:moveTo>
                    <a:cubicBezTo>
                      <a:pt x="30145" y="1"/>
                      <a:pt x="29451" y="118"/>
                      <a:pt x="28889" y="118"/>
                    </a:cubicBezTo>
                    <a:cubicBezTo>
                      <a:pt x="20858" y="118"/>
                      <a:pt x="12807" y="118"/>
                      <a:pt x="4777" y="139"/>
                    </a:cubicBezTo>
                    <a:cubicBezTo>
                      <a:pt x="4110" y="139"/>
                      <a:pt x="3401" y="160"/>
                      <a:pt x="2879" y="618"/>
                    </a:cubicBezTo>
                    <a:cubicBezTo>
                      <a:pt x="1398" y="1932"/>
                      <a:pt x="3839" y="2683"/>
                      <a:pt x="3713" y="3914"/>
                    </a:cubicBezTo>
                    <a:cubicBezTo>
                      <a:pt x="3651" y="4560"/>
                      <a:pt x="2379" y="5708"/>
                      <a:pt x="2024" y="6292"/>
                    </a:cubicBezTo>
                    <a:cubicBezTo>
                      <a:pt x="939" y="8085"/>
                      <a:pt x="293" y="10129"/>
                      <a:pt x="168" y="12215"/>
                    </a:cubicBezTo>
                    <a:cubicBezTo>
                      <a:pt x="147" y="12340"/>
                      <a:pt x="147" y="12465"/>
                      <a:pt x="147" y="12570"/>
                    </a:cubicBezTo>
                    <a:cubicBezTo>
                      <a:pt x="1" y="17596"/>
                      <a:pt x="3129" y="21372"/>
                      <a:pt x="7092" y="23332"/>
                    </a:cubicBezTo>
                    <a:cubicBezTo>
                      <a:pt x="10284" y="24897"/>
                      <a:pt x="13892" y="25501"/>
                      <a:pt x="17354" y="25564"/>
                    </a:cubicBezTo>
                    <a:cubicBezTo>
                      <a:pt x="17515" y="25566"/>
                      <a:pt x="17678" y="25568"/>
                      <a:pt x="17844" y="25568"/>
                    </a:cubicBezTo>
                    <a:cubicBezTo>
                      <a:pt x="20601" y="25568"/>
                      <a:pt x="24005" y="25228"/>
                      <a:pt x="27074" y="24146"/>
                    </a:cubicBezTo>
                    <a:cubicBezTo>
                      <a:pt x="30870" y="22790"/>
                      <a:pt x="34187" y="20266"/>
                      <a:pt x="35146" y="15844"/>
                    </a:cubicBezTo>
                    <a:cubicBezTo>
                      <a:pt x="35334" y="14927"/>
                      <a:pt x="35438" y="14009"/>
                      <a:pt x="35417" y="13070"/>
                    </a:cubicBezTo>
                    <a:cubicBezTo>
                      <a:pt x="35438" y="10901"/>
                      <a:pt x="34917" y="8774"/>
                      <a:pt x="33895" y="6855"/>
                    </a:cubicBezTo>
                    <a:cubicBezTo>
                      <a:pt x="33477" y="6083"/>
                      <a:pt x="31663" y="4102"/>
                      <a:pt x="31934" y="3205"/>
                    </a:cubicBezTo>
                    <a:cubicBezTo>
                      <a:pt x="32205" y="2308"/>
                      <a:pt x="33269" y="2454"/>
                      <a:pt x="33081" y="1307"/>
                    </a:cubicBezTo>
                    <a:cubicBezTo>
                      <a:pt x="32977" y="639"/>
                      <a:pt x="32497" y="431"/>
                      <a:pt x="31996" y="201"/>
                    </a:cubicBezTo>
                    <a:cubicBezTo>
                      <a:pt x="31641" y="48"/>
                      <a:pt x="31231" y="1"/>
                      <a:pt x="3081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6" name="Google Shape;2076;p24"/>
              <p:cNvSpPr/>
              <p:nvPr/>
            </p:nvSpPr>
            <p:spPr>
              <a:xfrm>
                <a:off x="-407100" y="4098725"/>
                <a:ext cx="856750" cy="639600"/>
              </a:xfrm>
              <a:custGeom>
                <a:avLst/>
                <a:gdLst/>
                <a:ahLst/>
                <a:cxnLst/>
                <a:rect l="l" t="t" r="r" b="b"/>
                <a:pathLst>
                  <a:path w="34270" h="25584" extrusionOk="0">
                    <a:moveTo>
                      <a:pt x="29254" y="0"/>
                    </a:moveTo>
                    <a:cubicBezTo>
                      <a:pt x="28605" y="0"/>
                      <a:pt x="27929" y="113"/>
                      <a:pt x="27366" y="113"/>
                    </a:cubicBezTo>
                    <a:lnTo>
                      <a:pt x="25071" y="113"/>
                    </a:lnTo>
                    <a:cubicBezTo>
                      <a:pt x="25426" y="614"/>
                      <a:pt x="25760" y="1052"/>
                      <a:pt x="25906" y="1344"/>
                    </a:cubicBezTo>
                    <a:cubicBezTo>
                      <a:pt x="27387" y="4097"/>
                      <a:pt x="27825" y="7288"/>
                      <a:pt x="27178" y="10333"/>
                    </a:cubicBezTo>
                    <a:cubicBezTo>
                      <a:pt x="26219" y="14776"/>
                      <a:pt x="22902" y="17279"/>
                      <a:pt x="19085" y="18634"/>
                    </a:cubicBezTo>
                    <a:cubicBezTo>
                      <a:pt x="16016" y="19717"/>
                      <a:pt x="12631" y="20056"/>
                      <a:pt x="9876" y="20056"/>
                    </a:cubicBezTo>
                    <a:cubicBezTo>
                      <a:pt x="9710" y="20056"/>
                      <a:pt x="9547" y="20055"/>
                      <a:pt x="9387" y="20053"/>
                    </a:cubicBezTo>
                    <a:cubicBezTo>
                      <a:pt x="6237" y="20011"/>
                      <a:pt x="2962" y="19490"/>
                      <a:pt x="1" y="18238"/>
                    </a:cubicBezTo>
                    <a:lnTo>
                      <a:pt x="1" y="18238"/>
                    </a:lnTo>
                    <a:cubicBezTo>
                      <a:pt x="1294" y="20449"/>
                      <a:pt x="3234" y="22243"/>
                      <a:pt x="5570" y="23348"/>
                    </a:cubicBezTo>
                    <a:cubicBezTo>
                      <a:pt x="8761" y="24913"/>
                      <a:pt x="12369" y="25517"/>
                      <a:pt x="15832" y="25580"/>
                    </a:cubicBezTo>
                    <a:cubicBezTo>
                      <a:pt x="15992" y="25582"/>
                      <a:pt x="16155" y="25584"/>
                      <a:pt x="16320" y="25584"/>
                    </a:cubicBezTo>
                    <a:cubicBezTo>
                      <a:pt x="19078" y="25584"/>
                      <a:pt x="22480" y="25243"/>
                      <a:pt x="25530" y="24141"/>
                    </a:cubicBezTo>
                    <a:cubicBezTo>
                      <a:pt x="29347" y="22785"/>
                      <a:pt x="32664" y="20282"/>
                      <a:pt x="33623" y="15860"/>
                    </a:cubicBezTo>
                    <a:cubicBezTo>
                      <a:pt x="34270" y="12794"/>
                      <a:pt x="33832" y="9624"/>
                      <a:pt x="32372" y="6871"/>
                    </a:cubicBezTo>
                    <a:cubicBezTo>
                      <a:pt x="31955" y="6099"/>
                      <a:pt x="30161" y="4118"/>
                      <a:pt x="30411" y="3221"/>
                    </a:cubicBezTo>
                    <a:cubicBezTo>
                      <a:pt x="30661" y="2303"/>
                      <a:pt x="31767" y="2470"/>
                      <a:pt x="31579" y="1302"/>
                    </a:cubicBezTo>
                    <a:cubicBezTo>
                      <a:pt x="31454" y="634"/>
                      <a:pt x="30974" y="426"/>
                      <a:pt x="30474" y="217"/>
                    </a:cubicBezTo>
                    <a:cubicBezTo>
                      <a:pt x="30107" y="50"/>
                      <a:pt x="29686" y="0"/>
                      <a:pt x="29254"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7" name="Google Shape;2077;p24"/>
              <p:cNvSpPr/>
              <p:nvPr/>
            </p:nvSpPr>
            <p:spPr>
              <a:xfrm>
                <a:off x="-379400" y="4096850"/>
                <a:ext cx="567825" cy="34950"/>
              </a:xfrm>
              <a:custGeom>
                <a:avLst/>
                <a:gdLst/>
                <a:ahLst/>
                <a:cxnLst/>
                <a:rect l="l" t="t" r="r" b="b"/>
                <a:pathLst>
                  <a:path w="22713" h="1398" extrusionOk="0">
                    <a:moveTo>
                      <a:pt x="12719" y="0"/>
                    </a:moveTo>
                    <a:cubicBezTo>
                      <a:pt x="9671" y="0"/>
                      <a:pt x="6620" y="11"/>
                      <a:pt x="3565" y="21"/>
                    </a:cubicBezTo>
                    <a:cubicBezTo>
                      <a:pt x="3367" y="21"/>
                      <a:pt x="3160" y="18"/>
                      <a:pt x="2950" y="18"/>
                    </a:cubicBezTo>
                    <a:cubicBezTo>
                      <a:pt x="1920" y="18"/>
                      <a:pt x="795" y="90"/>
                      <a:pt x="102" y="939"/>
                    </a:cubicBezTo>
                    <a:cubicBezTo>
                      <a:pt x="1" y="1075"/>
                      <a:pt x="120" y="1238"/>
                      <a:pt x="257" y="1238"/>
                    </a:cubicBezTo>
                    <a:cubicBezTo>
                      <a:pt x="289" y="1238"/>
                      <a:pt x="322" y="1229"/>
                      <a:pt x="353" y="1210"/>
                    </a:cubicBezTo>
                    <a:lnTo>
                      <a:pt x="373" y="1210"/>
                    </a:lnTo>
                    <a:cubicBezTo>
                      <a:pt x="874" y="736"/>
                      <a:pt x="1586" y="632"/>
                      <a:pt x="2294" y="632"/>
                    </a:cubicBezTo>
                    <a:cubicBezTo>
                      <a:pt x="2737" y="632"/>
                      <a:pt x="3179" y="672"/>
                      <a:pt x="3565" y="689"/>
                    </a:cubicBezTo>
                    <a:cubicBezTo>
                      <a:pt x="5004" y="772"/>
                      <a:pt x="6464" y="814"/>
                      <a:pt x="7903" y="876"/>
                    </a:cubicBezTo>
                    <a:cubicBezTo>
                      <a:pt x="10886" y="1022"/>
                      <a:pt x="13868" y="1147"/>
                      <a:pt x="16830" y="1252"/>
                    </a:cubicBezTo>
                    <a:cubicBezTo>
                      <a:pt x="18520" y="1335"/>
                      <a:pt x="20188" y="1356"/>
                      <a:pt x="21857" y="1398"/>
                    </a:cubicBezTo>
                    <a:cubicBezTo>
                      <a:pt x="22378" y="1398"/>
                      <a:pt x="22712" y="835"/>
                      <a:pt x="22441" y="376"/>
                    </a:cubicBezTo>
                    <a:cubicBezTo>
                      <a:pt x="22337" y="167"/>
                      <a:pt x="22107" y="42"/>
                      <a:pt x="21857" y="42"/>
                    </a:cubicBezTo>
                    <a:cubicBezTo>
                      <a:pt x="18812" y="11"/>
                      <a:pt x="15766" y="0"/>
                      <a:pt x="12719" y="0"/>
                    </a:cubicBez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8" name="Google Shape;2078;p24"/>
              <p:cNvSpPr/>
              <p:nvPr/>
            </p:nvSpPr>
            <p:spPr>
              <a:xfrm>
                <a:off x="-421175" y="4252575"/>
                <a:ext cx="101525" cy="278400"/>
              </a:xfrm>
              <a:custGeom>
                <a:avLst/>
                <a:gdLst/>
                <a:ahLst/>
                <a:cxnLst/>
                <a:rect l="l" t="t" r="r" b="b"/>
                <a:pathLst>
                  <a:path w="4061" h="11136" extrusionOk="0">
                    <a:moveTo>
                      <a:pt x="3127" y="0"/>
                    </a:moveTo>
                    <a:cubicBezTo>
                      <a:pt x="3020" y="0"/>
                      <a:pt x="2907" y="28"/>
                      <a:pt x="2795" y="91"/>
                    </a:cubicBezTo>
                    <a:cubicBezTo>
                      <a:pt x="2316" y="341"/>
                      <a:pt x="1878" y="696"/>
                      <a:pt x="1544" y="1134"/>
                    </a:cubicBezTo>
                    <a:cubicBezTo>
                      <a:pt x="1210" y="1489"/>
                      <a:pt x="918" y="1906"/>
                      <a:pt x="689" y="2365"/>
                    </a:cubicBezTo>
                    <a:cubicBezTo>
                      <a:pt x="272" y="3282"/>
                      <a:pt x="42" y="4283"/>
                      <a:pt x="21" y="5285"/>
                    </a:cubicBezTo>
                    <a:cubicBezTo>
                      <a:pt x="0" y="6307"/>
                      <a:pt x="188" y="7308"/>
                      <a:pt x="543" y="8267"/>
                    </a:cubicBezTo>
                    <a:cubicBezTo>
                      <a:pt x="751" y="8747"/>
                      <a:pt x="981" y="9227"/>
                      <a:pt x="1252" y="9686"/>
                    </a:cubicBezTo>
                    <a:cubicBezTo>
                      <a:pt x="1586" y="10228"/>
                      <a:pt x="1961" y="10874"/>
                      <a:pt x="2587" y="11104"/>
                    </a:cubicBezTo>
                    <a:cubicBezTo>
                      <a:pt x="2670" y="11125"/>
                      <a:pt x="2754" y="11135"/>
                      <a:pt x="2835" y="11135"/>
                    </a:cubicBezTo>
                    <a:cubicBezTo>
                      <a:pt x="3081" y="11135"/>
                      <a:pt x="3312" y="11041"/>
                      <a:pt x="3484" y="10854"/>
                    </a:cubicBezTo>
                    <a:cubicBezTo>
                      <a:pt x="3713" y="10624"/>
                      <a:pt x="3797" y="10290"/>
                      <a:pt x="3713" y="9978"/>
                    </a:cubicBezTo>
                    <a:cubicBezTo>
                      <a:pt x="3651" y="9686"/>
                      <a:pt x="3505" y="9435"/>
                      <a:pt x="3296" y="9227"/>
                    </a:cubicBezTo>
                    <a:cubicBezTo>
                      <a:pt x="3171" y="9060"/>
                      <a:pt x="3067" y="8872"/>
                      <a:pt x="2962" y="8705"/>
                    </a:cubicBezTo>
                    <a:cubicBezTo>
                      <a:pt x="2837" y="8518"/>
                      <a:pt x="2754" y="8330"/>
                      <a:pt x="2649" y="8163"/>
                    </a:cubicBezTo>
                    <a:cubicBezTo>
                      <a:pt x="2608" y="8038"/>
                      <a:pt x="2545" y="7933"/>
                      <a:pt x="2503" y="7829"/>
                    </a:cubicBezTo>
                    <a:cubicBezTo>
                      <a:pt x="2482" y="7787"/>
                      <a:pt x="2462" y="7725"/>
                      <a:pt x="2441" y="7683"/>
                    </a:cubicBezTo>
                    <a:cubicBezTo>
                      <a:pt x="2295" y="7287"/>
                      <a:pt x="2149" y="6891"/>
                      <a:pt x="2044" y="6473"/>
                    </a:cubicBezTo>
                    <a:cubicBezTo>
                      <a:pt x="1940" y="6098"/>
                      <a:pt x="1878" y="5723"/>
                      <a:pt x="1878" y="5326"/>
                    </a:cubicBezTo>
                    <a:cubicBezTo>
                      <a:pt x="1794" y="4575"/>
                      <a:pt x="1919" y="3804"/>
                      <a:pt x="2211" y="3095"/>
                    </a:cubicBezTo>
                    <a:cubicBezTo>
                      <a:pt x="2357" y="2740"/>
                      <a:pt x="2545" y="2406"/>
                      <a:pt x="2754" y="2073"/>
                    </a:cubicBezTo>
                    <a:cubicBezTo>
                      <a:pt x="3004" y="1739"/>
                      <a:pt x="3338" y="1468"/>
                      <a:pt x="3609" y="1155"/>
                    </a:cubicBezTo>
                    <a:cubicBezTo>
                      <a:pt x="4060" y="686"/>
                      <a:pt x="3659" y="0"/>
                      <a:pt x="3127"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9" name="Google Shape;2079;p24"/>
              <p:cNvSpPr/>
              <p:nvPr/>
            </p:nvSpPr>
            <p:spPr>
              <a:xfrm>
                <a:off x="-382600" y="4074425"/>
                <a:ext cx="764475" cy="96500"/>
              </a:xfrm>
              <a:custGeom>
                <a:avLst/>
                <a:gdLst/>
                <a:ahLst/>
                <a:cxnLst/>
                <a:rect l="l" t="t" r="r" b="b"/>
                <a:pathLst>
                  <a:path w="30579" h="3860" extrusionOk="0">
                    <a:moveTo>
                      <a:pt x="13830" y="0"/>
                    </a:moveTo>
                    <a:lnTo>
                      <a:pt x="13079" y="21"/>
                    </a:lnTo>
                    <a:lnTo>
                      <a:pt x="12849" y="21"/>
                    </a:lnTo>
                    <a:cubicBezTo>
                      <a:pt x="12369" y="21"/>
                      <a:pt x="11890" y="42"/>
                      <a:pt x="11431" y="42"/>
                    </a:cubicBezTo>
                    <a:cubicBezTo>
                      <a:pt x="4861" y="272"/>
                      <a:pt x="1" y="981"/>
                      <a:pt x="1" y="1940"/>
                    </a:cubicBezTo>
                    <a:cubicBezTo>
                      <a:pt x="1" y="2879"/>
                      <a:pt x="5257" y="3650"/>
                      <a:pt x="12244" y="3838"/>
                    </a:cubicBezTo>
                    <a:lnTo>
                      <a:pt x="13371" y="3859"/>
                    </a:lnTo>
                    <a:lnTo>
                      <a:pt x="17584" y="3859"/>
                    </a:lnTo>
                    <a:lnTo>
                      <a:pt x="18189" y="3838"/>
                    </a:lnTo>
                    <a:cubicBezTo>
                      <a:pt x="25239" y="3671"/>
                      <a:pt x="30578" y="2879"/>
                      <a:pt x="30578" y="1919"/>
                    </a:cubicBezTo>
                    <a:cubicBezTo>
                      <a:pt x="30578" y="1002"/>
                      <a:pt x="25343" y="209"/>
                      <a:pt x="18376" y="21"/>
                    </a:cubicBezTo>
                    <a:lnTo>
                      <a:pt x="17709" y="21"/>
                    </a:lnTo>
                    <a:lnTo>
                      <a:pt x="1679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0" name="Google Shape;2080;p24"/>
              <p:cNvSpPr/>
              <p:nvPr/>
            </p:nvSpPr>
            <p:spPr>
              <a:xfrm>
                <a:off x="-344775" y="4194850"/>
                <a:ext cx="683725" cy="48325"/>
              </a:xfrm>
              <a:custGeom>
                <a:avLst/>
                <a:gdLst/>
                <a:ahLst/>
                <a:cxnLst/>
                <a:rect l="l" t="t" r="r" b="b"/>
                <a:pathLst>
                  <a:path w="27349" h="1933" extrusionOk="0">
                    <a:moveTo>
                      <a:pt x="27145" y="0"/>
                    </a:moveTo>
                    <a:cubicBezTo>
                      <a:pt x="27139" y="0"/>
                      <a:pt x="27132" y="1"/>
                      <a:pt x="27125" y="1"/>
                    </a:cubicBezTo>
                    <a:cubicBezTo>
                      <a:pt x="26249" y="64"/>
                      <a:pt x="25394" y="273"/>
                      <a:pt x="24539" y="419"/>
                    </a:cubicBezTo>
                    <a:cubicBezTo>
                      <a:pt x="23684" y="565"/>
                      <a:pt x="22829" y="690"/>
                      <a:pt x="21974" y="815"/>
                    </a:cubicBezTo>
                    <a:cubicBezTo>
                      <a:pt x="20201" y="1065"/>
                      <a:pt x="18428" y="1232"/>
                      <a:pt x="16634" y="1336"/>
                    </a:cubicBezTo>
                    <a:cubicBezTo>
                      <a:pt x="14996" y="1444"/>
                      <a:pt x="13354" y="1496"/>
                      <a:pt x="11711" y="1496"/>
                    </a:cubicBezTo>
                    <a:cubicBezTo>
                      <a:pt x="9839" y="1496"/>
                      <a:pt x="7967" y="1428"/>
                      <a:pt x="6101" y="1295"/>
                    </a:cubicBezTo>
                    <a:cubicBezTo>
                      <a:pt x="4161" y="1169"/>
                      <a:pt x="2201" y="940"/>
                      <a:pt x="365" y="210"/>
                    </a:cubicBezTo>
                    <a:cubicBezTo>
                      <a:pt x="333" y="195"/>
                      <a:pt x="303" y="189"/>
                      <a:pt x="276" y="189"/>
                    </a:cubicBezTo>
                    <a:cubicBezTo>
                      <a:pt x="70" y="189"/>
                      <a:pt x="1" y="559"/>
                      <a:pt x="240" y="669"/>
                    </a:cubicBezTo>
                    <a:lnTo>
                      <a:pt x="240" y="648"/>
                    </a:lnTo>
                    <a:cubicBezTo>
                      <a:pt x="1867" y="1295"/>
                      <a:pt x="3598" y="1545"/>
                      <a:pt x="5329" y="1691"/>
                    </a:cubicBezTo>
                    <a:cubicBezTo>
                      <a:pt x="7060" y="1816"/>
                      <a:pt x="8812" y="1899"/>
                      <a:pt x="10564" y="1920"/>
                    </a:cubicBezTo>
                    <a:cubicBezTo>
                      <a:pt x="11015" y="1928"/>
                      <a:pt x="11466" y="1932"/>
                      <a:pt x="11917" y="1932"/>
                    </a:cubicBezTo>
                    <a:cubicBezTo>
                      <a:pt x="15053" y="1932"/>
                      <a:pt x="18188" y="1743"/>
                      <a:pt x="21306" y="1378"/>
                    </a:cubicBezTo>
                    <a:cubicBezTo>
                      <a:pt x="22266" y="1253"/>
                      <a:pt x="23225" y="1128"/>
                      <a:pt x="24185" y="961"/>
                    </a:cubicBezTo>
                    <a:cubicBezTo>
                      <a:pt x="25186" y="836"/>
                      <a:pt x="26187" y="648"/>
                      <a:pt x="27167" y="356"/>
                    </a:cubicBezTo>
                    <a:cubicBezTo>
                      <a:pt x="27349" y="295"/>
                      <a:pt x="27335" y="0"/>
                      <a:pt x="27145"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1" name="Google Shape;2081;p24"/>
              <p:cNvSpPr/>
              <p:nvPr/>
            </p:nvSpPr>
            <p:spPr>
              <a:xfrm>
                <a:off x="-87975" y="3048225"/>
                <a:ext cx="299850" cy="395975"/>
              </a:xfrm>
              <a:custGeom>
                <a:avLst/>
                <a:gdLst/>
                <a:ahLst/>
                <a:cxnLst/>
                <a:rect l="l" t="t" r="r" b="b"/>
                <a:pathLst>
                  <a:path w="11994" h="15839" extrusionOk="0">
                    <a:moveTo>
                      <a:pt x="7488" y="1"/>
                    </a:moveTo>
                    <a:cubicBezTo>
                      <a:pt x="5319" y="1544"/>
                      <a:pt x="3463" y="3442"/>
                      <a:pt x="1982" y="5653"/>
                    </a:cubicBezTo>
                    <a:cubicBezTo>
                      <a:pt x="1189" y="6863"/>
                      <a:pt x="480" y="8177"/>
                      <a:pt x="251" y="9616"/>
                    </a:cubicBezTo>
                    <a:cubicBezTo>
                      <a:pt x="0" y="11055"/>
                      <a:pt x="230" y="12620"/>
                      <a:pt x="1127" y="13746"/>
                    </a:cubicBezTo>
                    <a:cubicBezTo>
                      <a:pt x="2087" y="14976"/>
                      <a:pt x="4954" y="15839"/>
                      <a:pt x="6977" y="15839"/>
                    </a:cubicBezTo>
                    <a:cubicBezTo>
                      <a:pt x="7457" y="15839"/>
                      <a:pt x="7891" y="15790"/>
                      <a:pt x="8239" y="15686"/>
                    </a:cubicBezTo>
                    <a:cubicBezTo>
                      <a:pt x="9386" y="15352"/>
                      <a:pt x="10596" y="14935"/>
                      <a:pt x="11243" y="13934"/>
                    </a:cubicBezTo>
                    <a:cubicBezTo>
                      <a:pt x="11994" y="12745"/>
                      <a:pt x="11702" y="11222"/>
                      <a:pt x="11284" y="9887"/>
                    </a:cubicBezTo>
                    <a:cubicBezTo>
                      <a:pt x="10784" y="8219"/>
                      <a:pt x="10116" y="6592"/>
                      <a:pt x="9303" y="5027"/>
                    </a:cubicBezTo>
                    <a:cubicBezTo>
                      <a:pt x="8469" y="3442"/>
                      <a:pt x="7488" y="1815"/>
                      <a:pt x="7488"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2" name="Google Shape;2082;p24"/>
              <p:cNvSpPr/>
              <p:nvPr/>
            </p:nvSpPr>
            <p:spPr>
              <a:xfrm>
                <a:off x="-362775" y="3280550"/>
                <a:ext cx="388500" cy="269400"/>
              </a:xfrm>
              <a:custGeom>
                <a:avLst/>
                <a:gdLst/>
                <a:ahLst/>
                <a:cxnLst/>
                <a:rect l="l" t="t" r="r" b="b"/>
                <a:pathLst>
                  <a:path w="15540" h="10776" extrusionOk="0">
                    <a:moveTo>
                      <a:pt x="8469" y="1"/>
                    </a:moveTo>
                    <a:cubicBezTo>
                      <a:pt x="6698" y="1"/>
                      <a:pt x="4925" y="592"/>
                      <a:pt x="3296" y="1366"/>
                    </a:cubicBezTo>
                    <a:cubicBezTo>
                      <a:pt x="2232" y="1887"/>
                      <a:pt x="1169" y="2492"/>
                      <a:pt x="0" y="2722"/>
                    </a:cubicBezTo>
                    <a:cubicBezTo>
                      <a:pt x="1648" y="3473"/>
                      <a:pt x="2754" y="5037"/>
                      <a:pt x="3797" y="6518"/>
                    </a:cubicBezTo>
                    <a:cubicBezTo>
                      <a:pt x="5100" y="8400"/>
                      <a:pt x="7509" y="10776"/>
                      <a:pt x="9880" y="10776"/>
                    </a:cubicBezTo>
                    <a:cubicBezTo>
                      <a:pt x="10846" y="10776"/>
                      <a:pt x="11806" y="10381"/>
                      <a:pt x="12682" y="9396"/>
                    </a:cubicBezTo>
                    <a:cubicBezTo>
                      <a:pt x="15539" y="6184"/>
                      <a:pt x="14184" y="991"/>
                      <a:pt x="9887" y="135"/>
                    </a:cubicBezTo>
                    <a:cubicBezTo>
                      <a:pt x="9416" y="43"/>
                      <a:pt x="8943" y="1"/>
                      <a:pt x="8469"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3" name="Google Shape;2083;p24"/>
              <p:cNvSpPr/>
              <p:nvPr/>
            </p:nvSpPr>
            <p:spPr>
              <a:xfrm>
                <a:off x="115375" y="3427800"/>
                <a:ext cx="342625" cy="242025"/>
              </a:xfrm>
              <a:custGeom>
                <a:avLst/>
                <a:gdLst/>
                <a:ahLst/>
                <a:cxnLst/>
                <a:rect l="l" t="t" r="r" b="b"/>
                <a:pathLst>
                  <a:path w="13705" h="9681" extrusionOk="0">
                    <a:moveTo>
                      <a:pt x="5521" y="0"/>
                    </a:moveTo>
                    <a:cubicBezTo>
                      <a:pt x="3879" y="0"/>
                      <a:pt x="2201" y="648"/>
                      <a:pt x="1190" y="1963"/>
                    </a:cubicBezTo>
                    <a:cubicBezTo>
                      <a:pt x="1" y="3485"/>
                      <a:pt x="105" y="7386"/>
                      <a:pt x="1628" y="8700"/>
                    </a:cubicBezTo>
                    <a:cubicBezTo>
                      <a:pt x="2149" y="9096"/>
                      <a:pt x="2754" y="9367"/>
                      <a:pt x="3401" y="9492"/>
                    </a:cubicBezTo>
                    <a:cubicBezTo>
                      <a:pt x="3876" y="9600"/>
                      <a:pt x="4379" y="9680"/>
                      <a:pt x="4869" y="9680"/>
                    </a:cubicBezTo>
                    <a:cubicBezTo>
                      <a:pt x="5326" y="9680"/>
                      <a:pt x="5772" y="9611"/>
                      <a:pt x="6175" y="9430"/>
                    </a:cubicBezTo>
                    <a:cubicBezTo>
                      <a:pt x="7030" y="9054"/>
                      <a:pt x="7614" y="8262"/>
                      <a:pt x="8198" y="7552"/>
                    </a:cubicBezTo>
                    <a:cubicBezTo>
                      <a:pt x="9741" y="5696"/>
                      <a:pt x="11598" y="4132"/>
                      <a:pt x="13704" y="2943"/>
                    </a:cubicBezTo>
                    <a:lnTo>
                      <a:pt x="13704" y="2943"/>
                    </a:lnTo>
                    <a:cubicBezTo>
                      <a:pt x="13689" y="2943"/>
                      <a:pt x="13673" y="2943"/>
                      <a:pt x="13657" y="2943"/>
                    </a:cubicBezTo>
                    <a:cubicBezTo>
                      <a:pt x="12488" y="2943"/>
                      <a:pt x="11459" y="2184"/>
                      <a:pt x="10451" y="1566"/>
                    </a:cubicBezTo>
                    <a:cubicBezTo>
                      <a:pt x="9011" y="690"/>
                      <a:pt x="7364" y="23"/>
                      <a:pt x="5674" y="2"/>
                    </a:cubicBezTo>
                    <a:cubicBezTo>
                      <a:pt x="5623" y="1"/>
                      <a:pt x="5572" y="0"/>
                      <a:pt x="5521"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4" name="Google Shape;2084;p24"/>
              <p:cNvSpPr/>
              <p:nvPr/>
            </p:nvSpPr>
            <p:spPr>
              <a:xfrm>
                <a:off x="-599000" y="3372050"/>
                <a:ext cx="280575" cy="358800"/>
              </a:xfrm>
              <a:custGeom>
                <a:avLst/>
                <a:gdLst/>
                <a:ahLst/>
                <a:cxnLst/>
                <a:rect l="l" t="t" r="r" b="b"/>
                <a:pathLst>
                  <a:path w="11223" h="14352" extrusionOk="0">
                    <a:moveTo>
                      <a:pt x="6738" y="0"/>
                    </a:moveTo>
                    <a:cubicBezTo>
                      <a:pt x="5799" y="2503"/>
                      <a:pt x="3401" y="4130"/>
                      <a:pt x="1628" y="6153"/>
                    </a:cubicBezTo>
                    <a:cubicBezTo>
                      <a:pt x="1065" y="6779"/>
                      <a:pt x="543" y="7509"/>
                      <a:pt x="335" y="8343"/>
                    </a:cubicBezTo>
                    <a:cubicBezTo>
                      <a:pt x="1" y="9720"/>
                      <a:pt x="627" y="11222"/>
                      <a:pt x="1690" y="12160"/>
                    </a:cubicBezTo>
                    <a:cubicBezTo>
                      <a:pt x="2805" y="13135"/>
                      <a:pt x="5700" y="14352"/>
                      <a:pt x="7843" y="14352"/>
                    </a:cubicBezTo>
                    <a:cubicBezTo>
                      <a:pt x="8588" y="14352"/>
                      <a:pt x="9243" y="14205"/>
                      <a:pt x="9700" y="13850"/>
                    </a:cubicBezTo>
                    <a:cubicBezTo>
                      <a:pt x="10159" y="13453"/>
                      <a:pt x="10492" y="12932"/>
                      <a:pt x="10680" y="12369"/>
                    </a:cubicBezTo>
                    <a:cubicBezTo>
                      <a:pt x="11222" y="10888"/>
                      <a:pt x="11097" y="9219"/>
                      <a:pt x="10638" y="7697"/>
                    </a:cubicBezTo>
                    <a:cubicBezTo>
                      <a:pt x="10180" y="6195"/>
                      <a:pt x="9408" y="4798"/>
                      <a:pt x="8636" y="3400"/>
                    </a:cubicBezTo>
                    <a:lnTo>
                      <a:pt x="6738"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5" name="Google Shape;2085;p24"/>
              <p:cNvSpPr/>
              <p:nvPr/>
            </p:nvSpPr>
            <p:spPr>
              <a:xfrm>
                <a:off x="-774725" y="3756400"/>
                <a:ext cx="404150" cy="240475"/>
              </a:xfrm>
              <a:custGeom>
                <a:avLst/>
                <a:gdLst/>
                <a:ahLst/>
                <a:cxnLst/>
                <a:rect l="l" t="t" r="r" b="b"/>
                <a:pathLst>
                  <a:path w="16166" h="9619" extrusionOk="0">
                    <a:moveTo>
                      <a:pt x="7254" y="0"/>
                    </a:moveTo>
                    <a:cubicBezTo>
                      <a:pt x="6812" y="0"/>
                      <a:pt x="6370" y="63"/>
                      <a:pt x="5945" y="186"/>
                    </a:cubicBezTo>
                    <a:cubicBezTo>
                      <a:pt x="3150" y="1166"/>
                      <a:pt x="2775" y="5505"/>
                      <a:pt x="1" y="6527"/>
                    </a:cubicBezTo>
                    <a:cubicBezTo>
                      <a:pt x="1878" y="7674"/>
                      <a:pt x="3797" y="8842"/>
                      <a:pt x="5945" y="9363"/>
                    </a:cubicBezTo>
                    <a:cubicBezTo>
                      <a:pt x="6626" y="9528"/>
                      <a:pt x="7337" y="9618"/>
                      <a:pt x="8045" y="9618"/>
                    </a:cubicBezTo>
                    <a:cubicBezTo>
                      <a:pt x="9575" y="9618"/>
                      <a:pt x="11090" y="9200"/>
                      <a:pt x="12244" y="8216"/>
                    </a:cubicBezTo>
                    <a:cubicBezTo>
                      <a:pt x="16166" y="4900"/>
                      <a:pt x="11973" y="958"/>
                      <a:pt x="8386" y="144"/>
                    </a:cubicBezTo>
                    <a:cubicBezTo>
                      <a:pt x="8018" y="47"/>
                      <a:pt x="7636" y="0"/>
                      <a:pt x="725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6" name="Google Shape;2086;p24"/>
              <p:cNvSpPr/>
              <p:nvPr/>
            </p:nvSpPr>
            <p:spPr>
              <a:xfrm>
                <a:off x="-363300" y="3801175"/>
                <a:ext cx="288900" cy="172000"/>
              </a:xfrm>
              <a:custGeom>
                <a:avLst/>
                <a:gdLst/>
                <a:ahLst/>
                <a:cxnLst/>
                <a:rect l="l" t="t" r="r" b="b"/>
                <a:pathLst>
                  <a:path w="11556" h="6880" extrusionOk="0">
                    <a:moveTo>
                      <a:pt x="6380" y="1"/>
                    </a:moveTo>
                    <a:cubicBezTo>
                      <a:pt x="6107" y="1"/>
                      <a:pt x="5834" y="37"/>
                      <a:pt x="5570" y="105"/>
                    </a:cubicBezTo>
                    <a:cubicBezTo>
                      <a:pt x="3004" y="668"/>
                      <a:pt x="1" y="3505"/>
                      <a:pt x="2816" y="5883"/>
                    </a:cubicBezTo>
                    <a:cubicBezTo>
                      <a:pt x="3628" y="6581"/>
                      <a:pt x="4712" y="6880"/>
                      <a:pt x="5803" y="6880"/>
                    </a:cubicBezTo>
                    <a:cubicBezTo>
                      <a:pt x="6310" y="6880"/>
                      <a:pt x="6818" y="6815"/>
                      <a:pt x="7301" y="6696"/>
                    </a:cubicBezTo>
                    <a:cubicBezTo>
                      <a:pt x="8844" y="6321"/>
                      <a:pt x="10221" y="5487"/>
                      <a:pt x="11556" y="4652"/>
                    </a:cubicBezTo>
                    <a:cubicBezTo>
                      <a:pt x="9574" y="3943"/>
                      <a:pt x="9303" y="835"/>
                      <a:pt x="7301" y="147"/>
                    </a:cubicBezTo>
                    <a:cubicBezTo>
                      <a:pt x="7002" y="47"/>
                      <a:pt x="6691" y="1"/>
                      <a:pt x="638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7" name="Google Shape;2087;p24"/>
              <p:cNvSpPr/>
              <p:nvPr/>
            </p:nvSpPr>
            <p:spPr>
              <a:xfrm>
                <a:off x="310400" y="3783750"/>
                <a:ext cx="343650" cy="333975"/>
              </a:xfrm>
              <a:custGeom>
                <a:avLst/>
                <a:gdLst/>
                <a:ahLst/>
                <a:cxnLst/>
                <a:rect l="l" t="t" r="r" b="b"/>
                <a:pathLst>
                  <a:path w="13746" h="13359" extrusionOk="0">
                    <a:moveTo>
                      <a:pt x="9293" y="1"/>
                    </a:moveTo>
                    <a:cubicBezTo>
                      <a:pt x="9101" y="1"/>
                      <a:pt x="8909" y="11"/>
                      <a:pt x="8719" y="31"/>
                    </a:cubicBezTo>
                    <a:cubicBezTo>
                      <a:pt x="8344" y="51"/>
                      <a:pt x="5465" y="1428"/>
                      <a:pt x="6237" y="1699"/>
                    </a:cubicBezTo>
                    <a:cubicBezTo>
                      <a:pt x="5261" y="1359"/>
                      <a:pt x="4280" y="1014"/>
                      <a:pt x="3356" y="1014"/>
                    </a:cubicBezTo>
                    <a:cubicBezTo>
                      <a:pt x="2523" y="1014"/>
                      <a:pt x="1736" y="1295"/>
                      <a:pt x="1044" y="2116"/>
                    </a:cubicBezTo>
                    <a:cubicBezTo>
                      <a:pt x="1" y="3368"/>
                      <a:pt x="42" y="4932"/>
                      <a:pt x="710" y="6350"/>
                    </a:cubicBezTo>
                    <a:cubicBezTo>
                      <a:pt x="1440" y="7873"/>
                      <a:pt x="2754" y="8999"/>
                      <a:pt x="4089" y="10000"/>
                    </a:cubicBezTo>
                    <a:cubicBezTo>
                      <a:pt x="5445" y="11002"/>
                      <a:pt x="6842" y="12003"/>
                      <a:pt x="7822" y="13359"/>
                    </a:cubicBezTo>
                    <a:cubicBezTo>
                      <a:pt x="8698" y="11273"/>
                      <a:pt x="10430" y="9708"/>
                      <a:pt x="11702" y="7852"/>
                    </a:cubicBezTo>
                    <a:cubicBezTo>
                      <a:pt x="12974" y="5975"/>
                      <a:pt x="13746" y="3389"/>
                      <a:pt x="12494" y="1511"/>
                    </a:cubicBezTo>
                    <a:cubicBezTo>
                      <a:pt x="11772" y="428"/>
                      <a:pt x="10533" y="1"/>
                      <a:pt x="929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8" name="Google Shape;2088;p24"/>
              <p:cNvSpPr/>
              <p:nvPr/>
            </p:nvSpPr>
            <p:spPr>
              <a:xfrm>
                <a:off x="246275" y="4135325"/>
                <a:ext cx="361900" cy="338025"/>
              </a:xfrm>
              <a:custGeom>
                <a:avLst/>
                <a:gdLst/>
                <a:ahLst/>
                <a:cxnLst/>
                <a:rect l="l" t="t" r="r" b="b"/>
                <a:pathLst>
                  <a:path w="14476" h="13521" extrusionOk="0">
                    <a:moveTo>
                      <a:pt x="8206" y="1"/>
                    </a:moveTo>
                    <a:cubicBezTo>
                      <a:pt x="6708" y="1"/>
                      <a:pt x="5273" y="326"/>
                      <a:pt x="4359" y="964"/>
                    </a:cubicBezTo>
                    <a:cubicBezTo>
                      <a:pt x="0" y="4051"/>
                      <a:pt x="6779" y="8807"/>
                      <a:pt x="9073" y="10308"/>
                    </a:cubicBezTo>
                    <a:cubicBezTo>
                      <a:pt x="10429" y="11184"/>
                      <a:pt x="11618" y="12269"/>
                      <a:pt x="12640" y="13520"/>
                    </a:cubicBezTo>
                    <a:cubicBezTo>
                      <a:pt x="12473" y="12019"/>
                      <a:pt x="13203" y="10579"/>
                      <a:pt x="13662" y="9140"/>
                    </a:cubicBezTo>
                    <a:cubicBezTo>
                      <a:pt x="14267" y="7347"/>
                      <a:pt x="14475" y="5428"/>
                      <a:pt x="14288" y="3530"/>
                    </a:cubicBezTo>
                    <a:cubicBezTo>
                      <a:pt x="14056" y="1148"/>
                      <a:pt x="11019" y="1"/>
                      <a:pt x="8206"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9" name="Google Shape;2089;p24"/>
              <p:cNvSpPr/>
              <p:nvPr/>
            </p:nvSpPr>
            <p:spPr>
              <a:xfrm>
                <a:off x="82525" y="3734450"/>
                <a:ext cx="209650" cy="273450"/>
              </a:xfrm>
              <a:custGeom>
                <a:avLst/>
                <a:gdLst/>
                <a:ahLst/>
                <a:cxnLst/>
                <a:rect l="l" t="t" r="r" b="b"/>
                <a:pathLst>
                  <a:path w="8386" h="10938" extrusionOk="0">
                    <a:moveTo>
                      <a:pt x="4423" y="0"/>
                    </a:moveTo>
                    <a:cubicBezTo>
                      <a:pt x="3755" y="2065"/>
                      <a:pt x="1857" y="3442"/>
                      <a:pt x="689" y="5277"/>
                    </a:cubicBezTo>
                    <a:cubicBezTo>
                      <a:pt x="272" y="5861"/>
                      <a:pt x="22" y="6570"/>
                      <a:pt x="1" y="7300"/>
                    </a:cubicBezTo>
                    <a:cubicBezTo>
                      <a:pt x="43" y="8343"/>
                      <a:pt x="773" y="9282"/>
                      <a:pt x="1670" y="9824"/>
                    </a:cubicBezTo>
                    <a:cubicBezTo>
                      <a:pt x="2600" y="10389"/>
                      <a:pt x="4096" y="10937"/>
                      <a:pt x="5426" y="10937"/>
                    </a:cubicBezTo>
                    <a:cubicBezTo>
                      <a:pt x="6749" y="10937"/>
                      <a:pt x="7907" y="10394"/>
                      <a:pt x="8177" y="8781"/>
                    </a:cubicBezTo>
                    <a:cubicBezTo>
                      <a:pt x="8386" y="7634"/>
                      <a:pt x="7823" y="6508"/>
                      <a:pt x="7280" y="5465"/>
                    </a:cubicBezTo>
                    <a:lnTo>
                      <a:pt x="4423"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0" name="Google Shape;2090;p24"/>
              <p:cNvSpPr/>
              <p:nvPr/>
            </p:nvSpPr>
            <p:spPr>
              <a:xfrm>
                <a:off x="-193825" y="3651200"/>
                <a:ext cx="207700" cy="200600"/>
              </a:xfrm>
              <a:custGeom>
                <a:avLst/>
                <a:gdLst/>
                <a:ahLst/>
                <a:cxnLst/>
                <a:rect l="l" t="t" r="r" b="b"/>
                <a:pathLst>
                  <a:path w="8308" h="8024" extrusionOk="0">
                    <a:moveTo>
                      <a:pt x="2994" y="0"/>
                    </a:moveTo>
                    <a:cubicBezTo>
                      <a:pt x="2629" y="0"/>
                      <a:pt x="2262" y="81"/>
                      <a:pt x="1919" y="243"/>
                    </a:cubicBezTo>
                    <a:cubicBezTo>
                      <a:pt x="605" y="890"/>
                      <a:pt x="0" y="2454"/>
                      <a:pt x="84" y="3914"/>
                    </a:cubicBezTo>
                    <a:cubicBezTo>
                      <a:pt x="167" y="5353"/>
                      <a:pt x="772" y="6730"/>
                      <a:pt x="1398" y="8023"/>
                    </a:cubicBezTo>
                    <a:lnTo>
                      <a:pt x="5257" y="6063"/>
                    </a:lnTo>
                    <a:cubicBezTo>
                      <a:pt x="6320" y="5520"/>
                      <a:pt x="7488" y="4895"/>
                      <a:pt x="7905" y="3789"/>
                    </a:cubicBezTo>
                    <a:cubicBezTo>
                      <a:pt x="8308" y="2755"/>
                      <a:pt x="7602" y="1334"/>
                      <a:pt x="6580" y="1334"/>
                    </a:cubicBezTo>
                    <a:cubicBezTo>
                      <a:pt x="6489" y="1334"/>
                      <a:pt x="6395" y="1346"/>
                      <a:pt x="6299" y="1370"/>
                    </a:cubicBezTo>
                    <a:cubicBezTo>
                      <a:pt x="6028" y="1432"/>
                      <a:pt x="5757" y="1641"/>
                      <a:pt x="5486" y="1683"/>
                    </a:cubicBezTo>
                    <a:cubicBezTo>
                      <a:pt x="5422" y="1691"/>
                      <a:pt x="5374" y="1696"/>
                      <a:pt x="5337" y="1696"/>
                    </a:cubicBezTo>
                    <a:cubicBezTo>
                      <a:pt x="5192" y="1696"/>
                      <a:pt x="5219" y="1619"/>
                      <a:pt x="5152" y="1370"/>
                    </a:cubicBezTo>
                    <a:cubicBezTo>
                      <a:pt x="5006" y="973"/>
                      <a:pt x="4735" y="640"/>
                      <a:pt x="4360" y="410"/>
                    </a:cubicBezTo>
                    <a:cubicBezTo>
                      <a:pt x="3946" y="138"/>
                      <a:pt x="3471" y="0"/>
                      <a:pt x="299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1" name="Google Shape;2091;p24"/>
              <p:cNvSpPr/>
              <p:nvPr/>
            </p:nvSpPr>
            <p:spPr>
              <a:xfrm>
                <a:off x="-481675" y="3417400"/>
                <a:ext cx="204700" cy="740350"/>
              </a:xfrm>
              <a:custGeom>
                <a:avLst/>
                <a:gdLst/>
                <a:ahLst/>
                <a:cxnLst/>
                <a:rect l="l" t="t" r="r" b="b"/>
                <a:pathLst>
                  <a:path w="8188" h="29614" extrusionOk="0">
                    <a:moveTo>
                      <a:pt x="2006" y="1"/>
                    </a:moveTo>
                    <a:cubicBezTo>
                      <a:pt x="1977" y="1"/>
                      <a:pt x="1951" y="22"/>
                      <a:pt x="1962" y="64"/>
                    </a:cubicBezTo>
                    <a:cubicBezTo>
                      <a:pt x="1982" y="543"/>
                      <a:pt x="1982" y="1023"/>
                      <a:pt x="1941" y="1503"/>
                    </a:cubicBezTo>
                    <a:cubicBezTo>
                      <a:pt x="1899" y="1982"/>
                      <a:pt x="1836" y="2462"/>
                      <a:pt x="1732" y="2942"/>
                    </a:cubicBezTo>
                    <a:cubicBezTo>
                      <a:pt x="1565" y="3901"/>
                      <a:pt x="1294" y="4840"/>
                      <a:pt x="1044" y="5799"/>
                    </a:cubicBezTo>
                    <a:cubicBezTo>
                      <a:pt x="522" y="7656"/>
                      <a:pt x="1" y="9575"/>
                      <a:pt x="230" y="11514"/>
                    </a:cubicBezTo>
                    <a:cubicBezTo>
                      <a:pt x="376" y="12515"/>
                      <a:pt x="648" y="13496"/>
                      <a:pt x="1065" y="14434"/>
                    </a:cubicBezTo>
                    <a:cubicBezTo>
                      <a:pt x="1273" y="14893"/>
                      <a:pt x="1503" y="15373"/>
                      <a:pt x="1732" y="15832"/>
                    </a:cubicBezTo>
                    <a:cubicBezTo>
                      <a:pt x="1982" y="16291"/>
                      <a:pt x="2254" y="16750"/>
                      <a:pt x="2462" y="17208"/>
                    </a:cubicBezTo>
                    <a:cubicBezTo>
                      <a:pt x="2566" y="17438"/>
                      <a:pt x="2692" y="17667"/>
                      <a:pt x="2838" y="17897"/>
                    </a:cubicBezTo>
                    <a:cubicBezTo>
                      <a:pt x="2984" y="18105"/>
                      <a:pt x="3150" y="18314"/>
                      <a:pt x="3296" y="18522"/>
                    </a:cubicBezTo>
                    <a:cubicBezTo>
                      <a:pt x="3609" y="18960"/>
                      <a:pt x="3901" y="19398"/>
                      <a:pt x="4193" y="19836"/>
                    </a:cubicBezTo>
                    <a:cubicBezTo>
                      <a:pt x="4777" y="20733"/>
                      <a:pt x="5299" y="21651"/>
                      <a:pt x="5799" y="22590"/>
                    </a:cubicBezTo>
                    <a:cubicBezTo>
                      <a:pt x="6801" y="24488"/>
                      <a:pt x="7468" y="26553"/>
                      <a:pt x="7781" y="28680"/>
                    </a:cubicBezTo>
                    <a:cubicBezTo>
                      <a:pt x="7823" y="28951"/>
                      <a:pt x="7843" y="29201"/>
                      <a:pt x="7885" y="29473"/>
                    </a:cubicBezTo>
                    <a:cubicBezTo>
                      <a:pt x="7896" y="29566"/>
                      <a:pt x="7974" y="29613"/>
                      <a:pt x="8047" y="29613"/>
                    </a:cubicBezTo>
                    <a:cubicBezTo>
                      <a:pt x="8120" y="29613"/>
                      <a:pt x="8188" y="29566"/>
                      <a:pt x="8177" y="29473"/>
                    </a:cubicBezTo>
                    <a:cubicBezTo>
                      <a:pt x="8135" y="28409"/>
                      <a:pt x="7948" y="27366"/>
                      <a:pt x="7635" y="26344"/>
                    </a:cubicBezTo>
                    <a:cubicBezTo>
                      <a:pt x="7364" y="25322"/>
                      <a:pt x="6988" y="24342"/>
                      <a:pt x="6550" y="23382"/>
                    </a:cubicBezTo>
                    <a:cubicBezTo>
                      <a:pt x="5633" y="21442"/>
                      <a:pt x="4527" y="19607"/>
                      <a:pt x="3255" y="17897"/>
                    </a:cubicBezTo>
                    <a:cubicBezTo>
                      <a:pt x="2984" y="17459"/>
                      <a:pt x="2712" y="17021"/>
                      <a:pt x="2504" y="16562"/>
                    </a:cubicBezTo>
                    <a:cubicBezTo>
                      <a:pt x="2233" y="16103"/>
                      <a:pt x="2003" y="15644"/>
                      <a:pt x="1753" y="15185"/>
                    </a:cubicBezTo>
                    <a:cubicBezTo>
                      <a:pt x="1273" y="14267"/>
                      <a:pt x="898" y="13287"/>
                      <a:pt x="668" y="12265"/>
                    </a:cubicBezTo>
                    <a:cubicBezTo>
                      <a:pt x="230" y="10325"/>
                      <a:pt x="648" y="8365"/>
                      <a:pt x="1148" y="6488"/>
                    </a:cubicBezTo>
                    <a:cubicBezTo>
                      <a:pt x="1419" y="5528"/>
                      <a:pt x="1670" y="4590"/>
                      <a:pt x="1878" y="3630"/>
                    </a:cubicBezTo>
                    <a:cubicBezTo>
                      <a:pt x="2087" y="2671"/>
                      <a:pt x="2254" y="1711"/>
                      <a:pt x="2128" y="773"/>
                    </a:cubicBezTo>
                    <a:cubicBezTo>
                      <a:pt x="2108" y="522"/>
                      <a:pt x="2108" y="293"/>
                      <a:pt x="2066" y="64"/>
                    </a:cubicBezTo>
                    <a:cubicBezTo>
                      <a:pt x="2066" y="22"/>
                      <a:pt x="2035" y="1"/>
                      <a:pt x="200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2" name="Google Shape;2092;p24"/>
              <p:cNvSpPr/>
              <p:nvPr/>
            </p:nvSpPr>
            <p:spPr>
              <a:xfrm>
                <a:off x="-743825" y="3843750"/>
                <a:ext cx="332575" cy="85025"/>
              </a:xfrm>
              <a:custGeom>
                <a:avLst/>
                <a:gdLst/>
                <a:ahLst/>
                <a:cxnLst/>
                <a:rect l="l" t="t" r="r" b="b"/>
                <a:pathLst>
                  <a:path w="13303" h="3401" extrusionOk="0">
                    <a:moveTo>
                      <a:pt x="12764" y="1"/>
                    </a:moveTo>
                    <a:cubicBezTo>
                      <a:pt x="11983" y="1"/>
                      <a:pt x="11221" y="133"/>
                      <a:pt x="10508" y="426"/>
                    </a:cubicBezTo>
                    <a:cubicBezTo>
                      <a:pt x="9694" y="738"/>
                      <a:pt x="8902" y="1093"/>
                      <a:pt x="8130" y="1510"/>
                    </a:cubicBezTo>
                    <a:cubicBezTo>
                      <a:pt x="6566" y="2365"/>
                      <a:pt x="4835" y="2887"/>
                      <a:pt x="3062" y="3054"/>
                    </a:cubicBezTo>
                    <a:cubicBezTo>
                      <a:pt x="2877" y="3066"/>
                      <a:pt x="2692" y="3071"/>
                      <a:pt x="2507" y="3071"/>
                    </a:cubicBezTo>
                    <a:cubicBezTo>
                      <a:pt x="1726" y="3071"/>
                      <a:pt x="938" y="2968"/>
                      <a:pt x="162" y="2782"/>
                    </a:cubicBezTo>
                    <a:cubicBezTo>
                      <a:pt x="156" y="2781"/>
                      <a:pt x="150" y="2781"/>
                      <a:pt x="143" y="2781"/>
                    </a:cubicBezTo>
                    <a:cubicBezTo>
                      <a:pt x="33" y="2781"/>
                      <a:pt x="1" y="2951"/>
                      <a:pt x="100" y="2991"/>
                    </a:cubicBezTo>
                    <a:cubicBezTo>
                      <a:pt x="861" y="3280"/>
                      <a:pt x="1672" y="3400"/>
                      <a:pt x="2488" y="3400"/>
                    </a:cubicBezTo>
                    <a:cubicBezTo>
                      <a:pt x="3438" y="3400"/>
                      <a:pt x="4396" y="3238"/>
                      <a:pt x="5293" y="2991"/>
                    </a:cubicBezTo>
                    <a:cubicBezTo>
                      <a:pt x="6149" y="2762"/>
                      <a:pt x="6962" y="2449"/>
                      <a:pt x="7755" y="2073"/>
                    </a:cubicBezTo>
                    <a:cubicBezTo>
                      <a:pt x="8568" y="1677"/>
                      <a:pt x="9319" y="1239"/>
                      <a:pt x="10153" y="905"/>
                    </a:cubicBezTo>
                    <a:cubicBezTo>
                      <a:pt x="10994" y="542"/>
                      <a:pt x="11904" y="337"/>
                      <a:pt x="12836" y="337"/>
                    </a:cubicBezTo>
                    <a:cubicBezTo>
                      <a:pt x="12922" y="337"/>
                      <a:pt x="13008" y="339"/>
                      <a:pt x="13094" y="342"/>
                    </a:cubicBezTo>
                    <a:cubicBezTo>
                      <a:pt x="13100" y="343"/>
                      <a:pt x="13107" y="343"/>
                      <a:pt x="13113" y="343"/>
                    </a:cubicBezTo>
                    <a:cubicBezTo>
                      <a:pt x="13303" y="343"/>
                      <a:pt x="13296" y="29"/>
                      <a:pt x="13094" y="8"/>
                    </a:cubicBezTo>
                    <a:cubicBezTo>
                      <a:pt x="12984" y="3"/>
                      <a:pt x="12874" y="1"/>
                      <a:pt x="1276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3" name="Google Shape;2093;p24"/>
              <p:cNvSpPr/>
              <p:nvPr/>
            </p:nvSpPr>
            <p:spPr>
              <a:xfrm>
                <a:off x="-650100" y="3961650"/>
                <a:ext cx="312400" cy="168075"/>
              </a:xfrm>
              <a:custGeom>
                <a:avLst/>
                <a:gdLst/>
                <a:ahLst/>
                <a:cxnLst/>
                <a:rect l="l" t="t" r="r" b="b"/>
                <a:pathLst>
                  <a:path w="12496" h="6723" extrusionOk="0">
                    <a:moveTo>
                      <a:pt x="12360" y="1"/>
                    </a:moveTo>
                    <a:cubicBezTo>
                      <a:pt x="12326" y="1"/>
                      <a:pt x="12292" y="15"/>
                      <a:pt x="12265" y="48"/>
                    </a:cubicBezTo>
                    <a:cubicBezTo>
                      <a:pt x="11785" y="736"/>
                      <a:pt x="11389" y="1487"/>
                      <a:pt x="10909" y="2175"/>
                    </a:cubicBezTo>
                    <a:cubicBezTo>
                      <a:pt x="10430" y="2864"/>
                      <a:pt x="9846" y="3448"/>
                      <a:pt x="9178" y="3948"/>
                    </a:cubicBezTo>
                    <a:cubicBezTo>
                      <a:pt x="8386" y="4470"/>
                      <a:pt x="7510" y="4824"/>
                      <a:pt x="6592" y="4991"/>
                    </a:cubicBezTo>
                    <a:cubicBezTo>
                      <a:pt x="5591" y="5241"/>
                      <a:pt x="4569" y="5450"/>
                      <a:pt x="3568" y="5659"/>
                    </a:cubicBezTo>
                    <a:lnTo>
                      <a:pt x="1857" y="6034"/>
                    </a:lnTo>
                    <a:lnTo>
                      <a:pt x="981" y="6222"/>
                    </a:lnTo>
                    <a:cubicBezTo>
                      <a:pt x="689" y="6263"/>
                      <a:pt x="397" y="6347"/>
                      <a:pt x="126" y="6472"/>
                    </a:cubicBezTo>
                    <a:cubicBezTo>
                      <a:pt x="1" y="6535"/>
                      <a:pt x="84" y="6701"/>
                      <a:pt x="209" y="6722"/>
                    </a:cubicBezTo>
                    <a:cubicBezTo>
                      <a:pt x="460" y="6722"/>
                      <a:pt x="731" y="6681"/>
                      <a:pt x="981" y="6618"/>
                    </a:cubicBezTo>
                    <a:lnTo>
                      <a:pt x="1774" y="6430"/>
                    </a:lnTo>
                    <a:lnTo>
                      <a:pt x="3338" y="6097"/>
                    </a:lnTo>
                    <a:cubicBezTo>
                      <a:pt x="4381" y="5867"/>
                      <a:pt x="5424" y="5638"/>
                      <a:pt x="6467" y="5408"/>
                    </a:cubicBezTo>
                    <a:cubicBezTo>
                      <a:pt x="7426" y="5241"/>
                      <a:pt x="8344" y="4887"/>
                      <a:pt x="9178" y="4386"/>
                    </a:cubicBezTo>
                    <a:cubicBezTo>
                      <a:pt x="9867" y="3907"/>
                      <a:pt x="10471" y="3323"/>
                      <a:pt x="10972" y="2655"/>
                    </a:cubicBezTo>
                    <a:cubicBezTo>
                      <a:pt x="11556" y="1883"/>
                      <a:pt x="12057" y="1028"/>
                      <a:pt x="12453" y="152"/>
                    </a:cubicBezTo>
                    <a:cubicBezTo>
                      <a:pt x="12496" y="67"/>
                      <a:pt x="12431" y="1"/>
                      <a:pt x="1236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4" name="Google Shape;2094;p24"/>
              <p:cNvSpPr/>
              <p:nvPr/>
            </p:nvSpPr>
            <p:spPr>
              <a:xfrm>
                <a:off x="-61900" y="3043400"/>
                <a:ext cx="157450" cy="1130375"/>
              </a:xfrm>
              <a:custGeom>
                <a:avLst/>
                <a:gdLst/>
                <a:ahLst/>
                <a:cxnLst/>
                <a:rect l="l" t="t" r="r" b="b"/>
                <a:pathLst>
                  <a:path w="6298" h="45215" extrusionOk="0">
                    <a:moveTo>
                      <a:pt x="6132" y="0"/>
                    </a:moveTo>
                    <a:cubicBezTo>
                      <a:pt x="6102" y="0"/>
                      <a:pt x="6072" y="14"/>
                      <a:pt x="6049" y="48"/>
                    </a:cubicBezTo>
                    <a:lnTo>
                      <a:pt x="6049" y="27"/>
                    </a:lnTo>
                    <a:cubicBezTo>
                      <a:pt x="4360" y="2175"/>
                      <a:pt x="3546" y="4866"/>
                      <a:pt x="3275" y="7536"/>
                    </a:cubicBezTo>
                    <a:cubicBezTo>
                      <a:pt x="2920" y="10706"/>
                      <a:pt x="3338" y="13897"/>
                      <a:pt x="3755" y="17026"/>
                    </a:cubicBezTo>
                    <a:cubicBezTo>
                      <a:pt x="3963" y="18611"/>
                      <a:pt x="4172" y="20196"/>
                      <a:pt x="4380" y="21802"/>
                    </a:cubicBezTo>
                    <a:cubicBezTo>
                      <a:pt x="4589" y="23387"/>
                      <a:pt x="4818" y="24973"/>
                      <a:pt x="4944" y="26558"/>
                    </a:cubicBezTo>
                    <a:cubicBezTo>
                      <a:pt x="5110" y="28143"/>
                      <a:pt x="5048" y="29749"/>
                      <a:pt x="4756" y="31334"/>
                    </a:cubicBezTo>
                    <a:cubicBezTo>
                      <a:pt x="4506" y="32836"/>
                      <a:pt x="4026" y="34296"/>
                      <a:pt x="3379" y="35693"/>
                    </a:cubicBezTo>
                    <a:cubicBezTo>
                      <a:pt x="2691" y="37049"/>
                      <a:pt x="1836" y="38321"/>
                      <a:pt x="1231" y="39719"/>
                    </a:cubicBezTo>
                    <a:cubicBezTo>
                      <a:pt x="626" y="41137"/>
                      <a:pt x="84" y="42535"/>
                      <a:pt x="21" y="44057"/>
                    </a:cubicBezTo>
                    <a:cubicBezTo>
                      <a:pt x="0" y="44391"/>
                      <a:pt x="0" y="44725"/>
                      <a:pt x="21" y="45058"/>
                    </a:cubicBezTo>
                    <a:cubicBezTo>
                      <a:pt x="32" y="45163"/>
                      <a:pt x="120" y="45215"/>
                      <a:pt x="204" y="45215"/>
                    </a:cubicBezTo>
                    <a:cubicBezTo>
                      <a:pt x="287" y="45215"/>
                      <a:pt x="365" y="45163"/>
                      <a:pt x="355" y="45058"/>
                    </a:cubicBezTo>
                    <a:cubicBezTo>
                      <a:pt x="334" y="44725"/>
                      <a:pt x="334" y="44391"/>
                      <a:pt x="355" y="44057"/>
                    </a:cubicBezTo>
                    <a:cubicBezTo>
                      <a:pt x="376" y="43661"/>
                      <a:pt x="418" y="43285"/>
                      <a:pt x="501" y="42910"/>
                    </a:cubicBezTo>
                    <a:cubicBezTo>
                      <a:pt x="668" y="42159"/>
                      <a:pt x="897" y="41450"/>
                      <a:pt x="1189" y="40741"/>
                    </a:cubicBezTo>
                    <a:cubicBezTo>
                      <a:pt x="1460" y="40011"/>
                      <a:pt x="1794" y="39302"/>
                      <a:pt x="2149" y="38613"/>
                    </a:cubicBezTo>
                    <a:cubicBezTo>
                      <a:pt x="2503" y="37946"/>
                      <a:pt x="2900" y="37299"/>
                      <a:pt x="3275" y="36632"/>
                    </a:cubicBezTo>
                    <a:cubicBezTo>
                      <a:pt x="3630" y="35985"/>
                      <a:pt x="3942" y="35339"/>
                      <a:pt x="4214" y="34671"/>
                    </a:cubicBezTo>
                    <a:cubicBezTo>
                      <a:pt x="4485" y="33941"/>
                      <a:pt x="4693" y="33211"/>
                      <a:pt x="4860" y="32481"/>
                    </a:cubicBezTo>
                    <a:cubicBezTo>
                      <a:pt x="5256" y="30979"/>
                      <a:pt x="5423" y="29457"/>
                      <a:pt x="5382" y="27913"/>
                    </a:cubicBezTo>
                    <a:cubicBezTo>
                      <a:pt x="5319" y="26349"/>
                      <a:pt x="5173" y="24785"/>
                      <a:pt x="4923" y="23221"/>
                    </a:cubicBezTo>
                    <a:cubicBezTo>
                      <a:pt x="4714" y="21656"/>
                      <a:pt x="4506" y="20071"/>
                      <a:pt x="4297" y="18507"/>
                    </a:cubicBezTo>
                    <a:cubicBezTo>
                      <a:pt x="3880" y="15336"/>
                      <a:pt x="3379" y="12166"/>
                      <a:pt x="3484" y="8975"/>
                    </a:cubicBezTo>
                    <a:cubicBezTo>
                      <a:pt x="3588" y="6222"/>
                      <a:pt x="4193" y="3406"/>
                      <a:pt x="5674" y="1028"/>
                    </a:cubicBezTo>
                    <a:cubicBezTo>
                      <a:pt x="5841" y="736"/>
                      <a:pt x="6028" y="465"/>
                      <a:pt x="6237" y="194"/>
                    </a:cubicBezTo>
                    <a:cubicBezTo>
                      <a:pt x="6298" y="102"/>
                      <a:pt x="6214" y="0"/>
                      <a:pt x="6132"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5" name="Google Shape;2095;p24"/>
              <p:cNvSpPr/>
              <p:nvPr/>
            </p:nvSpPr>
            <p:spPr>
              <a:xfrm>
                <a:off x="-355475" y="3349550"/>
                <a:ext cx="421625" cy="345050"/>
              </a:xfrm>
              <a:custGeom>
                <a:avLst/>
                <a:gdLst/>
                <a:ahLst/>
                <a:cxnLst/>
                <a:rect l="l" t="t" r="r" b="b"/>
                <a:pathLst>
                  <a:path w="16865" h="13802" extrusionOk="0">
                    <a:moveTo>
                      <a:pt x="394" y="0"/>
                    </a:moveTo>
                    <a:cubicBezTo>
                      <a:pt x="304" y="0"/>
                      <a:pt x="215" y="1"/>
                      <a:pt x="126" y="3"/>
                    </a:cubicBezTo>
                    <a:cubicBezTo>
                      <a:pt x="0" y="24"/>
                      <a:pt x="0" y="212"/>
                      <a:pt x="126" y="233"/>
                    </a:cubicBezTo>
                    <a:lnTo>
                      <a:pt x="126" y="212"/>
                    </a:lnTo>
                    <a:cubicBezTo>
                      <a:pt x="897" y="275"/>
                      <a:pt x="1669" y="337"/>
                      <a:pt x="2441" y="483"/>
                    </a:cubicBezTo>
                    <a:cubicBezTo>
                      <a:pt x="3171" y="608"/>
                      <a:pt x="3901" y="775"/>
                      <a:pt x="4631" y="984"/>
                    </a:cubicBezTo>
                    <a:cubicBezTo>
                      <a:pt x="9783" y="2506"/>
                      <a:pt x="13933" y="6365"/>
                      <a:pt x="15873" y="11392"/>
                    </a:cubicBezTo>
                    <a:cubicBezTo>
                      <a:pt x="15998" y="11767"/>
                      <a:pt x="16123" y="12143"/>
                      <a:pt x="16249" y="12518"/>
                    </a:cubicBezTo>
                    <a:cubicBezTo>
                      <a:pt x="16374" y="12914"/>
                      <a:pt x="16478" y="13331"/>
                      <a:pt x="16624" y="13728"/>
                    </a:cubicBezTo>
                    <a:cubicBezTo>
                      <a:pt x="16643" y="13775"/>
                      <a:pt x="16697" y="13801"/>
                      <a:pt x="16748" y="13801"/>
                    </a:cubicBezTo>
                    <a:cubicBezTo>
                      <a:pt x="16809" y="13801"/>
                      <a:pt x="16865" y="13765"/>
                      <a:pt x="16853" y="13686"/>
                    </a:cubicBezTo>
                    <a:cubicBezTo>
                      <a:pt x="16770" y="12956"/>
                      <a:pt x="16561" y="12226"/>
                      <a:pt x="16290" y="11538"/>
                    </a:cubicBezTo>
                    <a:cubicBezTo>
                      <a:pt x="16019" y="10849"/>
                      <a:pt x="15727" y="10161"/>
                      <a:pt x="15393" y="9514"/>
                    </a:cubicBezTo>
                    <a:cubicBezTo>
                      <a:pt x="14705" y="8180"/>
                      <a:pt x="13871" y="6949"/>
                      <a:pt x="12891" y="5844"/>
                    </a:cubicBezTo>
                    <a:cubicBezTo>
                      <a:pt x="10826" y="3528"/>
                      <a:pt x="8218" y="1818"/>
                      <a:pt x="5298" y="859"/>
                    </a:cubicBezTo>
                    <a:cubicBezTo>
                      <a:pt x="4464" y="567"/>
                      <a:pt x="3609" y="358"/>
                      <a:pt x="2733" y="212"/>
                    </a:cubicBezTo>
                    <a:cubicBezTo>
                      <a:pt x="1965" y="81"/>
                      <a:pt x="1180" y="0"/>
                      <a:pt x="39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6" name="Google Shape;2096;p24"/>
              <p:cNvSpPr/>
              <p:nvPr/>
            </p:nvSpPr>
            <p:spPr>
              <a:xfrm>
                <a:off x="63975" y="3496975"/>
                <a:ext cx="367425" cy="214350"/>
              </a:xfrm>
              <a:custGeom>
                <a:avLst/>
                <a:gdLst/>
                <a:ahLst/>
                <a:cxnLst/>
                <a:rect l="l" t="t" r="r" b="b"/>
                <a:pathLst>
                  <a:path w="14697" h="8574" extrusionOk="0">
                    <a:moveTo>
                      <a:pt x="11676" y="1"/>
                    </a:moveTo>
                    <a:cubicBezTo>
                      <a:pt x="11321" y="1"/>
                      <a:pt x="10965" y="16"/>
                      <a:pt x="10609" y="51"/>
                    </a:cubicBezTo>
                    <a:cubicBezTo>
                      <a:pt x="9295" y="113"/>
                      <a:pt x="8001" y="385"/>
                      <a:pt x="6771" y="823"/>
                    </a:cubicBezTo>
                    <a:cubicBezTo>
                      <a:pt x="4581" y="1594"/>
                      <a:pt x="2683" y="3054"/>
                      <a:pt x="1369" y="4973"/>
                    </a:cubicBezTo>
                    <a:cubicBezTo>
                      <a:pt x="1014" y="5495"/>
                      <a:pt x="722" y="6037"/>
                      <a:pt x="493" y="6642"/>
                    </a:cubicBezTo>
                    <a:cubicBezTo>
                      <a:pt x="242" y="7226"/>
                      <a:pt x="96" y="7831"/>
                      <a:pt x="13" y="8456"/>
                    </a:cubicBezTo>
                    <a:cubicBezTo>
                      <a:pt x="1" y="8529"/>
                      <a:pt x="52" y="8574"/>
                      <a:pt x="101" y="8574"/>
                    </a:cubicBezTo>
                    <a:cubicBezTo>
                      <a:pt x="137" y="8574"/>
                      <a:pt x="171" y="8551"/>
                      <a:pt x="180" y="8498"/>
                    </a:cubicBezTo>
                    <a:cubicBezTo>
                      <a:pt x="660" y="6350"/>
                      <a:pt x="1848" y="4431"/>
                      <a:pt x="3538" y="3033"/>
                    </a:cubicBezTo>
                    <a:cubicBezTo>
                      <a:pt x="5415" y="1469"/>
                      <a:pt x="7772" y="656"/>
                      <a:pt x="10171" y="405"/>
                    </a:cubicBezTo>
                    <a:cubicBezTo>
                      <a:pt x="10718" y="358"/>
                      <a:pt x="11254" y="335"/>
                      <a:pt x="11787" y="335"/>
                    </a:cubicBezTo>
                    <a:cubicBezTo>
                      <a:pt x="11964" y="335"/>
                      <a:pt x="12142" y="338"/>
                      <a:pt x="12319" y="343"/>
                    </a:cubicBezTo>
                    <a:cubicBezTo>
                      <a:pt x="12694" y="364"/>
                      <a:pt x="13049" y="385"/>
                      <a:pt x="13424" y="426"/>
                    </a:cubicBezTo>
                    <a:cubicBezTo>
                      <a:pt x="13779" y="447"/>
                      <a:pt x="14134" y="510"/>
                      <a:pt x="14488" y="531"/>
                    </a:cubicBezTo>
                    <a:cubicBezTo>
                      <a:pt x="14676" y="531"/>
                      <a:pt x="14697" y="280"/>
                      <a:pt x="14530" y="239"/>
                    </a:cubicBezTo>
                    <a:cubicBezTo>
                      <a:pt x="13883" y="93"/>
                      <a:pt x="13216" y="30"/>
                      <a:pt x="12548" y="30"/>
                    </a:cubicBezTo>
                    <a:cubicBezTo>
                      <a:pt x="12258" y="11"/>
                      <a:pt x="11967" y="1"/>
                      <a:pt x="1167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7" name="Google Shape;2097;p24"/>
              <p:cNvSpPr/>
              <p:nvPr/>
            </p:nvSpPr>
            <p:spPr>
              <a:xfrm>
                <a:off x="177450" y="3749675"/>
                <a:ext cx="41725" cy="250950"/>
              </a:xfrm>
              <a:custGeom>
                <a:avLst/>
                <a:gdLst/>
                <a:ahLst/>
                <a:cxnLst/>
                <a:rect l="l" t="t" r="r" b="b"/>
                <a:pathLst>
                  <a:path w="1669" h="10038" extrusionOk="0">
                    <a:moveTo>
                      <a:pt x="688" y="0"/>
                    </a:moveTo>
                    <a:cubicBezTo>
                      <a:pt x="646" y="0"/>
                      <a:pt x="605" y="23"/>
                      <a:pt x="584" y="80"/>
                    </a:cubicBezTo>
                    <a:cubicBezTo>
                      <a:pt x="459" y="372"/>
                      <a:pt x="459" y="705"/>
                      <a:pt x="563" y="997"/>
                    </a:cubicBezTo>
                    <a:cubicBezTo>
                      <a:pt x="647" y="1352"/>
                      <a:pt x="730" y="1686"/>
                      <a:pt x="813" y="2040"/>
                    </a:cubicBezTo>
                    <a:cubicBezTo>
                      <a:pt x="980" y="2749"/>
                      <a:pt x="1105" y="3479"/>
                      <a:pt x="1210" y="4209"/>
                    </a:cubicBezTo>
                    <a:cubicBezTo>
                      <a:pt x="1397" y="5523"/>
                      <a:pt x="1314" y="6837"/>
                      <a:pt x="918" y="8089"/>
                    </a:cubicBezTo>
                    <a:cubicBezTo>
                      <a:pt x="813" y="8423"/>
                      <a:pt x="688" y="8735"/>
                      <a:pt x="521" y="9048"/>
                    </a:cubicBezTo>
                    <a:cubicBezTo>
                      <a:pt x="438" y="9173"/>
                      <a:pt x="355" y="9340"/>
                      <a:pt x="313" y="9486"/>
                    </a:cubicBezTo>
                    <a:cubicBezTo>
                      <a:pt x="229" y="9674"/>
                      <a:pt x="125" y="9862"/>
                      <a:pt x="0" y="10008"/>
                    </a:cubicBezTo>
                    <a:cubicBezTo>
                      <a:pt x="0" y="10023"/>
                      <a:pt x="0" y="10037"/>
                      <a:pt x="7" y="10037"/>
                    </a:cubicBezTo>
                    <a:cubicBezTo>
                      <a:pt x="10" y="10037"/>
                      <a:pt x="15" y="10035"/>
                      <a:pt x="21" y="10029"/>
                    </a:cubicBezTo>
                    <a:lnTo>
                      <a:pt x="334" y="9695"/>
                    </a:lnTo>
                    <a:cubicBezTo>
                      <a:pt x="459" y="9591"/>
                      <a:pt x="563" y="9486"/>
                      <a:pt x="647" y="9361"/>
                    </a:cubicBezTo>
                    <a:cubicBezTo>
                      <a:pt x="813" y="9111"/>
                      <a:pt x="939" y="8840"/>
                      <a:pt x="1064" y="8569"/>
                    </a:cubicBezTo>
                    <a:cubicBezTo>
                      <a:pt x="1293" y="8005"/>
                      <a:pt x="1439" y="7401"/>
                      <a:pt x="1523" y="6775"/>
                    </a:cubicBezTo>
                    <a:cubicBezTo>
                      <a:pt x="1669" y="5377"/>
                      <a:pt x="1564" y="3980"/>
                      <a:pt x="1251" y="2603"/>
                    </a:cubicBezTo>
                    <a:cubicBezTo>
                      <a:pt x="1147" y="2186"/>
                      <a:pt x="1064" y="1790"/>
                      <a:pt x="959" y="1373"/>
                    </a:cubicBezTo>
                    <a:cubicBezTo>
                      <a:pt x="855" y="956"/>
                      <a:pt x="730" y="580"/>
                      <a:pt x="834" y="184"/>
                    </a:cubicBezTo>
                    <a:cubicBezTo>
                      <a:pt x="862" y="87"/>
                      <a:pt x="771" y="0"/>
                      <a:pt x="68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8" name="Google Shape;2098;p24"/>
              <p:cNvSpPr/>
              <p:nvPr/>
            </p:nvSpPr>
            <p:spPr>
              <a:xfrm>
                <a:off x="-512950" y="4153750"/>
                <a:ext cx="154375" cy="150125"/>
              </a:xfrm>
              <a:custGeom>
                <a:avLst/>
                <a:gdLst/>
                <a:ahLst/>
                <a:cxnLst/>
                <a:rect l="l" t="t" r="r" b="b"/>
                <a:pathLst>
                  <a:path w="6175" h="6005" extrusionOk="0">
                    <a:moveTo>
                      <a:pt x="2554" y="1"/>
                    </a:moveTo>
                    <a:cubicBezTo>
                      <a:pt x="2377" y="1"/>
                      <a:pt x="2199" y="27"/>
                      <a:pt x="2024" y="81"/>
                    </a:cubicBezTo>
                    <a:cubicBezTo>
                      <a:pt x="772" y="477"/>
                      <a:pt x="42" y="1708"/>
                      <a:pt x="21" y="2980"/>
                    </a:cubicBezTo>
                    <a:cubicBezTo>
                      <a:pt x="0" y="4023"/>
                      <a:pt x="355" y="5024"/>
                      <a:pt x="730" y="6005"/>
                    </a:cubicBezTo>
                    <a:cubicBezTo>
                      <a:pt x="1002" y="5671"/>
                      <a:pt x="1377" y="5442"/>
                      <a:pt x="1794" y="5358"/>
                    </a:cubicBezTo>
                    <a:cubicBezTo>
                      <a:pt x="2211" y="5254"/>
                      <a:pt x="2629" y="5212"/>
                      <a:pt x="3046" y="5129"/>
                    </a:cubicBezTo>
                    <a:cubicBezTo>
                      <a:pt x="4089" y="4920"/>
                      <a:pt x="5027" y="4357"/>
                      <a:pt x="5715" y="3543"/>
                    </a:cubicBezTo>
                    <a:cubicBezTo>
                      <a:pt x="6049" y="3210"/>
                      <a:pt x="6174" y="2688"/>
                      <a:pt x="6049" y="2229"/>
                    </a:cubicBezTo>
                    <a:cubicBezTo>
                      <a:pt x="5930" y="1791"/>
                      <a:pt x="5581" y="1372"/>
                      <a:pt x="5114" y="1372"/>
                    </a:cubicBezTo>
                    <a:cubicBezTo>
                      <a:pt x="5092" y="1372"/>
                      <a:pt x="5070" y="1372"/>
                      <a:pt x="5048" y="1374"/>
                    </a:cubicBezTo>
                    <a:cubicBezTo>
                      <a:pt x="4839" y="1395"/>
                      <a:pt x="4631" y="1499"/>
                      <a:pt x="4422" y="1499"/>
                    </a:cubicBezTo>
                    <a:cubicBezTo>
                      <a:pt x="4214" y="1499"/>
                      <a:pt x="4235" y="1479"/>
                      <a:pt x="4214" y="1249"/>
                    </a:cubicBezTo>
                    <a:cubicBezTo>
                      <a:pt x="4151" y="936"/>
                      <a:pt x="4005" y="665"/>
                      <a:pt x="3755" y="457"/>
                    </a:cubicBezTo>
                    <a:cubicBezTo>
                      <a:pt x="3414" y="160"/>
                      <a:pt x="2988" y="1"/>
                      <a:pt x="2554"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99" name="Google Shape;2099;p24"/>
              <p:cNvSpPr/>
              <p:nvPr/>
            </p:nvSpPr>
            <p:spPr>
              <a:xfrm>
                <a:off x="-497825" y="4127800"/>
                <a:ext cx="183750" cy="171800"/>
              </a:xfrm>
              <a:custGeom>
                <a:avLst/>
                <a:gdLst/>
                <a:ahLst/>
                <a:cxnLst/>
                <a:rect l="l" t="t" r="r" b="b"/>
                <a:pathLst>
                  <a:path w="7350" h="6872" extrusionOk="0">
                    <a:moveTo>
                      <a:pt x="6296" y="0"/>
                    </a:moveTo>
                    <a:cubicBezTo>
                      <a:pt x="6208" y="0"/>
                      <a:pt x="6118" y="11"/>
                      <a:pt x="6028" y="35"/>
                    </a:cubicBezTo>
                    <a:cubicBezTo>
                      <a:pt x="5361" y="201"/>
                      <a:pt x="4777" y="577"/>
                      <a:pt x="4360" y="1119"/>
                    </a:cubicBezTo>
                    <a:cubicBezTo>
                      <a:pt x="3880" y="1682"/>
                      <a:pt x="3588" y="2371"/>
                      <a:pt x="3150" y="2996"/>
                    </a:cubicBezTo>
                    <a:cubicBezTo>
                      <a:pt x="2712" y="3664"/>
                      <a:pt x="2170" y="4289"/>
                      <a:pt x="1565" y="4832"/>
                    </a:cubicBezTo>
                    <a:cubicBezTo>
                      <a:pt x="1231" y="5124"/>
                      <a:pt x="918" y="5416"/>
                      <a:pt x="626" y="5729"/>
                    </a:cubicBezTo>
                    <a:cubicBezTo>
                      <a:pt x="397" y="5979"/>
                      <a:pt x="0" y="6417"/>
                      <a:pt x="84" y="6813"/>
                    </a:cubicBezTo>
                    <a:cubicBezTo>
                      <a:pt x="96" y="6850"/>
                      <a:pt x="136" y="6872"/>
                      <a:pt x="176" y="6872"/>
                    </a:cubicBezTo>
                    <a:cubicBezTo>
                      <a:pt x="205" y="6872"/>
                      <a:pt x="233" y="6860"/>
                      <a:pt x="251" y="6834"/>
                    </a:cubicBezTo>
                    <a:cubicBezTo>
                      <a:pt x="397" y="6500"/>
                      <a:pt x="584" y="6188"/>
                      <a:pt x="814" y="5916"/>
                    </a:cubicBezTo>
                    <a:cubicBezTo>
                      <a:pt x="1064" y="5666"/>
                      <a:pt x="1314" y="5416"/>
                      <a:pt x="1565" y="5186"/>
                    </a:cubicBezTo>
                    <a:cubicBezTo>
                      <a:pt x="2128" y="4707"/>
                      <a:pt x="2628" y="4164"/>
                      <a:pt x="3066" y="3601"/>
                    </a:cubicBezTo>
                    <a:cubicBezTo>
                      <a:pt x="3880" y="2517"/>
                      <a:pt x="4339" y="1057"/>
                      <a:pt x="5632" y="452"/>
                    </a:cubicBezTo>
                    <a:cubicBezTo>
                      <a:pt x="5831" y="336"/>
                      <a:pt x="6057" y="272"/>
                      <a:pt x="6288" y="272"/>
                    </a:cubicBezTo>
                    <a:cubicBezTo>
                      <a:pt x="6347" y="272"/>
                      <a:pt x="6407" y="276"/>
                      <a:pt x="6466" y="285"/>
                    </a:cubicBezTo>
                    <a:cubicBezTo>
                      <a:pt x="6779" y="347"/>
                      <a:pt x="7029" y="577"/>
                      <a:pt x="7155" y="869"/>
                    </a:cubicBezTo>
                    <a:cubicBezTo>
                      <a:pt x="7175" y="896"/>
                      <a:pt x="7204" y="908"/>
                      <a:pt x="7232" y="908"/>
                    </a:cubicBezTo>
                    <a:cubicBezTo>
                      <a:pt x="7292" y="908"/>
                      <a:pt x="7350" y="856"/>
                      <a:pt x="7321" y="785"/>
                    </a:cubicBezTo>
                    <a:cubicBezTo>
                      <a:pt x="7199" y="312"/>
                      <a:pt x="6766" y="0"/>
                      <a:pt x="629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0" name="Google Shape;2100;p24"/>
              <p:cNvSpPr/>
              <p:nvPr/>
            </p:nvSpPr>
            <p:spPr>
              <a:xfrm>
                <a:off x="397775" y="4137825"/>
                <a:ext cx="160550" cy="319900"/>
              </a:xfrm>
              <a:custGeom>
                <a:avLst/>
                <a:gdLst/>
                <a:ahLst/>
                <a:cxnLst/>
                <a:rect l="l" t="t" r="r" b="b"/>
                <a:pathLst>
                  <a:path w="6422" h="12796" extrusionOk="0">
                    <a:moveTo>
                      <a:pt x="102" y="1"/>
                    </a:moveTo>
                    <a:cubicBezTo>
                      <a:pt x="37" y="1"/>
                      <a:pt x="1" y="98"/>
                      <a:pt x="72" y="134"/>
                    </a:cubicBezTo>
                    <a:cubicBezTo>
                      <a:pt x="823" y="635"/>
                      <a:pt x="1491" y="1198"/>
                      <a:pt x="2075" y="1865"/>
                    </a:cubicBezTo>
                    <a:cubicBezTo>
                      <a:pt x="2659" y="2554"/>
                      <a:pt x="3138" y="3304"/>
                      <a:pt x="3535" y="4118"/>
                    </a:cubicBezTo>
                    <a:cubicBezTo>
                      <a:pt x="3931" y="4911"/>
                      <a:pt x="4244" y="5766"/>
                      <a:pt x="4473" y="6642"/>
                    </a:cubicBezTo>
                    <a:cubicBezTo>
                      <a:pt x="4724" y="7580"/>
                      <a:pt x="4891" y="8540"/>
                      <a:pt x="5078" y="9499"/>
                    </a:cubicBezTo>
                    <a:cubicBezTo>
                      <a:pt x="5308" y="10605"/>
                      <a:pt x="5558" y="11793"/>
                      <a:pt x="6163" y="12753"/>
                    </a:cubicBezTo>
                    <a:cubicBezTo>
                      <a:pt x="6193" y="12783"/>
                      <a:pt x="6228" y="12796"/>
                      <a:pt x="6262" y="12796"/>
                    </a:cubicBezTo>
                    <a:cubicBezTo>
                      <a:pt x="6346" y="12796"/>
                      <a:pt x="6422" y="12717"/>
                      <a:pt x="6392" y="12628"/>
                    </a:cubicBezTo>
                    <a:cubicBezTo>
                      <a:pt x="5913" y="11689"/>
                      <a:pt x="5579" y="10709"/>
                      <a:pt x="5391" y="9687"/>
                    </a:cubicBezTo>
                    <a:cubicBezTo>
                      <a:pt x="5203" y="8686"/>
                      <a:pt x="5037" y="7705"/>
                      <a:pt x="4786" y="6725"/>
                    </a:cubicBezTo>
                    <a:cubicBezTo>
                      <a:pt x="4348" y="4973"/>
                      <a:pt x="3556" y="3325"/>
                      <a:pt x="2429" y="1907"/>
                    </a:cubicBezTo>
                    <a:cubicBezTo>
                      <a:pt x="1824" y="1114"/>
                      <a:pt x="1032" y="468"/>
                      <a:pt x="135" y="9"/>
                    </a:cubicBezTo>
                    <a:cubicBezTo>
                      <a:pt x="123" y="3"/>
                      <a:pt x="112" y="1"/>
                      <a:pt x="10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1" name="Google Shape;2101;p24"/>
              <p:cNvSpPr/>
              <p:nvPr/>
            </p:nvSpPr>
            <p:spPr>
              <a:xfrm>
                <a:off x="84625" y="3769250"/>
                <a:ext cx="412800" cy="398525"/>
              </a:xfrm>
              <a:custGeom>
                <a:avLst/>
                <a:gdLst/>
                <a:ahLst/>
                <a:cxnLst/>
                <a:rect l="l" t="t" r="r" b="b"/>
                <a:pathLst>
                  <a:path w="16512" h="15941" extrusionOk="0">
                    <a:moveTo>
                      <a:pt x="10897" y="1"/>
                    </a:moveTo>
                    <a:cubicBezTo>
                      <a:pt x="8943" y="1"/>
                      <a:pt x="7091" y="1024"/>
                      <a:pt x="5695" y="2363"/>
                    </a:cubicBezTo>
                    <a:cubicBezTo>
                      <a:pt x="4860" y="3197"/>
                      <a:pt x="4130" y="4136"/>
                      <a:pt x="3525" y="5137"/>
                    </a:cubicBezTo>
                    <a:cubicBezTo>
                      <a:pt x="2879" y="6138"/>
                      <a:pt x="2295" y="7181"/>
                      <a:pt x="1773" y="8265"/>
                    </a:cubicBezTo>
                    <a:cubicBezTo>
                      <a:pt x="772" y="10351"/>
                      <a:pt x="0" y="12687"/>
                      <a:pt x="397" y="15044"/>
                    </a:cubicBezTo>
                    <a:cubicBezTo>
                      <a:pt x="438" y="15315"/>
                      <a:pt x="501" y="15586"/>
                      <a:pt x="584" y="15857"/>
                    </a:cubicBezTo>
                    <a:cubicBezTo>
                      <a:pt x="609" y="15915"/>
                      <a:pt x="657" y="15941"/>
                      <a:pt x="705" y="15941"/>
                    </a:cubicBezTo>
                    <a:cubicBezTo>
                      <a:pt x="776" y="15941"/>
                      <a:pt x="847" y="15883"/>
                      <a:pt x="835" y="15795"/>
                    </a:cubicBezTo>
                    <a:lnTo>
                      <a:pt x="835" y="15795"/>
                    </a:lnTo>
                    <a:lnTo>
                      <a:pt x="835" y="15816"/>
                    </a:lnTo>
                    <a:cubicBezTo>
                      <a:pt x="209" y="13584"/>
                      <a:pt x="793" y="11248"/>
                      <a:pt x="1711" y="9183"/>
                    </a:cubicBezTo>
                    <a:cubicBezTo>
                      <a:pt x="2190" y="8119"/>
                      <a:pt x="2733" y="7097"/>
                      <a:pt x="3317" y="6096"/>
                    </a:cubicBezTo>
                    <a:cubicBezTo>
                      <a:pt x="3880" y="5116"/>
                      <a:pt x="4547" y="4177"/>
                      <a:pt x="5277" y="3301"/>
                    </a:cubicBezTo>
                    <a:cubicBezTo>
                      <a:pt x="6654" y="1737"/>
                      <a:pt x="8552" y="402"/>
                      <a:pt x="10700" y="319"/>
                    </a:cubicBezTo>
                    <a:cubicBezTo>
                      <a:pt x="10774" y="315"/>
                      <a:pt x="10848" y="314"/>
                      <a:pt x="10922" y="314"/>
                    </a:cubicBezTo>
                    <a:cubicBezTo>
                      <a:pt x="11807" y="314"/>
                      <a:pt x="12684" y="543"/>
                      <a:pt x="13454" y="986"/>
                    </a:cubicBezTo>
                    <a:cubicBezTo>
                      <a:pt x="13871" y="1215"/>
                      <a:pt x="14225" y="1507"/>
                      <a:pt x="14538" y="1862"/>
                    </a:cubicBezTo>
                    <a:cubicBezTo>
                      <a:pt x="14726" y="2050"/>
                      <a:pt x="14872" y="2279"/>
                      <a:pt x="14955" y="2509"/>
                    </a:cubicBezTo>
                    <a:cubicBezTo>
                      <a:pt x="15039" y="2738"/>
                      <a:pt x="15101" y="2988"/>
                      <a:pt x="15143" y="3239"/>
                    </a:cubicBezTo>
                    <a:cubicBezTo>
                      <a:pt x="15185" y="3489"/>
                      <a:pt x="15289" y="3760"/>
                      <a:pt x="15352" y="4031"/>
                    </a:cubicBezTo>
                    <a:cubicBezTo>
                      <a:pt x="15414" y="4302"/>
                      <a:pt x="15477" y="4594"/>
                      <a:pt x="15539" y="4886"/>
                    </a:cubicBezTo>
                    <a:cubicBezTo>
                      <a:pt x="15623" y="5470"/>
                      <a:pt x="15685" y="6054"/>
                      <a:pt x="15727" y="6638"/>
                    </a:cubicBezTo>
                    <a:cubicBezTo>
                      <a:pt x="15769" y="7806"/>
                      <a:pt x="15873" y="8974"/>
                      <a:pt x="16040" y="10122"/>
                    </a:cubicBezTo>
                    <a:cubicBezTo>
                      <a:pt x="16082" y="10414"/>
                      <a:pt x="16165" y="10706"/>
                      <a:pt x="16269" y="10977"/>
                    </a:cubicBezTo>
                    <a:cubicBezTo>
                      <a:pt x="16293" y="11025"/>
                      <a:pt x="16335" y="11045"/>
                      <a:pt x="16377" y="11045"/>
                    </a:cubicBezTo>
                    <a:cubicBezTo>
                      <a:pt x="16445" y="11045"/>
                      <a:pt x="16512" y="10992"/>
                      <a:pt x="16499" y="10914"/>
                    </a:cubicBezTo>
                    <a:cubicBezTo>
                      <a:pt x="16415" y="10309"/>
                      <a:pt x="16269" y="9704"/>
                      <a:pt x="16207" y="9100"/>
                    </a:cubicBezTo>
                    <a:cubicBezTo>
                      <a:pt x="16144" y="8474"/>
                      <a:pt x="16123" y="7890"/>
                      <a:pt x="16082" y="7285"/>
                    </a:cubicBezTo>
                    <a:cubicBezTo>
                      <a:pt x="16061" y="6075"/>
                      <a:pt x="15894" y="4866"/>
                      <a:pt x="15602" y="3698"/>
                    </a:cubicBezTo>
                    <a:cubicBezTo>
                      <a:pt x="15518" y="3426"/>
                      <a:pt x="15456" y="3155"/>
                      <a:pt x="15393" y="2884"/>
                    </a:cubicBezTo>
                    <a:cubicBezTo>
                      <a:pt x="15352" y="2634"/>
                      <a:pt x="15268" y="2383"/>
                      <a:pt x="15143" y="2154"/>
                    </a:cubicBezTo>
                    <a:cubicBezTo>
                      <a:pt x="14893" y="1737"/>
                      <a:pt x="14559" y="1361"/>
                      <a:pt x="14142" y="1069"/>
                    </a:cubicBezTo>
                    <a:cubicBezTo>
                      <a:pt x="13370" y="485"/>
                      <a:pt x="12411" y="110"/>
                      <a:pt x="11430" y="27"/>
                    </a:cubicBezTo>
                    <a:cubicBezTo>
                      <a:pt x="11252" y="9"/>
                      <a:pt x="11074" y="1"/>
                      <a:pt x="1089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2" name="Google Shape;2102;p24"/>
              <p:cNvSpPr/>
              <p:nvPr/>
            </p:nvSpPr>
            <p:spPr>
              <a:xfrm>
                <a:off x="262150" y="4105825"/>
                <a:ext cx="143075" cy="52850"/>
              </a:xfrm>
              <a:custGeom>
                <a:avLst/>
                <a:gdLst/>
                <a:ahLst/>
                <a:cxnLst/>
                <a:rect l="l" t="t" r="r" b="b"/>
                <a:pathLst>
                  <a:path w="5723" h="2114" extrusionOk="0">
                    <a:moveTo>
                      <a:pt x="2495" y="1"/>
                    </a:moveTo>
                    <a:cubicBezTo>
                      <a:pt x="1847" y="1"/>
                      <a:pt x="1216" y="246"/>
                      <a:pt x="742" y="705"/>
                    </a:cubicBezTo>
                    <a:cubicBezTo>
                      <a:pt x="346" y="1039"/>
                      <a:pt x="95" y="1498"/>
                      <a:pt x="12" y="1998"/>
                    </a:cubicBezTo>
                    <a:cubicBezTo>
                      <a:pt x="1" y="2077"/>
                      <a:pt x="57" y="2114"/>
                      <a:pt x="120" y="2114"/>
                    </a:cubicBezTo>
                    <a:cubicBezTo>
                      <a:pt x="174" y="2114"/>
                      <a:pt x="233" y="2088"/>
                      <a:pt x="262" y="2040"/>
                    </a:cubicBezTo>
                    <a:cubicBezTo>
                      <a:pt x="387" y="1644"/>
                      <a:pt x="596" y="1289"/>
                      <a:pt x="867" y="997"/>
                    </a:cubicBezTo>
                    <a:cubicBezTo>
                      <a:pt x="1159" y="705"/>
                      <a:pt x="1514" y="476"/>
                      <a:pt x="1910" y="371"/>
                    </a:cubicBezTo>
                    <a:cubicBezTo>
                      <a:pt x="2104" y="313"/>
                      <a:pt x="2301" y="287"/>
                      <a:pt x="2498" y="287"/>
                    </a:cubicBezTo>
                    <a:cubicBezTo>
                      <a:pt x="3146" y="287"/>
                      <a:pt x="3795" y="563"/>
                      <a:pt x="4371" y="851"/>
                    </a:cubicBezTo>
                    <a:cubicBezTo>
                      <a:pt x="4580" y="955"/>
                      <a:pt x="4809" y="1080"/>
                      <a:pt x="5018" y="1206"/>
                    </a:cubicBezTo>
                    <a:lnTo>
                      <a:pt x="5331" y="1393"/>
                    </a:lnTo>
                    <a:cubicBezTo>
                      <a:pt x="5435" y="1456"/>
                      <a:pt x="5539" y="1477"/>
                      <a:pt x="5664" y="1518"/>
                    </a:cubicBezTo>
                    <a:cubicBezTo>
                      <a:pt x="5668" y="1522"/>
                      <a:pt x="5673" y="1524"/>
                      <a:pt x="5677" y="1524"/>
                    </a:cubicBezTo>
                    <a:cubicBezTo>
                      <a:pt x="5698" y="1524"/>
                      <a:pt x="5723" y="1490"/>
                      <a:pt x="5706" y="1456"/>
                    </a:cubicBezTo>
                    <a:cubicBezTo>
                      <a:pt x="5643" y="1393"/>
                      <a:pt x="5581" y="1310"/>
                      <a:pt x="5518" y="1247"/>
                    </a:cubicBezTo>
                    <a:cubicBezTo>
                      <a:pt x="5414" y="1185"/>
                      <a:pt x="5310" y="1101"/>
                      <a:pt x="5205" y="1039"/>
                    </a:cubicBezTo>
                    <a:cubicBezTo>
                      <a:pt x="4997" y="914"/>
                      <a:pt x="4767" y="788"/>
                      <a:pt x="4559" y="663"/>
                    </a:cubicBezTo>
                    <a:cubicBezTo>
                      <a:pt x="4121" y="413"/>
                      <a:pt x="3662" y="225"/>
                      <a:pt x="3203" y="100"/>
                    </a:cubicBezTo>
                    <a:cubicBezTo>
                      <a:pt x="2969" y="33"/>
                      <a:pt x="2731" y="1"/>
                      <a:pt x="249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3" name="Google Shape;2103;p24"/>
              <p:cNvSpPr/>
              <p:nvPr/>
            </p:nvSpPr>
            <p:spPr>
              <a:xfrm>
                <a:off x="-355475" y="4154925"/>
                <a:ext cx="247200" cy="230825"/>
              </a:xfrm>
              <a:custGeom>
                <a:avLst/>
                <a:gdLst/>
                <a:ahLst/>
                <a:cxnLst/>
                <a:rect l="l" t="t" r="r" b="b"/>
                <a:pathLst>
                  <a:path w="9888" h="9233" extrusionOk="0">
                    <a:moveTo>
                      <a:pt x="4272" y="0"/>
                    </a:moveTo>
                    <a:cubicBezTo>
                      <a:pt x="2355" y="0"/>
                      <a:pt x="289" y="781"/>
                      <a:pt x="126" y="2412"/>
                    </a:cubicBezTo>
                    <a:cubicBezTo>
                      <a:pt x="0" y="3705"/>
                      <a:pt x="146" y="5019"/>
                      <a:pt x="564" y="6250"/>
                    </a:cubicBezTo>
                    <a:cubicBezTo>
                      <a:pt x="877" y="7230"/>
                      <a:pt x="1377" y="8210"/>
                      <a:pt x="1252" y="9232"/>
                    </a:cubicBezTo>
                    <a:cubicBezTo>
                      <a:pt x="1961" y="8377"/>
                      <a:pt x="2775" y="7626"/>
                      <a:pt x="3692" y="7042"/>
                    </a:cubicBezTo>
                    <a:cubicBezTo>
                      <a:pt x="5257" y="6020"/>
                      <a:pt x="9887" y="2766"/>
                      <a:pt x="6904" y="660"/>
                    </a:cubicBezTo>
                    <a:cubicBezTo>
                      <a:pt x="6279" y="224"/>
                      <a:pt x="5297" y="0"/>
                      <a:pt x="4272"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4" name="Google Shape;2104;p24"/>
              <p:cNvSpPr/>
              <p:nvPr/>
            </p:nvSpPr>
            <p:spPr>
              <a:xfrm>
                <a:off x="-321275" y="4156700"/>
                <a:ext cx="109075" cy="218425"/>
              </a:xfrm>
              <a:custGeom>
                <a:avLst/>
                <a:gdLst/>
                <a:ahLst/>
                <a:cxnLst/>
                <a:rect l="l" t="t" r="r" b="b"/>
                <a:pathLst>
                  <a:path w="4363" h="8737" extrusionOk="0">
                    <a:moveTo>
                      <a:pt x="4302" y="1"/>
                    </a:moveTo>
                    <a:cubicBezTo>
                      <a:pt x="4296" y="1"/>
                      <a:pt x="4291" y="2"/>
                      <a:pt x="4285" y="5"/>
                    </a:cubicBezTo>
                    <a:cubicBezTo>
                      <a:pt x="3179" y="505"/>
                      <a:pt x="2387" y="1590"/>
                      <a:pt x="1845" y="2633"/>
                    </a:cubicBezTo>
                    <a:cubicBezTo>
                      <a:pt x="1573" y="3175"/>
                      <a:pt x="1344" y="3759"/>
                      <a:pt x="1177" y="4343"/>
                    </a:cubicBezTo>
                    <a:cubicBezTo>
                      <a:pt x="989" y="4990"/>
                      <a:pt x="885" y="5636"/>
                      <a:pt x="760" y="6283"/>
                    </a:cubicBezTo>
                    <a:cubicBezTo>
                      <a:pt x="635" y="7096"/>
                      <a:pt x="385" y="7889"/>
                      <a:pt x="30" y="8619"/>
                    </a:cubicBezTo>
                    <a:cubicBezTo>
                      <a:pt x="0" y="8678"/>
                      <a:pt x="54" y="8737"/>
                      <a:pt x="111" y="8737"/>
                    </a:cubicBezTo>
                    <a:cubicBezTo>
                      <a:pt x="134" y="8737"/>
                      <a:pt x="158" y="8727"/>
                      <a:pt x="176" y="8702"/>
                    </a:cubicBezTo>
                    <a:cubicBezTo>
                      <a:pt x="885" y="7555"/>
                      <a:pt x="927" y="6095"/>
                      <a:pt x="1261" y="4802"/>
                    </a:cubicBezTo>
                    <a:cubicBezTo>
                      <a:pt x="1532" y="3592"/>
                      <a:pt x="2053" y="2445"/>
                      <a:pt x="2804" y="1465"/>
                    </a:cubicBezTo>
                    <a:cubicBezTo>
                      <a:pt x="3242" y="923"/>
                      <a:pt x="3763" y="464"/>
                      <a:pt x="4327" y="88"/>
                    </a:cubicBezTo>
                    <a:cubicBezTo>
                      <a:pt x="4363" y="52"/>
                      <a:pt x="4336" y="1"/>
                      <a:pt x="430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5" name="Google Shape;2105;p24"/>
              <p:cNvSpPr/>
              <p:nvPr/>
            </p:nvSpPr>
            <p:spPr>
              <a:xfrm>
                <a:off x="-216625" y="4134900"/>
                <a:ext cx="97375" cy="36100"/>
              </a:xfrm>
              <a:custGeom>
                <a:avLst/>
                <a:gdLst/>
                <a:ahLst/>
                <a:cxnLst/>
                <a:rect l="l" t="t" r="r" b="b"/>
                <a:pathLst>
                  <a:path w="3895" h="1444" extrusionOk="0">
                    <a:moveTo>
                      <a:pt x="2268" y="1"/>
                    </a:moveTo>
                    <a:cubicBezTo>
                      <a:pt x="1851" y="1"/>
                      <a:pt x="1434" y="105"/>
                      <a:pt x="1058" y="314"/>
                    </a:cubicBezTo>
                    <a:cubicBezTo>
                      <a:pt x="871" y="397"/>
                      <a:pt x="683" y="501"/>
                      <a:pt x="495" y="627"/>
                    </a:cubicBezTo>
                    <a:cubicBezTo>
                      <a:pt x="391" y="668"/>
                      <a:pt x="307" y="731"/>
                      <a:pt x="203" y="793"/>
                    </a:cubicBezTo>
                    <a:cubicBezTo>
                      <a:pt x="141" y="856"/>
                      <a:pt x="78" y="919"/>
                      <a:pt x="15" y="1002"/>
                    </a:cubicBezTo>
                    <a:cubicBezTo>
                      <a:pt x="1" y="1017"/>
                      <a:pt x="7" y="1032"/>
                      <a:pt x="19" y="1032"/>
                    </a:cubicBezTo>
                    <a:cubicBezTo>
                      <a:pt x="24" y="1032"/>
                      <a:pt x="30" y="1029"/>
                      <a:pt x="36" y="1023"/>
                    </a:cubicBezTo>
                    <a:cubicBezTo>
                      <a:pt x="120" y="1002"/>
                      <a:pt x="203" y="960"/>
                      <a:pt x="287" y="939"/>
                    </a:cubicBezTo>
                    <a:cubicBezTo>
                      <a:pt x="370" y="877"/>
                      <a:pt x="454" y="835"/>
                      <a:pt x="537" y="793"/>
                    </a:cubicBezTo>
                    <a:cubicBezTo>
                      <a:pt x="683" y="689"/>
                      <a:pt x="850" y="606"/>
                      <a:pt x="1017" y="522"/>
                    </a:cubicBezTo>
                    <a:cubicBezTo>
                      <a:pt x="1371" y="335"/>
                      <a:pt x="1747" y="230"/>
                      <a:pt x="2143" y="189"/>
                    </a:cubicBezTo>
                    <a:cubicBezTo>
                      <a:pt x="2498" y="189"/>
                      <a:pt x="2852" y="293"/>
                      <a:pt x="3144" y="522"/>
                    </a:cubicBezTo>
                    <a:cubicBezTo>
                      <a:pt x="3415" y="752"/>
                      <a:pt x="3624" y="1065"/>
                      <a:pt x="3728" y="1398"/>
                    </a:cubicBezTo>
                    <a:cubicBezTo>
                      <a:pt x="3744" y="1430"/>
                      <a:pt x="3772" y="1444"/>
                      <a:pt x="3801" y="1444"/>
                    </a:cubicBezTo>
                    <a:cubicBezTo>
                      <a:pt x="3847" y="1444"/>
                      <a:pt x="3895" y="1408"/>
                      <a:pt x="3895" y="1357"/>
                    </a:cubicBezTo>
                    <a:cubicBezTo>
                      <a:pt x="3791" y="585"/>
                      <a:pt x="2998" y="1"/>
                      <a:pt x="226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6" name="Google Shape;2106;p24"/>
              <p:cNvSpPr/>
              <p:nvPr/>
            </p:nvSpPr>
            <p:spPr>
              <a:xfrm>
                <a:off x="-122200" y="3992825"/>
                <a:ext cx="306600" cy="177025"/>
              </a:xfrm>
              <a:custGeom>
                <a:avLst/>
                <a:gdLst/>
                <a:ahLst/>
                <a:cxnLst/>
                <a:rect l="l" t="t" r="r" b="b"/>
                <a:pathLst>
                  <a:path w="12264" h="7081" extrusionOk="0">
                    <a:moveTo>
                      <a:pt x="12153" y="11"/>
                    </a:moveTo>
                    <a:lnTo>
                      <a:pt x="12152" y="12"/>
                    </a:lnTo>
                    <a:lnTo>
                      <a:pt x="12152" y="12"/>
                    </a:lnTo>
                    <a:cubicBezTo>
                      <a:pt x="12152" y="11"/>
                      <a:pt x="12152" y="11"/>
                      <a:pt x="12153" y="11"/>
                    </a:cubicBezTo>
                    <a:lnTo>
                      <a:pt x="12153" y="11"/>
                    </a:lnTo>
                    <a:cubicBezTo>
                      <a:pt x="12153" y="11"/>
                      <a:pt x="12153" y="11"/>
                      <a:pt x="12153" y="11"/>
                    </a:cubicBezTo>
                    <a:close/>
                    <a:moveTo>
                      <a:pt x="12152" y="12"/>
                    </a:moveTo>
                    <a:cubicBezTo>
                      <a:pt x="12145" y="16"/>
                      <a:pt x="12138" y="23"/>
                      <a:pt x="12132" y="31"/>
                    </a:cubicBezTo>
                    <a:lnTo>
                      <a:pt x="12152" y="12"/>
                    </a:lnTo>
                    <a:close/>
                    <a:moveTo>
                      <a:pt x="12190" y="1"/>
                    </a:moveTo>
                    <a:cubicBezTo>
                      <a:pt x="12177" y="1"/>
                      <a:pt x="12164" y="4"/>
                      <a:pt x="12153" y="11"/>
                    </a:cubicBezTo>
                    <a:lnTo>
                      <a:pt x="12153" y="11"/>
                    </a:lnTo>
                    <a:cubicBezTo>
                      <a:pt x="11652" y="762"/>
                      <a:pt x="10964" y="1366"/>
                      <a:pt x="10171" y="1804"/>
                    </a:cubicBezTo>
                    <a:cubicBezTo>
                      <a:pt x="9358" y="2222"/>
                      <a:pt x="8482" y="2514"/>
                      <a:pt x="7564" y="2680"/>
                    </a:cubicBezTo>
                    <a:cubicBezTo>
                      <a:pt x="6521" y="2910"/>
                      <a:pt x="5478" y="3056"/>
                      <a:pt x="4436" y="3348"/>
                    </a:cubicBezTo>
                    <a:cubicBezTo>
                      <a:pt x="3497" y="3598"/>
                      <a:pt x="2579" y="4036"/>
                      <a:pt x="1787" y="4620"/>
                    </a:cubicBezTo>
                    <a:cubicBezTo>
                      <a:pt x="1390" y="4912"/>
                      <a:pt x="1057" y="5246"/>
                      <a:pt x="744" y="5621"/>
                    </a:cubicBezTo>
                    <a:cubicBezTo>
                      <a:pt x="410" y="5997"/>
                      <a:pt x="160" y="6456"/>
                      <a:pt x="14" y="6935"/>
                    </a:cubicBezTo>
                    <a:cubicBezTo>
                      <a:pt x="0" y="7017"/>
                      <a:pt x="75" y="7081"/>
                      <a:pt x="152" y="7081"/>
                    </a:cubicBezTo>
                    <a:cubicBezTo>
                      <a:pt x="193" y="7081"/>
                      <a:pt x="235" y="7062"/>
                      <a:pt x="264" y="7019"/>
                    </a:cubicBezTo>
                    <a:cubicBezTo>
                      <a:pt x="389" y="6831"/>
                      <a:pt x="473" y="6622"/>
                      <a:pt x="577" y="6414"/>
                    </a:cubicBezTo>
                    <a:cubicBezTo>
                      <a:pt x="681" y="6226"/>
                      <a:pt x="806" y="6038"/>
                      <a:pt x="952" y="5872"/>
                    </a:cubicBezTo>
                    <a:cubicBezTo>
                      <a:pt x="1223" y="5517"/>
                      <a:pt x="1515" y="5225"/>
                      <a:pt x="1870" y="4954"/>
                    </a:cubicBezTo>
                    <a:cubicBezTo>
                      <a:pt x="2663" y="4349"/>
                      <a:pt x="3560" y="3911"/>
                      <a:pt x="4519" y="3640"/>
                    </a:cubicBezTo>
                    <a:cubicBezTo>
                      <a:pt x="6417" y="3098"/>
                      <a:pt x="8440" y="2993"/>
                      <a:pt x="10213" y="2076"/>
                    </a:cubicBezTo>
                    <a:cubicBezTo>
                      <a:pt x="11047" y="1637"/>
                      <a:pt x="11903" y="991"/>
                      <a:pt x="12236" y="73"/>
                    </a:cubicBezTo>
                    <a:cubicBezTo>
                      <a:pt x="12263" y="32"/>
                      <a:pt x="12229" y="1"/>
                      <a:pt x="1219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7" name="Google Shape;2107;p24"/>
              <p:cNvSpPr/>
              <p:nvPr/>
            </p:nvSpPr>
            <p:spPr>
              <a:xfrm>
                <a:off x="244025" y="4069550"/>
                <a:ext cx="407275" cy="89525"/>
              </a:xfrm>
              <a:custGeom>
                <a:avLst/>
                <a:gdLst/>
                <a:ahLst/>
                <a:cxnLst/>
                <a:rect l="l" t="t" r="r" b="b"/>
                <a:pathLst>
                  <a:path w="16291" h="3581" extrusionOk="0">
                    <a:moveTo>
                      <a:pt x="8576" y="1"/>
                    </a:moveTo>
                    <a:cubicBezTo>
                      <a:pt x="6510" y="1"/>
                      <a:pt x="4366" y="200"/>
                      <a:pt x="2510" y="1176"/>
                    </a:cubicBezTo>
                    <a:cubicBezTo>
                      <a:pt x="2009" y="1426"/>
                      <a:pt x="1550" y="1739"/>
                      <a:pt x="1112" y="2114"/>
                    </a:cubicBezTo>
                    <a:cubicBezTo>
                      <a:pt x="904" y="2302"/>
                      <a:pt x="695" y="2490"/>
                      <a:pt x="507" y="2719"/>
                    </a:cubicBezTo>
                    <a:cubicBezTo>
                      <a:pt x="320" y="2928"/>
                      <a:pt x="174" y="3157"/>
                      <a:pt x="49" y="3407"/>
                    </a:cubicBezTo>
                    <a:cubicBezTo>
                      <a:pt x="0" y="3488"/>
                      <a:pt x="76" y="3581"/>
                      <a:pt x="152" y="3581"/>
                    </a:cubicBezTo>
                    <a:cubicBezTo>
                      <a:pt x="174" y="3581"/>
                      <a:pt x="196" y="3573"/>
                      <a:pt x="215" y="3553"/>
                    </a:cubicBezTo>
                    <a:cubicBezTo>
                      <a:pt x="820" y="2782"/>
                      <a:pt x="1550" y="2135"/>
                      <a:pt x="2405" y="1614"/>
                    </a:cubicBezTo>
                    <a:cubicBezTo>
                      <a:pt x="3302" y="1113"/>
                      <a:pt x="4262" y="759"/>
                      <a:pt x="5284" y="571"/>
                    </a:cubicBezTo>
                    <a:cubicBezTo>
                      <a:pt x="6354" y="402"/>
                      <a:pt x="7441" y="317"/>
                      <a:pt x="8544" y="317"/>
                    </a:cubicBezTo>
                    <a:cubicBezTo>
                      <a:pt x="8667" y="317"/>
                      <a:pt x="8790" y="318"/>
                      <a:pt x="8913" y="321"/>
                    </a:cubicBezTo>
                    <a:cubicBezTo>
                      <a:pt x="9333" y="313"/>
                      <a:pt x="9753" y="308"/>
                      <a:pt x="10174" y="308"/>
                    </a:cubicBezTo>
                    <a:cubicBezTo>
                      <a:pt x="10903" y="308"/>
                      <a:pt x="11635" y="323"/>
                      <a:pt x="12375" y="362"/>
                    </a:cubicBezTo>
                    <a:cubicBezTo>
                      <a:pt x="13648" y="446"/>
                      <a:pt x="14920" y="696"/>
                      <a:pt x="16151" y="1113"/>
                    </a:cubicBezTo>
                    <a:cubicBezTo>
                      <a:pt x="16159" y="1115"/>
                      <a:pt x="16166" y="1115"/>
                      <a:pt x="16173" y="1115"/>
                    </a:cubicBezTo>
                    <a:cubicBezTo>
                      <a:pt x="16261" y="1115"/>
                      <a:pt x="16290" y="1004"/>
                      <a:pt x="16213" y="946"/>
                    </a:cubicBezTo>
                    <a:cubicBezTo>
                      <a:pt x="15149" y="467"/>
                      <a:pt x="14023" y="195"/>
                      <a:pt x="12855" y="112"/>
                    </a:cubicBezTo>
                    <a:cubicBezTo>
                      <a:pt x="11666" y="8"/>
                      <a:pt x="10477" y="29"/>
                      <a:pt x="9268" y="8"/>
                    </a:cubicBezTo>
                    <a:cubicBezTo>
                      <a:pt x="9038" y="3"/>
                      <a:pt x="8808" y="1"/>
                      <a:pt x="857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8" name="Google Shape;2108;p24"/>
              <p:cNvSpPr/>
              <p:nvPr/>
            </p:nvSpPr>
            <p:spPr>
              <a:xfrm>
                <a:off x="-111300" y="3669175"/>
                <a:ext cx="180300" cy="94500"/>
              </a:xfrm>
              <a:custGeom>
                <a:avLst/>
                <a:gdLst/>
                <a:ahLst/>
                <a:cxnLst/>
                <a:rect l="l" t="t" r="r" b="b"/>
                <a:pathLst>
                  <a:path w="7212" h="3780" extrusionOk="0">
                    <a:moveTo>
                      <a:pt x="4182" y="0"/>
                    </a:moveTo>
                    <a:cubicBezTo>
                      <a:pt x="3918" y="0"/>
                      <a:pt x="3653" y="36"/>
                      <a:pt x="3395" y="108"/>
                    </a:cubicBezTo>
                    <a:cubicBezTo>
                      <a:pt x="2686" y="338"/>
                      <a:pt x="2102" y="776"/>
                      <a:pt x="1663" y="1360"/>
                    </a:cubicBezTo>
                    <a:cubicBezTo>
                      <a:pt x="1392" y="1714"/>
                      <a:pt x="1142" y="2090"/>
                      <a:pt x="892" y="2444"/>
                    </a:cubicBezTo>
                    <a:lnTo>
                      <a:pt x="433" y="3070"/>
                    </a:lnTo>
                    <a:cubicBezTo>
                      <a:pt x="287" y="3279"/>
                      <a:pt x="183" y="3508"/>
                      <a:pt x="16" y="3717"/>
                    </a:cubicBezTo>
                    <a:cubicBezTo>
                      <a:pt x="1" y="3746"/>
                      <a:pt x="28" y="3776"/>
                      <a:pt x="60" y="3776"/>
                    </a:cubicBezTo>
                    <a:cubicBezTo>
                      <a:pt x="69" y="3776"/>
                      <a:pt x="78" y="3773"/>
                      <a:pt x="87" y="3768"/>
                    </a:cubicBezTo>
                    <a:lnTo>
                      <a:pt x="87" y="3768"/>
                    </a:lnTo>
                    <a:cubicBezTo>
                      <a:pt x="84" y="3772"/>
                      <a:pt x="81" y="3776"/>
                      <a:pt x="78" y="3779"/>
                    </a:cubicBezTo>
                    <a:lnTo>
                      <a:pt x="99" y="3758"/>
                    </a:lnTo>
                    <a:lnTo>
                      <a:pt x="99" y="3758"/>
                    </a:lnTo>
                    <a:cubicBezTo>
                      <a:pt x="95" y="3762"/>
                      <a:pt x="91" y="3766"/>
                      <a:pt x="87" y="3768"/>
                    </a:cubicBezTo>
                    <a:lnTo>
                      <a:pt x="87" y="3768"/>
                    </a:lnTo>
                    <a:cubicBezTo>
                      <a:pt x="210" y="3607"/>
                      <a:pt x="352" y="3484"/>
                      <a:pt x="454" y="3341"/>
                    </a:cubicBezTo>
                    <a:cubicBezTo>
                      <a:pt x="579" y="3195"/>
                      <a:pt x="704" y="3028"/>
                      <a:pt x="829" y="2862"/>
                    </a:cubicBezTo>
                    <a:cubicBezTo>
                      <a:pt x="1059" y="2549"/>
                      <a:pt x="1288" y="2215"/>
                      <a:pt x="1538" y="1902"/>
                    </a:cubicBezTo>
                    <a:cubicBezTo>
                      <a:pt x="1956" y="1339"/>
                      <a:pt x="2414" y="755"/>
                      <a:pt x="3082" y="484"/>
                    </a:cubicBezTo>
                    <a:cubicBezTo>
                      <a:pt x="3424" y="336"/>
                      <a:pt x="3783" y="266"/>
                      <a:pt x="4138" y="266"/>
                    </a:cubicBezTo>
                    <a:cubicBezTo>
                      <a:pt x="5036" y="266"/>
                      <a:pt x="5905" y="719"/>
                      <a:pt x="6398" y="1527"/>
                    </a:cubicBezTo>
                    <a:cubicBezTo>
                      <a:pt x="6586" y="1819"/>
                      <a:pt x="6711" y="2152"/>
                      <a:pt x="6774" y="2486"/>
                    </a:cubicBezTo>
                    <a:cubicBezTo>
                      <a:pt x="6815" y="2653"/>
                      <a:pt x="6836" y="2820"/>
                      <a:pt x="6836" y="3008"/>
                    </a:cubicBezTo>
                    <a:cubicBezTo>
                      <a:pt x="6815" y="3174"/>
                      <a:pt x="6815" y="3341"/>
                      <a:pt x="6857" y="3508"/>
                    </a:cubicBezTo>
                    <a:cubicBezTo>
                      <a:pt x="6868" y="3553"/>
                      <a:pt x="6903" y="3574"/>
                      <a:pt x="6940" y="3574"/>
                    </a:cubicBezTo>
                    <a:cubicBezTo>
                      <a:pt x="6972" y="3574"/>
                      <a:pt x="7005" y="3558"/>
                      <a:pt x="7024" y="3529"/>
                    </a:cubicBezTo>
                    <a:cubicBezTo>
                      <a:pt x="7212" y="3279"/>
                      <a:pt x="7149" y="2862"/>
                      <a:pt x="7107" y="2570"/>
                    </a:cubicBezTo>
                    <a:cubicBezTo>
                      <a:pt x="7045" y="2236"/>
                      <a:pt x="6961" y="1923"/>
                      <a:pt x="6815" y="1631"/>
                    </a:cubicBezTo>
                    <a:cubicBezTo>
                      <a:pt x="6523" y="1026"/>
                      <a:pt x="6023" y="526"/>
                      <a:pt x="5397" y="254"/>
                    </a:cubicBezTo>
                    <a:cubicBezTo>
                      <a:pt x="5014" y="88"/>
                      <a:pt x="4599" y="0"/>
                      <a:pt x="4182"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09" name="Google Shape;2109;p24"/>
              <p:cNvSpPr/>
              <p:nvPr/>
            </p:nvSpPr>
            <p:spPr>
              <a:xfrm>
                <a:off x="-390650" y="3865550"/>
                <a:ext cx="302175" cy="65575"/>
              </a:xfrm>
              <a:custGeom>
                <a:avLst/>
                <a:gdLst/>
                <a:ahLst/>
                <a:cxnLst/>
                <a:rect l="l" t="t" r="r" b="b"/>
                <a:pathLst>
                  <a:path w="12087" h="2623" extrusionOk="0">
                    <a:moveTo>
                      <a:pt x="2430" y="1"/>
                    </a:moveTo>
                    <a:cubicBezTo>
                      <a:pt x="2327" y="1"/>
                      <a:pt x="2222" y="5"/>
                      <a:pt x="2117" y="12"/>
                    </a:cubicBezTo>
                    <a:cubicBezTo>
                      <a:pt x="1366" y="75"/>
                      <a:pt x="511" y="367"/>
                      <a:pt x="31" y="993"/>
                    </a:cubicBezTo>
                    <a:cubicBezTo>
                      <a:pt x="1" y="1038"/>
                      <a:pt x="47" y="1072"/>
                      <a:pt x="90" y="1072"/>
                    </a:cubicBezTo>
                    <a:cubicBezTo>
                      <a:pt x="107" y="1072"/>
                      <a:pt x="124" y="1067"/>
                      <a:pt x="135" y="1055"/>
                    </a:cubicBezTo>
                    <a:cubicBezTo>
                      <a:pt x="677" y="576"/>
                      <a:pt x="1387" y="284"/>
                      <a:pt x="2117" y="242"/>
                    </a:cubicBezTo>
                    <a:cubicBezTo>
                      <a:pt x="2205" y="237"/>
                      <a:pt x="2294" y="235"/>
                      <a:pt x="2382" y="235"/>
                    </a:cubicBezTo>
                    <a:cubicBezTo>
                      <a:pt x="3085" y="235"/>
                      <a:pt x="3781" y="381"/>
                      <a:pt x="4411" y="659"/>
                    </a:cubicBezTo>
                    <a:cubicBezTo>
                      <a:pt x="6017" y="1264"/>
                      <a:pt x="7435" y="2348"/>
                      <a:pt x="9167" y="2578"/>
                    </a:cubicBezTo>
                    <a:cubicBezTo>
                      <a:pt x="9389" y="2607"/>
                      <a:pt x="9607" y="2622"/>
                      <a:pt x="9823" y="2622"/>
                    </a:cubicBezTo>
                    <a:cubicBezTo>
                      <a:pt x="10072" y="2622"/>
                      <a:pt x="10318" y="2602"/>
                      <a:pt x="10564" y="2557"/>
                    </a:cubicBezTo>
                    <a:cubicBezTo>
                      <a:pt x="10814" y="2515"/>
                      <a:pt x="11065" y="2474"/>
                      <a:pt x="11294" y="2432"/>
                    </a:cubicBezTo>
                    <a:cubicBezTo>
                      <a:pt x="11544" y="2411"/>
                      <a:pt x="11795" y="2348"/>
                      <a:pt x="12024" y="2265"/>
                    </a:cubicBezTo>
                    <a:cubicBezTo>
                      <a:pt x="12087" y="2223"/>
                      <a:pt x="12066" y="2161"/>
                      <a:pt x="12003" y="2140"/>
                    </a:cubicBezTo>
                    <a:cubicBezTo>
                      <a:pt x="11937" y="2125"/>
                      <a:pt x="11868" y="2118"/>
                      <a:pt x="11798" y="2118"/>
                    </a:cubicBezTo>
                    <a:cubicBezTo>
                      <a:pt x="11670" y="2118"/>
                      <a:pt x="11540" y="2141"/>
                      <a:pt x="11419" y="2182"/>
                    </a:cubicBezTo>
                    <a:cubicBezTo>
                      <a:pt x="11169" y="2223"/>
                      <a:pt x="10939" y="2265"/>
                      <a:pt x="10689" y="2307"/>
                    </a:cubicBezTo>
                    <a:cubicBezTo>
                      <a:pt x="10397" y="2362"/>
                      <a:pt x="10096" y="2390"/>
                      <a:pt x="9798" y="2390"/>
                    </a:cubicBezTo>
                    <a:cubicBezTo>
                      <a:pt x="9649" y="2390"/>
                      <a:pt x="9500" y="2383"/>
                      <a:pt x="9354" y="2369"/>
                    </a:cubicBezTo>
                    <a:cubicBezTo>
                      <a:pt x="8457" y="2244"/>
                      <a:pt x="7581" y="1952"/>
                      <a:pt x="6768" y="1514"/>
                    </a:cubicBezTo>
                    <a:cubicBezTo>
                      <a:pt x="5399" y="849"/>
                      <a:pt x="3993" y="1"/>
                      <a:pt x="243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2110" name="Google Shape;2110;p24"/>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4338189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111"/>
        <p:cNvGrpSpPr/>
        <p:nvPr/>
      </p:nvGrpSpPr>
      <p:grpSpPr>
        <a:xfrm>
          <a:off x="0" y="0"/>
          <a:ext cx="0" cy="0"/>
          <a:chOff x="0" y="0"/>
          <a:chExt cx="0" cy="0"/>
        </a:xfrm>
      </p:grpSpPr>
      <p:sp>
        <p:nvSpPr>
          <p:cNvPr id="2112" name="Google Shape;2112;p25"/>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3" name="Google Shape;2113;p25"/>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4" name="Google Shape;2114;p25"/>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115" name="Google Shape;2115;p25"/>
          <p:cNvGrpSpPr/>
          <p:nvPr/>
        </p:nvGrpSpPr>
        <p:grpSpPr>
          <a:xfrm>
            <a:off x="3915393" y="-439395"/>
            <a:ext cx="3912311" cy="944411"/>
            <a:chOff x="2375925" y="3297600"/>
            <a:chExt cx="735950" cy="177650"/>
          </a:xfrm>
        </p:grpSpPr>
        <p:sp>
          <p:nvSpPr>
            <p:cNvPr id="2116" name="Google Shape;2116;p25"/>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7" name="Google Shape;2117;p25"/>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8" name="Google Shape;2118;p25"/>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9" name="Google Shape;2119;p25"/>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0" name="Google Shape;2120;p25"/>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1" name="Google Shape;2121;p25"/>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22" name="Google Shape;2122;p25"/>
          <p:cNvGrpSpPr/>
          <p:nvPr/>
        </p:nvGrpSpPr>
        <p:grpSpPr>
          <a:xfrm flipH="1">
            <a:off x="-1313714" y="1961809"/>
            <a:ext cx="2211123" cy="4182875"/>
            <a:chOff x="6265575" y="1978274"/>
            <a:chExt cx="1536925" cy="2057017"/>
          </a:xfrm>
        </p:grpSpPr>
        <p:sp>
          <p:nvSpPr>
            <p:cNvPr id="2123" name="Google Shape;2123;p25"/>
            <p:cNvSpPr/>
            <p:nvPr/>
          </p:nvSpPr>
          <p:spPr>
            <a:xfrm>
              <a:off x="7369046" y="1978274"/>
              <a:ext cx="433454" cy="2057017"/>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124" name="Google Shape;2124;p25"/>
            <p:cNvGrpSpPr/>
            <p:nvPr/>
          </p:nvGrpSpPr>
          <p:grpSpPr>
            <a:xfrm>
              <a:off x="6265575" y="1978281"/>
              <a:ext cx="1179732" cy="2056993"/>
              <a:chOff x="-221497" y="1179358"/>
              <a:chExt cx="1179732" cy="2866889"/>
            </a:xfrm>
          </p:grpSpPr>
          <p:grpSp>
            <p:nvGrpSpPr>
              <p:cNvPr id="2125" name="Google Shape;2125;p25"/>
              <p:cNvGrpSpPr/>
              <p:nvPr/>
            </p:nvGrpSpPr>
            <p:grpSpPr>
              <a:xfrm>
                <a:off x="-221497" y="1179358"/>
                <a:ext cx="1179732" cy="2866889"/>
                <a:chOff x="-221497" y="1179358"/>
                <a:chExt cx="1179732" cy="2866889"/>
              </a:xfrm>
            </p:grpSpPr>
            <p:sp>
              <p:nvSpPr>
                <p:cNvPr id="2126" name="Google Shape;2126;p25"/>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7" name="Google Shape;2127;p25"/>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8" name="Google Shape;2128;p25"/>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9" name="Google Shape;2129;p25"/>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0" name="Google Shape;2130;p25"/>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1" name="Google Shape;2131;p25"/>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2" name="Google Shape;2132;p25"/>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3" name="Google Shape;2133;p25"/>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34" name="Google Shape;2134;p25"/>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135" name="Google Shape;2135;p25"/>
          <p:cNvGrpSpPr/>
          <p:nvPr/>
        </p:nvGrpSpPr>
        <p:grpSpPr>
          <a:xfrm flipH="1">
            <a:off x="-157210" y="2349291"/>
            <a:ext cx="935431" cy="846933"/>
            <a:chOff x="791550" y="2156375"/>
            <a:chExt cx="1145425" cy="1118900"/>
          </a:xfrm>
        </p:grpSpPr>
        <p:sp>
          <p:nvSpPr>
            <p:cNvPr id="2136" name="Google Shape;2136;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7" name="Google Shape;2137;p25"/>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8" name="Google Shape;2138;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9" name="Google Shape;2139;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0" name="Google Shape;2140;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1" name="Google Shape;2141;p25"/>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2" name="Google Shape;2142;p25"/>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3" name="Google Shape;2143;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4" name="Google Shape;2144;p25"/>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5" name="Google Shape;2145;p25"/>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6" name="Google Shape;2146;p25"/>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7" name="Google Shape;2147;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8" name="Google Shape;2148;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9" name="Google Shape;2149;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0" name="Google Shape;2150;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51" name="Google Shape;2151;p25"/>
          <p:cNvGrpSpPr/>
          <p:nvPr/>
        </p:nvGrpSpPr>
        <p:grpSpPr>
          <a:xfrm flipH="1">
            <a:off x="-157210" y="3569206"/>
            <a:ext cx="935431" cy="846933"/>
            <a:chOff x="791550" y="2156375"/>
            <a:chExt cx="1145425" cy="1118900"/>
          </a:xfrm>
        </p:grpSpPr>
        <p:sp>
          <p:nvSpPr>
            <p:cNvPr id="2152" name="Google Shape;2152;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3" name="Google Shape;2153;p25"/>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4" name="Google Shape;2154;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5" name="Google Shape;2155;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6" name="Google Shape;2156;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7" name="Google Shape;2157;p25"/>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8" name="Google Shape;2158;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9" name="Google Shape;2159;p25"/>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0" name="Google Shape;2160;p25"/>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1" name="Google Shape;2161;p25"/>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2" name="Google Shape;2162;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3" name="Google Shape;2163;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4" name="Google Shape;2164;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5" name="Google Shape;2165;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66" name="Google Shape;2166;p25"/>
          <p:cNvGrpSpPr/>
          <p:nvPr/>
        </p:nvGrpSpPr>
        <p:grpSpPr>
          <a:xfrm flipH="1">
            <a:off x="-157153" y="4795448"/>
            <a:ext cx="935340" cy="846933"/>
            <a:chOff x="8817561" y="3596620"/>
            <a:chExt cx="650143" cy="635200"/>
          </a:xfrm>
        </p:grpSpPr>
        <p:grpSp>
          <p:nvGrpSpPr>
            <p:cNvPr id="2167" name="Google Shape;2167;p25"/>
            <p:cNvGrpSpPr/>
            <p:nvPr/>
          </p:nvGrpSpPr>
          <p:grpSpPr>
            <a:xfrm>
              <a:off x="8817561" y="3596620"/>
              <a:ext cx="650143" cy="635200"/>
              <a:chOff x="791550" y="2156375"/>
              <a:chExt cx="1145425" cy="1118900"/>
            </a:xfrm>
          </p:grpSpPr>
          <p:sp>
            <p:nvSpPr>
              <p:cNvPr id="2168" name="Google Shape;2168;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9" name="Google Shape;2169;p25"/>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0" name="Google Shape;2170;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1" name="Google Shape;2171;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2" name="Google Shape;2172;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3" name="Google Shape;2173;p25"/>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4" name="Google Shape;2174;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5" name="Google Shape;2175;p25"/>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6" name="Google Shape;2176;p25"/>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7" name="Google Shape;2177;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8" name="Google Shape;2178;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9" name="Google Shape;2179;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0" name="Google Shape;2180;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81" name="Google Shape;2181;p25"/>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2" name="Google Shape;2182;p25"/>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83" name="Google Shape;2183;p25"/>
          <p:cNvGrpSpPr/>
          <p:nvPr/>
        </p:nvGrpSpPr>
        <p:grpSpPr>
          <a:xfrm>
            <a:off x="11310631" y="1715367"/>
            <a:ext cx="1749779" cy="4429535"/>
            <a:chOff x="-221497" y="1179358"/>
            <a:chExt cx="1179732" cy="2866889"/>
          </a:xfrm>
        </p:grpSpPr>
        <p:grpSp>
          <p:nvGrpSpPr>
            <p:cNvPr id="2184" name="Google Shape;2184;p25"/>
            <p:cNvGrpSpPr/>
            <p:nvPr/>
          </p:nvGrpSpPr>
          <p:grpSpPr>
            <a:xfrm>
              <a:off x="-221497" y="1179358"/>
              <a:ext cx="1179732" cy="2866889"/>
              <a:chOff x="-221497" y="1179358"/>
              <a:chExt cx="1179732" cy="2866889"/>
            </a:xfrm>
          </p:grpSpPr>
          <p:grpSp>
            <p:nvGrpSpPr>
              <p:cNvPr id="2185" name="Google Shape;2185;p25"/>
              <p:cNvGrpSpPr/>
              <p:nvPr/>
            </p:nvGrpSpPr>
            <p:grpSpPr>
              <a:xfrm>
                <a:off x="-221497" y="1179358"/>
                <a:ext cx="1179732" cy="2866889"/>
                <a:chOff x="-221497" y="1179358"/>
                <a:chExt cx="1179732" cy="2866889"/>
              </a:xfrm>
            </p:grpSpPr>
            <p:sp>
              <p:nvSpPr>
                <p:cNvPr id="2186" name="Google Shape;2186;p25"/>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7" name="Google Shape;2187;p25"/>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8" name="Google Shape;2188;p25"/>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9" name="Google Shape;2189;p25"/>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0" name="Google Shape;2190;p25"/>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1" name="Google Shape;2191;p25"/>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2" name="Google Shape;2192;p25"/>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3" name="Google Shape;2193;p25"/>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94" name="Google Shape;2194;p25"/>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95" name="Google Shape;2195;p25"/>
            <p:cNvGrpSpPr/>
            <p:nvPr/>
          </p:nvGrpSpPr>
          <p:grpSpPr>
            <a:xfrm>
              <a:off x="-93016" y="3230957"/>
              <a:ext cx="501676" cy="471172"/>
              <a:chOff x="-93016" y="3230957"/>
              <a:chExt cx="501676" cy="471172"/>
            </a:xfrm>
          </p:grpSpPr>
          <p:sp>
            <p:nvSpPr>
              <p:cNvPr id="2196" name="Google Shape;2196;p25"/>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7" name="Google Shape;2197;p25"/>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8" name="Google Shape;2198;p25"/>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9" name="Google Shape;2199;p25"/>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00" name="Google Shape;2200;p25"/>
            <p:cNvGrpSpPr/>
            <p:nvPr/>
          </p:nvGrpSpPr>
          <p:grpSpPr>
            <a:xfrm>
              <a:off x="-84300" y="2373940"/>
              <a:ext cx="506786" cy="503866"/>
              <a:chOff x="-84300" y="1516940"/>
              <a:chExt cx="506786" cy="503866"/>
            </a:xfrm>
          </p:grpSpPr>
          <p:sp>
            <p:nvSpPr>
              <p:cNvPr id="2201" name="Google Shape;2201;p25"/>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2" name="Google Shape;2202;p25"/>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3" name="Google Shape;2203;p25"/>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4" name="Google Shape;2204;p25"/>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205" name="Google Shape;2205;p25"/>
              <p:cNvGrpSpPr/>
              <p:nvPr/>
            </p:nvGrpSpPr>
            <p:grpSpPr>
              <a:xfrm>
                <a:off x="-84300" y="1516940"/>
                <a:ext cx="130702" cy="503866"/>
                <a:chOff x="-84300" y="1516940"/>
                <a:chExt cx="130702" cy="503866"/>
              </a:xfrm>
            </p:grpSpPr>
            <p:sp>
              <p:nvSpPr>
                <p:cNvPr id="2206" name="Google Shape;2206;p25"/>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7" name="Google Shape;2207;p25"/>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208" name="Google Shape;2208;p25"/>
            <p:cNvGrpSpPr/>
            <p:nvPr/>
          </p:nvGrpSpPr>
          <p:grpSpPr>
            <a:xfrm>
              <a:off x="-93016" y="1549632"/>
              <a:ext cx="501676" cy="471172"/>
              <a:chOff x="-93016" y="3230957"/>
              <a:chExt cx="501676" cy="471172"/>
            </a:xfrm>
          </p:grpSpPr>
          <p:sp>
            <p:nvSpPr>
              <p:cNvPr id="2209" name="Google Shape;2209;p25"/>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0" name="Google Shape;2210;p25"/>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1" name="Google Shape;2211;p25"/>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2" name="Google Shape;2212;p25"/>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2213" name="Google Shape;2213;p25"/>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672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BDB2A1-715F-4EC3-BDD1-231979E76E6C}" type="datetimeFigureOut">
              <a:rPr lang="en-US" smtClean="0"/>
              <a:t>14/11/2022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3349584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214"/>
        <p:cNvGrpSpPr/>
        <p:nvPr/>
      </p:nvGrpSpPr>
      <p:grpSpPr>
        <a:xfrm>
          <a:off x="0" y="0"/>
          <a:ext cx="0" cy="0"/>
          <a:chOff x="0" y="0"/>
          <a:chExt cx="0" cy="0"/>
        </a:xfrm>
      </p:grpSpPr>
      <p:sp>
        <p:nvSpPr>
          <p:cNvPr id="2215" name="Google Shape;2215;p26"/>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6" name="Google Shape;2216;p26"/>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7" name="Google Shape;2217;p26"/>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218" name="Google Shape;2218;p26"/>
          <p:cNvGrpSpPr/>
          <p:nvPr/>
        </p:nvGrpSpPr>
        <p:grpSpPr>
          <a:xfrm>
            <a:off x="3915393" y="-439395"/>
            <a:ext cx="3912311" cy="944411"/>
            <a:chOff x="2375925" y="3297600"/>
            <a:chExt cx="735950" cy="177650"/>
          </a:xfrm>
        </p:grpSpPr>
        <p:sp>
          <p:nvSpPr>
            <p:cNvPr id="2219" name="Google Shape;2219;p2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0" name="Google Shape;2220;p2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1" name="Google Shape;2221;p2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2" name="Google Shape;2222;p2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3" name="Google Shape;2223;p2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4" name="Google Shape;2224;p2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25" name="Google Shape;2225;p26"/>
          <p:cNvGrpSpPr/>
          <p:nvPr/>
        </p:nvGrpSpPr>
        <p:grpSpPr>
          <a:xfrm>
            <a:off x="11441733" y="3030134"/>
            <a:ext cx="1566467" cy="3341333"/>
            <a:chOff x="8505100" y="2272600"/>
            <a:chExt cx="1174850" cy="2506000"/>
          </a:xfrm>
        </p:grpSpPr>
        <p:sp>
          <p:nvSpPr>
            <p:cNvPr id="2226" name="Google Shape;2226;p26"/>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227" name="Google Shape;2227;p26"/>
            <p:cNvGrpSpPr/>
            <p:nvPr/>
          </p:nvGrpSpPr>
          <p:grpSpPr>
            <a:xfrm>
              <a:off x="8505100" y="2272600"/>
              <a:ext cx="1174850" cy="2455800"/>
              <a:chOff x="8428900" y="2272600"/>
              <a:chExt cx="1174850" cy="2455800"/>
            </a:xfrm>
          </p:grpSpPr>
          <p:sp>
            <p:nvSpPr>
              <p:cNvPr id="2228" name="Google Shape;2228;p26"/>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9" name="Google Shape;2229;p26"/>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0" name="Google Shape;2230;p26"/>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1" name="Google Shape;2231;p26"/>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2" name="Google Shape;2232;p26"/>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3" name="Google Shape;2233;p26"/>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4" name="Google Shape;2234;p26"/>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5" name="Google Shape;2235;p26"/>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6" name="Google Shape;2236;p26"/>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7" name="Google Shape;2237;p26"/>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8" name="Google Shape;2238;p26"/>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9" name="Google Shape;2239;p26"/>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0" name="Google Shape;2240;p26"/>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1" name="Google Shape;2241;p26"/>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2" name="Google Shape;2242;p26"/>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3" name="Google Shape;2243;p26"/>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4" name="Google Shape;2244;p26"/>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5" name="Google Shape;2245;p26"/>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6" name="Google Shape;2246;p26"/>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7" name="Google Shape;2247;p26"/>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8" name="Google Shape;2248;p26"/>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9" name="Google Shape;2249;p26"/>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0" name="Google Shape;2250;p26"/>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1" name="Google Shape;2251;p26"/>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2" name="Google Shape;2252;p26"/>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3" name="Google Shape;2253;p26"/>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4" name="Google Shape;2254;p26"/>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5" name="Google Shape;2255;p26"/>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6" name="Google Shape;2256;p26"/>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7" name="Google Shape;2257;p26"/>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8" name="Google Shape;2258;p26"/>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9" name="Google Shape;2259;p26"/>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0" name="Google Shape;2260;p26"/>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1" name="Google Shape;2261;p26"/>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2" name="Google Shape;2262;p26"/>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3" name="Google Shape;2263;p26"/>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4" name="Google Shape;2264;p26"/>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5" name="Google Shape;2265;p26"/>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6" name="Google Shape;2266;p26"/>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7" name="Google Shape;2267;p26"/>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8" name="Google Shape;2268;p26"/>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9" name="Google Shape;2269;p26"/>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270" name="Google Shape;2270;p26"/>
          <p:cNvGrpSpPr/>
          <p:nvPr/>
        </p:nvGrpSpPr>
        <p:grpSpPr>
          <a:xfrm>
            <a:off x="-237992" y="5393969"/>
            <a:ext cx="1035109" cy="1152456"/>
            <a:chOff x="-102294" y="3740677"/>
            <a:chExt cx="776332" cy="864342"/>
          </a:xfrm>
        </p:grpSpPr>
        <p:sp>
          <p:nvSpPr>
            <p:cNvPr id="2271" name="Google Shape;2271;p26"/>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2" name="Google Shape;2272;p26"/>
            <p:cNvSpPr/>
            <p:nvPr/>
          </p:nvSpPr>
          <p:spPr>
            <a:xfrm>
              <a:off x="151090" y="3740677"/>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3" name="Google Shape;2273;p26"/>
            <p:cNvSpPr/>
            <p:nvPr/>
          </p:nvSpPr>
          <p:spPr>
            <a:xfrm>
              <a:off x="168153" y="3773036"/>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4" name="Google Shape;2274;p26"/>
            <p:cNvSpPr/>
            <p:nvPr/>
          </p:nvSpPr>
          <p:spPr>
            <a:xfrm>
              <a:off x="208602" y="3864673"/>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5" name="Google Shape;2275;p26"/>
            <p:cNvSpPr/>
            <p:nvPr/>
          </p:nvSpPr>
          <p:spPr>
            <a:xfrm>
              <a:off x="241844" y="3750580"/>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6" name="Google Shape;2276;p26"/>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7" name="Google Shape;2277;p26"/>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8" name="Google Shape;2278;p26"/>
            <p:cNvSpPr/>
            <p:nvPr/>
          </p:nvSpPr>
          <p:spPr>
            <a:xfrm>
              <a:off x="310095" y="3788286"/>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9" name="Google Shape;2279;p26"/>
            <p:cNvSpPr/>
            <p:nvPr/>
          </p:nvSpPr>
          <p:spPr>
            <a:xfrm>
              <a:off x="328087" y="3811671"/>
              <a:ext cx="58441" cy="35985"/>
            </a:xfrm>
            <a:custGeom>
              <a:avLst/>
              <a:gdLst/>
              <a:ahLst/>
              <a:cxnLst/>
              <a:rect l="l" t="t" r="r" b="b"/>
              <a:pathLst>
                <a:path w="1257" h="774" extrusionOk="0">
                  <a:moveTo>
                    <a:pt x="0" y="0"/>
                  </a:moveTo>
                  <a:lnTo>
                    <a:pt x="58" y="194"/>
                  </a:lnTo>
                  <a:lnTo>
                    <a:pt x="773" y="406"/>
                  </a:lnTo>
                  <a:lnTo>
                    <a:pt x="870" y="599"/>
                  </a:lnTo>
                  <a:lnTo>
                    <a:pt x="1102" y="773"/>
                  </a:lnTo>
                  <a:lnTo>
                    <a:pt x="1256" y="561"/>
                  </a:lnTo>
                  <a:lnTo>
                    <a:pt x="831" y="155"/>
                  </a:lnTo>
                  <a:lnTo>
                    <a:pt x="0"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0" name="Google Shape;2280;p26"/>
            <p:cNvSpPr/>
            <p:nvPr/>
          </p:nvSpPr>
          <p:spPr>
            <a:xfrm>
              <a:off x="280479" y="3792795"/>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1" name="Google Shape;2281;p26"/>
            <p:cNvSpPr/>
            <p:nvPr/>
          </p:nvSpPr>
          <p:spPr>
            <a:xfrm>
              <a:off x="-47479" y="3751464"/>
              <a:ext cx="245341" cy="233625"/>
            </a:xfrm>
            <a:custGeom>
              <a:avLst/>
              <a:gdLst/>
              <a:ahLst/>
              <a:cxnLst/>
              <a:rect l="l" t="t" r="r" b="b"/>
              <a:pathLst>
                <a:path w="5277" h="5025" extrusionOk="0">
                  <a:moveTo>
                    <a:pt x="2049" y="1"/>
                  </a:moveTo>
                  <a:lnTo>
                    <a:pt x="1682" y="155"/>
                  </a:lnTo>
                  <a:lnTo>
                    <a:pt x="1469" y="561"/>
                  </a:lnTo>
                  <a:lnTo>
                    <a:pt x="233" y="774"/>
                  </a:lnTo>
                  <a:lnTo>
                    <a:pt x="97" y="1566"/>
                  </a:lnTo>
                  <a:lnTo>
                    <a:pt x="290" y="2146"/>
                  </a:lnTo>
                  <a:lnTo>
                    <a:pt x="1" y="2880"/>
                  </a:lnTo>
                  <a:lnTo>
                    <a:pt x="213" y="3150"/>
                  </a:lnTo>
                  <a:lnTo>
                    <a:pt x="155" y="3421"/>
                  </a:lnTo>
                  <a:lnTo>
                    <a:pt x="1" y="3692"/>
                  </a:lnTo>
                  <a:lnTo>
                    <a:pt x="542" y="4465"/>
                  </a:lnTo>
                  <a:lnTo>
                    <a:pt x="967" y="4349"/>
                  </a:lnTo>
                  <a:lnTo>
                    <a:pt x="1392" y="4503"/>
                  </a:lnTo>
                  <a:lnTo>
                    <a:pt x="1778" y="4948"/>
                  </a:lnTo>
                  <a:lnTo>
                    <a:pt x="3692" y="5025"/>
                  </a:lnTo>
                  <a:lnTo>
                    <a:pt x="4233" y="4426"/>
                  </a:lnTo>
                  <a:lnTo>
                    <a:pt x="4329" y="3981"/>
                  </a:lnTo>
                  <a:lnTo>
                    <a:pt x="4986" y="3556"/>
                  </a:lnTo>
                  <a:lnTo>
                    <a:pt x="5276" y="2590"/>
                  </a:lnTo>
                  <a:lnTo>
                    <a:pt x="5083" y="2378"/>
                  </a:lnTo>
                  <a:lnTo>
                    <a:pt x="5180" y="2107"/>
                  </a:lnTo>
                  <a:lnTo>
                    <a:pt x="4774" y="1566"/>
                  </a:lnTo>
                  <a:lnTo>
                    <a:pt x="4774" y="832"/>
                  </a:lnTo>
                  <a:lnTo>
                    <a:pt x="4291" y="542"/>
                  </a:lnTo>
                  <a:lnTo>
                    <a:pt x="3846" y="368"/>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2" name="Google Shape;2282;p26"/>
            <p:cNvSpPr/>
            <p:nvPr/>
          </p:nvSpPr>
          <p:spPr>
            <a:xfrm>
              <a:off x="-29486" y="3783822"/>
              <a:ext cx="104236" cy="84477"/>
            </a:xfrm>
            <a:custGeom>
              <a:avLst/>
              <a:gdLst/>
              <a:ahLst/>
              <a:cxnLst/>
              <a:rect l="l" t="t" r="r" b="b"/>
              <a:pathLst>
                <a:path w="2242" h="1817" extrusionOk="0">
                  <a:moveTo>
                    <a:pt x="1333" y="0"/>
                  </a:moveTo>
                  <a:lnTo>
                    <a:pt x="522" y="252"/>
                  </a:lnTo>
                  <a:lnTo>
                    <a:pt x="232" y="561"/>
                  </a:lnTo>
                  <a:lnTo>
                    <a:pt x="812" y="541"/>
                  </a:lnTo>
                  <a:lnTo>
                    <a:pt x="1237" y="677"/>
                  </a:lnTo>
                  <a:lnTo>
                    <a:pt x="1314" y="1372"/>
                  </a:lnTo>
                  <a:lnTo>
                    <a:pt x="1121" y="1160"/>
                  </a:lnTo>
                  <a:lnTo>
                    <a:pt x="406" y="677"/>
                  </a:lnTo>
                  <a:lnTo>
                    <a:pt x="135" y="812"/>
                  </a:lnTo>
                  <a:lnTo>
                    <a:pt x="0" y="1198"/>
                  </a:lnTo>
                  <a:lnTo>
                    <a:pt x="406" y="1817"/>
                  </a:lnTo>
                  <a:lnTo>
                    <a:pt x="1623" y="1546"/>
                  </a:lnTo>
                  <a:lnTo>
                    <a:pt x="2242" y="1566"/>
                  </a:lnTo>
                  <a:lnTo>
                    <a:pt x="2164" y="1430"/>
                  </a:lnTo>
                  <a:cubicBezTo>
                    <a:pt x="2164" y="1430"/>
                    <a:pt x="1623" y="1082"/>
                    <a:pt x="1604" y="1063"/>
                  </a:cubicBezTo>
                  <a:cubicBezTo>
                    <a:pt x="1585" y="1024"/>
                    <a:pt x="1411" y="368"/>
                    <a:pt x="1411" y="367"/>
                  </a:cubicBezTo>
                  <a:lnTo>
                    <a:pt x="1411" y="367"/>
                  </a:lnTo>
                  <a:lnTo>
                    <a:pt x="1778" y="561"/>
                  </a:lnTo>
                  <a:lnTo>
                    <a:pt x="133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3" name="Google Shape;2283;p26"/>
            <p:cNvSpPr/>
            <p:nvPr/>
          </p:nvSpPr>
          <p:spPr>
            <a:xfrm>
              <a:off x="10916" y="3874576"/>
              <a:ext cx="118649" cy="55745"/>
            </a:xfrm>
            <a:custGeom>
              <a:avLst/>
              <a:gdLst/>
              <a:ahLst/>
              <a:cxnLst/>
              <a:rect l="l" t="t" r="r" b="b"/>
              <a:pathLst>
                <a:path w="2552" h="1199" extrusionOk="0">
                  <a:moveTo>
                    <a:pt x="1643" y="0"/>
                  </a:moveTo>
                  <a:lnTo>
                    <a:pt x="503" y="193"/>
                  </a:lnTo>
                  <a:lnTo>
                    <a:pt x="1" y="657"/>
                  </a:lnTo>
                  <a:lnTo>
                    <a:pt x="812" y="329"/>
                  </a:lnTo>
                  <a:lnTo>
                    <a:pt x="1392" y="348"/>
                  </a:lnTo>
                  <a:lnTo>
                    <a:pt x="1392" y="599"/>
                  </a:lnTo>
                  <a:lnTo>
                    <a:pt x="1199" y="1005"/>
                  </a:lnTo>
                  <a:lnTo>
                    <a:pt x="948" y="1198"/>
                  </a:lnTo>
                  <a:lnTo>
                    <a:pt x="1064" y="1198"/>
                  </a:lnTo>
                  <a:lnTo>
                    <a:pt x="2552" y="676"/>
                  </a:lnTo>
                  <a:lnTo>
                    <a:pt x="2436" y="618"/>
                  </a:lnTo>
                  <a:lnTo>
                    <a:pt x="1817" y="618"/>
                  </a:lnTo>
                  <a:lnTo>
                    <a:pt x="1585" y="367"/>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4" name="Google Shape;2284;p26"/>
            <p:cNvSpPr/>
            <p:nvPr/>
          </p:nvSpPr>
          <p:spPr>
            <a:xfrm>
              <a:off x="44158" y="3760437"/>
              <a:ext cx="53978" cy="37798"/>
            </a:xfrm>
            <a:custGeom>
              <a:avLst/>
              <a:gdLst/>
              <a:ahLst/>
              <a:cxnLst/>
              <a:rect l="l" t="t" r="r" b="b"/>
              <a:pathLst>
                <a:path w="1161" h="813" extrusionOk="0">
                  <a:moveTo>
                    <a:pt x="522" y="1"/>
                  </a:moveTo>
                  <a:lnTo>
                    <a:pt x="464" y="136"/>
                  </a:lnTo>
                  <a:lnTo>
                    <a:pt x="948" y="581"/>
                  </a:lnTo>
                  <a:lnTo>
                    <a:pt x="194" y="40"/>
                  </a:lnTo>
                  <a:lnTo>
                    <a:pt x="1" y="310"/>
                  </a:lnTo>
                  <a:lnTo>
                    <a:pt x="310" y="503"/>
                  </a:lnTo>
                  <a:lnTo>
                    <a:pt x="1102" y="812"/>
                  </a:lnTo>
                  <a:lnTo>
                    <a:pt x="1160" y="677"/>
                  </a:lnTo>
                  <a:lnTo>
                    <a:pt x="851" y="175"/>
                  </a:lnTo>
                  <a:lnTo>
                    <a:pt x="522"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5" name="Google Shape;2285;p26"/>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6" name="Google Shape;2286;p26"/>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7" name="Google Shape;2287;p26"/>
            <p:cNvSpPr/>
            <p:nvPr/>
          </p:nvSpPr>
          <p:spPr>
            <a:xfrm>
              <a:off x="112455" y="3798189"/>
              <a:ext cx="40448" cy="18922"/>
            </a:xfrm>
            <a:custGeom>
              <a:avLst/>
              <a:gdLst/>
              <a:ahLst/>
              <a:cxnLst/>
              <a:rect l="l" t="t" r="r" b="b"/>
              <a:pathLst>
                <a:path w="870" h="407" extrusionOk="0">
                  <a:moveTo>
                    <a:pt x="174" y="0"/>
                  </a:moveTo>
                  <a:lnTo>
                    <a:pt x="0" y="155"/>
                  </a:lnTo>
                  <a:lnTo>
                    <a:pt x="174" y="329"/>
                  </a:lnTo>
                  <a:lnTo>
                    <a:pt x="870" y="406"/>
                  </a:lnTo>
                  <a:lnTo>
                    <a:pt x="870" y="406"/>
                  </a:lnTo>
                  <a:lnTo>
                    <a:pt x="17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8" name="Google Shape;2288;p26"/>
            <p:cNvSpPr/>
            <p:nvPr/>
          </p:nvSpPr>
          <p:spPr>
            <a:xfrm>
              <a:off x="129518" y="3821528"/>
              <a:ext cx="59324" cy="35985"/>
            </a:xfrm>
            <a:custGeom>
              <a:avLst/>
              <a:gdLst/>
              <a:ahLst/>
              <a:cxnLst/>
              <a:rect l="l" t="t" r="r" b="b"/>
              <a:pathLst>
                <a:path w="1276" h="774" extrusionOk="0">
                  <a:moveTo>
                    <a:pt x="1" y="1"/>
                  </a:moveTo>
                  <a:lnTo>
                    <a:pt x="78" y="194"/>
                  </a:lnTo>
                  <a:lnTo>
                    <a:pt x="793" y="407"/>
                  </a:lnTo>
                  <a:lnTo>
                    <a:pt x="889" y="600"/>
                  </a:lnTo>
                  <a:lnTo>
                    <a:pt x="1121" y="774"/>
                  </a:lnTo>
                  <a:lnTo>
                    <a:pt x="1276" y="581"/>
                  </a:lnTo>
                  <a:lnTo>
                    <a:pt x="851" y="156"/>
                  </a:lnTo>
                  <a:lnTo>
                    <a:pt x="1"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9" name="Google Shape;2289;p26"/>
            <p:cNvSpPr/>
            <p:nvPr/>
          </p:nvSpPr>
          <p:spPr>
            <a:xfrm>
              <a:off x="82793" y="3802698"/>
              <a:ext cx="76434" cy="99773"/>
            </a:xfrm>
            <a:custGeom>
              <a:avLst/>
              <a:gdLst/>
              <a:ahLst/>
              <a:cxnLst/>
              <a:rect l="l" t="t" r="r" b="b"/>
              <a:pathLst>
                <a:path w="1644" h="2146" extrusionOk="0">
                  <a:moveTo>
                    <a:pt x="233" y="0"/>
                  </a:moveTo>
                  <a:lnTo>
                    <a:pt x="1" y="503"/>
                  </a:lnTo>
                  <a:lnTo>
                    <a:pt x="561" y="1449"/>
                  </a:lnTo>
                  <a:lnTo>
                    <a:pt x="561" y="1739"/>
                  </a:lnTo>
                  <a:lnTo>
                    <a:pt x="1315" y="2145"/>
                  </a:lnTo>
                  <a:lnTo>
                    <a:pt x="1643" y="1701"/>
                  </a:lnTo>
                  <a:lnTo>
                    <a:pt x="1547" y="1179"/>
                  </a:lnTo>
                  <a:lnTo>
                    <a:pt x="1373" y="1411"/>
                  </a:lnTo>
                  <a:lnTo>
                    <a:pt x="870" y="986"/>
                  </a:lnTo>
                  <a:lnTo>
                    <a:pt x="426" y="792"/>
                  </a:lnTo>
                  <a:lnTo>
                    <a:pt x="36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0" name="Google Shape;2290;p26"/>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1" name="Google Shape;2291;p26"/>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92" name="Google Shape;2292;p26"/>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316412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2293"/>
        <p:cNvGrpSpPr/>
        <p:nvPr/>
      </p:nvGrpSpPr>
      <p:grpSpPr>
        <a:xfrm>
          <a:off x="0" y="0"/>
          <a:ext cx="0" cy="0"/>
          <a:chOff x="0" y="0"/>
          <a:chExt cx="0" cy="0"/>
        </a:xfrm>
      </p:grpSpPr>
      <p:sp>
        <p:nvSpPr>
          <p:cNvPr id="2294" name="Google Shape;2294;p27"/>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5" name="Google Shape;2295;p27"/>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6" name="Google Shape;2296;p27"/>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297" name="Google Shape;2297;p27"/>
          <p:cNvGrpSpPr/>
          <p:nvPr/>
        </p:nvGrpSpPr>
        <p:grpSpPr>
          <a:xfrm>
            <a:off x="3915393" y="-439395"/>
            <a:ext cx="3912311" cy="944411"/>
            <a:chOff x="2375925" y="3297600"/>
            <a:chExt cx="735950" cy="177650"/>
          </a:xfrm>
        </p:grpSpPr>
        <p:sp>
          <p:nvSpPr>
            <p:cNvPr id="2298" name="Google Shape;2298;p27"/>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9" name="Google Shape;2299;p27"/>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0" name="Google Shape;2300;p27"/>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1" name="Google Shape;2301;p27"/>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2" name="Google Shape;2302;p27"/>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3" name="Google Shape;2303;p27"/>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304" name="Google Shape;2304;p27"/>
          <p:cNvSpPr/>
          <p:nvPr/>
        </p:nvSpPr>
        <p:spPr>
          <a:xfrm>
            <a:off x="15960324" y="5380573"/>
            <a:ext cx="82861" cy="658528"/>
          </a:xfrm>
          <a:custGeom>
            <a:avLst/>
            <a:gdLst/>
            <a:ahLst/>
            <a:cxnLst/>
            <a:rect l="l" t="t" r="r" b="b"/>
            <a:pathLst>
              <a:path w="661" h="5601" extrusionOk="0">
                <a:moveTo>
                  <a:pt x="0" y="1"/>
                </a:moveTo>
                <a:lnTo>
                  <a:pt x="436" y="5600"/>
                </a:lnTo>
                <a:lnTo>
                  <a:pt x="660" y="5600"/>
                </a:lnTo>
                <a:lnTo>
                  <a:pt x="0" y="1"/>
                </a:lnTo>
                <a:close/>
              </a:path>
            </a:pathLst>
          </a:custGeom>
          <a:solidFill>
            <a:srgbClr val="F3D8C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5" name="Google Shape;2305;p27"/>
          <p:cNvSpPr/>
          <p:nvPr/>
        </p:nvSpPr>
        <p:spPr>
          <a:xfrm>
            <a:off x="15106019" y="3754887"/>
            <a:ext cx="251716" cy="2049656"/>
          </a:xfrm>
          <a:custGeom>
            <a:avLst/>
            <a:gdLst/>
            <a:ahLst/>
            <a:cxnLst/>
            <a:rect l="l" t="t" r="r" b="b"/>
            <a:pathLst>
              <a:path w="2008" h="17433" extrusionOk="0">
                <a:moveTo>
                  <a:pt x="0" y="0"/>
                </a:moveTo>
                <a:lnTo>
                  <a:pt x="1387" y="17433"/>
                </a:lnTo>
                <a:lnTo>
                  <a:pt x="2008" y="17433"/>
                </a:lnTo>
                <a:lnTo>
                  <a:pt x="2008" y="0"/>
                </a:ln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6" name="Google Shape;2306;p27"/>
          <p:cNvSpPr/>
          <p:nvPr/>
        </p:nvSpPr>
        <p:spPr>
          <a:xfrm>
            <a:off x="15826193" y="3796743"/>
            <a:ext cx="266633" cy="2242359"/>
          </a:xfrm>
          <a:custGeom>
            <a:avLst/>
            <a:gdLst/>
            <a:ahLst/>
            <a:cxnLst/>
            <a:rect l="l" t="t" r="r" b="b"/>
            <a:pathLst>
              <a:path w="2127" h="19072" extrusionOk="0">
                <a:moveTo>
                  <a:pt x="0" y="1"/>
                </a:moveTo>
                <a:lnTo>
                  <a:pt x="1506" y="19071"/>
                </a:lnTo>
                <a:lnTo>
                  <a:pt x="2127" y="19071"/>
                </a:lnTo>
                <a:lnTo>
                  <a:pt x="2127" y="1"/>
                </a:ln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7" name="Google Shape;2307;p27"/>
          <p:cNvGrpSpPr/>
          <p:nvPr/>
        </p:nvGrpSpPr>
        <p:grpSpPr>
          <a:xfrm>
            <a:off x="11458265" y="3035875"/>
            <a:ext cx="4785491" cy="3404740"/>
            <a:chOff x="8600374" y="2054956"/>
            <a:chExt cx="3589118" cy="2553555"/>
          </a:xfrm>
        </p:grpSpPr>
        <p:sp>
          <p:nvSpPr>
            <p:cNvPr id="2308" name="Google Shape;2308;p27"/>
            <p:cNvSpPr/>
            <p:nvPr/>
          </p:nvSpPr>
          <p:spPr>
            <a:xfrm>
              <a:off x="9146709" y="2750912"/>
              <a:ext cx="308001" cy="11728"/>
            </a:xfrm>
            <a:custGeom>
              <a:avLst/>
              <a:gdLst/>
              <a:ahLst/>
              <a:cxnLst/>
              <a:rect l="l" t="t" r="r" b="b"/>
              <a:pathLst>
                <a:path w="3276" h="133" extrusionOk="0">
                  <a:moveTo>
                    <a:pt x="132" y="1"/>
                  </a:moveTo>
                  <a:lnTo>
                    <a:pt x="0" y="133"/>
                  </a:lnTo>
                  <a:lnTo>
                    <a:pt x="3276" y="133"/>
                  </a:lnTo>
                  <a:lnTo>
                    <a:pt x="3144" y="1"/>
                  </a:lnTo>
                  <a:close/>
                </a:path>
              </a:pathLst>
            </a:custGeom>
            <a:solidFill>
              <a:srgbClr val="1A243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9" name="Google Shape;2309;p27"/>
            <p:cNvGrpSpPr/>
            <p:nvPr/>
          </p:nvGrpSpPr>
          <p:grpSpPr>
            <a:xfrm>
              <a:off x="8664966" y="2054956"/>
              <a:ext cx="697711" cy="684965"/>
              <a:chOff x="9012641" y="2066194"/>
              <a:chExt cx="697711" cy="684965"/>
            </a:xfrm>
          </p:grpSpPr>
          <p:grpSp>
            <p:nvGrpSpPr>
              <p:cNvPr id="2310" name="Google Shape;2310;p27"/>
              <p:cNvGrpSpPr/>
              <p:nvPr/>
            </p:nvGrpSpPr>
            <p:grpSpPr>
              <a:xfrm flipH="1">
                <a:off x="9380483" y="2392372"/>
                <a:ext cx="329869" cy="358787"/>
                <a:chOff x="7482936" y="3436295"/>
                <a:chExt cx="450871" cy="522861"/>
              </a:xfrm>
            </p:grpSpPr>
            <p:sp>
              <p:nvSpPr>
                <p:cNvPr id="2311" name="Google Shape;2311;p27"/>
                <p:cNvSpPr/>
                <p:nvPr/>
              </p:nvSpPr>
              <p:spPr>
                <a:xfrm>
                  <a:off x="7482936" y="3607177"/>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2" name="Google Shape;2312;p27"/>
                <p:cNvSpPr/>
                <p:nvPr/>
              </p:nvSpPr>
              <p:spPr>
                <a:xfrm>
                  <a:off x="7505978" y="3607302"/>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3" name="Google Shape;2313;p27"/>
                <p:cNvSpPr/>
                <p:nvPr/>
              </p:nvSpPr>
              <p:spPr>
                <a:xfrm>
                  <a:off x="7570121" y="3475777"/>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4" name="Google Shape;2314;p27"/>
                <p:cNvSpPr/>
                <p:nvPr/>
              </p:nvSpPr>
              <p:spPr>
                <a:xfrm>
                  <a:off x="7573359" y="3436295"/>
                  <a:ext cx="238264" cy="208995"/>
                </a:xfrm>
                <a:custGeom>
                  <a:avLst/>
                  <a:gdLst/>
                  <a:ahLst/>
                  <a:cxnLst/>
                  <a:rect l="l" t="t" r="r" b="b"/>
                  <a:pathLst>
                    <a:path w="1913" h="1678" extrusionOk="0">
                      <a:moveTo>
                        <a:pt x="1718" y="0"/>
                      </a:moveTo>
                      <a:lnTo>
                        <a:pt x="1718" y="0"/>
                      </a:lnTo>
                      <a:cubicBezTo>
                        <a:pt x="1718" y="0"/>
                        <a:pt x="1718" y="0"/>
                        <a:pt x="1718" y="0"/>
                      </a:cubicBezTo>
                      <a:cubicBezTo>
                        <a:pt x="1" y="1017"/>
                        <a:pt x="991" y="1678"/>
                        <a:pt x="991" y="1678"/>
                      </a:cubicBezTo>
                      <a:cubicBezTo>
                        <a:pt x="1912" y="1585"/>
                        <a:pt x="1719" y="0"/>
                        <a:pt x="171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315" name="Google Shape;2315;p27"/>
              <p:cNvSpPr/>
              <p:nvPr/>
            </p:nvSpPr>
            <p:spPr>
              <a:xfrm>
                <a:off x="9284549" y="2583266"/>
                <a:ext cx="32326" cy="88099"/>
              </a:xfrm>
              <a:custGeom>
                <a:avLst/>
                <a:gdLst/>
                <a:ahLst/>
                <a:cxnLst/>
                <a:rect l="l" t="t" r="r" b="b"/>
                <a:pathLst>
                  <a:path w="344" h="423" extrusionOk="0">
                    <a:moveTo>
                      <a:pt x="0" y="0"/>
                    </a:moveTo>
                    <a:lnTo>
                      <a:pt x="0" y="423"/>
                    </a:lnTo>
                    <a:lnTo>
                      <a:pt x="344" y="423"/>
                    </a:lnTo>
                    <a:lnTo>
                      <a:pt x="344" y="13"/>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6" name="Google Shape;2316;p27"/>
              <p:cNvSpPr/>
              <p:nvPr/>
            </p:nvSpPr>
            <p:spPr>
              <a:xfrm>
                <a:off x="9159124" y="2671375"/>
                <a:ext cx="283181" cy="73731"/>
              </a:xfrm>
              <a:custGeom>
                <a:avLst/>
                <a:gdLst/>
                <a:ahLst/>
                <a:cxnLst/>
                <a:rect l="l" t="t" r="r" b="b"/>
                <a:pathLst>
                  <a:path w="3012" h="1678" extrusionOk="0">
                    <a:moveTo>
                      <a:pt x="1202" y="1"/>
                    </a:moveTo>
                    <a:lnTo>
                      <a:pt x="1202" y="1268"/>
                    </a:lnTo>
                    <a:lnTo>
                      <a:pt x="53" y="1625"/>
                    </a:lnTo>
                    <a:lnTo>
                      <a:pt x="0" y="1678"/>
                    </a:lnTo>
                    <a:lnTo>
                      <a:pt x="3012" y="1678"/>
                    </a:lnTo>
                    <a:lnTo>
                      <a:pt x="2959" y="1625"/>
                    </a:lnTo>
                    <a:lnTo>
                      <a:pt x="1810" y="1268"/>
                    </a:lnTo>
                    <a:lnTo>
                      <a:pt x="1810"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7" name="Google Shape;2317;p27"/>
              <p:cNvSpPr/>
              <p:nvPr/>
            </p:nvSpPr>
            <p:spPr>
              <a:xfrm>
                <a:off x="9177735" y="2066194"/>
                <a:ext cx="434643" cy="522996"/>
              </a:xfrm>
              <a:custGeom>
                <a:avLst/>
                <a:gdLst/>
                <a:ahLst/>
                <a:cxnLst/>
                <a:rect l="l" t="t" r="r" b="b"/>
                <a:pathLst>
                  <a:path w="4623" h="5931" extrusionOk="0">
                    <a:moveTo>
                      <a:pt x="2576" y="159"/>
                    </a:moveTo>
                    <a:cubicBezTo>
                      <a:pt x="3830" y="766"/>
                      <a:pt x="4504" y="2153"/>
                      <a:pt x="4187" y="3500"/>
                    </a:cubicBezTo>
                    <a:cubicBezTo>
                      <a:pt x="3885" y="4851"/>
                      <a:pt x="2698" y="5811"/>
                      <a:pt x="1310" y="5811"/>
                    </a:cubicBezTo>
                    <a:cubicBezTo>
                      <a:pt x="1301" y="5811"/>
                      <a:pt x="1291" y="5811"/>
                      <a:pt x="1282" y="5811"/>
                    </a:cubicBezTo>
                    <a:cubicBezTo>
                      <a:pt x="899" y="5811"/>
                      <a:pt x="516" y="5745"/>
                      <a:pt x="159" y="5587"/>
                    </a:cubicBezTo>
                    <a:lnTo>
                      <a:pt x="2576" y="159"/>
                    </a:lnTo>
                    <a:close/>
                    <a:moveTo>
                      <a:pt x="2523" y="0"/>
                    </a:moveTo>
                    <a:lnTo>
                      <a:pt x="1" y="5653"/>
                    </a:lnTo>
                    <a:lnTo>
                      <a:pt x="53" y="5679"/>
                    </a:lnTo>
                    <a:cubicBezTo>
                      <a:pt x="450" y="5851"/>
                      <a:pt x="859" y="5930"/>
                      <a:pt x="1282" y="5930"/>
                    </a:cubicBezTo>
                    <a:cubicBezTo>
                      <a:pt x="2747" y="5930"/>
                      <a:pt x="4002" y="4926"/>
                      <a:pt x="4306" y="3500"/>
                    </a:cubicBezTo>
                    <a:cubicBezTo>
                      <a:pt x="4623" y="2074"/>
                      <a:pt x="3896" y="634"/>
                      <a:pt x="2576" y="27"/>
                    </a:cubicBezTo>
                    <a:lnTo>
                      <a:pt x="2523"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8" name="Google Shape;2318;p27"/>
              <p:cNvSpPr/>
              <p:nvPr/>
            </p:nvSpPr>
            <p:spPr>
              <a:xfrm>
                <a:off x="9012641" y="2081008"/>
                <a:ext cx="572473" cy="470705"/>
              </a:xfrm>
              <a:custGeom>
                <a:avLst/>
                <a:gdLst/>
                <a:ahLst/>
                <a:cxnLst/>
                <a:rect l="l" t="t" r="r" b="b"/>
                <a:pathLst>
                  <a:path w="6089" h="5338" extrusionOk="0">
                    <a:moveTo>
                      <a:pt x="3046" y="0"/>
                    </a:moveTo>
                    <a:cubicBezTo>
                      <a:pt x="2560" y="0"/>
                      <a:pt x="2068" y="134"/>
                      <a:pt x="1624" y="414"/>
                    </a:cubicBezTo>
                    <a:cubicBezTo>
                      <a:pt x="383" y="1193"/>
                      <a:pt x="0" y="2830"/>
                      <a:pt x="779" y="4085"/>
                    </a:cubicBezTo>
                    <a:cubicBezTo>
                      <a:pt x="1283" y="4896"/>
                      <a:pt x="2151" y="5337"/>
                      <a:pt x="3041" y="5337"/>
                    </a:cubicBezTo>
                    <a:cubicBezTo>
                      <a:pt x="3528" y="5337"/>
                      <a:pt x="4020" y="5206"/>
                      <a:pt x="4464" y="4930"/>
                    </a:cubicBezTo>
                    <a:cubicBezTo>
                      <a:pt x="5705" y="4151"/>
                      <a:pt x="6088" y="2500"/>
                      <a:pt x="5309" y="1259"/>
                    </a:cubicBezTo>
                    <a:cubicBezTo>
                      <a:pt x="4805" y="447"/>
                      <a:pt x="3936" y="0"/>
                      <a:pt x="304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9" name="Google Shape;2319;p27"/>
              <p:cNvSpPr/>
              <p:nvPr/>
            </p:nvSpPr>
            <p:spPr>
              <a:xfrm>
                <a:off x="9145487" y="2082507"/>
                <a:ext cx="238428" cy="402983"/>
              </a:xfrm>
              <a:custGeom>
                <a:avLst/>
                <a:gdLst/>
                <a:ahLst/>
                <a:cxnLst/>
                <a:rect l="l" t="t" r="r" b="b"/>
                <a:pathLst>
                  <a:path w="2536" h="4570" extrusionOk="0">
                    <a:moveTo>
                      <a:pt x="1426" y="0"/>
                    </a:moveTo>
                    <a:cubicBezTo>
                      <a:pt x="1017" y="27"/>
                      <a:pt x="634" y="159"/>
                      <a:pt x="291" y="357"/>
                    </a:cubicBezTo>
                    <a:lnTo>
                      <a:pt x="132" y="621"/>
                    </a:lnTo>
                    <a:lnTo>
                      <a:pt x="0" y="832"/>
                    </a:lnTo>
                    <a:lnTo>
                      <a:pt x="53" y="832"/>
                    </a:lnTo>
                    <a:lnTo>
                      <a:pt x="145" y="740"/>
                    </a:lnTo>
                    <a:lnTo>
                      <a:pt x="291" y="529"/>
                    </a:lnTo>
                    <a:lnTo>
                      <a:pt x="145" y="832"/>
                    </a:lnTo>
                    <a:lnTo>
                      <a:pt x="27" y="964"/>
                    </a:lnTo>
                    <a:lnTo>
                      <a:pt x="145" y="1123"/>
                    </a:lnTo>
                    <a:lnTo>
                      <a:pt x="423" y="1413"/>
                    </a:lnTo>
                    <a:lnTo>
                      <a:pt x="489" y="1625"/>
                    </a:lnTo>
                    <a:lnTo>
                      <a:pt x="740" y="1823"/>
                    </a:lnTo>
                    <a:lnTo>
                      <a:pt x="647" y="1968"/>
                    </a:lnTo>
                    <a:lnTo>
                      <a:pt x="423" y="2100"/>
                    </a:lnTo>
                    <a:lnTo>
                      <a:pt x="264" y="2377"/>
                    </a:lnTo>
                    <a:cubicBezTo>
                      <a:pt x="264" y="2377"/>
                      <a:pt x="594" y="2932"/>
                      <a:pt x="594" y="2959"/>
                    </a:cubicBezTo>
                    <a:cubicBezTo>
                      <a:pt x="594" y="2985"/>
                      <a:pt x="528" y="3289"/>
                      <a:pt x="528" y="3289"/>
                    </a:cubicBezTo>
                    <a:lnTo>
                      <a:pt x="304" y="3817"/>
                    </a:lnTo>
                    <a:lnTo>
                      <a:pt x="225" y="4292"/>
                    </a:lnTo>
                    <a:lnTo>
                      <a:pt x="330" y="4570"/>
                    </a:lnTo>
                    <a:lnTo>
                      <a:pt x="423" y="4517"/>
                    </a:lnTo>
                    <a:lnTo>
                      <a:pt x="489" y="4306"/>
                    </a:lnTo>
                    <a:lnTo>
                      <a:pt x="687" y="4094"/>
                    </a:lnTo>
                    <a:lnTo>
                      <a:pt x="1308" y="3936"/>
                    </a:lnTo>
                    <a:lnTo>
                      <a:pt x="1519" y="3685"/>
                    </a:lnTo>
                    <a:lnTo>
                      <a:pt x="1743" y="3685"/>
                    </a:lnTo>
                    <a:lnTo>
                      <a:pt x="2113" y="3487"/>
                    </a:lnTo>
                    <a:lnTo>
                      <a:pt x="2179" y="3342"/>
                    </a:lnTo>
                    <a:lnTo>
                      <a:pt x="2443" y="3223"/>
                    </a:lnTo>
                    <a:lnTo>
                      <a:pt x="2536" y="3104"/>
                    </a:lnTo>
                    <a:lnTo>
                      <a:pt x="2113" y="2853"/>
                    </a:lnTo>
                    <a:lnTo>
                      <a:pt x="2087" y="2708"/>
                    </a:lnTo>
                    <a:lnTo>
                      <a:pt x="1875" y="2668"/>
                    </a:lnTo>
                    <a:lnTo>
                      <a:pt x="1875" y="2404"/>
                    </a:lnTo>
                    <a:lnTo>
                      <a:pt x="1638" y="2259"/>
                    </a:lnTo>
                    <a:lnTo>
                      <a:pt x="1374" y="1876"/>
                    </a:lnTo>
                    <a:lnTo>
                      <a:pt x="1057" y="1691"/>
                    </a:lnTo>
                    <a:lnTo>
                      <a:pt x="740" y="1744"/>
                    </a:lnTo>
                    <a:lnTo>
                      <a:pt x="594" y="1638"/>
                    </a:lnTo>
                    <a:lnTo>
                      <a:pt x="568" y="1479"/>
                    </a:lnTo>
                    <a:lnTo>
                      <a:pt x="634" y="1400"/>
                    </a:lnTo>
                    <a:lnTo>
                      <a:pt x="634" y="1308"/>
                    </a:lnTo>
                    <a:lnTo>
                      <a:pt x="515" y="1189"/>
                    </a:lnTo>
                    <a:lnTo>
                      <a:pt x="727" y="1083"/>
                    </a:lnTo>
                    <a:lnTo>
                      <a:pt x="594" y="1057"/>
                    </a:lnTo>
                    <a:lnTo>
                      <a:pt x="423" y="1123"/>
                    </a:lnTo>
                    <a:lnTo>
                      <a:pt x="330" y="1057"/>
                    </a:lnTo>
                    <a:lnTo>
                      <a:pt x="489" y="819"/>
                    </a:lnTo>
                    <a:lnTo>
                      <a:pt x="660" y="727"/>
                    </a:lnTo>
                    <a:lnTo>
                      <a:pt x="872" y="740"/>
                    </a:lnTo>
                    <a:lnTo>
                      <a:pt x="1017" y="793"/>
                    </a:lnTo>
                    <a:lnTo>
                      <a:pt x="1004" y="938"/>
                    </a:lnTo>
                    <a:lnTo>
                      <a:pt x="951" y="1096"/>
                    </a:lnTo>
                    <a:lnTo>
                      <a:pt x="1096" y="1096"/>
                    </a:lnTo>
                    <a:lnTo>
                      <a:pt x="1202" y="819"/>
                    </a:lnTo>
                    <a:lnTo>
                      <a:pt x="1479" y="740"/>
                    </a:lnTo>
                    <a:lnTo>
                      <a:pt x="1651" y="608"/>
                    </a:lnTo>
                    <a:lnTo>
                      <a:pt x="1809" y="647"/>
                    </a:lnTo>
                    <a:lnTo>
                      <a:pt x="1994" y="542"/>
                    </a:lnTo>
                    <a:lnTo>
                      <a:pt x="1994" y="423"/>
                    </a:lnTo>
                    <a:lnTo>
                      <a:pt x="1598" y="423"/>
                    </a:lnTo>
                    <a:lnTo>
                      <a:pt x="1321" y="251"/>
                    </a:lnTo>
                    <a:lnTo>
                      <a:pt x="1426"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0" name="Google Shape;2320;p27"/>
              <p:cNvSpPr/>
              <p:nvPr/>
            </p:nvSpPr>
            <p:spPr>
              <a:xfrm>
                <a:off x="9228599" y="2188500"/>
                <a:ext cx="56034" cy="31480"/>
              </a:xfrm>
              <a:custGeom>
                <a:avLst/>
                <a:gdLst/>
                <a:ahLst/>
                <a:cxnLst/>
                <a:rect l="l" t="t" r="r" b="b"/>
                <a:pathLst>
                  <a:path w="596" h="357" extrusionOk="0">
                    <a:moveTo>
                      <a:pt x="1" y="0"/>
                    </a:moveTo>
                    <a:lnTo>
                      <a:pt x="173" y="145"/>
                    </a:lnTo>
                    <a:lnTo>
                      <a:pt x="331" y="238"/>
                    </a:lnTo>
                    <a:lnTo>
                      <a:pt x="503" y="357"/>
                    </a:lnTo>
                    <a:lnTo>
                      <a:pt x="595" y="357"/>
                    </a:lnTo>
                    <a:lnTo>
                      <a:pt x="384" y="198"/>
                    </a:lnTo>
                    <a:lnTo>
                      <a:pt x="1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1" name="Google Shape;2321;p27"/>
              <p:cNvSpPr/>
              <p:nvPr/>
            </p:nvSpPr>
            <p:spPr>
              <a:xfrm>
                <a:off x="9291967" y="2082507"/>
                <a:ext cx="86966" cy="55994"/>
              </a:xfrm>
              <a:custGeom>
                <a:avLst/>
                <a:gdLst/>
                <a:ahLst/>
                <a:cxnLst/>
                <a:rect l="l" t="t" r="r" b="b"/>
                <a:pathLst>
                  <a:path w="925" h="635" extrusionOk="0">
                    <a:moveTo>
                      <a:pt x="1" y="0"/>
                    </a:moveTo>
                    <a:lnTo>
                      <a:pt x="1" y="132"/>
                    </a:lnTo>
                    <a:lnTo>
                      <a:pt x="93" y="238"/>
                    </a:lnTo>
                    <a:lnTo>
                      <a:pt x="133" y="357"/>
                    </a:lnTo>
                    <a:lnTo>
                      <a:pt x="516" y="397"/>
                    </a:lnTo>
                    <a:lnTo>
                      <a:pt x="753" y="476"/>
                    </a:lnTo>
                    <a:lnTo>
                      <a:pt x="872" y="634"/>
                    </a:lnTo>
                    <a:lnTo>
                      <a:pt x="925" y="595"/>
                    </a:lnTo>
                    <a:lnTo>
                      <a:pt x="925" y="357"/>
                    </a:lnTo>
                    <a:lnTo>
                      <a:pt x="793" y="264"/>
                    </a:lnTo>
                    <a:lnTo>
                      <a:pt x="727" y="159"/>
                    </a:lnTo>
                    <a:lnTo>
                      <a:pt x="634" y="159"/>
                    </a:lnTo>
                    <a:lnTo>
                      <a:pt x="463" y="278"/>
                    </a:lnTo>
                    <a:lnTo>
                      <a:pt x="317" y="278"/>
                    </a:lnTo>
                    <a:lnTo>
                      <a:pt x="357" y="198"/>
                    </a:lnTo>
                    <a:lnTo>
                      <a:pt x="291" y="80"/>
                    </a:lnTo>
                    <a:lnTo>
                      <a:pt x="502" y="80"/>
                    </a:lnTo>
                    <a:lnTo>
                      <a:pt x="555" y="40"/>
                    </a:lnTo>
                    <a:cubicBezTo>
                      <a:pt x="397" y="14"/>
                      <a:pt x="238" y="0"/>
                      <a:pt x="6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2" name="Google Shape;2322;p27"/>
              <p:cNvSpPr/>
              <p:nvPr/>
            </p:nvSpPr>
            <p:spPr>
              <a:xfrm>
                <a:off x="9501814" y="2201286"/>
                <a:ext cx="27359" cy="44355"/>
              </a:xfrm>
              <a:custGeom>
                <a:avLst/>
                <a:gdLst/>
                <a:ahLst/>
                <a:cxnLst/>
                <a:rect l="l" t="t" r="r" b="b"/>
                <a:pathLst>
                  <a:path w="291" h="503" extrusionOk="0">
                    <a:moveTo>
                      <a:pt x="159" y="0"/>
                    </a:moveTo>
                    <a:lnTo>
                      <a:pt x="106" y="40"/>
                    </a:lnTo>
                    <a:lnTo>
                      <a:pt x="66" y="159"/>
                    </a:lnTo>
                    <a:lnTo>
                      <a:pt x="0" y="212"/>
                    </a:lnTo>
                    <a:lnTo>
                      <a:pt x="132" y="502"/>
                    </a:lnTo>
                    <a:lnTo>
                      <a:pt x="185" y="502"/>
                    </a:lnTo>
                    <a:lnTo>
                      <a:pt x="185" y="370"/>
                    </a:lnTo>
                    <a:lnTo>
                      <a:pt x="291" y="251"/>
                    </a:lnTo>
                    <a:cubicBezTo>
                      <a:pt x="251" y="172"/>
                      <a:pt x="212" y="80"/>
                      <a:pt x="15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3" name="Google Shape;2323;p27"/>
              <p:cNvSpPr/>
              <p:nvPr/>
            </p:nvSpPr>
            <p:spPr>
              <a:xfrm>
                <a:off x="9473232" y="2248991"/>
                <a:ext cx="77094" cy="230679"/>
              </a:xfrm>
              <a:custGeom>
                <a:avLst/>
                <a:gdLst/>
                <a:ahLst/>
                <a:cxnLst/>
                <a:rect l="l" t="t" r="r" b="b"/>
                <a:pathLst>
                  <a:path w="820" h="2616" extrusionOk="0">
                    <a:moveTo>
                      <a:pt x="489" y="1"/>
                    </a:moveTo>
                    <a:lnTo>
                      <a:pt x="304" y="146"/>
                    </a:lnTo>
                    <a:lnTo>
                      <a:pt x="146" y="265"/>
                    </a:lnTo>
                    <a:lnTo>
                      <a:pt x="146" y="331"/>
                    </a:lnTo>
                    <a:lnTo>
                      <a:pt x="1" y="476"/>
                    </a:lnTo>
                    <a:lnTo>
                      <a:pt x="67" y="899"/>
                    </a:lnTo>
                    <a:lnTo>
                      <a:pt x="120" y="1229"/>
                    </a:lnTo>
                    <a:lnTo>
                      <a:pt x="304" y="1335"/>
                    </a:lnTo>
                    <a:lnTo>
                      <a:pt x="529" y="1388"/>
                    </a:lnTo>
                    <a:lnTo>
                      <a:pt x="582" y="1559"/>
                    </a:lnTo>
                    <a:lnTo>
                      <a:pt x="489" y="2048"/>
                    </a:lnTo>
                    <a:lnTo>
                      <a:pt x="133" y="2391"/>
                    </a:lnTo>
                    <a:lnTo>
                      <a:pt x="80" y="2616"/>
                    </a:lnTo>
                    <a:cubicBezTo>
                      <a:pt x="555" y="2114"/>
                      <a:pt x="819" y="1454"/>
                      <a:pt x="819" y="767"/>
                    </a:cubicBezTo>
                    <a:cubicBezTo>
                      <a:pt x="819" y="529"/>
                      <a:pt x="780" y="291"/>
                      <a:pt x="727" y="67"/>
                    </a:cubicBezTo>
                    <a:lnTo>
                      <a:pt x="582"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324" name="Google Shape;2324;p27"/>
            <p:cNvSpPr/>
            <p:nvPr/>
          </p:nvSpPr>
          <p:spPr>
            <a:xfrm>
              <a:off x="8698434" y="4349880"/>
              <a:ext cx="3491058" cy="258632"/>
            </a:xfrm>
            <a:custGeom>
              <a:avLst/>
              <a:gdLst/>
              <a:ahLst/>
              <a:cxnLst/>
              <a:rect l="l" t="t" r="r" b="b"/>
              <a:pathLst>
                <a:path w="37132" h="2933" extrusionOk="0">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5" name="Google Shape;2325;p27"/>
            <p:cNvSpPr/>
            <p:nvPr/>
          </p:nvSpPr>
          <p:spPr>
            <a:xfrm>
              <a:off x="8677900" y="2798700"/>
              <a:ext cx="869973" cy="1368377"/>
            </a:xfrm>
            <a:custGeom>
              <a:avLst/>
              <a:gdLst/>
              <a:ahLst/>
              <a:cxnLst/>
              <a:rect l="l" t="t" r="r" b="b"/>
              <a:pathLst>
                <a:path w="9457" h="15518" extrusionOk="0">
                  <a:moveTo>
                    <a:pt x="317" y="0"/>
                  </a:moveTo>
                  <a:lnTo>
                    <a:pt x="0" y="13497"/>
                  </a:lnTo>
                  <a:lnTo>
                    <a:pt x="9284" y="15518"/>
                  </a:lnTo>
                  <a:lnTo>
                    <a:pt x="9456" y="304"/>
                  </a:lnTo>
                  <a:lnTo>
                    <a:pt x="317"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6" name="Google Shape;2326;p27"/>
            <p:cNvSpPr/>
            <p:nvPr/>
          </p:nvSpPr>
          <p:spPr>
            <a:xfrm>
              <a:off x="9506796" y="2847557"/>
              <a:ext cx="2562823" cy="1285753"/>
            </a:xfrm>
            <a:custGeom>
              <a:avLst/>
              <a:gdLst/>
              <a:ahLst/>
              <a:cxnLst/>
              <a:rect l="l" t="t" r="r" b="b"/>
              <a:pathLst>
                <a:path w="27259" h="14581" extrusionOk="0">
                  <a:moveTo>
                    <a:pt x="0" y="1"/>
                  </a:moveTo>
                  <a:lnTo>
                    <a:pt x="0" y="14581"/>
                  </a:lnTo>
                  <a:lnTo>
                    <a:pt x="27259" y="13432"/>
                  </a:lnTo>
                  <a:lnTo>
                    <a:pt x="27259"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7" name="Google Shape;2327;p27"/>
            <p:cNvSpPr/>
            <p:nvPr/>
          </p:nvSpPr>
          <p:spPr>
            <a:xfrm>
              <a:off x="9506796" y="2847557"/>
              <a:ext cx="196215" cy="1733002"/>
            </a:xfrm>
            <a:custGeom>
              <a:avLst/>
              <a:gdLst/>
              <a:ahLst/>
              <a:cxnLst/>
              <a:rect l="l" t="t" r="r" b="b"/>
              <a:pathLst>
                <a:path w="2087" h="19653" extrusionOk="0">
                  <a:moveTo>
                    <a:pt x="0" y="1"/>
                  </a:moveTo>
                  <a:lnTo>
                    <a:pt x="0" y="19652"/>
                  </a:lnTo>
                  <a:lnTo>
                    <a:pt x="621" y="19652"/>
                  </a:lnTo>
                  <a:lnTo>
                    <a:pt x="208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8" name="Google Shape;2328;p27"/>
            <p:cNvSpPr/>
            <p:nvPr/>
          </p:nvSpPr>
          <p:spPr>
            <a:xfrm>
              <a:off x="8664964" y="2761405"/>
              <a:ext cx="196215" cy="1635122"/>
            </a:xfrm>
            <a:custGeom>
              <a:avLst/>
              <a:gdLst/>
              <a:ahLst/>
              <a:cxnLst/>
              <a:rect l="l" t="t" r="r" b="b"/>
              <a:pathLst>
                <a:path w="2087" h="18543" extrusionOk="0">
                  <a:moveTo>
                    <a:pt x="0" y="1"/>
                  </a:moveTo>
                  <a:lnTo>
                    <a:pt x="0" y="18543"/>
                  </a:lnTo>
                  <a:lnTo>
                    <a:pt x="621" y="18543"/>
                  </a:lnTo>
                  <a:lnTo>
                    <a:pt x="208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9" name="Google Shape;2329;p27"/>
            <p:cNvSpPr/>
            <p:nvPr/>
          </p:nvSpPr>
          <p:spPr>
            <a:xfrm>
              <a:off x="8600374" y="2713700"/>
              <a:ext cx="906517" cy="133945"/>
            </a:xfrm>
            <a:custGeom>
              <a:avLst/>
              <a:gdLst/>
              <a:ahLst/>
              <a:cxnLst/>
              <a:rect l="l" t="t" r="r" b="b"/>
              <a:pathLst>
                <a:path w="9642" h="1519" extrusionOk="0">
                  <a:moveTo>
                    <a:pt x="0" y="0"/>
                  </a:moveTo>
                  <a:lnTo>
                    <a:pt x="0" y="898"/>
                  </a:lnTo>
                  <a:lnTo>
                    <a:pt x="9641" y="1519"/>
                  </a:lnTo>
                  <a:lnTo>
                    <a:pt x="9641" y="370"/>
                  </a:lnTo>
                  <a:lnTo>
                    <a:pt x="0"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0" name="Google Shape;2330;p27"/>
            <p:cNvSpPr/>
            <p:nvPr/>
          </p:nvSpPr>
          <p:spPr>
            <a:xfrm>
              <a:off x="9506796" y="2745092"/>
              <a:ext cx="2672071" cy="102553"/>
            </a:xfrm>
            <a:custGeom>
              <a:avLst/>
              <a:gdLst/>
              <a:ahLst/>
              <a:cxnLst/>
              <a:rect l="l" t="t" r="r" b="b"/>
              <a:pathLst>
                <a:path w="28421" h="1163" extrusionOk="0">
                  <a:moveTo>
                    <a:pt x="0" y="1"/>
                  </a:moveTo>
                  <a:lnTo>
                    <a:pt x="0" y="1163"/>
                  </a:lnTo>
                  <a:lnTo>
                    <a:pt x="28421" y="1163"/>
                  </a:lnTo>
                  <a:lnTo>
                    <a:pt x="28421"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1" name="Google Shape;2331;p27"/>
            <p:cNvSpPr/>
            <p:nvPr/>
          </p:nvSpPr>
          <p:spPr>
            <a:xfrm>
              <a:off x="9506796" y="2847557"/>
              <a:ext cx="2562823" cy="617348"/>
            </a:xfrm>
            <a:custGeom>
              <a:avLst/>
              <a:gdLst/>
              <a:ahLst/>
              <a:cxnLst/>
              <a:rect l="l" t="t" r="r" b="b"/>
              <a:pathLst>
                <a:path w="27259" h="7001" extrusionOk="0">
                  <a:moveTo>
                    <a:pt x="0" y="1"/>
                  </a:moveTo>
                  <a:lnTo>
                    <a:pt x="0" y="1401"/>
                  </a:lnTo>
                  <a:lnTo>
                    <a:pt x="27259" y="7000"/>
                  </a:lnTo>
                  <a:lnTo>
                    <a:pt x="27259"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2" name="Google Shape;2332;p27"/>
            <p:cNvSpPr/>
            <p:nvPr/>
          </p:nvSpPr>
          <p:spPr>
            <a:xfrm>
              <a:off x="8698434" y="3980670"/>
              <a:ext cx="59701" cy="415857"/>
            </a:xfrm>
            <a:custGeom>
              <a:avLst/>
              <a:gdLst/>
              <a:ahLst/>
              <a:cxnLst/>
              <a:rect l="l" t="t" r="r" b="b"/>
              <a:pathLst>
                <a:path w="635" h="4716" extrusionOk="0">
                  <a:moveTo>
                    <a:pt x="635" y="1"/>
                  </a:moveTo>
                  <a:lnTo>
                    <a:pt x="1" y="4716"/>
                  </a:lnTo>
                  <a:lnTo>
                    <a:pt x="265" y="4716"/>
                  </a:lnTo>
                  <a:lnTo>
                    <a:pt x="635"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3" name="Google Shape;2333;p27"/>
            <p:cNvSpPr/>
            <p:nvPr/>
          </p:nvSpPr>
          <p:spPr>
            <a:xfrm>
              <a:off x="9545250" y="4231101"/>
              <a:ext cx="49735" cy="349457"/>
            </a:xfrm>
            <a:custGeom>
              <a:avLst/>
              <a:gdLst/>
              <a:ahLst/>
              <a:cxnLst/>
              <a:rect l="l" t="t" r="r" b="b"/>
              <a:pathLst>
                <a:path w="529" h="3963" extrusionOk="0">
                  <a:moveTo>
                    <a:pt x="529" y="0"/>
                  </a:moveTo>
                  <a:lnTo>
                    <a:pt x="1" y="3962"/>
                  </a:lnTo>
                  <a:lnTo>
                    <a:pt x="212" y="3962"/>
                  </a:lnTo>
                  <a:lnTo>
                    <a:pt x="52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4" name="Google Shape;2334;p27"/>
            <p:cNvSpPr/>
            <p:nvPr/>
          </p:nvSpPr>
          <p:spPr>
            <a:xfrm>
              <a:off x="8664964" y="2796324"/>
              <a:ext cx="841927" cy="174773"/>
            </a:xfrm>
            <a:custGeom>
              <a:avLst/>
              <a:gdLst/>
              <a:ahLst/>
              <a:cxnLst/>
              <a:rect l="l" t="t" r="r" b="b"/>
              <a:pathLst>
                <a:path w="8955" h="1982" extrusionOk="0">
                  <a:moveTo>
                    <a:pt x="0" y="1"/>
                  </a:moveTo>
                  <a:lnTo>
                    <a:pt x="0" y="331"/>
                  </a:lnTo>
                  <a:lnTo>
                    <a:pt x="8954" y="1982"/>
                  </a:lnTo>
                  <a:lnTo>
                    <a:pt x="8954" y="582"/>
                  </a:lnTo>
                  <a:lnTo>
                    <a:pt x="0"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35" name="Google Shape;2335;p27"/>
          <p:cNvGrpSpPr/>
          <p:nvPr/>
        </p:nvGrpSpPr>
        <p:grpSpPr>
          <a:xfrm>
            <a:off x="-875406" y="3992188"/>
            <a:ext cx="1511255" cy="2457275"/>
            <a:chOff x="-668855" y="2961316"/>
            <a:chExt cx="1133441" cy="1842956"/>
          </a:xfrm>
        </p:grpSpPr>
        <p:sp>
          <p:nvSpPr>
            <p:cNvPr id="2336" name="Google Shape;2336;p27"/>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37" name="Google Shape;2337;p27"/>
            <p:cNvGrpSpPr/>
            <p:nvPr/>
          </p:nvGrpSpPr>
          <p:grpSpPr>
            <a:xfrm>
              <a:off x="-668855" y="2961316"/>
              <a:ext cx="1133441" cy="1830531"/>
              <a:chOff x="-668855" y="2961316"/>
              <a:chExt cx="1133441" cy="1830531"/>
            </a:xfrm>
          </p:grpSpPr>
          <p:sp>
            <p:nvSpPr>
              <p:cNvPr id="2338" name="Google Shape;2338;p27"/>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9" name="Google Shape;2339;p27"/>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40" name="Google Shape;2340;p27"/>
              <p:cNvGrpSpPr/>
              <p:nvPr/>
            </p:nvGrpSpPr>
            <p:grpSpPr>
              <a:xfrm>
                <a:off x="-668855" y="2961316"/>
                <a:ext cx="1133441" cy="1830531"/>
                <a:chOff x="4722745" y="2927241"/>
                <a:chExt cx="1133441" cy="1830531"/>
              </a:xfrm>
            </p:grpSpPr>
            <p:sp>
              <p:nvSpPr>
                <p:cNvPr id="2341" name="Google Shape;2341;p27"/>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2" name="Google Shape;2342;p27"/>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3" name="Google Shape;2343;p27"/>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4" name="Google Shape;2344;p27"/>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5" name="Google Shape;2345;p27"/>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6" name="Google Shape;2346;p27"/>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7" name="Google Shape;2347;p27"/>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8" name="Google Shape;2348;p27"/>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9" name="Google Shape;2349;p27"/>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0" name="Google Shape;2350;p27"/>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1" name="Google Shape;2351;p27"/>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2" name="Google Shape;2352;p27"/>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3" name="Google Shape;2353;p27"/>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4" name="Google Shape;2354;p27"/>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5" name="Google Shape;2355;p27"/>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356" name="Google Shape;2356;p27"/>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7" name="Google Shape;2357;p27"/>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8" name="Google Shape;2358;p27"/>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9" name="Google Shape;2359;p27"/>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0" name="Google Shape;2360;p27"/>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1" name="Google Shape;2361;p27"/>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2362" name="Google Shape;2362;p27"/>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3187952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2476"/>
        <p:cNvGrpSpPr/>
        <p:nvPr/>
      </p:nvGrpSpPr>
      <p:grpSpPr>
        <a:xfrm>
          <a:off x="0" y="0"/>
          <a:ext cx="0" cy="0"/>
          <a:chOff x="0" y="0"/>
          <a:chExt cx="0" cy="0"/>
        </a:xfrm>
      </p:grpSpPr>
      <p:sp>
        <p:nvSpPr>
          <p:cNvPr id="2477" name="Google Shape;2477;p29"/>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78" name="Google Shape;2478;p29"/>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79" name="Google Shape;2479;p29"/>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480" name="Google Shape;2480;p29"/>
          <p:cNvGrpSpPr/>
          <p:nvPr/>
        </p:nvGrpSpPr>
        <p:grpSpPr>
          <a:xfrm>
            <a:off x="3915393" y="-439395"/>
            <a:ext cx="3912311" cy="944411"/>
            <a:chOff x="2375925" y="3297600"/>
            <a:chExt cx="735950" cy="177650"/>
          </a:xfrm>
        </p:grpSpPr>
        <p:sp>
          <p:nvSpPr>
            <p:cNvPr id="2481" name="Google Shape;2481;p2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2" name="Google Shape;2482;p2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3" name="Google Shape;2483;p2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4" name="Google Shape;2484;p2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5" name="Google Shape;2485;p2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6" name="Google Shape;2486;p2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87" name="Google Shape;2487;p29"/>
          <p:cNvGrpSpPr/>
          <p:nvPr/>
        </p:nvGrpSpPr>
        <p:grpSpPr>
          <a:xfrm>
            <a:off x="-958125" y="3753875"/>
            <a:ext cx="1829071" cy="2607992"/>
            <a:chOff x="29206" y="2199506"/>
            <a:chExt cx="1371803" cy="1955994"/>
          </a:xfrm>
        </p:grpSpPr>
        <p:sp>
          <p:nvSpPr>
            <p:cNvPr id="2488" name="Google Shape;2488;p29"/>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489" name="Google Shape;2489;p29"/>
            <p:cNvGrpSpPr/>
            <p:nvPr/>
          </p:nvGrpSpPr>
          <p:grpSpPr>
            <a:xfrm>
              <a:off x="29206" y="2199506"/>
              <a:ext cx="1371803" cy="1916250"/>
              <a:chOff x="173975" y="1846850"/>
              <a:chExt cx="1630575" cy="2277725"/>
            </a:xfrm>
          </p:grpSpPr>
          <p:sp>
            <p:nvSpPr>
              <p:cNvPr id="2490" name="Google Shape;2490;p29"/>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1" name="Google Shape;2491;p29"/>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2" name="Google Shape;2492;p29"/>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3" name="Google Shape;2493;p29"/>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4" name="Google Shape;2494;p29"/>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5" name="Google Shape;2495;p29"/>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6" name="Google Shape;2496;p29"/>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7" name="Google Shape;2497;p29"/>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8" name="Google Shape;2498;p29"/>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99" name="Google Shape;2499;p29"/>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0" name="Google Shape;2500;p29"/>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1" name="Google Shape;2501;p29"/>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2" name="Google Shape;2502;p29"/>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3" name="Google Shape;2503;p29"/>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4" name="Google Shape;2504;p29"/>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5" name="Google Shape;2505;p29"/>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6" name="Google Shape;2506;p29"/>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7" name="Google Shape;2507;p29"/>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8" name="Google Shape;2508;p29"/>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9" name="Google Shape;2509;p29"/>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0" name="Google Shape;2510;p29"/>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1" name="Google Shape;2511;p29"/>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2" name="Google Shape;2512;p29"/>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3" name="Google Shape;2513;p29"/>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4" name="Google Shape;2514;p29"/>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5" name="Google Shape;2515;p29"/>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6" name="Google Shape;2516;p29"/>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7" name="Google Shape;2517;p29"/>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8" name="Google Shape;2518;p29"/>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9" name="Google Shape;2519;p29"/>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0" name="Google Shape;2520;p29"/>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1" name="Google Shape;2521;p29"/>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2" name="Google Shape;2522;p29"/>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3" name="Google Shape;2523;p29"/>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4" name="Google Shape;2524;p29"/>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5" name="Google Shape;2525;p29"/>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6" name="Google Shape;2526;p29"/>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7" name="Google Shape;2527;p29"/>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8" name="Google Shape;2528;p29"/>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9" name="Google Shape;2529;p29"/>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0" name="Google Shape;2530;p29"/>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1" name="Google Shape;2531;p29"/>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2" name="Google Shape;2532;p29"/>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3" name="Google Shape;2533;p29"/>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4" name="Google Shape;2534;p29"/>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5" name="Google Shape;2535;p29"/>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6" name="Google Shape;2536;p29"/>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7" name="Google Shape;2537;p29"/>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8" name="Google Shape;2538;p29"/>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9" name="Google Shape;2539;p29"/>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0" name="Google Shape;2540;p29"/>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1" name="Google Shape;2541;p29"/>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2" name="Google Shape;2542;p29"/>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3" name="Google Shape;2543;p29"/>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4" name="Google Shape;2544;p29"/>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5" name="Google Shape;2545;p29"/>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6" name="Google Shape;2546;p29"/>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7" name="Google Shape;2547;p29"/>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8" name="Google Shape;2548;p29"/>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9" name="Google Shape;2549;p29"/>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0" name="Google Shape;2550;p29"/>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1" name="Google Shape;2551;p29"/>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2" name="Google Shape;2552;p29"/>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3" name="Google Shape;2553;p29"/>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4" name="Google Shape;2554;p29"/>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5" name="Google Shape;2555;p29"/>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6" name="Google Shape;2556;p29"/>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7" name="Google Shape;2557;p29"/>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8" name="Google Shape;2558;p29"/>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9" name="Google Shape;2559;p29"/>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0" name="Google Shape;2560;p29"/>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1" name="Google Shape;2561;p29"/>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2" name="Google Shape;2562;p29"/>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3" name="Google Shape;2563;p29"/>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4" name="Google Shape;2564;p29"/>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5" name="Google Shape;2565;p29"/>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566" name="Google Shape;2566;p29"/>
          <p:cNvGrpSpPr/>
          <p:nvPr/>
        </p:nvGrpSpPr>
        <p:grpSpPr>
          <a:xfrm>
            <a:off x="11485834" y="956653"/>
            <a:ext cx="1699601" cy="1032416"/>
            <a:chOff x="7154175" y="717490"/>
            <a:chExt cx="1274701" cy="774312"/>
          </a:xfrm>
        </p:grpSpPr>
        <p:grpSp>
          <p:nvGrpSpPr>
            <p:cNvPr id="2567" name="Google Shape;2567;p29"/>
            <p:cNvGrpSpPr/>
            <p:nvPr/>
          </p:nvGrpSpPr>
          <p:grpSpPr>
            <a:xfrm>
              <a:off x="7154175" y="1283675"/>
              <a:ext cx="1274701" cy="208127"/>
              <a:chOff x="7154175" y="1055075"/>
              <a:chExt cx="1274701" cy="208127"/>
            </a:xfrm>
          </p:grpSpPr>
          <p:sp>
            <p:nvSpPr>
              <p:cNvPr id="2568" name="Google Shape;2568;p29"/>
              <p:cNvSpPr/>
              <p:nvPr/>
            </p:nvSpPr>
            <p:spPr>
              <a:xfrm>
                <a:off x="7154175" y="1137500"/>
                <a:ext cx="1274701" cy="125702"/>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9" name="Google Shape;2569;p29"/>
              <p:cNvSpPr/>
              <p:nvPr/>
            </p:nvSpPr>
            <p:spPr>
              <a:xfrm>
                <a:off x="7154175" y="1055075"/>
                <a:ext cx="1274700" cy="82500"/>
              </a:xfrm>
              <a:prstGeom prst="rect">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70" name="Google Shape;2570;p29"/>
            <p:cNvGrpSpPr/>
            <p:nvPr/>
          </p:nvGrpSpPr>
          <p:grpSpPr>
            <a:xfrm>
              <a:off x="7791730" y="717627"/>
              <a:ext cx="579356" cy="566052"/>
              <a:chOff x="791550" y="2156375"/>
              <a:chExt cx="1145425" cy="1118900"/>
            </a:xfrm>
          </p:grpSpPr>
          <p:sp>
            <p:nvSpPr>
              <p:cNvPr id="2571" name="Google Shape;2571;p29"/>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2" name="Google Shape;2572;p29"/>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3" name="Google Shape;2573;p29"/>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4" name="Google Shape;2574;p29"/>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5" name="Google Shape;2575;p29"/>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6" name="Google Shape;2576;p29"/>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7" name="Google Shape;2577;p29"/>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8" name="Google Shape;2578;p29"/>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9" name="Google Shape;2579;p29"/>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0" name="Google Shape;2580;p29"/>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1" name="Google Shape;2581;p29"/>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2" name="Google Shape;2582;p29"/>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3" name="Google Shape;2583;p29"/>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4" name="Google Shape;2584;p29"/>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5" name="Google Shape;2585;p29"/>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86" name="Google Shape;2586;p29"/>
            <p:cNvGrpSpPr/>
            <p:nvPr/>
          </p:nvGrpSpPr>
          <p:grpSpPr>
            <a:xfrm>
              <a:off x="7211965" y="717490"/>
              <a:ext cx="579343" cy="566026"/>
              <a:chOff x="8817561" y="3596620"/>
              <a:chExt cx="650143" cy="635200"/>
            </a:xfrm>
          </p:grpSpPr>
          <p:grpSp>
            <p:nvGrpSpPr>
              <p:cNvPr id="2587" name="Google Shape;2587;p29"/>
              <p:cNvGrpSpPr/>
              <p:nvPr/>
            </p:nvGrpSpPr>
            <p:grpSpPr>
              <a:xfrm>
                <a:off x="8817561" y="3596620"/>
                <a:ext cx="650143" cy="635200"/>
                <a:chOff x="791550" y="2156375"/>
                <a:chExt cx="1145425" cy="1118900"/>
              </a:xfrm>
            </p:grpSpPr>
            <p:sp>
              <p:nvSpPr>
                <p:cNvPr id="2588" name="Google Shape;2588;p29"/>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9" name="Google Shape;2589;p29"/>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0" name="Google Shape;2590;p29"/>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1" name="Google Shape;2591;p29"/>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2" name="Google Shape;2592;p29"/>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3" name="Google Shape;2593;p29"/>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4" name="Google Shape;2594;p29"/>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5" name="Google Shape;2595;p29"/>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6" name="Google Shape;2596;p29"/>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7" name="Google Shape;2597;p29"/>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8" name="Google Shape;2598;p29"/>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9" name="Google Shape;2599;p29"/>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0" name="Google Shape;2600;p29"/>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601" name="Google Shape;2601;p29"/>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2" name="Google Shape;2602;p29"/>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2603" name="Google Shape;2603;p29"/>
          <p:cNvGrpSpPr/>
          <p:nvPr/>
        </p:nvGrpSpPr>
        <p:grpSpPr>
          <a:xfrm>
            <a:off x="11033187" y="6144670"/>
            <a:ext cx="410684" cy="311561"/>
            <a:chOff x="745065" y="4677252"/>
            <a:chExt cx="308013" cy="233671"/>
          </a:xfrm>
        </p:grpSpPr>
        <p:sp>
          <p:nvSpPr>
            <p:cNvPr id="2604" name="Google Shape;2604;p29"/>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605" name="Google Shape;2605;p29"/>
            <p:cNvGrpSpPr/>
            <p:nvPr/>
          </p:nvGrpSpPr>
          <p:grpSpPr>
            <a:xfrm>
              <a:off x="745065" y="4677252"/>
              <a:ext cx="244411" cy="233671"/>
              <a:chOff x="745065" y="4677252"/>
              <a:chExt cx="244411" cy="233671"/>
            </a:xfrm>
          </p:grpSpPr>
          <p:sp>
            <p:nvSpPr>
              <p:cNvPr id="2606" name="Google Shape;2606;p29"/>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7" name="Google Shape;2607;p29"/>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8" name="Google Shape;2608;p29"/>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9" name="Google Shape;2609;p29"/>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0" name="Google Shape;2610;p29"/>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1" name="Google Shape;2611;p29"/>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2612" name="Google Shape;2612;p29"/>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054380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9">
  <p:cSld name="Title only 9">
    <p:spTree>
      <p:nvGrpSpPr>
        <p:cNvPr id="1" name="Shape 2833"/>
        <p:cNvGrpSpPr/>
        <p:nvPr/>
      </p:nvGrpSpPr>
      <p:grpSpPr>
        <a:xfrm>
          <a:off x="0" y="0"/>
          <a:ext cx="0" cy="0"/>
          <a:chOff x="0" y="0"/>
          <a:chExt cx="0" cy="0"/>
        </a:xfrm>
      </p:grpSpPr>
      <p:sp>
        <p:nvSpPr>
          <p:cNvPr id="2834" name="Google Shape;2834;p32"/>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5" name="Google Shape;2835;p32"/>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6" name="Google Shape;2836;p32"/>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837" name="Google Shape;2837;p32"/>
          <p:cNvGrpSpPr/>
          <p:nvPr/>
        </p:nvGrpSpPr>
        <p:grpSpPr>
          <a:xfrm>
            <a:off x="3915393" y="-439395"/>
            <a:ext cx="3912311" cy="944411"/>
            <a:chOff x="2375925" y="3297600"/>
            <a:chExt cx="735950" cy="177650"/>
          </a:xfrm>
        </p:grpSpPr>
        <p:sp>
          <p:nvSpPr>
            <p:cNvPr id="2838" name="Google Shape;2838;p3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9" name="Google Shape;2839;p3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0" name="Google Shape;2840;p3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1" name="Google Shape;2841;p3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2" name="Google Shape;2842;p3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3" name="Google Shape;2843;p3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844" name="Google Shape;2844;p32"/>
          <p:cNvSpPr txBox="1">
            <a:spLocks noGrp="1"/>
          </p:cNvSpPr>
          <p:nvPr>
            <p:ph type="title"/>
          </p:nvPr>
        </p:nvSpPr>
        <p:spPr>
          <a:xfrm>
            <a:off x="960000" y="702167"/>
            <a:ext cx="102720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846602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921"/>
        <p:cNvGrpSpPr/>
        <p:nvPr/>
      </p:nvGrpSpPr>
      <p:grpSpPr>
        <a:xfrm>
          <a:off x="0" y="0"/>
          <a:ext cx="0" cy="0"/>
          <a:chOff x="0" y="0"/>
          <a:chExt cx="0" cy="0"/>
        </a:xfrm>
      </p:grpSpPr>
      <p:sp>
        <p:nvSpPr>
          <p:cNvPr id="2922" name="Google Shape;2922;p34"/>
          <p:cNvSpPr/>
          <p:nvPr/>
        </p:nvSpPr>
        <p:spPr>
          <a:xfrm>
            <a:off x="-267" y="6144669"/>
            <a:ext cx="12192029" cy="758705"/>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3" name="Google Shape;2923;p34"/>
          <p:cNvSpPr/>
          <p:nvPr/>
        </p:nvSpPr>
        <p:spPr>
          <a:xfrm flipH="1">
            <a:off x="-38283" y="6482533"/>
            <a:ext cx="12230000" cy="4208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4" name="Google Shape;2924;p34"/>
          <p:cNvSpPr/>
          <p:nvPr/>
        </p:nvSpPr>
        <p:spPr>
          <a:xfrm>
            <a:off x="-233" y="0"/>
            <a:ext cx="12191972" cy="593331"/>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nvGrpSpPr>
          <p:cNvPr id="2925" name="Google Shape;2925;p34"/>
          <p:cNvGrpSpPr/>
          <p:nvPr/>
        </p:nvGrpSpPr>
        <p:grpSpPr>
          <a:xfrm>
            <a:off x="3915393" y="-439395"/>
            <a:ext cx="3912311" cy="944411"/>
            <a:chOff x="2375925" y="3297600"/>
            <a:chExt cx="735950" cy="177650"/>
          </a:xfrm>
        </p:grpSpPr>
        <p:sp>
          <p:nvSpPr>
            <p:cNvPr id="2926" name="Google Shape;2926;p3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7" name="Google Shape;2927;p3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8" name="Google Shape;2928;p3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9" name="Google Shape;2929;p3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0" name="Google Shape;2930;p3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1" name="Google Shape;2931;p3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32" name="Google Shape;2932;p34"/>
          <p:cNvGrpSpPr/>
          <p:nvPr/>
        </p:nvGrpSpPr>
        <p:grpSpPr>
          <a:xfrm>
            <a:off x="9559796" y="3778522"/>
            <a:ext cx="4095529" cy="2838127"/>
            <a:chOff x="7169846" y="2833891"/>
            <a:chExt cx="3071647" cy="2128595"/>
          </a:xfrm>
        </p:grpSpPr>
        <p:grpSp>
          <p:nvGrpSpPr>
            <p:cNvPr id="2933" name="Google Shape;2933;p34"/>
            <p:cNvGrpSpPr/>
            <p:nvPr/>
          </p:nvGrpSpPr>
          <p:grpSpPr>
            <a:xfrm>
              <a:off x="7169846" y="2833891"/>
              <a:ext cx="3071647" cy="2128595"/>
              <a:chOff x="6701321" y="2327691"/>
              <a:chExt cx="3071647" cy="2128595"/>
            </a:xfrm>
          </p:grpSpPr>
          <p:sp>
            <p:nvSpPr>
              <p:cNvPr id="2934" name="Google Shape;2934;p34"/>
              <p:cNvSpPr/>
              <p:nvPr/>
            </p:nvSpPr>
            <p:spPr>
              <a:xfrm>
                <a:off x="6701321" y="4243502"/>
                <a:ext cx="3071647" cy="212784"/>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5" name="Google Shape;2935;p34"/>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6" name="Google Shape;2936;p34"/>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7" name="Google Shape;2937;p34"/>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8" name="Google Shape;2938;p34"/>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9" name="Google Shape;2939;p34"/>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0" name="Google Shape;2940;p34"/>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1" name="Google Shape;2941;p34"/>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2" name="Google Shape;2942;p34"/>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3" name="Google Shape;2943;p34"/>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4" name="Google Shape;2944;p34"/>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5" name="Google Shape;2945;p34"/>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6" name="Google Shape;2946;p34"/>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7" name="Google Shape;2947;p34"/>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8" name="Google Shape;2948;p34"/>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9" name="Google Shape;2949;p34"/>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0" name="Google Shape;2950;p34"/>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1" name="Google Shape;2951;p34"/>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2" name="Google Shape;2952;p34"/>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3" name="Google Shape;2953;p34"/>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4" name="Google Shape;2954;p34"/>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5" name="Google Shape;2955;p34"/>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6" name="Google Shape;2956;p34"/>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7" name="Google Shape;2957;p34"/>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8" name="Google Shape;2958;p34"/>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9" name="Google Shape;2959;p34"/>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0" name="Google Shape;2960;p34"/>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1" name="Google Shape;2961;p34"/>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2" name="Google Shape;2962;p34"/>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3" name="Google Shape;2963;p34"/>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4" name="Google Shape;2964;p34"/>
              <p:cNvSpPr/>
              <p:nvPr/>
            </p:nvSpPr>
            <p:spPr>
              <a:xfrm>
                <a:off x="6834186" y="2839316"/>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5" name="Google Shape;2965;p34"/>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6" name="Google Shape;2966;p34"/>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7" name="Google Shape;2967;p34"/>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8" name="Google Shape;2968;p34"/>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9" name="Google Shape;2969;p34"/>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70" name="Google Shape;2970;p34"/>
            <p:cNvGrpSpPr/>
            <p:nvPr/>
          </p:nvGrpSpPr>
          <p:grpSpPr>
            <a:xfrm>
              <a:off x="8394114" y="2965234"/>
              <a:ext cx="623127" cy="376402"/>
              <a:chOff x="1412143" y="4301302"/>
              <a:chExt cx="701246" cy="423542"/>
            </a:xfrm>
          </p:grpSpPr>
          <p:grpSp>
            <p:nvGrpSpPr>
              <p:cNvPr id="2971" name="Google Shape;2971;p34"/>
              <p:cNvGrpSpPr/>
              <p:nvPr/>
            </p:nvGrpSpPr>
            <p:grpSpPr>
              <a:xfrm>
                <a:off x="1412143" y="4492167"/>
                <a:ext cx="701246" cy="232678"/>
                <a:chOff x="7138068" y="2592629"/>
                <a:chExt cx="701246" cy="232678"/>
              </a:xfrm>
            </p:grpSpPr>
            <p:sp>
              <p:nvSpPr>
                <p:cNvPr id="2972" name="Google Shape;2972;p34"/>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3" name="Google Shape;2973;p34"/>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4" name="Google Shape;2974;p34"/>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5" name="Google Shape;2975;p34"/>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6" name="Google Shape;2976;p34"/>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7" name="Google Shape;2977;p34"/>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8" name="Google Shape;2978;p34"/>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9" name="Google Shape;2979;p34"/>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0" name="Google Shape;2980;p34"/>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1" name="Google Shape;2981;p34"/>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82" name="Google Shape;2982;p34"/>
              <p:cNvGrpSpPr/>
              <p:nvPr/>
            </p:nvGrpSpPr>
            <p:grpSpPr>
              <a:xfrm rot="-1436162">
                <a:off x="1652698" y="4359172"/>
                <a:ext cx="325222" cy="188484"/>
                <a:chOff x="3731575" y="1638525"/>
                <a:chExt cx="208350" cy="120750"/>
              </a:xfrm>
            </p:grpSpPr>
            <p:sp>
              <p:nvSpPr>
                <p:cNvPr id="2983" name="Google Shape;2983;p34"/>
                <p:cNvSpPr/>
                <p:nvPr/>
              </p:nvSpPr>
              <p:spPr>
                <a:xfrm>
                  <a:off x="3731575" y="1638525"/>
                  <a:ext cx="52525" cy="53175"/>
                </a:xfrm>
                <a:custGeom>
                  <a:avLst/>
                  <a:gdLst/>
                  <a:ahLst/>
                  <a:cxnLst/>
                  <a:rect l="l" t="t" r="r" b="b"/>
                  <a:pathLst>
                    <a:path w="2101" h="2127" extrusionOk="0">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4" name="Google Shape;2984;p34"/>
                <p:cNvSpPr/>
                <p:nvPr/>
              </p:nvSpPr>
              <p:spPr>
                <a:xfrm>
                  <a:off x="3757650" y="1638850"/>
                  <a:ext cx="182275" cy="120425"/>
                </a:xfrm>
                <a:custGeom>
                  <a:avLst/>
                  <a:gdLst/>
                  <a:ahLst/>
                  <a:cxnLst/>
                  <a:rect l="l" t="t" r="r" b="b"/>
                  <a:pathLst>
                    <a:path w="7291" h="4817" extrusionOk="0">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5" name="Google Shape;2985;p34"/>
                <p:cNvSpPr/>
                <p:nvPr/>
              </p:nvSpPr>
              <p:spPr>
                <a:xfrm>
                  <a:off x="3781425" y="1638850"/>
                  <a:ext cx="158500" cy="93475"/>
                </a:xfrm>
                <a:custGeom>
                  <a:avLst/>
                  <a:gdLst/>
                  <a:ahLst/>
                  <a:cxnLst/>
                  <a:rect l="l" t="t" r="r" b="b"/>
                  <a:pathLst>
                    <a:path w="6340" h="3739" extrusionOk="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6" name="Google Shape;2986;p34"/>
                <p:cNvSpPr/>
                <p:nvPr/>
              </p:nvSpPr>
              <p:spPr>
                <a:xfrm>
                  <a:off x="3731575" y="1645450"/>
                  <a:ext cx="25125" cy="22500"/>
                </a:xfrm>
                <a:custGeom>
                  <a:avLst/>
                  <a:gdLst/>
                  <a:ahLst/>
                  <a:cxnLst/>
                  <a:rect l="l" t="t" r="r" b="b"/>
                  <a:pathLst>
                    <a:path w="1005" h="900" extrusionOk="0">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grpSp>
        <p:nvGrpSpPr>
          <p:cNvPr id="2987" name="Google Shape;2987;p34"/>
          <p:cNvGrpSpPr/>
          <p:nvPr/>
        </p:nvGrpSpPr>
        <p:grpSpPr>
          <a:xfrm flipH="1">
            <a:off x="-1313714" y="1961809"/>
            <a:ext cx="2211123" cy="4182875"/>
            <a:chOff x="6265575" y="1978274"/>
            <a:chExt cx="1536925" cy="2057017"/>
          </a:xfrm>
        </p:grpSpPr>
        <p:sp>
          <p:nvSpPr>
            <p:cNvPr id="2988" name="Google Shape;2988;p34"/>
            <p:cNvSpPr/>
            <p:nvPr/>
          </p:nvSpPr>
          <p:spPr>
            <a:xfrm>
              <a:off x="7369046" y="1978274"/>
              <a:ext cx="433454" cy="2057017"/>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989" name="Google Shape;2989;p34"/>
            <p:cNvGrpSpPr/>
            <p:nvPr/>
          </p:nvGrpSpPr>
          <p:grpSpPr>
            <a:xfrm>
              <a:off x="6265575" y="1978281"/>
              <a:ext cx="1179732" cy="2056993"/>
              <a:chOff x="-221497" y="1179358"/>
              <a:chExt cx="1179732" cy="2866889"/>
            </a:xfrm>
          </p:grpSpPr>
          <p:grpSp>
            <p:nvGrpSpPr>
              <p:cNvPr id="2990" name="Google Shape;2990;p34"/>
              <p:cNvGrpSpPr/>
              <p:nvPr/>
            </p:nvGrpSpPr>
            <p:grpSpPr>
              <a:xfrm>
                <a:off x="-221497" y="1179358"/>
                <a:ext cx="1179732" cy="2866889"/>
                <a:chOff x="-221497" y="1179358"/>
                <a:chExt cx="1179732" cy="2866889"/>
              </a:xfrm>
            </p:grpSpPr>
            <p:sp>
              <p:nvSpPr>
                <p:cNvPr id="2991" name="Google Shape;2991;p34"/>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2" name="Google Shape;2992;p34"/>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3" name="Google Shape;2993;p34"/>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4" name="Google Shape;2994;p34"/>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5" name="Google Shape;2995;p34"/>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6" name="Google Shape;2996;p34"/>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7" name="Google Shape;2997;p34"/>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8" name="Google Shape;2998;p34"/>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99" name="Google Shape;2999;p34"/>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3000" name="Google Shape;3000;p34"/>
          <p:cNvGrpSpPr/>
          <p:nvPr/>
        </p:nvGrpSpPr>
        <p:grpSpPr>
          <a:xfrm flipH="1">
            <a:off x="-157210" y="2349291"/>
            <a:ext cx="935431" cy="846933"/>
            <a:chOff x="791550" y="2156375"/>
            <a:chExt cx="1145425" cy="1118900"/>
          </a:xfrm>
        </p:grpSpPr>
        <p:sp>
          <p:nvSpPr>
            <p:cNvPr id="3001" name="Google Shape;3001;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2" name="Google Shape;3002;p34"/>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3" name="Google Shape;3003;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4" name="Google Shape;3004;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5" name="Google Shape;3005;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6" name="Google Shape;3006;p34"/>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7" name="Google Shape;3007;p34"/>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8" name="Google Shape;3008;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9" name="Google Shape;3009;p34"/>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0" name="Google Shape;3010;p34"/>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1" name="Google Shape;3011;p34"/>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2" name="Google Shape;3012;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3" name="Google Shape;3013;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4" name="Google Shape;3014;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5" name="Google Shape;3015;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16" name="Google Shape;3016;p34"/>
          <p:cNvGrpSpPr/>
          <p:nvPr/>
        </p:nvGrpSpPr>
        <p:grpSpPr>
          <a:xfrm flipH="1">
            <a:off x="-157210" y="3569206"/>
            <a:ext cx="935431" cy="846933"/>
            <a:chOff x="791550" y="2156375"/>
            <a:chExt cx="1145425" cy="1118900"/>
          </a:xfrm>
        </p:grpSpPr>
        <p:sp>
          <p:nvSpPr>
            <p:cNvPr id="3017" name="Google Shape;3017;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8" name="Google Shape;3018;p34"/>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9" name="Google Shape;3019;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0" name="Google Shape;3020;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1" name="Google Shape;3021;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2" name="Google Shape;3022;p34"/>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3" name="Google Shape;3023;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4" name="Google Shape;3024;p34"/>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5" name="Google Shape;3025;p34"/>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6" name="Google Shape;3026;p34"/>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7" name="Google Shape;3027;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8" name="Google Shape;3028;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9" name="Google Shape;3029;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0" name="Google Shape;3030;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31" name="Google Shape;3031;p34"/>
          <p:cNvGrpSpPr/>
          <p:nvPr/>
        </p:nvGrpSpPr>
        <p:grpSpPr>
          <a:xfrm flipH="1">
            <a:off x="-157153" y="4795448"/>
            <a:ext cx="935340" cy="846933"/>
            <a:chOff x="8817561" y="3596620"/>
            <a:chExt cx="650143" cy="635200"/>
          </a:xfrm>
        </p:grpSpPr>
        <p:grpSp>
          <p:nvGrpSpPr>
            <p:cNvPr id="3032" name="Google Shape;3032;p34"/>
            <p:cNvGrpSpPr/>
            <p:nvPr/>
          </p:nvGrpSpPr>
          <p:grpSpPr>
            <a:xfrm>
              <a:off x="8817561" y="3596620"/>
              <a:ext cx="650143" cy="635200"/>
              <a:chOff x="791550" y="2156375"/>
              <a:chExt cx="1145425" cy="1118900"/>
            </a:xfrm>
          </p:grpSpPr>
          <p:sp>
            <p:nvSpPr>
              <p:cNvPr id="3033" name="Google Shape;3033;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4" name="Google Shape;3034;p34"/>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5" name="Google Shape;3035;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6" name="Google Shape;3036;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7" name="Google Shape;3037;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8" name="Google Shape;3038;p34"/>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9" name="Google Shape;3039;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0" name="Google Shape;3040;p34"/>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1" name="Google Shape;3041;p34"/>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2" name="Google Shape;3042;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3" name="Google Shape;3043;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4" name="Google Shape;3044;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5" name="Google Shape;3045;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046" name="Google Shape;3046;p34"/>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7" name="Google Shape;3047;p34"/>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4710478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048"/>
        <p:cNvGrpSpPr/>
        <p:nvPr/>
      </p:nvGrpSpPr>
      <p:grpSpPr>
        <a:xfrm>
          <a:off x="0" y="0"/>
          <a:ext cx="0" cy="0"/>
          <a:chOff x="0" y="0"/>
          <a:chExt cx="0" cy="0"/>
        </a:xfrm>
      </p:grpSpPr>
      <p:sp>
        <p:nvSpPr>
          <p:cNvPr id="3049" name="Google Shape;3049;p35"/>
          <p:cNvSpPr/>
          <p:nvPr/>
        </p:nvSpPr>
        <p:spPr>
          <a:xfrm>
            <a:off x="-233" y="0"/>
            <a:ext cx="12191972" cy="1203267"/>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sp>
        <p:nvSpPr>
          <p:cNvPr id="3050" name="Google Shape;3050;p35"/>
          <p:cNvSpPr/>
          <p:nvPr/>
        </p:nvSpPr>
        <p:spPr>
          <a:xfrm>
            <a:off x="434" y="5385867"/>
            <a:ext cx="12267205" cy="1517592"/>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051" name="Google Shape;3051;p35"/>
          <p:cNvGrpSpPr/>
          <p:nvPr/>
        </p:nvGrpSpPr>
        <p:grpSpPr>
          <a:xfrm>
            <a:off x="3915393" y="-439395"/>
            <a:ext cx="3912311" cy="944411"/>
            <a:chOff x="2375925" y="3297600"/>
            <a:chExt cx="735950" cy="177650"/>
          </a:xfrm>
        </p:grpSpPr>
        <p:sp>
          <p:nvSpPr>
            <p:cNvPr id="3052" name="Google Shape;3052;p35"/>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3" name="Google Shape;3053;p35"/>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4" name="Google Shape;3054;p35"/>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5" name="Google Shape;3055;p35"/>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6" name="Google Shape;3056;p35"/>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7" name="Google Shape;3057;p35"/>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a:effectLst>
              <a:outerShdw blurRad="1285875" dist="733425" dir="15240000" algn="bl" rotWithShape="0">
                <a:schemeClr val="lt1">
                  <a:alpha val="27000"/>
                </a:schemeClr>
              </a:outerShdw>
            </a:effectLst>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058" name="Google Shape;3058;p35"/>
          <p:cNvSpPr/>
          <p:nvPr/>
        </p:nvSpPr>
        <p:spPr>
          <a:xfrm flipH="1">
            <a:off x="367" y="6231867"/>
            <a:ext cx="12267200" cy="671600"/>
          </a:xfrm>
          <a:prstGeom prst="rtTriangle">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9012697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9446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5264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4310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434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BDB2A1-715F-4EC3-BDD1-231979E76E6C}" type="datetimeFigureOut">
              <a:rPr lang="en-US" smtClean="0"/>
              <a:t>14/11/2022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41197196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16363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3591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4356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77689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61770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54669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BC52B3-435E-4902-9D26-C5BDE2A89C7B}"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29182A-3C51-47BB-9BC7-98F803F2F8F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17986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54A829-D767-4304-8A2B-1B9F83F58D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49A59E1-8D15-4198-AC2E-FA26E132946F}"/>
              </a:ext>
            </a:extLst>
          </p:cNvPr>
          <p:cNvSpPr>
            <a:spLocks noGrp="1"/>
          </p:cNvSpPr>
          <p:nvPr>
            <p:ph type="dt" sz="half" idx="10"/>
          </p:nvPr>
        </p:nvSpPr>
        <p:spPr/>
        <p:txBody>
          <a:bodyPr/>
          <a:lstStyle/>
          <a:p>
            <a:fld id="{24197C8A-FE5A-4ABA-9E64-1E3B566AC5D1}" type="datetimeFigureOut">
              <a:rPr lang="en-US" smtClean="0">
                <a:solidFill>
                  <a:prstClr val="black">
                    <a:tint val="75000"/>
                  </a:prstClr>
                </a:solidFill>
              </a:rPr>
              <a:pPr/>
              <a:t>14/11/2022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CF7E2D4D-42D1-4A2D-A0D7-209DD89D2B64}"/>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102A17D-E3EA-437F-BC43-9D63933B783C}"/>
              </a:ext>
            </a:extLst>
          </p:cNvPr>
          <p:cNvSpPr>
            <a:spLocks noGrp="1"/>
          </p:cNvSpPr>
          <p:nvPr>
            <p:ph type="sldNum" sz="quarter" idx="12"/>
          </p:nvPr>
        </p:nvSpPr>
        <p:spPr/>
        <p:txBody>
          <a:bodyPr/>
          <a:lstStyle/>
          <a:p>
            <a:fld id="{053E32B7-2503-44B3-B6B9-716CEA51DA6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1538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smtClean="0"/>
              <a:t>Click to edit Master title style</a:t>
            </a:r>
            <a:endParaRPr lang="en-US" noProof="1"/>
          </a:p>
        </p:txBody>
      </p:sp>
      <p:sp>
        <p:nvSpPr>
          <p:cNvPr id="3" name="Content Placeholder 2"/>
          <p:cNvSpPr>
            <a:spLocks noGrp="1"/>
          </p:cNvSpPr>
          <p:nvPr>
            <p:ph idx="1"/>
          </p:nvPr>
        </p:nvSpPr>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noProof="1"/>
          </a:p>
        </p:txBody>
      </p:sp>
      <p:sp>
        <p:nvSpPr>
          <p:cNvPr id="4" name="Rectangle 108"/>
          <p:cNvSpPr>
            <a:spLocks noGrp="1" noChangeArrowheads="1"/>
          </p:cNvSpPr>
          <p:nvPr>
            <p:ph type="dt" sz="half" idx="10"/>
          </p:nvPr>
        </p:nvSpPr>
        <p:spPr>
          <a:ln/>
        </p:spPr>
        <p:txBody>
          <a:bodyPr/>
          <a:lstStyle>
            <a:lvl1pPr>
              <a:defRPr/>
            </a:lvl1pPr>
          </a:lstStyle>
          <a:p>
            <a:pPr>
              <a:defRPr/>
            </a:pPr>
            <a:endParaRPr lang="en-US">
              <a:solidFill>
                <a:srgbClr val="800000"/>
              </a:solidFill>
            </a:endParaRPr>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solidFill>
                <a:srgbClr val="800000"/>
              </a:solidFill>
            </a:endParaRPr>
          </a:p>
        </p:txBody>
      </p:sp>
      <p:sp>
        <p:nvSpPr>
          <p:cNvPr id="6" name="Rectangle 110"/>
          <p:cNvSpPr>
            <a:spLocks noGrp="1" noChangeArrowheads="1"/>
          </p:cNvSpPr>
          <p:nvPr>
            <p:ph type="sldNum" sz="quarter" idx="12"/>
          </p:nvPr>
        </p:nvSpPr>
        <p:spPr>
          <a:ln/>
        </p:spPr>
        <p:txBody>
          <a:bodyPr/>
          <a:lstStyle>
            <a:lvl1pPr>
              <a:defRPr/>
            </a:lvl1pPr>
          </a:lstStyle>
          <a:p>
            <a:fld id="{63F32B3D-8142-4C7C-9F36-49496E509463}" type="slidenum">
              <a:rPr lang="en-US">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3281729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6045353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BDB2A1-715F-4EC3-BDD1-231979E76E6C}" type="datetimeFigureOut">
              <a:rPr lang="en-US" smtClean="0"/>
              <a:t>14/11/2022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28390397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59757906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5853639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6524102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6561958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1253955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112220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2971388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095133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8376846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9936412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DB2A1-715F-4EC3-BDD1-231979E76E6C}" type="datetimeFigureOut">
              <a:rPr lang="en-US" smtClean="0"/>
              <a:t>14/11/2022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4651251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587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35768142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2585140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9484842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8286651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08925523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1766759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40801924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3162776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845322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2A1-715F-4EC3-BDD1-231979E76E6C}" type="datetimeFigureOut">
              <a:rPr lang="en-US" smtClean="0"/>
              <a:t>14/11/2022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25387571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4867236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28459744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31996159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14772870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1436726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0771675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14/11/2022</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9222985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45" name="Rectangle 73"/>
          <p:cNvSpPr>
            <a:spLocks noChangeArrowheads="1"/>
          </p:cNvSpPr>
          <p:nvPr/>
        </p:nvSpPr>
        <p:spPr bwMode="gray">
          <a:xfrm>
            <a:off x="2264833" y="3705225"/>
            <a:ext cx="990600" cy="74295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16" name="Rectangle 44" descr="3"/>
          <p:cNvSpPr>
            <a:spLocks noChangeArrowheads="1"/>
          </p:cNvSpPr>
          <p:nvPr/>
        </p:nvSpPr>
        <p:spPr bwMode="gray">
          <a:xfrm>
            <a:off x="3323167" y="4510089"/>
            <a:ext cx="990600" cy="744537"/>
          </a:xfrm>
          <a:prstGeom prst="rect">
            <a:avLst/>
          </a:prstGeom>
          <a:blipFill dpi="0" rotWithShape="1">
            <a:blip r:embed="rId2"/>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06" name="Rectangle 34" descr="5"/>
          <p:cNvSpPr>
            <a:spLocks noChangeArrowheads="1"/>
          </p:cNvSpPr>
          <p:nvPr/>
        </p:nvSpPr>
        <p:spPr bwMode="gray">
          <a:xfrm>
            <a:off x="1221317" y="4510089"/>
            <a:ext cx="990600" cy="744537"/>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31" name="Rectangle 59"/>
          <p:cNvSpPr>
            <a:spLocks noChangeArrowheads="1"/>
          </p:cNvSpPr>
          <p:nvPr/>
        </p:nvSpPr>
        <p:spPr bwMode="gray">
          <a:xfrm>
            <a:off x="2271184" y="5314950"/>
            <a:ext cx="990600" cy="742950"/>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26" name="Rectangle 54"/>
          <p:cNvSpPr>
            <a:spLocks noChangeArrowheads="1"/>
          </p:cNvSpPr>
          <p:nvPr/>
        </p:nvSpPr>
        <p:spPr bwMode="gray">
          <a:xfrm>
            <a:off x="171451" y="3705225"/>
            <a:ext cx="990600" cy="742950"/>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28" name="Rectangle 56"/>
          <p:cNvSpPr>
            <a:spLocks noChangeArrowheads="1"/>
          </p:cNvSpPr>
          <p:nvPr/>
        </p:nvSpPr>
        <p:spPr bwMode="gray">
          <a:xfrm>
            <a:off x="3323167" y="3705225"/>
            <a:ext cx="990600" cy="742950"/>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grpSp>
        <p:nvGrpSpPr>
          <p:cNvPr id="3147" name="Group 75"/>
          <p:cNvGrpSpPr>
            <a:grpSpLocks/>
          </p:cNvGrpSpPr>
          <p:nvPr/>
        </p:nvGrpSpPr>
        <p:grpSpPr bwMode="auto">
          <a:xfrm>
            <a:off x="150285" y="5954714"/>
            <a:ext cx="11914716" cy="631825"/>
            <a:chOff x="71" y="3751"/>
            <a:chExt cx="5629" cy="398"/>
          </a:xfrm>
        </p:grpSpPr>
        <p:sp>
          <p:nvSpPr>
            <p:cNvPr id="3096" name="Freeform 24"/>
            <p:cNvSpPr>
              <a:spLocks/>
            </p:cNvSpPr>
            <p:nvPr userDrawn="1"/>
          </p:nvSpPr>
          <p:spPr bwMode="gray">
            <a:xfrm>
              <a:off x="71" y="3751"/>
              <a:ext cx="5626" cy="349"/>
            </a:xfrm>
            <a:custGeom>
              <a:avLst/>
              <a:gdLst>
                <a:gd name="T0" fmla="*/ 5626 w 5626"/>
                <a:gd name="T1" fmla="*/ 349 h 349"/>
                <a:gd name="T2" fmla="*/ 0 w 5626"/>
                <a:gd name="T3" fmla="*/ 349 h 349"/>
                <a:gd name="T4" fmla="*/ 0 w 5626"/>
                <a:gd name="T5" fmla="*/ 187 h 349"/>
                <a:gd name="T6" fmla="*/ 0 w 5626"/>
                <a:gd name="T7" fmla="*/ 114 h 349"/>
                <a:gd name="T8" fmla="*/ 4064 w 5626"/>
                <a:gd name="T9" fmla="*/ 118 h 349"/>
                <a:gd name="T10" fmla="*/ 4329 w 5626"/>
                <a:gd name="T11" fmla="*/ 0 h 349"/>
                <a:gd name="T12" fmla="*/ 5623 w 5626"/>
                <a:gd name="T13" fmla="*/ 0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3097" name="Freeform 25"/>
            <p:cNvSpPr>
              <a:spLocks/>
            </p:cNvSpPr>
            <p:nvPr userDrawn="1"/>
          </p:nvSpPr>
          <p:spPr bwMode="gray">
            <a:xfrm>
              <a:off x="71" y="3800"/>
              <a:ext cx="5626" cy="349"/>
            </a:xfrm>
            <a:custGeom>
              <a:avLst/>
              <a:gdLst>
                <a:gd name="T0" fmla="*/ 5626 w 5626"/>
                <a:gd name="T1" fmla="*/ 349 h 349"/>
                <a:gd name="T2" fmla="*/ 0 w 5626"/>
                <a:gd name="T3" fmla="*/ 349 h 349"/>
                <a:gd name="T4" fmla="*/ 0 w 5626"/>
                <a:gd name="T5" fmla="*/ 187 h 349"/>
                <a:gd name="T6" fmla="*/ 0 w 5626"/>
                <a:gd name="T7" fmla="*/ 114 h 349"/>
                <a:gd name="T8" fmla="*/ 4082 w 5626"/>
                <a:gd name="T9" fmla="*/ 118 h 349"/>
                <a:gd name="T10" fmla="*/ 4345 w 5626"/>
                <a:gd name="T11" fmla="*/ 0 h 349"/>
                <a:gd name="T12" fmla="*/ 5623 w 5626"/>
                <a:gd name="T13" fmla="*/ 6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3098" name="Freeform 26"/>
            <p:cNvSpPr>
              <a:spLocks/>
            </p:cNvSpPr>
            <p:nvPr userDrawn="1"/>
          </p:nvSpPr>
          <p:spPr bwMode="gray">
            <a:xfrm>
              <a:off x="4209" y="3833"/>
              <a:ext cx="1491" cy="88"/>
            </a:xfrm>
            <a:custGeom>
              <a:avLst/>
              <a:gdLst>
                <a:gd name="T0" fmla="*/ 0 w 1491"/>
                <a:gd name="T1" fmla="*/ 84 h 88"/>
                <a:gd name="T2" fmla="*/ 223 w 1491"/>
                <a:gd name="T3" fmla="*/ 0 h 88"/>
                <a:gd name="T4" fmla="*/ 1491 w 1491"/>
                <a:gd name="T5" fmla="*/ 0 h 88"/>
                <a:gd name="T6" fmla="*/ 1488 w 1491"/>
                <a:gd name="T7" fmla="*/ 60 h 88"/>
                <a:gd name="T8" fmla="*/ 383 w 1491"/>
                <a:gd name="T9" fmla="*/ 59 h 88"/>
                <a:gd name="T10" fmla="*/ 273 w 1491"/>
                <a:gd name="T11" fmla="*/ 88 h 88"/>
                <a:gd name="T12" fmla="*/ 0 w 1491"/>
                <a:gd name="T13" fmla="*/ 84 h 88"/>
              </a:gdLst>
              <a:ahLst/>
              <a:cxnLst>
                <a:cxn ang="0">
                  <a:pos x="T0" y="T1"/>
                </a:cxn>
                <a:cxn ang="0">
                  <a:pos x="T2" y="T3"/>
                </a:cxn>
                <a:cxn ang="0">
                  <a:pos x="T4" y="T5"/>
                </a:cxn>
                <a:cxn ang="0">
                  <a:pos x="T6" y="T7"/>
                </a:cxn>
                <a:cxn ang="0">
                  <a:pos x="T8" y="T9"/>
                </a:cxn>
                <a:cxn ang="0">
                  <a:pos x="T10" y="T11"/>
                </a:cxn>
                <a:cxn ang="0">
                  <a:pos x="T12" y="T13"/>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grpSp>
      <p:grpSp>
        <p:nvGrpSpPr>
          <p:cNvPr id="3079" name="Group 7"/>
          <p:cNvGrpSpPr>
            <a:grpSpLocks/>
          </p:cNvGrpSpPr>
          <p:nvPr/>
        </p:nvGrpSpPr>
        <p:grpSpPr bwMode="auto">
          <a:xfrm rot="10800000">
            <a:off x="8005233" y="1778001"/>
            <a:ext cx="3691467" cy="779463"/>
            <a:chOff x="1566" y="164"/>
            <a:chExt cx="1455" cy="425"/>
          </a:xfrm>
        </p:grpSpPr>
        <p:sp>
          <p:nvSpPr>
            <p:cNvPr id="3080" name="Freeform 8"/>
            <p:cNvSpPr>
              <a:spLocks/>
            </p:cNvSpPr>
            <p:nvPr/>
          </p:nvSpPr>
          <p:spPr bwMode="gray">
            <a:xfrm>
              <a:off x="1892" y="468"/>
              <a:ext cx="39" cy="121"/>
            </a:xfrm>
            <a:custGeom>
              <a:avLst/>
              <a:gdLst>
                <a:gd name="T0" fmla="*/ 37 w 39"/>
                <a:gd name="T1" fmla="*/ 36 h 121"/>
                <a:gd name="T2" fmla="*/ 35 w 39"/>
                <a:gd name="T3" fmla="*/ 36 h 121"/>
                <a:gd name="T4" fmla="*/ 30 w 39"/>
                <a:gd name="T5" fmla="*/ 36 h 121"/>
                <a:gd name="T6" fmla="*/ 22 w 39"/>
                <a:gd name="T7" fmla="*/ 34 h 121"/>
                <a:gd name="T8" fmla="*/ 15 w 39"/>
                <a:gd name="T9" fmla="*/ 30 h 121"/>
                <a:gd name="T10" fmla="*/ 7 w 39"/>
                <a:gd name="T11" fmla="*/ 23 h 121"/>
                <a:gd name="T12" fmla="*/ 3 w 39"/>
                <a:gd name="T13" fmla="*/ 13 h 121"/>
                <a:gd name="T14" fmla="*/ 0 w 39"/>
                <a:gd name="T15" fmla="*/ 0 h 121"/>
                <a:gd name="T16" fmla="*/ 3 w 39"/>
                <a:gd name="T17" fmla="*/ 0 h 121"/>
                <a:gd name="T18" fmla="*/ 7 w 39"/>
                <a:gd name="T19" fmla="*/ 1 h 121"/>
                <a:gd name="T20" fmla="*/ 15 w 39"/>
                <a:gd name="T21" fmla="*/ 3 h 121"/>
                <a:gd name="T22" fmla="*/ 23 w 39"/>
                <a:gd name="T23" fmla="*/ 5 h 121"/>
                <a:gd name="T24" fmla="*/ 30 w 39"/>
                <a:gd name="T25" fmla="*/ 11 h 121"/>
                <a:gd name="T26" fmla="*/ 37 w 39"/>
                <a:gd name="T27" fmla="*/ 20 h 121"/>
                <a:gd name="T28" fmla="*/ 39 w 39"/>
                <a:gd name="T29" fmla="*/ 34 h 121"/>
                <a:gd name="T30" fmla="*/ 39 w 39"/>
                <a:gd name="T31" fmla="*/ 121 h 121"/>
                <a:gd name="T32" fmla="*/ 37 w 39"/>
                <a:gd name="T33" fmla="*/ 121 h 121"/>
                <a:gd name="T34" fmla="*/ 37 w 39"/>
                <a:gd name="T35" fmla="*/ 3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1" name="Freeform 9"/>
            <p:cNvSpPr>
              <a:spLocks/>
            </p:cNvSpPr>
            <p:nvPr/>
          </p:nvSpPr>
          <p:spPr bwMode="gray">
            <a:xfrm>
              <a:off x="2271" y="450"/>
              <a:ext cx="45" cy="139"/>
            </a:xfrm>
            <a:custGeom>
              <a:avLst/>
              <a:gdLst>
                <a:gd name="T0" fmla="*/ 3 w 45"/>
                <a:gd name="T1" fmla="*/ 42 h 139"/>
                <a:gd name="T2" fmla="*/ 6 w 45"/>
                <a:gd name="T3" fmla="*/ 42 h 139"/>
                <a:gd name="T4" fmla="*/ 12 w 45"/>
                <a:gd name="T5" fmla="*/ 42 h 139"/>
                <a:gd name="T6" fmla="*/ 20 w 45"/>
                <a:gd name="T7" fmla="*/ 39 h 139"/>
                <a:gd name="T8" fmla="*/ 29 w 45"/>
                <a:gd name="T9" fmla="*/ 35 h 139"/>
                <a:gd name="T10" fmla="*/ 37 w 45"/>
                <a:gd name="T11" fmla="*/ 27 h 139"/>
                <a:gd name="T12" fmla="*/ 43 w 45"/>
                <a:gd name="T13" fmla="*/ 17 h 139"/>
                <a:gd name="T14" fmla="*/ 45 w 45"/>
                <a:gd name="T15" fmla="*/ 2 h 139"/>
                <a:gd name="T16" fmla="*/ 43 w 45"/>
                <a:gd name="T17" fmla="*/ 0 h 139"/>
                <a:gd name="T18" fmla="*/ 37 w 45"/>
                <a:gd name="T19" fmla="*/ 2 h 139"/>
                <a:gd name="T20" fmla="*/ 29 w 45"/>
                <a:gd name="T21" fmla="*/ 3 h 139"/>
                <a:gd name="T22" fmla="*/ 19 w 45"/>
                <a:gd name="T23" fmla="*/ 7 h 139"/>
                <a:gd name="T24" fmla="*/ 11 w 45"/>
                <a:gd name="T25" fmla="*/ 14 h 139"/>
                <a:gd name="T26" fmla="*/ 4 w 45"/>
                <a:gd name="T27" fmla="*/ 23 h 139"/>
                <a:gd name="T28" fmla="*/ 0 w 45"/>
                <a:gd name="T29" fmla="*/ 39 h 139"/>
                <a:gd name="T30" fmla="*/ 0 w 45"/>
                <a:gd name="T31" fmla="*/ 139 h 139"/>
                <a:gd name="T32" fmla="*/ 3 w 45"/>
                <a:gd name="T33" fmla="*/ 139 h 139"/>
                <a:gd name="T34" fmla="*/ 3 w 45"/>
                <a:gd name="T35"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2" name="Freeform 10"/>
            <p:cNvSpPr>
              <a:spLocks/>
            </p:cNvSpPr>
            <p:nvPr/>
          </p:nvSpPr>
          <p:spPr bwMode="gray">
            <a:xfrm>
              <a:off x="1765" y="378"/>
              <a:ext cx="146" cy="211"/>
            </a:xfrm>
            <a:custGeom>
              <a:avLst/>
              <a:gdLst>
                <a:gd name="T0" fmla="*/ 68 w 146"/>
                <a:gd name="T1" fmla="*/ 67 h 211"/>
                <a:gd name="T2" fmla="*/ 67 w 146"/>
                <a:gd name="T3" fmla="*/ 67 h 211"/>
                <a:gd name="T4" fmla="*/ 60 w 146"/>
                <a:gd name="T5" fmla="*/ 66 h 211"/>
                <a:gd name="T6" fmla="*/ 50 w 146"/>
                <a:gd name="T7" fmla="*/ 64 h 211"/>
                <a:gd name="T8" fmla="*/ 41 w 146"/>
                <a:gd name="T9" fmla="*/ 62 h 211"/>
                <a:gd name="T10" fmla="*/ 29 w 146"/>
                <a:gd name="T11" fmla="*/ 55 h 211"/>
                <a:gd name="T12" fmla="*/ 18 w 146"/>
                <a:gd name="T13" fmla="*/ 47 h 211"/>
                <a:gd name="T14" fmla="*/ 10 w 146"/>
                <a:gd name="T15" fmla="*/ 35 h 211"/>
                <a:gd name="T16" fmla="*/ 3 w 146"/>
                <a:gd name="T17" fmla="*/ 20 h 211"/>
                <a:gd name="T18" fmla="*/ 0 w 146"/>
                <a:gd name="T19" fmla="*/ 0 h 211"/>
                <a:gd name="T20" fmla="*/ 3 w 146"/>
                <a:gd name="T21" fmla="*/ 0 h 211"/>
                <a:gd name="T22" fmla="*/ 10 w 146"/>
                <a:gd name="T23" fmla="*/ 0 h 211"/>
                <a:gd name="T24" fmla="*/ 19 w 146"/>
                <a:gd name="T25" fmla="*/ 0 h 211"/>
                <a:gd name="T26" fmla="*/ 30 w 146"/>
                <a:gd name="T27" fmla="*/ 2 h 211"/>
                <a:gd name="T28" fmla="*/ 41 w 146"/>
                <a:gd name="T29" fmla="*/ 6 h 211"/>
                <a:gd name="T30" fmla="*/ 53 w 146"/>
                <a:gd name="T31" fmla="*/ 14 h 211"/>
                <a:gd name="T32" fmla="*/ 62 w 146"/>
                <a:gd name="T33" fmla="*/ 25 h 211"/>
                <a:gd name="T34" fmla="*/ 69 w 146"/>
                <a:gd name="T35" fmla="*/ 41 h 211"/>
                <a:gd name="T36" fmla="*/ 73 w 146"/>
                <a:gd name="T37" fmla="*/ 62 h 211"/>
                <a:gd name="T38" fmla="*/ 73 w 146"/>
                <a:gd name="T39" fmla="*/ 60 h 211"/>
                <a:gd name="T40" fmla="*/ 73 w 146"/>
                <a:gd name="T41" fmla="*/ 55 h 211"/>
                <a:gd name="T42" fmla="*/ 75 w 146"/>
                <a:gd name="T43" fmla="*/ 45 h 211"/>
                <a:gd name="T44" fmla="*/ 79 w 146"/>
                <a:gd name="T45" fmla="*/ 36 h 211"/>
                <a:gd name="T46" fmla="*/ 84 w 146"/>
                <a:gd name="T47" fmla="*/ 25 h 211"/>
                <a:gd name="T48" fmla="*/ 92 w 146"/>
                <a:gd name="T49" fmla="*/ 16 h 211"/>
                <a:gd name="T50" fmla="*/ 106 w 146"/>
                <a:gd name="T51" fmla="*/ 8 h 211"/>
                <a:gd name="T52" fmla="*/ 123 w 146"/>
                <a:gd name="T53" fmla="*/ 2 h 211"/>
                <a:gd name="T54" fmla="*/ 146 w 146"/>
                <a:gd name="T55" fmla="*/ 0 h 211"/>
                <a:gd name="T56" fmla="*/ 145 w 146"/>
                <a:gd name="T57" fmla="*/ 2 h 211"/>
                <a:gd name="T58" fmla="*/ 145 w 146"/>
                <a:gd name="T59" fmla="*/ 8 h 211"/>
                <a:gd name="T60" fmla="*/ 143 w 146"/>
                <a:gd name="T61" fmla="*/ 17 h 211"/>
                <a:gd name="T62" fmla="*/ 139 w 146"/>
                <a:gd name="T63" fmla="*/ 28 h 211"/>
                <a:gd name="T64" fmla="*/ 134 w 146"/>
                <a:gd name="T65" fmla="*/ 39 h 211"/>
                <a:gd name="T66" fmla="*/ 126 w 146"/>
                <a:gd name="T67" fmla="*/ 49 h 211"/>
                <a:gd name="T68" fmla="*/ 114 w 146"/>
                <a:gd name="T69" fmla="*/ 59 h 211"/>
                <a:gd name="T70" fmla="*/ 98 w 146"/>
                <a:gd name="T71" fmla="*/ 64 h 211"/>
                <a:gd name="T72" fmla="*/ 79 w 146"/>
                <a:gd name="T73" fmla="*/ 67 h 211"/>
                <a:gd name="T74" fmla="*/ 79 w 146"/>
                <a:gd name="T75" fmla="*/ 211 h 211"/>
                <a:gd name="T76" fmla="*/ 68 w 146"/>
                <a:gd name="T77" fmla="*/ 211 h 211"/>
                <a:gd name="T78" fmla="*/ 68 w 146"/>
                <a:gd name="T79" fmla="*/ 6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3" name="Freeform 11"/>
            <p:cNvSpPr>
              <a:spLocks/>
            </p:cNvSpPr>
            <p:nvPr/>
          </p:nvSpPr>
          <p:spPr bwMode="gray">
            <a:xfrm>
              <a:off x="2792" y="378"/>
              <a:ext cx="144" cy="211"/>
            </a:xfrm>
            <a:custGeom>
              <a:avLst/>
              <a:gdLst>
                <a:gd name="T0" fmla="*/ 67 w 144"/>
                <a:gd name="T1" fmla="*/ 67 h 211"/>
                <a:gd name="T2" fmla="*/ 66 w 144"/>
                <a:gd name="T3" fmla="*/ 67 h 211"/>
                <a:gd name="T4" fmla="*/ 59 w 144"/>
                <a:gd name="T5" fmla="*/ 66 h 211"/>
                <a:gd name="T6" fmla="*/ 50 w 144"/>
                <a:gd name="T7" fmla="*/ 64 h 211"/>
                <a:gd name="T8" fmla="*/ 39 w 144"/>
                <a:gd name="T9" fmla="*/ 62 h 211"/>
                <a:gd name="T10" fmla="*/ 28 w 144"/>
                <a:gd name="T11" fmla="*/ 55 h 211"/>
                <a:gd name="T12" fmla="*/ 17 w 144"/>
                <a:gd name="T13" fmla="*/ 47 h 211"/>
                <a:gd name="T14" fmla="*/ 9 w 144"/>
                <a:gd name="T15" fmla="*/ 35 h 211"/>
                <a:gd name="T16" fmla="*/ 2 w 144"/>
                <a:gd name="T17" fmla="*/ 20 h 211"/>
                <a:gd name="T18" fmla="*/ 0 w 144"/>
                <a:gd name="T19" fmla="*/ 0 h 211"/>
                <a:gd name="T20" fmla="*/ 2 w 144"/>
                <a:gd name="T21" fmla="*/ 0 h 211"/>
                <a:gd name="T22" fmla="*/ 9 w 144"/>
                <a:gd name="T23" fmla="*/ 0 h 211"/>
                <a:gd name="T24" fmla="*/ 17 w 144"/>
                <a:gd name="T25" fmla="*/ 0 h 211"/>
                <a:gd name="T26" fmla="*/ 28 w 144"/>
                <a:gd name="T27" fmla="*/ 2 h 211"/>
                <a:gd name="T28" fmla="*/ 40 w 144"/>
                <a:gd name="T29" fmla="*/ 6 h 211"/>
                <a:gd name="T30" fmla="*/ 51 w 144"/>
                <a:gd name="T31" fmla="*/ 14 h 211"/>
                <a:gd name="T32" fmla="*/ 62 w 144"/>
                <a:gd name="T33" fmla="*/ 25 h 211"/>
                <a:gd name="T34" fmla="*/ 69 w 144"/>
                <a:gd name="T35" fmla="*/ 41 h 211"/>
                <a:gd name="T36" fmla="*/ 73 w 144"/>
                <a:gd name="T37" fmla="*/ 62 h 211"/>
                <a:gd name="T38" fmla="*/ 73 w 144"/>
                <a:gd name="T39" fmla="*/ 60 h 211"/>
                <a:gd name="T40" fmla="*/ 73 w 144"/>
                <a:gd name="T41" fmla="*/ 55 h 211"/>
                <a:gd name="T42" fmla="*/ 74 w 144"/>
                <a:gd name="T43" fmla="*/ 45 h 211"/>
                <a:gd name="T44" fmla="*/ 77 w 144"/>
                <a:gd name="T45" fmla="*/ 36 h 211"/>
                <a:gd name="T46" fmla="*/ 82 w 144"/>
                <a:gd name="T47" fmla="*/ 25 h 211"/>
                <a:gd name="T48" fmla="*/ 91 w 144"/>
                <a:gd name="T49" fmla="*/ 16 h 211"/>
                <a:gd name="T50" fmla="*/ 105 w 144"/>
                <a:gd name="T51" fmla="*/ 8 h 211"/>
                <a:gd name="T52" fmla="*/ 121 w 144"/>
                <a:gd name="T53" fmla="*/ 2 h 211"/>
                <a:gd name="T54" fmla="*/ 144 w 144"/>
                <a:gd name="T55" fmla="*/ 0 h 211"/>
                <a:gd name="T56" fmla="*/ 144 w 144"/>
                <a:gd name="T57" fmla="*/ 2 h 211"/>
                <a:gd name="T58" fmla="*/ 144 w 144"/>
                <a:gd name="T59" fmla="*/ 8 h 211"/>
                <a:gd name="T60" fmla="*/ 141 w 144"/>
                <a:gd name="T61" fmla="*/ 17 h 211"/>
                <a:gd name="T62" fmla="*/ 139 w 144"/>
                <a:gd name="T63" fmla="*/ 28 h 211"/>
                <a:gd name="T64" fmla="*/ 133 w 144"/>
                <a:gd name="T65" fmla="*/ 39 h 211"/>
                <a:gd name="T66" fmla="*/ 125 w 144"/>
                <a:gd name="T67" fmla="*/ 49 h 211"/>
                <a:gd name="T68" fmla="*/ 113 w 144"/>
                <a:gd name="T69" fmla="*/ 59 h 211"/>
                <a:gd name="T70" fmla="*/ 97 w 144"/>
                <a:gd name="T71" fmla="*/ 64 h 211"/>
                <a:gd name="T72" fmla="*/ 77 w 144"/>
                <a:gd name="T73" fmla="*/ 67 h 211"/>
                <a:gd name="T74" fmla="*/ 77 w 144"/>
                <a:gd name="T75" fmla="*/ 211 h 211"/>
                <a:gd name="T76" fmla="*/ 67 w 144"/>
                <a:gd name="T77" fmla="*/ 211 h 211"/>
                <a:gd name="T78" fmla="*/ 67 w 144"/>
                <a:gd name="T79" fmla="*/ 6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4" name="Freeform 12"/>
            <p:cNvSpPr>
              <a:spLocks/>
            </p:cNvSpPr>
            <p:nvPr/>
          </p:nvSpPr>
          <p:spPr bwMode="gray">
            <a:xfrm>
              <a:off x="2631" y="457"/>
              <a:ext cx="89" cy="132"/>
            </a:xfrm>
            <a:custGeom>
              <a:avLst/>
              <a:gdLst>
                <a:gd name="T0" fmla="*/ 42 w 89"/>
                <a:gd name="T1" fmla="*/ 43 h 132"/>
                <a:gd name="T2" fmla="*/ 39 w 89"/>
                <a:gd name="T3" fmla="*/ 42 h 132"/>
                <a:gd name="T4" fmla="*/ 33 w 89"/>
                <a:gd name="T5" fmla="*/ 42 h 132"/>
                <a:gd name="T6" fmla="*/ 25 w 89"/>
                <a:gd name="T7" fmla="*/ 39 h 132"/>
                <a:gd name="T8" fmla="*/ 16 w 89"/>
                <a:gd name="T9" fmla="*/ 35 h 132"/>
                <a:gd name="T10" fmla="*/ 8 w 89"/>
                <a:gd name="T11" fmla="*/ 27 h 132"/>
                <a:gd name="T12" fmla="*/ 2 w 89"/>
                <a:gd name="T13" fmla="*/ 16 h 132"/>
                <a:gd name="T14" fmla="*/ 0 w 89"/>
                <a:gd name="T15" fmla="*/ 0 h 132"/>
                <a:gd name="T16" fmla="*/ 2 w 89"/>
                <a:gd name="T17" fmla="*/ 0 h 132"/>
                <a:gd name="T18" fmla="*/ 6 w 89"/>
                <a:gd name="T19" fmla="*/ 0 h 132"/>
                <a:gd name="T20" fmla="*/ 12 w 89"/>
                <a:gd name="T21" fmla="*/ 1 h 132"/>
                <a:gd name="T22" fmla="*/ 21 w 89"/>
                <a:gd name="T23" fmla="*/ 3 h 132"/>
                <a:gd name="T24" fmla="*/ 29 w 89"/>
                <a:gd name="T25" fmla="*/ 8 h 132"/>
                <a:gd name="T26" fmla="*/ 37 w 89"/>
                <a:gd name="T27" fmla="*/ 15 h 132"/>
                <a:gd name="T28" fmla="*/ 42 w 89"/>
                <a:gd name="T29" fmla="*/ 26 h 132"/>
                <a:gd name="T30" fmla="*/ 45 w 89"/>
                <a:gd name="T31" fmla="*/ 39 h 132"/>
                <a:gd name="T32" fmla="*/ 45 w 89"/>
                <a:gd name="T33" fmla="*/ 38 h 132"/>
                <a:gd name="T34" fmla="*/ 45 w 89"/>
                <a:gd name="T35" fmla="*/ 34 h 132"/>
                <a:gd name="T36" fmla="*/ 46 w 89"/>
                <a:gd name="T37" fmla="*/ 27 h 132"/>
                <a:gd name="T38" fmla="*/ 49 w 89"/>
                <a:gd name="T39" fmla="*/ 20 h 132"/>
                <a:gd name="T40" fmla="*/ 54 w 89"/>
                <a:gd name="T41" fmla="*/ 14 h 132"/>
                <a:gd name="T42" fmla="*/ 62 w 89"/>
                <a:gd name="T43" fmla="*/ 7 h 132"/>
                <a:gd name="T44" fmla="*/ 73 w 89"/>
                <a:gd name="T45" fmla="*/ 3 h 132"/>
                <a:gd name="T46" fmla="*/ 89 w 89"/>
                <a:gd name="T47" fmla="*/ 0 h 132"/>
                <a:gd name="T48" fmla="*/ 89 w 89"/>
                <a:gd name="T49" fmla="*/ 3 h 132"/>
                <a:gd name="T50" fmla="*/ 88 w 89"/>
                <a:gd name="T51" fmla="*/ 10 h 132"/>
                <a:gd name="T52" fmla="*/ 87 w 89"/>
                <a:gd name="T53" fmla="*/ 18 h 132"/>
                <a:gd name="T54" fmla="*/ 81 w 89"/>
                <a:gd name="T55" fmla="*/ 26 h 132"/>
                <a:gd name="T56" fmla="*/ 74 w 89"/>
                <a:gd name="T57" fmla="*/ 34 h 132"/>
                <a:gd name="T58" fmla="*/ 64 w 89"/>
                <a:gd name="T59" fmla="*/ 41 h 132"/>
                <a:gd name="T60" fmla="*/ 47 w 89"/>
                <a:gd name="T61" fmla="*/ 43 h 132"/>
                <a:gd name="T62" fmla="*/ 47 w 89"/>
                <a:gd name="T63" fmla="*/ 132 h 132"/>
                <a:gd name="T64" fmla="*/ 42 w 89"/>
                <a:gd name="T65" fmla="*/ 132 h 132"/>
                <a:gd name="T66" fmla="*/ 42 w 89"/>
                <a:gd name="T67" fmla="*/ 4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5" name="Freeform 13"/>
            <p:cNvSpPr>
              <a:spLocks/>
            </p:cNvSpPr>
            <p:nvPr/>
          </p:nvSpPr>
          <p:spPr bwMode="gray">
            <a:xfrm>
              <a:off x="2430" y="403"/>
              <a:ext cx="88" cy="186"/>
            </a:xfrm>
            <a:custGeom>
              <a:avLst/>
              <a:gdLst>
                <a:gd name="T0" fmla="*/ 43 w 88"/>
                <a:gd name="T1" fmla="*/ 43 h 186"/>
                <a:gd name="T2" fmla="*/ 41 w 88"/>
                <a:gd name="T3" fmla="*/ 43 h 186"/>
                <a:gd name="T4" fmla="*/ 35 w 88"/>
                <a:gd name="T5" fmla="*/ 43 h 186"/>
                <a:gd name="T6" fmla="*/ 27 w 88"/>
                <a:gd name="T7" fmla="*/ 41 h 186"/>
                <a:gd name="T8" fmla="*/ 18 w 88"/>
                <a:gd name="T9" fmla="*/ 35 h 186"/>
                <a:gd name="T10" fmla="*/ 8 w 88"/>
                <a:gd name="T11" fmla="*/ 28 h 186"/>
                <a:gd name="T12" fmla="*/ 3 w 88"/>
                <a:gd name="T13" fmla="*/ 16 h 186"/>
                <a:gd name="T14" fmla="*/ 0 w 88"/>
                <a:gd name="T15" fmla="*/ 0 h 186"/>
                <a:gd name="T16" fmla="*/ 3 w 88"/>
                <a:gd name="T17" fmla="*/ 0 h 186"/>
                <a:gd name="T18" fmla="*/ 8 w 88"/>
                <a:gd name="T19" fmla="*/ 0 h 186"/>
                <a:gd name="T20" fmla="*/ 17 w 88"/>
                <a:gd name="T21" fmla="*/ 1 h 186"/>
                <a:gd name="T22" fmla="*/ 26 w 88"/>
                <a:gd name="T23" fmla="*/ 6 h 186"/>
                <a:gd name="T24" fmla="*/ 35 w 88"/>
                <a:gd name="T25" fmla="*/ 12 h 186"/>
                <a:gd name="T26" fmla="*/ 42 w 88"/>
                <a:gd name="T27" fmla="*/ 24 h 186"/>
                <a:gd name="T28" fmla="*/ 48 w 88"/>
                <a:gd name="T29" fmla="*/ 41 h 186"/>
                <a:gd name="T30" fmla="*/ 48 w 88"/>
                <a:gd name="T31" fmla="*/ 90 h 186"/>
                <a:gd name="T32" fmla="*/ 48 w 88"/>
                <a:gd name="T33" fmla="*/ 88 h 186"/>
                <a:gd name="T34" fmla="*/ 48 w 88"/>
                <a:gd name="T35" fmla="*/ 82 h 186"/>
                <a:gd name="T36" fmla="*/ 50 w 88"/>
                <a:gd name="T37" fmla="*/ 74 h 186"/>
                <a:gd name="T38" fmla="*/ 54 w 88"/>
                <a:gd name="T39" fmla="*/ 66 h 186"/>
                <a:gd name="T40" fmla="*/ 61 w 88"/>
                <a:gd name="T41" fmla="*/ 58 h 186"/>
                <a:gd name="T42" fmla="*/ 72 w 88"/>
                <a:gd name="T43" fmla="*/ 53 h 186"/>
                <a:gd name="T44" fmla="*/ 87 w 88"/>
                <a:gd name="T45" fmla="*/ 50 h 186"/>
                <a:gd name="T46" fmla="*/ 88 w 88"/>
                <a:gd name="T47" fmla="*/ 51 h 186"/>
                <a:gd name="T48" fmla="*/ 88 w 88"/>
                <a:gd name="T49" fmla="*/ 57 h 186"/>
                <a:gd name="T50" fmla="*/ 87 w 88"/>
                <a:gd name="T51" fmla="*/ 64 h 186"/>
                <a:gd name="T52" fmla="*/ 84 w 88"/>
                <a:gd name="T53" fmla="*/ 72 h 186"/>
                <a:gd name="T54" fmla="*/ 80 w 88"/>
                <a:gd name="T55" fmla="*/ 80 h 186"/>
                <a:gd name="T56" fmla="*/ 73 w 88"/>
                <a:gd name="T57" fmla="*/ 86 h 186"/>
                <a:gd name="T58" fmla="*/ 62 w 88"/>
                <a:gd name="T59" fmla="*/ 92 h 186"/>
                <a:gd name="T60" fmla="*/ 48 w 88"/>
                <a:gd name="T61" fmla="*/ 93 h 186"/>
                <a:gd name="T62" fmla="*/ 48 w 88"/>
                <a:gd name="T63" fmla="*/ 186 h 186"/>
                <a:gd name="T64" fmla="*/ 43 w 88"/>
                <a:gd name="T65" fmla="*/ 186 h 186"/>
                <a:gd name="T66" fmla="*/ 43 w 88"/>
                <a:gd name="T67" fmla="*/ 143 h 186"/>
                <a:gd name="T68" fmla="*/ 42 w 88"/>
                <a:gd name="T69" fmla="*/ 143 h 186"/>
                <a:gd name="T70" fmla="*/ 37 w 88"/>
                <a:gd name="T71" fmla="*/ 142 h 186"/>
                <a:gd name="T72" fmla="*/ 29 w 88"/>
                <a:gd name="T73" fmla="*/ 140 h 186"/>
                <a:gd name="T74" fmla="*/ 22 w 88"/>
                <a:gd name="T75" fmla="*/ 136 h 186"/>
                <a:gd name="T76" fmla="*/ 14 w 88"/>
                <a:gd name="T77" fmla="*/ 130 h 186"/>
                <a:gd name="T78" fmla="*/ 8 w 88"/>
                <a:gd name="T79" fmla="*/ 120 h 186"/>
                <a:gd name="T80" fmla="*/ 7 w 88"/>
                <a:gd name="T81" fmla="*/ 105 h 186"/>
                <a:gd name="T82" fmla="*/ 8 w 88"/>
                <a:gd name="T83" fmla="*/ 105 h 186"/>
                <a:gd name="T84" fmla="*/ 12 w 88"/>
                <a:gd name="T85" fmla="*/ 107 h 186"/>
                <a:gd name="T86" fmla="*/ 19 w 88"/>
                <a:gd name="T87" fmla="*/ 108 h 186"/>
                <a:gd name="T88" fmla="*/ 26 w 88"/>
                <a:gd name="T89" fmla="*/ 111 h 186"/>
                <a:gd name="T90" fmla="*/ 34 w 88"/>
                <a:gd name="T91" fmla="*/ 117 h 186"/>
                <a:gd name="T92" fmla="*/ 39 w 88"/>
                <a:gd name="T93" fmla="*/ 127 h 186"/>
                <a:gd name="T94" fmla="*/ 43 w 88"/>
                <a:gd name="T95" fmla="*/ 140 h 186"/>
                <a:gd name="T96" fmla="*/ 43 w 88"/>
                <a:gd name="T97" fmla="*/ 4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6" name="Freeform 14"/>
            <p:cNvSpPr>
              <a:spLocks/>
            </p:cNvSpPr>
            <p:nvPr/>
          </p:nvSpPr>
          <p:spPr bwMode="gray">
            <a:xfrm>
              <a:off x="1914" y="233"/>
              <a:ext cx="166" cy="356"/>
            </a:xfrm>
            <a:custGeom>
              <a:avLst/>
              <a:gdLst>
                <a:gd name="T0" fmla="*/ 85 w 166"/>
                <a:gd name="T1" fmla="*/ 84 h 356"/>
                <a:gd name="T2" fmla="*/ 101 w 166"/>
                <a:gd name="T3" fmla="*/ 81 h 356"/>
                <a:gd name="T4" fmla="*/ 124 w 166"/>
                <a:gd name="T5" fmla="*/ 73 h 356"/>
                <a:gd name="T6" fmla="*/ 148 w 166"/>
                <a:gd name="T7" fmla="*/ 56 h 356"/>
                <a:gd name="T8" fmla="*/ 163 w 166"/>
                <a:gd name="T9" fmla="*/ 23 h 356"/>
                <a:gd name="T10" fmla="*/ 163 w 166"/>
                <a:gd name="T11" fmla="*/ 0 h 356"/>
                <a:gd name="T12" fmla="*/ 148 w 166"/>
                <a:gd name="T13" fmla="*/ 0 h 356"/>
                <a:gd name="T14" fmla="*/ 125 w 166"/>
                <a:gd name="T15" fmla="*/ 6 h 356"/>
                <a:gd name="T16" fmla="*/ 101 w 166"/>
                <a:gd name="T17" fmla="*/ 22 h 356"/>
                <a:gd name="T18" fmla="*/ 82 w 166"/>
                <a:gd name="T19" fmla="*/ 54 h 356"/>
                <a:gd name="T20" fmla="*/ 77 w 166"/>
                <a:gd name="T21" fmla="*/ 173 h 356"/>
                <a:gd name="T22" fmla="*/ 77 w 166"/>
                <a:gd name="T23" fmla="*/ 165 h 356"/>
                <a:gd name="T24" fmla="*/ 71 w 166"/>
                <a:gd name="T25" fmla="*/ 146 h 356"/>
                <a:gd name="T26" fmla="*/ 60 w 166"/>
                <a:gd name="T27" fmla="*/ 123 h 356"/>
                <a:gd name="T28" fmla="*/ 38 w 166"/>
                <a:gd name="T29" fmla="*/ 104 h 356"/>
                <a:gd name="T30" fmla="*/ 0 w 166"/>
                <a:gd name="T31" fmla="*/ 96 h 356"/>
                <a:gd name="T32" fmla="*/ 0 w 166"/>
                <a:gd name="T33" fmla="*/ 103 h 356"/>
                <a:gd name="T34" fmla="*/ 0 w 166"/>
                <a:gd name="T35" fmla="*/ 120 h 356"/>
                <a:gd name="T36" fmla="*/ 8 w 166"/>
                <a:gd name="T37" fmla="*/ 143 h 356"/>
                <a:gd name="T38" fmla="*/ 24 w 166"/>
                <a:gd name="T39" fmla="*/ 163 h 356"/>
                <a:gd name="T40" fmla="*/ 55 w 166"/>
                <a:gd name="T41" fmla="*/ 177 h 356"/>
                <a:gd name="T42" fmla="*/ 77 w 166"/>
                <a:gd name="T43" fmla="*/ 356 h 356"/>
                <a:gd name="T44" fmla="*/ 82 w 166"/>
                <a:gd name="T45" fmla="*/ 274 h 356"/>
                <a:gd name="T46" fmla="*/ 91 w 166"/>
                <a:gd name="T47" fmla="*/ 273 h 356"/>
                <a:gd name="T48" fmla="*/ 112 w 166"/>
                <a:gd name="T49" fmla="*/ 267 h 356"/>
                <a:gd name="T50" fmla="*/ 135 w 166"/>
                <a:gd name="T51" fmla="*/ 252 h 356"/>
                <a:gd name="T52" fmla="*/ 151 w 166"/>
                <a:gd name="T53" fmla="*/ 224 h 356"/>
                <a:gd name="T54" fmla="*/ 152 w 166"/>
                <a:gd name="T55" fmla="*/ 203 h 356"/>
                <a:gd name="T56" fmla="*/ 137 w 166"/>
                <a:gd name="T57" fmla="*/ 204 h 356"/>
                <a:gd name="T58" fmla="*/ 117 w 166"/>
                <a:gd name="T59" fmla="*/ 211 h 356"/>
                <a:gd name="T60" fmla="*/ 97 w 166"/>
                <a:gd name="T61" fmla="*/ 231 h 356"/>
                <a:gd name="T62" fmla="*/ 82 w 166"/>
                <a:gd name="T63" fmla="*/ 267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7" name="Freeform 15"/>
            <p:cNvSpPr>
              <a:spLocks/>
            </p:cNvSpPr>
            <p:nvPr/>
          </p:nvSpPr>
          <p:spPr bwMode="gray">
            <a:xfrm>
              <a:off x="2514" y="379"/>
              <a:ext cx="92" cy="210"/>
            </a:xfrm>
            <a:custGeom>
              <a:avLst/>
              <a:gdLst>
                <a:gd name="T0" fmla="*/ 43 w 92"/>
                <a:gd name="T1" fmla="*/ 162 h 210"/>
                <a:gd name="T2" fmla="*/ 36 w 92"/>
                <a:gd name="T3" fmla="*/ 160 h 210"/>
                <a:gd name="T4" fmla="*/ 23 w 92"/>
                <a:gd name="T5" fmla="*/ 155 h 210"/>
                <a:gd name="T6" fmla="*/ 12 w 92"/>
                <a:gd name="T7" fmla="*/ 141 h 210"/>
                <a:gd name="T8" fmla="*/ 12 w 92"/>
                <a:gd name="T9" fmla="*/ 129 h 210"/>
                <a:gd name="T10" fmla="*/ 23 w 92"/>
                <a:gd name="T11" fmla="*/ 132 h 210"/>
                <a:gd name="T12" fmla="*/ 38 w 92"/>
                <a:gd name="T13" fmla="*/ 145 h 210"/>
                <a:gd name="T14" fmla="*/ 43 w 92"/>
                <a:gd name="T15" fmla="*/ 108 h 210"/>
                <a:gd name="T16" fmla="*/ 35 w 92"/>
                <a:gd name="T17" fmla="*/ 106 h 210"/>
                <a:gd name="T18" fmla="*/ 20 w 92"/>
                <a:gd name="T19" fmla="*/ 101 h 210"/>
                <a:gd name="T20" fmla="*/ 7 w 92"/>
                <a:gd name="T21" fmla="*/ 83 h 210"/>
                <a:gd name="T22" fmla="*/ 7 w 92"/>
                <a:gd name="T23" fmla="*/ 70 h 210"/>
                <a:gd name="T24" fmla="*/ 17 w 92"/>
                <a:gd name="T25" fmla="*/ 71 h 210"/>
                <a:gd name="T26" fmla="*/ 31 w 92"/>
                <a:gd name="T27" fmla="*/ 81 h 210"/>
                <a:gd name="T28" fmla="*/ 43 w 92"/>
                <a:gd name="T29" fmla="*/ 105 h 210"/>
                <a:gd name="T30" fmla="*/ 40 w 92"/>
                <a:gd name="T31" fmla="*/ 43 h 210"/>
                <a:gd name="T32" fmla="*/ 26 w 92"/>
                <a:gd name="T33" fmla="*/ 39 h 210"/>
                <a:gd name="T34" fmla="*/ 8 w 92"/>
                <a:gd name="T35" fmla="*/ 27 h 210"/>
                <a:gd name="T36" fmla="*/ 0 w 92"/>
                <a:gd name="T37" fmla="*/ 0 h 210"/>
                <a:gd name="T38" fmla="*/ 7 w 92"/>
                <a:gd name="T39" fmla="*/ 0 h 210"/>
                <a:gd name="T40" fmla="*/ 23 w 92"/>
                <a:gd name="T41" fmla="*/ 5 h 210"/>
                <a:gd name="T42" fmla="*/ 39 w 92"/>
                <a:gd name="T43" fmla="*/ 23 h 210"/>
                <a:gd name="T44" fmla="*/ 46 w 92"/>
                <a:gd name="T45" fmla="*/ 38 h 210"/>
                <a:gd name="T46" fmla="*/ 51 w 92"/>
                <a:gd name="T47" fmla="*/ 24 h 210"/>
                <a:gd name="T48" fmla="*/ 66 w 92"/>
                <a:gd name="T49" fmla="*/ 8 h 210"/>
                <a:gd name="T50" fmla="*/ 92 w 92"/>
                <a:gd name="T51" fmla="*/ 0 h 210"/>
                <a:gd name="T52" fmla="*/ 90 w 92"/>
                <a:gd name="T53" fmla="*/ 8 h 210"/>
                <a:gd name="T54" fmla="*/ 82 w 92"/>
                <a:gd name="T55" fmla="*/ 25 h 210"/>
                <a:gd name="T56" fmla="*/ 63 w 92"/>
                <a:gd name="T57" fmla="*/ 40 h 210"/>
                <a:gd name="T58" fmla="*/ 49 w 92"/>
                <a:gd name="T59" fmla="*/ 124 h 210"/>
                <a:gd name="T60" fmla="*/ 50 w 92"/>
                <a:gd name="T61" fmla="*/ 116 h 210"/>
                <a:gd name="T62" fmla="*/ 59 w 92"/>
                <a:gd name="T63" fmla="*/ 100 h 210"/>
                <a:gd name="T64" fmla="*/ 81 w 92"/>
                <a:gd name="T65" fmla="*/ 92 h 210"/>
                <a:gd name="T66" fmla="*/ 80 w 92"/>
                <a:gd name="T67" fmla="*/ 98 h 210"/>
                <a:gd name="T68" fmla="*/ 73 w 92"/>
                <a:gd name="T69" fmla="*/ 114 h 210"/>
                <a:gd name="T70" fmla="*/ 59 w 92"/>
                <a:gd name="T71" fmla="*/ 127 h 210"/>
                <a:gd name="T72" fmla="*/ 49 w 92"/>
                <a:gd name="T73"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8" name="Freeform 16"/>
            <p:cNvSpPr>
              <a:spLocks/>
            </p:cNvSpPr>
            <p:nvPr/>
          </p:nvSpPr>
          <p:spPr bwMode="gray">
            <a:xfrm>
              <a:off x="1566" y="297"/>
              <a:ext cx="128" cy="292"/>
            </a:xfrm>
            <a:custGeom>
              <a:avLst/>
              <a:gdLst>
                <a:gd name="T0" fmla="*/ 61 w 128"/>
                <a:gd name="T1" fmla="*/ 225 h 292"/>
                <a:gd name="T2" fmla="*/ 54 w 128"/>
                <a:gd name="T3" fmla="*/ 225 h 292"/>
                <a:gd name="T4" fmla="*/ 38 w 128"/>
                <a:gd name="T5" fmla="*/ 219 h 292"/>
                <a:gd name="T6" fmla="*/ 23 w 128"/>
                <a:gd name="T7" fmla="*/ 206 h 292"/>
                <a:gd name="T8" fmla="*/ 15 w 128"/>
                <a:gd name="T9" fmla="*/ 180 h 292"/>
                <a:gd name="T10" fmla="*/ 23 w 128"/>
                <a:gd name="T11" fmla="*/ 180 h 292"/>
                <a:gd name="T12" fmla="*/ 38 w 128"/>
                <a:gd name="T13" fmla="*/ 186 h 292"/>
                <a:gd name="T14" fmla="*/ 54 w 128"/>
                <a:gd name="T15" fmla="*/ 205 h 292"/>
                <a:gd name="T16" fmla="*/ 61 w 128"/>
                <a:gd name="T17" fmla="*/ 151 h 292"/>
                <a:gd name="T18" fmla="*/ 52 w 128"/>
                <a:gd name="T19" fmla="*/ 149 h 292"/>
                <a:gd name="T20" fmla="*/ 34 w 128"/>
                <a:gd name="T21" fmla="*/ 144 h 292"/>
                <a:gd name="T22" fmla="*/ 16 w 128"/>
                <a:gd name="T23" fmla="*/ 128 h 292"/>
                <a:gd name="T24" fmla="*/ 8 w 128"/>
                <a:gd name="T25" fmla="*/ 98 h 292"/>
                <a:gd name="T26" fmla="*/ 15 w 128"/>
                <a:gd name="T27" fmla="*/ 97 h 292"/>
                <a:gd name="T28" fmla="*/ 29 w 128"/>
                <a:gd name="T29" fmla="*/ 101 h 292"/>
                <a:gd name="T30" fmla="*/ 47 w 128"/>
                <a:gd name="T31" fmla="*/ 116 h 292"/>
                <a:gd name="T32" fmla="*/ 61 w 128"/>
                <a:gd name="T33" fmla="*/ 147 h 292"/>
                <a:gd name="T34" fmla="*/ 58 w 128"/>
                <a:gd name="T35" fmla="*/ 60 h 292"/>
                <a:gd name="T36" fmla="*/ 44 w 128"/>
                <a:gd name="T37" fmla="*/ 58 h 292"/>
                <a:gd name="T38" fmla="*/ 25 w 128"/>
                <a:gd name="T39" fmla="*/ 50 h 292"/>
                <a:gd name="T40" fmla="*/ 8 w 128"/>
                <a:gd name="T41" fmla="*/ 32 h 292"/>
                <a:gd name="T42" fmla="*/ 0 w 128"/>
                <a:gd name="T43" fmla="*/ 0 h 292"/>
                <a:gd name="T44" fmla="*/ 8 w 128"/>
                <a:gd name="T45" fmla="*/ 0 h 292"/>
                <a:gd name="T46" fmla="*/ 27 w 128"/>
                <a:gd name="T47" fmla="*/ 5 h 292"/>
                <a:gd name="T48" fmla="*/ 48 w 128"/>
                <a:gd name="T49" fmla="*/ 21 h 292"/>
                <a:gd name="T50" fmla="*/ 65 w 128"/>
                <a:gd name="T51" fmla="*/ 56 h 292"/>
                <a:gd name="T52" fmla="*/ 66 w 128"/>
                <a:gd name="T53" fmla="*/ 48 h 292"/>
                <a:gd name="T54" fmla="*/ 77 w 128"/>
                <a:gd name="T55" fmla="*/ 28 h 292"/>
                <a:gd name="T56" fmla="*/ 96 w 128"/>
                <a:gd name="T57" fmla="*/ 9 h 292"/>
                <a:gd name="T58" fmla="*/ 128 w 128"/>
                <a:gd name="T59" fmla="*/ 0 h 292"/>
                <a:gd name="T60" fmla="*/ 127 w 128"/>
                <a:gd name="T61" fmla="*/ 9 h 292"/>
                <a:gd name="T62" fmla="*/ 119 w 128"/>
                <a:gd name="T63" fmla="*/ 31 h 292"/>
                <a:gd name="T64" fmla="*/ 101 w 128"/>
                <a:gd name="T65" fmla="*/ 51 h 292"/>
                <a:gd name="T66" fmla="*/ 67 w 128"/>
                <a:gd name="T67" fmla="*/ 60 h 292"/>
                <a:gd name="T68" fmla="*/ 69 w 128"/>
                <a:gd name="T69" fmla="*/ 170 h 292"/>
                <a:gd name="T70" fmla="*/ 73 w 128"/>
                <a:gd name="T71" fmla="*/ 155 h 292"/>
                <a:gd name="T72" fmla="*/ 86 w 128"/>
                <a:gd name="T73" fmla="*/ 136 h 292"/>
                <a:gd name="T74" fmla="*/ 113 w 128"/>
                <a:gd name="T75" fmla="*/ 128 h 292"/>
                <a:gd name="T76" fmla="*/ 112 w 128"/>
                <a:gd name="T77" fmla="*/ 136 h 292"/>
                <a:gd name="T78" fmla="*/ 105 w 128"/>
                <a:gd name="T79" fmla="*/ 153 h 292"/>
                <a:gd name="T80" fmla="*/ 92 w 128"/>
                <a:gd name="T81" fmla="*/ 172 h 292"/>
                <a:gd name="T82" fmla="*/ 67 w 128"/>
                <a:gd name="T83" fmla="*/ 180 h 292"/>
                <a:gd name="T84" fmla="*/ 61 w 128"/>
                <a:gd name="T85"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89" name="Freeform 17"/>
            <p:cNvSpPr>
              <a:spLocks/>
            </p:cNvSpPr>
            <p:nvPr/>
          </p:nvSpPr>
          <p:spPr bwMode="gray">
            <a:xfrm>
              <a:off x="2596" y="332"/>
              <a:ext cx="68" cy="257"/>
            </a:xfrm>
            <a:custGeom>
              <a:avLst/>
              <a:gdLst>
                <a:gd name="T0" fmla="*/ 31 w 68"/>
                <a:gd name="T1" fmla="*/ 164 h 257"/>
                <a:gd name="T2" fmla="*/ 23 w 68"/>
                <a:gd name="T3" fmla="*/ 163 h 257"/>
                <a:gd name="T4" fmla="*/ 8 w 68"/>
                <a:gd name="T5" fmla="*/ 155 h 257"/>
                <a:gd name="T6" fmla="*/ 0 w 68"/>
                <a:gd name="T7" fmla="*/ 132 h 257"/>
                <a:gd name="T8" fmla="*/ 7 w 68"/>
                <a:gd name="T9" fmla="*/ 132 h 257"/>
                <a:gd name="T10" fmla="*/ 22 w 68"/>
                <a:gd name="T11" fmla="*/ 139 h 257"/>
                <a:gd name="T12" fmla="*/ 31 w 68"/>
                <a:gd name="T13" fmla="*/ 160 h 257"/>
                <a:gd name="T14" fmla="*/ 29 w 68"/>
                <a:gd name="T15" fmla="*/ 101 h 257"/>
                <a:gd name="T16" fmla="*/ 16 w 68"/>
                <a:gd name="T17" fmla="*/ 97 h 257"/>
                <a:gd name="T18" fmla="*/ 3 w 68"/>
                <a:gd name="T19" fmla="*/ 83 h 257"/>
                <a:gd name="T20" fmla="*/ 3 w 68"/>
                <a:gd name="T21" fmla="*/ 70 h 257"/>
                <a:gd name="T22" fmla="*/ 15 w 68"/>
                <a:gd name="T23" fmla="*/ 74 h 257"/>
                <a:gd name="T24" fmla="*/ 27 w 68"/>
                <a:gd name="T25" fmla="*/ 86 h 257"/>
                <a:gd name="T26" fmla="*/ 31 w 68"/>
                <a:gd name="T27" fmla="*/ 31 h 257"/>
                <a:gd name="T28" fmla="*/ 33 w 68"/>
                <a:gd name="T29" fmla="*/ 23 h 257"/>
                <a:gd name="T30" fmla="*/ 41 w 68"/>
                <a:gd name="T31" fmla="*/ 8 h 257"/>
                <a:gd name="T32" fmla="*/ 62 w 68"/>
                <a:gd name="T33" fmla="*/ 0 h 257"/>
                <a:gd name="T34" fmla="*/ 61 w 68"/>
                <a:gd name="T35" fmla="*/ 8 h 257"/>
                <a:gd name="T36" fmla="*/ 53 w 68"/>
                <a:gd name="T37" fmla="*/ 23 h 257"/>
                <a:gd name="T38" fmla="*/ 35 w 68"/>
                <a:gd name="T39" fmla="*/ 31 h 257"/>
                <a:gd name="T40" fmla="*/ 35 w 68"/>
                <a:gd name="T41" fmla="*/ 75 h 257"/>
                <a:gd name="T42" fmla="*/ 39 w 68"/>
                <a:gd name="T43" fmla="*/ 62 h 257"/>
                <a:gd name="T44" fmla="*/ 54 w 68"/>
                <a:gd name="T45" fmla="*/ 48 h 257"/>
                <a:gd name="T46" fmla="*/ 68 w 68"/>
                <a:gd name="T47" fmla="*/ 48 h 257"/>
                <a:gd name="T48" fmla="*/ 66 w 68"/>
                <a:gd name="T49" fmla="*/ 59 h 257"/>
                <a:gd name="T50" fmla="*/ 58 w 68"/>
                <a:gd name="T51" fmla="*/ 72 h 257"/>
                <a:gd name="T52" fmla="*/ 35 w 68"/>
                <a:gd name="T53" fmla="*/ 82 h 257"/>
                <a:gd name="T54" fmla="*/ 35 w 68"/>
                <a:gd name="T55" fmla="*/ 143 h 257"/>
                <a:gd name="T56" fmla="*/ 38 w 68"/>
                <a:gd name="T57" fmla="*/ 132 h 257"/>
                <a:gd name="T58" fmla="*/ 49 w 68"/>
                <a:gd name="T59" fmla="*/ 122 h 257"/>
                <a:gd name="T60" fmla="*/ 60 w 68"/>
                <a:gd name="T61" fmla="*/ 122 h 257"/>
                <a:gd name="T62" fmla="*/ 58 w 68"/>
                <a:gd name="T63" fmla="*/ 133 h 257"/>
                <a:gd name="T64" fmla="*/ 47 w 68"/>
                <a:gd name="T65" fmla="*/ 144 h 257"/>
                <a:gd name="T66" fmla="*/ 35 w 68"/>
                <a:gd name="T67"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0" name="Freeform 18"/>
            <p:cNvSpPr>
              <a:spLocks/>
            </p:cNvSpPr>
            <p:nvPr/>
          </p:nvSpPr>
          <p:spPr bwMode="gray">
            <a:xfrm>
              <a:off x="1672" y="164"/>
              <a:ext cx="111" cy="425"/>
            </a:xfrm>
            <a:custGeom>
              <a:avLst/>
              <a:gdLst>
                <a:gd name="T0" fmla="*/ 52 w 111"/>
                <a:gd name="T1" fmla="*/ 272 h 425"/>
                <a:gd name="T2" fmla="*/ 44 w 111"/>
                <a:gd name="T3" fmla="*/ 270 h 425"/>
                <a:gd name="T4" fmla="*/ 26 w 111"/>
                <a:gd name="T5" fmla="*/ 265 h 425"/>
                <a:gd name="T6" fmla="*/ 8 w 111"/>
                <a:gd name="T7" fmla="*/ 249 h 425"/>
                <a:gd name="T8" fmla="*/ 0 w 111"/>
                <a:gd name="T9" fmla="*/ 219 h 425"/>
                <a:gd name="T10" fmla="*/ 8 w 111"/>
                <a:gd name="T11" fmla="*/ 219 h 425"/>
                <a:gd name="T12" fmla="*/ 25 w 111"/>
                <a:gd name="T13" fmla="*/ 223 h 425"/>
                <a:gd name="T14" fmla="*/ 41 w 111"/>
                <a:gd name="T15" fmla="*/ 235 h 425"/>
                <a:gd name="T16" fmla="*/ 52 w 111"/>
                <a:gd name="T17" fmla="*/ 265 h 425"/>
                <a:gd name="T18" fmla="*/ 50 w 111"/>
                <a:gd name="T19" fmla="*/ 168 h 425"/>
                <a:gd name="T20" fmla="*/ 35 w 111"/>
                <a:gd name="T21" fmla="*/ 165 h 425"/>
                <a:gd name="T22" fmla="*/ 17 w 111"/>
                <a:gd name="T23" fmla="*/ 156 h 425"/>
                <a:gd name="T24" fmla="*/ 3 w 111"/>
                <a:gd name="T25" fmla="*/ 134 h 425"/>
                <a:gd name="T26" fmla="*/ 3 w 111"/>
                <a:gd name="T27" fmla="*/ 116 h 425"/>
                <a:gd name="T28" fmla="*/ 19 w 111"/>
                <a:gd name="T29" fmla="*/ 120 h 425"/>
                <a:gd name="T30" fmla="*/ 39 w 111"/>
                <a:gd name="T31" fmla="*/ 133 h 425"/>
                <a:gd name="T32" fmla="*/ 52 w 111"/>
                <a:gd name="T33" fmla="*/ 161 h 425"/>
                <a:gd name="T34" fmla="*/ 53 w 111"/>
                <a:gd name="T35" fmla="*/ 50 h 425"/>
                <a:gd name="T36" fmla="*/ 54 w 111"/>
                <a:gd name="T37" fmla="*/ 36 h 425"/>
                <a:gd name="T38" fmla="*/ 65 w 111"/>
                <a:gd name="T39" fmla="*/ 17 h 425"/>
                <a:gd name="T40" fmla="*/ 87 w 111"/>
                <a:gd name="T41" fmla="*/ 3 h 425"/>
                <a:gd name="T42" fmla="*/ 103 w 111"/>
                <a:gd name="T43" fmla="*/ 3 h 425"/>
                <a:gd name="T44" fmla="*/ 99 w 111"/>
                <a:gd name="T45" fmla="*/ 21 h 425"/>
                <a:gd name="T46" fmla="*/ 84 w 111"/>
                <a:gd name="T47" fmla="*/ 42 h 425"/>
                <a:gd name="T48" fmla="*/ 58 w 111"/>
                <a:gd name="T49" fmla="*/ 52 h 425"/>
                <a:gd name="T50" fmla="*/ 58 w 111"/>
                <a:gd name="T51" fmla="*/ 127 h 425"/>
                <a:gd name="T52" fmla="*/ 61 w 111"/>
                <a:gd name="T53" fmla="*/ 112 h 425"/>
                <a:gd name="T54" fmla="*/ 72 w 111"/>
                <a:gd name="T55" fmla="*/ 94 h 425"/>
                <a:gd name="T56" fmla="*/ 93 w 111"/>
                <a:gd name="T57" fmla="*/ 80 h 425"/>
                <a:gd name="T58" fmla="*/ 111 w 111"/>
                <a:gd name="T59" fmla="*/ 80 h 425"/>
                <a:gd name="T60" fmla="*/ 111 w 111"/>
                <a:gd name="T61" fmla="*/ 91 h 425"/>
                <a:gd name="T62" fmla="*/ 107 w 111"/>
                <a:gd name="T63" fmla="*/ 108 h 425"/>
                <a:gd name="T64" fmla="*/ 91 w 111"/>
                <a:gd name="T65" fmla="*/ 126 h 425"/>
                <a:gd name="T66" fmla="*/ 58 w 111"/>
                <a:gd name="T67" fmla="*/ 135 h 425"/>
                <a:gd name="T68" fmla="*/ 58 w 111"/>
                <a:gd name="T69" fmla="*/ 236 h 425"/>
                <a:gd name="T70" fmla="*/ 61 w 111"/>
                <a:gd name="T71" fmla="*/ 223 h 425"/>
                <a:gd name="T72" fmla="*/ 73 w 111"/>
                <a:gd name="T73" fmla="*/ 208 h 425"/>
                <a:gd name="T74" fmla="*/ 97 w 111"/>
                <a:gd name="T75" fmla="*/ 200 h 425"/>
                <a:gd name="T76" fmla="*/ 99 w 111"/>
                <a:gd name="T77" fmla="*/ 207 h 425"/>
                <a:gd name="T78" fmla="*/ 97 w 111"/>
                <a:gd name="T79" fmla="*/ 220 h 425"/>
                <a:gd name="T80" fmla="*/ 87 w 111"/>
                <a:gd name="T81" fmla="*/ 235 h 425"/>
                <a:gd name="T82" fmla="*/ 58 w 111"/>
                <a:gd name="T83" fmla="*/ 245 h 425"/>
                <a:gd name="T84" fmla="*/ 52 w 111"/>
                <a:gd name="T85"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1" name="Freeform 19"/>
            <p:cNvSpPr>
              <a:spLocks/>
            </p:cNvSpPr>
            <p:nvPr/>
          </p:nvSpPr>
          <p:spPr bwMode="gray">
            <a:xfrm>
              <a:off x="2065" y="361"/>
              <a:ext cx="100" cy="228"/>
            </a:xfrm>
            <a:custGeom>
              <a:avLst/>
              <a:gdLst>
                <a:gd name="T0" fmla="*/ 52 w 100"/>
                <a:gd name="T1" fmla="*/ 176 h 228"/>
                <a:gd name="T2" fmla="*/ 59 w 100"/>
                <a:gd name="T3" fmla="*/ 176 h 228"/>
                <a:gd name="T4" fmla="*/ 74 w 100"/>
                <a:gd name="T5" fmla="*/ 169 h 228"/>
                <a:gd name="T6" fmla="*/ 86 w 100"/>
                <a:gd name="T7" fmla="*/ 154 h 228"/>
                <a:gd name="T8" fmla="*/ 86 w 100"/>
                <a:gd name="T9" fmla="*/ 141 h 228"/>
                <a:gd name="T10" fmla="*/ 74 w 100"/>
                <a:gd name="T11" fmla="*/ 143 h 228"/>
                <a:gd name="T12" fmla="*/ 58 w 100"/>
                <a:gd name="T13" fmla="*/ 158 h 228"/>
                <a:gd name="T14" fmla="*/ 52 w 100"/>
                <a:gd name="T15" fmla="*/ 118 h 228"/>
                <a:gd name="T16" fmla="*/ 61 w 100"/>
                <a:gd name="T17" fmla="*/ 116 h 228"/>
                <a:gd name="T18" fmla="*/ 78 w 100"/>
                <a:gd name="T19" fmla="*/ 110 h 228"/>
                <a:gd name="T20" fmla="*/ 92 w 100"/>
                <a:gd name="T21" fmla="*/ 92 h 228"/>
                <a:gd name="T22" fmla="*/ 92 w 100"/>
                <a:gd name="T23" fmla="*/ 77 h 228"/>
                <a:gd name="T24" fmla="*/ 81 w 100"/>
                <a:gd name="T25" fmla="*/ 79 h 228"/>
                <a:gd name="T26" fmla="*/ 65 w 100"/>
                <a:gd name="T27" fmla="*/ 88 h 228"/>
                <a:gd name="T28" fmla="*/ 52 w 100"/>
                <a:gd name="T29" fmla="*/ 115 h 228"/>
                <a:gd name="T30" fmla="*/ 55 w 100"/>
                <a:gd name="T31" fmla="*/ 48 h 228"/>
                <a:gd name="T32" fmla="*/ 67 w 100"/>
                <a:gd name="T33" fmla="*/ 45 h 228"/>
                <a:gd name="T34" fmla="*/ 85 w 100"/>
                <a:gd name="T35" fmla="*/ 37 h 228"/>
                <a:gd name="T36" fmla="*/ 97 w 100"/>
                <a:gd name="T37" fmla="*/ 17 h 228"/>
                <a:gd name="T38" fmla="*/ 97 w 100"/>
                <a:gd name="T39" fmla="*/ 0 h 228"/>
                <a:gd name="T40" fmla="*/ 83 w 100"/>
                <a:gd name="T41" fmla="*/ 3 h 228"/>
                <a:gd name="T42" fmla="*/ 65 w 100"/>
                <a:gd name="T43" fmla="*/ 14 h 228"/>
                <a:gd name="T44" fmla="*/ 50 w 100"/>
                <a:gd name="T45" fmla="*/ 45 h 228"/>
                <a:gd name="T46" fmla="*/ 47 w 100"/>
                <a:gd name="T47" fmla="*/ 35 h 228"/>
                <a:gd name="T48" fmla="*/ 38 w 100"/>
                <a:gd name="T49" fmla="*/ 18 h 228"/>
                <a:gd name="T50" fmla="*/ 16 w 100"/>
                <a:gd name="T51" fmla="*/ 3 h 228"/>
                <a:gd name="T52" fmla="*/ 1 w 100"/>
                <a:gd name="T53" fmla="*/ 3 h 228"/>
                <a:gd name="T54" fmla="*/ 5 w 100"/>
                <a:gd name="T55" fmla="*/ 19 h 228"/>
                <a:gd name="T56" fmla="*/ 19 w 100"/>
                <a:gd name="T57" fmla="*/ 38 h 228"/>
                <a:gd name="T58" fmla="*/ 47 w 100"/>
                <a:gd name="T59" fmla="*/ 48 h 228"/>
                <a:gd name="T60" fmla="*/ 47 w 100"/>
                <a:gd name="T61" fmla="*/ 132 h 228"/>
                <a:gd name="T62" fmla="*/ 42 w 100"/>
                <a:gd name="T63" fmla="*/ 118 h 228"/>
                <a:gd name="T64" fmla="*/ 25 w 100"/>
                <a:gd name="T65" fmla="*/ 103 h 228"/>
                <a:gd name="T66" fmla="*/ 12 w 100"/>
                <a:gd name="T67" fmla="*/ 103 h 228"/>
                <a:gd name="T68" fmla="*/ 16 w 100"/>
                <a:gd name="T69" fmla="*/ 116 h 228"/>
                <a:gd name="T70" fmla="*/ 25 w 100"/>
                <a:gd name="T71" fmla="*/ 132 h 228"/>
                <a:gd name="T72" fmla="*/ 47 w 100"/>
                <a:gd name="T73" fmla="*/ 141 h 228"/>
                <a:gd name="T74" fmla="*/ 52 w 100"/>
                <a:gd name="T75"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2" name="Freeform 20"/>
            <p:cNvSpPr>
              <a:spLocks/>
            </p:cNvSpPr>
            <p:nvPr/>
          </p:nvSpPr>
          <p:spPr bwMode="gray">
            <a:xfrm>
              <a:off x="2921" y="361"/>
              <a:ext cx="100" cy="228"/>
            </a:xfrm>
            <a:custGeom>
              <a:avLst/>
              <a:gdLst>
                <a:gd name="T0" fmla="*/ 53 w 100"/>
                <a:gd name="T1" fmla="*/ 176 h 228"/>
                <a:gd name="T2" fmla="*/ 60 w 100"/>
                <a:gd name="T3" fmla="*/ 176 h 228"/>
                <a:gd name="T4" fmla="*/ 74 w 100"/>
                <a:gd name="T5" fmla="*/ 169 h 228"/>
                <a:gd name="T6" fmla="*/ 87 w 100"/>
                <a:gd name="T7" fmla="*/ 154 h 228"/>
                <a:gd name="T8" fmla="*/ 87 w 100"/>
                <a:gd name="T9" fmla="*/ 141 h 228"/>
                <a:gd name="T10" fmla="*/ 74 w 100"/>
                <a:gd name="T11" fmla="*/ 143 h 228"/>
                <a:gd name="T12" fmla="*/ 60 w 100"/>
                <a:gd name="T13" fmla="*/ 158 h 228"/>
                <a:gd name="T14" fmla="*/ 53 w 100"/>
                <a:gd name="T15" fmla="*/ 118 h 228"/>
                <a:gd name="T16" fmla="*/ 61 w 100"/>
                <a:gd name="T17" fmla="*/ 116 h 228"/>
                <a:gd name="T18" fmla="*/ 78 w 100"/>
                <a:gd name="T19" fmla="*/ 110 h 228"/>
                <a:gd name="T20" fmla="*/ 92 w 100"/>
                <a:gd name="T21" fmla="*/ 92 h 228"/>
                <a:gd name="T22" fmla="*/ 92 w 100"/>
                <a:gd name="T23" fmla="*/ 77 h 228"/>
                <a:gd name="T24" fmla="*/ 81 w 100"/>
                <a:gd name="T25" fmla="*/ 79 h 228"/>
                <a:gd name="T26" fmla="*/ 65 w 100"/>
                <a:gd name="T27" fmla="*/ 88 h 228"/>
                <a:gd name="T28" fmla="*/ 53 w 100"/>
                <a:gd name="T29" fmla="*/ 115 h 228"/>
                <a:gd name="T30" fmla="*/ 56 w 100"/>
                <a:gd name="T31" fmla="*/ 48 h 228"/>
                <a:gd name="T32" fmla="*/ 68 w 100"/>
                <a:gd name="T33" fmla="*/ 45 h 228"/>
                <a:gd name="T34" fmla="*/ 85 w 100"/>
                <a:gd name="T35" fmla="*/ 37 h 228"/>
                <a:gd name="T36" fmla="*/ 97 w 100"/>
                <a:gd name="T37" fmla="*/ 17 h 228"/>
                <a:gd name="T38" fmla="*/ 97 w 100"/>
                <a:gd name="T39" fmla="*/ 0 h 228"/>
                <a:gd name="T40" fmla="*/ 84 w 100"/>
                <a:gd name="T41" fmla="*/ 3 h 228"/>
                <a:gd name="T42" fmla="*/ 65 w 100"/>
                <a:gd name="T43" fmla="*/ 14 h 228"/>
                <a:gd name="T44" fmla="*/ 50 w 100"/>
                <a:gd name="T45" fmla="*/ 45 h 228"/>
                <a:gd name="T46" fmla="*/ 47 w 100"/>
                <a:gd name="T47" fmla="*/ 35 h 228"/>
                <a:gd name="T48" fmla="*/ 38 w 100"/>
                <a:gd name="T49" fmla="*/ 18 h 228"/>
                <a:gd name="T50" fmla="*/ 16 w 100"/>
                <a:gd name="T51" fmla="*/ 3 h 228"/>
                <a:gd name="T52" fmla="*/ 2 w 100"/>
                <a:gd name="T53" fmla="*/ 3 h 228"/>
                <a:gd name="T54" fmla="*/ 6 w 100"/>
                <a:gd name="T55" fmla="*/ 19 h 228"/>
                <a:gd name="T56" fmla="*/ 19 w 100"/>
                <a:gd name="T57" fmla="*/ 38 h 228"/>
                <a:gd name="T58" fmla="*/ 47 w 100"/>
                <a:gd name="T59" fmla="*/ 48 h 228"/>
                <a:gd name="T60" fmla="*/ 47 w 100"/>
                <a:gd name="T61" fmla="*/ 132 h 228"/>
                <a:gd name="T62" fmla="*/ 42 w 100"/>
                <a:gd name="T63" fmla="*/ 118 h 228"/>
                <a:gd name="T64" fmla="*/ 26 w 100"/>
                <a:gd name="T65" fmla="*/ 103 h 228"/>
                <a:gd name="T66" fmla="*/ 12 w 100"/>
                <a:gd name="T67" fmla="*/ 103 h 228"/>
                <a:gd name="T68" fmla="*/ 16 w 100"/>
                <a:gd name="T69" fmla="*/ 116 h 228"/>
                <a:gd name="T70" fmla="*/ 26 w 100"/>
                <a:gd name="T71" fmla="*/ 132 h 228"/>
                <a:gd name="T72" fmla="*/ 47 w 100"/>
                <a:gd name="T73" fmla="*/ 141 h 228"/>
                <a:gd name="T74" fmla="*/ 53 w 100"/>
                <a:gd name="T75"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3" name="Freeform 21"/>
            <p:cNvSpPr>
              <a:spLocks/>
            </p:cNvSpPr>
            <p:nvPr/>
          </p:nvSpPr>
          <p:spPr bwMode="gray">
            <a:xfrm>
              <a:off x="2273" y="187"/>
              <a:ext cx="175" cy="402"/>
            </a:xfrm>
            <a:custGeom>
              <a:avLst/>
              <a:gdLst>
                <a:gd name="T0" fmla="*/ 93 w 175"/>
                <a:gd name="T1" fmla="*/ 309 h 402"/>
                <a:gd name="T2" fmla="*/ 101 w 175"/>
                <a:gd name="T3" fmla="*/ 309 h 402"/>
                <a:gd name="T4" fmla="*/ 118 w 175"/>
                <a:gd name="T5" fmla="*/ 304 h 402"/>
                <a:gd name="T6" fmla="*/ 138 w 175"/>
                <a:gd name="T7" fmla="*/ 292 h 402"/>
                <a:gd name="T8" fmla="*/ 152 w 175"/>
                <a:gd name="T9" fmla="*/ 266 h 402"/>
                <a:gd name="T10" fmla="*/ 152 w 175"/>
                <a:gd name="T11" fmla="*/ 247 h 402"/>
                <a:gd name="T12" fmla="*/ 138 w 175"/>
                <a:gd name="T13" fmla="*/ 250 h 402"/>
                <a:gd name="T14" fmla="*/ 120 w 175"/>
                <a:gd name="T15" fmla="*/ 259 h 402"/>
                <a:gd name="T16" fmla="*/ 99 w 175"/>
                <a:gd name="T17" fmla="*/ 285 h 402"/>
                <a:gd name="T18" fmla="*/ 93 w 175"/>
                <a:gd name="T19" fmla="*/ 207 h 402"/>
                <a:gd name="T20" fmla="*/ 102 w 175"/>
                <a:gd name="T21" fmla="*/ 205 h 402"/>
                <a:gd name="T22" fmla="*/ 122 w 175"/>
                <a:gd name="T23" fmla="*/ 200 h 402"/>
                <a:gd name="T24" fmla="*/ 147 w 175"/>
                <a:gd name="T25" fmla="*/ 185 h 402"/>
                <a:gd name="T26" fmla="*/ 163 w 175"/>
                <a:gd name="T27" fmla="*/ 155 h 402"/>
                <a:gd name="T28" fmla="*/ 163 w 175"/>
                <a:gd name="T29" fmla="*/ 134 h 402"/>
                <a:gd name="T30" fmla="*/ 149 w 175"/>
                <a:gd name="T31" fmla="*/ 135 h 402"/>
                <a:gd name="T32" fmla="*/ 129 w 175"/>
                <a:gd name="T33" fmla="*/ 142 h 402"/>
                <a:gd name="T34" fmla="*/ 107 w 175"/>
                <a:gd name="T35" fmla="*/ 162 h 402"/>
                <a:gd name="T36" fmla="*/ 93 w 175"/>
                <a:gd name="T37" fmla="*/ 201 h 402"/>
                <a:gd name="T38" fmla="*/ 95 w 175"/>
                <a:gd name="T39" fmla="*/ 83 h 402"/>
                <a:gd name="T40" fmla="*/ 110 w 175"/>
                <a:gd name="T41" fmla="*/ 81 h 402"/>
                <a:gd name="T42" fmla="*/ 134 w 175"/>
                <a:gd name="T43" fmla="*/ 73 h 402"/>
                <a:gd name="T44" fmla="*/ 157 w 175"/>
                <a:gd name="T45" fmla="*/ 54 h 402"/>
                <a:gd name="T46" fmla="*/ 174 w 175"/>
                <a:gd name="T47" fmla="*/ 23 h 402"/>
                <a:gd name="T48" fmla="*/ 174 w 175"/>
                <a:gd name="T49" fmla="*/ 0 h 402"/>
                <a:gd name="T50" fmla="*/ 157 w 175"/>
                <a:gd name="T51" fmla="*/ 2 h 402"/>
                <a:gd name="T52" fmla="*/ 133 w 175"/>
                <a:gd name="T53" fmla="*/ 10 h 402"/>
                <a:gd name="T54" fmla="*/ 107 w 175"/>
                <a:gd name="T55" fmla="*/ 33 h 402"/>
                <a:gd name="T56" fmla="*/ 87 w 175"/>
                <a:gd name="T57" fmla="*/ 77 h 402"/>
                <a:gd name="T58" fmla="*/ 85 w 175"/>
                <a:gd name="T59" fmla="*/ 68 h 402"/>
                <a:gd name="T60" fmla="*/ 75 w 175"/>
                <a:gd name="T61" fmla="*/ 46 h 402"/>
                <a:gd name="T62" fmla="*/ 55 w 175"/>
                <a:gd name="T63" fmla="*/ 21 h 402"/>
                <a:gd name="T64" fmla="*/ 22 w 175"/>
                <a:gd name="T65" fmla="*/ 3 h 402"/>
                <a:gd name="T66" fmla="*/ 1 w 175"/>
                <a:gd name="T67" fmla="*/ 3 h 402"/>
                <a:gd name="T68" fmla="*/ 4 w 175"/>
                <a:gd name="T69" fmla="*/ 18 h 402"/>
                <a:gd name="T70" fmla="*/ 12 w 175"/>
                <a:gd name="T71" fmla="*/ 42 h 402"/>
                <a:gd name="T72" fmla="*/ 31 w 175"/>
                <a:gd name="T73" fmla="*/ 65 h 402"/>
                <a:gd name="T74" fmla="*/ 62 w 175"/>
                <a:gd name="T75" fmla="*/ 81 h 402"/>
                <a:gd name="T76" fmla="*/ 82 w 175"/>
                <a:gd name="T77" fmla="*/ 238 h 402"/>
                <a:gd name="T78" fmla="*/ 80 w 175"/>
                <a:gd name="T79" fmla="*/ 228 h 402"/>
                <a:gd name="T80" fmla="*/ 72 w 175"/>
                <a:gd name="T81" fmla="*/ 207 h 402"/>
                <a:gd name="T82" fmla="*/ 55 w 175"/>
                <a:gd name="T83" fmla="*/ 185 h 402"/>
                <a:gd name="T84" fmla="*/ 21 w 175"/>
                <a:gd name="T85" fmla="*/ 176 h 402"/>
                <a:gd name="T86" fmla="*/ 22 w 175"/>
                <a:gd name="T87" fmla="*/ 185 h 402"/>
                <a:gd name="T88" fmla="*/ 28 w 175"/>
                <a:gd name="T89" fmla="*/ 205 h 402"/>
                <a:gd name="T90" fmla="*/ 41 w 175"/>
                <a:gd name="T91" fmla="*/ 230 h 402"/>
                <a:gd name="T92" fmla="*/ 66 w 175"/>
                <a:gd name="T93" fmla="*/ 246 h 402"/>
                <a:gd name="T94" fmla="*/ 82 w 175"/>
                <a:gd name="T95" fmla="*/ 4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4" name="Freeform 22"/>
            <p:cNvSpPr>
              <a:spLocks/>
            </p:cNvSpPr>
            <p:nvPr/>
          </p:nvSpPr>
          <p:spPr bwMode="gray">
            <a:xfrm>
              <a:off x="2161" y="216"/>
              <a:ext cx="97" cy="373"/>
            </a:xfrm>
            <a:custGeom>
              <a:avLst/>
              <a:gdLst>
                <a:gd name="T0" fmla="*/ 52 w 97"/>
                <a:gd name="T1" fmla="*/ 237 h 373"/>
                <a:gd name="T2" fmla="*/ 59 w 97"/>
                <a:gd name="T3" fmla="*/ 237 h 373"/>
                <a:gd name="T4" fmla="*/ 74 w 97"/>
                <a:gd name="T5" fmla="*/ 232 h 373"/>
                <a:gd name="T6" fmla="*/ 90 w 97"/>
                <a:gd name="T7" fmla="*/ 218 h 373"/>
                <a:gd name="T8" fmla="*/ 97 w 97"/>
                <a:gd name="T9" fmla="*/ 193 h 373"/>
                <a:gd name="T10" fmla="*/ 89 w 97"/>
                <a:gd name="T11" fmla="*/ 193 h 373"/>
                <a:gd name="T12" fmla="*/ 71 w 97"/>
                <a:gd name="T13" fmla="*/ 197 h 373"/>
                <a:gd name="T14" fmla="*/ 56 w 97"/>
                <a:gd name="T15" fmla="*/ 215 h 373"/>
                <a:gd name="T16" fmla="*/ 52 w 97"/>
                <a:gd name="T17" fmla="*/ 147 h 373"/>
                <a:gd name="T18" fmla="*/ 59 w 97"/>
                <a:gd name="T19" fmla="*/ 147 h 373"/>
                <a:gd name="T20" fmla="*/ 74 w 97"/>
                <a:gd name="T21" fmla="*/ 141 h 373"/>
                <a:gd name="T22" fmla="*/ 90 w 97"/>
                <a:gd name="T23" fmla="*/ 128 h 373"/>
                <a:gd name="T24" fmla="*/ 97 w 97"/>
                <a:gd name="T25" fmla="*/ 102 h 373"/>
                <a:gd name="T26" fmla="*/ 89 w 97"/>
                <a:gd name="T27" fmla="*/ 102 h 373"/>
                <a:gd name="T28" fmla="*/ 71 w 97"/>
                <a:gd name="T29" fmla="*/ 109 h 373"/>
                <a:gd name="T30" fmla="*/ 56 w 97"/>
                <a:gd name="T31" fmla="*/ 126 h 373"/>
                <a:gd name="T32" fmla="*/ 52 w 97"/>
                <a:gd name="T33" fmla="*/ 46 h 373"/>
                <a:gd name="T34" fmla="*/ 51 w 97"/>
                <a:gd name="T35" fmla="*/ 37 h 373"/>
                <a:gd name="T36" fmla="*/ 45 w 97"/>
                <a:gd name="T37" fmla="*/ 23 h 373"/>
                <a:gd name="T38" fmla="*/ 32 w 97"/>
                <a:gd name="T39" fmla="*/ 6 h 373"/>
                <a:gd name="T40" fmla="*/ 6 w 97"/>
                <a:gd name="T41" fmla="*/ 0 h 373"/>
                <a:gd name="T42" fmla="*/ 8 w 97"/>
                <a:gd name="T43" fmla="*/ 9 h 373"/>
                <a:gd name="T44" fmla="*/ 16 w 97"/>
                <a:gd name="T45" fmla="*/ 27 h 373"/>
                <a:gd name="T46" fmla="*/ 33 w 97"/>
                <a:gd name="T47" fmla="*/ 43 h 373"/>
                <a:gd name="T48" fmla="*/ 45 w 97"/>
                <a:gd name="T49" fmla="*/ 113 h 373"/>
                <a:gd name="T50" fmla="*/ 45 w 97"/>
                <a:gd name="T51" fmla="*/ 106 h 373"/>
                <a:gd name="T52" fmla="*/ 40 w 97"/>
                <a:gd name="T53" fmla="*/ 90 h 373"/>
                <a:gd name="T54" fmla="*/ 27 w 97"/>
                <a:gd name="T55" fmla="*/ 75 h 373"/>
                <a:gd name="T56" fmla="*/ 1 w 97"/>
                <a:gd name="T57" fmla="*/ 67 h 373"/>
                <a:gd name="T58" fmla="*/ 0 w 97"/>
                <a:gd name="T59" fmla="*/ 75 h 373"/>
                <a:gd name="T60" fmla="*/ 2 w 97"/>
                <a:gd name="T61" fmla="*/ 91 h 373"/>
                <a:gd name="T62" fmla="*/ 14 w 97"/>
                <a:gd name="T63" fmla="*/ 109 h 373"/>
                <a:gd name="T64" fmla="*/ 45 w 97"/>
                <a:gd name="T65" fmla="*/ 118 h 373"/>
                <a:gd name="T66" fmla="*/ 45 w 97"/>
                <a:gd name="T67" fmla="*/ 207 h 373"/>
                <a:gd name="T68" fmla="*/ 43 w 97"/>
                <a:gd name="T69" fmla="*/ 195 h 373"/>
                <a:gd name="T70" fmla="*/ 33 w 97"/>
                <a:gd name="T71" fmla="*/ 182 h 373"/>
                <a:gd name="T72" fmla="*/ 12 w 97"/>
                <a:gd name="T73" fmla="*/ 175 h 373"/>
                <a:gd name="T74" fmla="*/ 10 w 97"/>
                <a:gd name="T75" fmla="*/ 182 h 373"/>
                <a:gd name="T76" fmla="*/ 13 w 97"/>
                <a:gd name="T77" fmla="*/ 197 h 373"/>
                <a:gd name="T78" fmla="*/ 29 w 97"/>
                <a:gd name="T79" fmla="*/ 211 h 373"/>
                <a:gd name="T80" fmla="*/ 45 w 97"/>
                <a:gd name="T81"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3095" name="Freeform 23"/>
            <p:cNvSpPr>
              <a:spLocks/>
            </p:cNvSpPr>
            <p:nvPr/>
          </p:nvSpPr>
          <p:spPr bwMode="gray">
            <a:xfrm>
              <a:off x="2708" y="216"/>
              <a:ext cx="97" cy="373"/>
            </a:xfrm>
            <a:custGeom>
              <a:avLst/>
              <a:gdLst>
                <a:gd name="T0" fmla="*/ 51 w 97"/>
                <a:gd name="T1" fmla="*/ 237 h 373"/>
                <a:gd name="T2" fmla="*/ 60 w 97"/>
                <a:gd name="T3" fmla="*/ 237 h 373"/>
                <a:gd name="T4" fmla="*/ 74 w 97"/>
                <a:gd name="T5" fmla="*/ 232 h 373"/>
                <a:gd name="T6" fmla="*/ 91 w 97"/>
                <a:gd name="T7" fmla="*/ 218 h 373"/>
                <a:gd name="T8" fmla="*/ 97 w 97"/>
                <a:gd name="T9" fmla="*/ 193 h 373"/>
                <a:gd name="T10" fmla="*/ 89 w 97"/>
                <a:gd name="T11" fmla="*/ 193 h 373"/>
                <a:gd name="T12" fmla="*/ 72 w 97"/>
                <a:gd name="T13" fmla="*/ 197 h 373"/>
                <a:gd name="T14" fmla="*/ 55 w 97"/>
                <a:gd name="T15" fmla="*/ 215 h 373"/>
                <a:gd name="T16" fmla="*/ 51 w 97"/>
                <a:gd name="T17" fmla="*/ 147 h 373"/>
                <a:gd name="T18" fmla="*/ 60 w 97"/>
                <a:gd name="T19" fmla="*/ 147 h 373"/>
                <a:gd name="T20" fmla="*/ 74 w 97"/>
                <a:gd name="T21" fmla="*/ 141 h 373"/>
                <a:gd name="T22" fmla="*/ 91 w 97"/>
                <a:gd name="T23" fmla="*/ 128 h 373"/>
                <a:gd name="T24" fmla="*/ 97 w 97"/>
                <a:gd name="T25" fmla="*/ 102 h 373"/>
                <a:gd name="T26" fmla="*/ 89 w 97"/>
                <a:gd name="T27" fmla="*/ 102 h 373"/>
                <a:gd name="T28" fmla="*/ 72 w 97"/>
                <a:gd name="T29" fmla="*/ 109 h 373"/>
                <a:gd name="T30" fmla="*/ 55 w 97"/>
                <a:gd name="T31" fmla="*/ 126 h 373"/>
                <a:gd name="T32" fmla="*/ 51 w 97"/>
                <a:gd name="T33" fmla="*/ 46 h 373"/>
                <a:gd name="T34" fmla="*/ 51 w 97"/>
                <a:gd name="T35" fmla="*/ 37 h 373"/>
                <a:gd name="T36" fmla="*/ 46 w 97"/>
                <a:gd name="T37" fmla="*/ 23 h 373"/>
                <a:gd name="T38" fmla="*/ 33 w 97"/>
                <a:gd name="T39" fmla="*/ 6 h 373"/>
                <a:gd name="T40" fmla="*/ 7 w 97"/>
                <a:gd name="T41" fmla="*/ 0 h 373"/>
                <a:gd name="T42" fmla="*/ 8 w 97"/>
                <a:gd name="T43" fmla="*/ 9 h 373"/>
                <a:gd name="T44" fmla="*/ 16 w 97"/>
                <a:gd name="T45" fmla="*/ 27 h 373"/>
                <a:gd name="T46" fmla="*/ 34 w 97"/>
                <a:gd name="T47" fmla="*/ 43 h 373"/>
                <a:gd name="T48" fmla="*/ 46 w 97"/>
                <a:gd name="T49" fmla="*/ 113 h 373"/>
                <a:gd name="T50" fmla="*/ 46 w 97"/>
                <a:gd name="T51" fmla="*/ 106 h 373"/>
                <a:gd name="T52" fmla="*/ 41 w 97"/>
                <a:gd name="T53" fmla="*/ 90 h 373"/>
                <a:gd name="T54" fmla="*/ 27 w 97"/>
                <a:gd name="T55" fmla="*/ 75 h 373"/>
                <a:gd name="T56" fmla="*/ 0 w 97"/>
                <a:gd name="T57" fmla="*/ 67 h 373"/>
                <a:gd name="T58" fmla="*/ 0 w 97"/>
                <a:gd name="T59" fmla="*/ 75 h 373"/>
                <a:gd name="T60" fmla="*/ 3 w 97"/>
                <a:gd name="T61" fmla="*/ 91 h 373"/>
                <a:gd name="T62" fmla="*/ 15 w 97"/>
                <a:gd name="T63" fmla="*/ 109 h 373"/>
                <a:gd name="T64" fmla="*/ 46 w 97"/>
                <a:gd name="T65" fmla="*/ 118 h 373"/>
                <a:gd name="T66" fmla="*/ 46 w 97"/>
                <a:gd name="T67" fmla="*/ 207 h 373"/>
                <a:gd name="T68" fmla="*/ 43 w 97"/>
                <a:gd name="T69" fmla="*/ 195 h 373"/>
                <a:gd name="T70" fmla="*/ 34 w 97"/>
                <a:gd name="T71" fmla="*/ 182 h 373"/>
                <a:gd name="T72" fmla="*/ 12 w 97"/>
                <a:gd name="T73" fmla="*/ 175 h 373"/>
                <a:gd name="T74" fmla="*/ 11 w 97"/>
                <a:gd name="T75" fmla="*/ 182 h 373"/>
                <a:gd name="T76" fmla="*/ 14 w 97"/>
                <a:gd name="T77" fmla="*/ 197 h 373"/>
                <a:gd name="T78" fmla="*/ 30 w 97"/>
                <a:gd name="T79" fmla="*/ 211 h 373"/>
                <a:gd name="T80" fmla="*/ 46 w 97"/>
                <a:gd name="T81"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grpSp>
      <p:sp>
        <p:nvSpPr>
          <p:cNvPr id="3099" name="Freeform 27" descr="Dark upward diagonal"/>
          <p:cNvSpPr>
            <a:spLocks/>
          </p:cNvSpPr>
          <p:nvPr/>
        </p:nvSpPr>
        <p:spPr bwMode="gray">
          <a:xfrm>
            <a:off x="114301" y="76201"/>
            <a:ext cx="11969751" cy="500063"/>
          </a:xfrm>
          <a:custGeom>
            <a:avLst/>
            <a:gdLst>
              <a:gd name="T0" fmla="*/ 0 w 5655"/>
              <a:gd name="T1" fmla="*/ 1 h 315"/>
              <a:gd name="T2" fmla="*/ 5546 w 5655"/>
              <a:gd name="T3" fmla="*/ 0 h 315"/>
              <a:gd name="T4" fmla="*/ 5655 w 5655"/>
              <a:gd name="T5" fmla="*/ 84 h 315"/>
              <a:gd name="T6" fmla="*/ 5649 w 5655"/>
              <a:gd name="T7" fmla="*/ 315 h 315"/>
              <a:gd name="T8" fmla="*/ 1 w 5655"/>
              <a:gd name="T9" fmla="*/ 314 h 315"/>
              <a:gd name="T10" fmla="*/ 0 w 5655"/>
              <a:gd name="T11" fmla="*/ 1 h 315"/>
            </a:gdLst>
            <a:ahLst/>
            <a:cxnLst>
              <a:cxn ang="0">
                <a:pos x="T0" y="T1"/>
              </a:cxn>
              <a:cxn ang="0">
                <a:pos x="T2" y="T3"/>
              </a:cxn>
              <a:cxn ang="0">
                <a:pos x="T4" y="T5"/>
              </a:cxn>
              <a:cxn ang="0">
                <a:pos x="T6" y="T7"/>
              </a:cxn>
              <a:cxn ang="0">
                <a:pos x="T8" y="T9"/>
              </a:cxn>
              <a:cxn ang="0">
                <a:pos x="T10" y="T1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3100" name="Rectangle 28"/>
          <p:cNvSpPr>
            <a:spLocks noChangeArrowheads="1"/>
          </p:cNvSpPr>
          <p:nvPr/>
        </p:nvSpPr>
        <p:spPr bwMode="gray">
          <a:xfrm>
            <a:off x="152401" y="6610351"/>
            <a:ext cx="11908367" cy="1635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grpSp>
        <p:nvGrpSpPr>
          <p:cNvPr id="3146" name="Group 74"/>
          <p:cNvGrpSpPr>
            <a:grpSpLocks/>
          </p:cNvGrpSpPr>
          <p:nvPr/>
        </p:nvGrpSpPr>
        <p:grpSpPr bwMode="auto">
          <a:xfrm>
            <a:off x="114301" y="854075"/>
            <a:ext cx="11976100" cy="1131888"/>
            <a:chOff x="54" y="538"/>
            <a:chExt cx="5658" cy="713"/>
          </a:xfrm>
        </p:grpSpPr>
        <p:sp>
          <p:nvSpPr>
            <p:cNvPr id="3102" name="Freeform 30"/>
            <p:cNvSpPr>
              <a:spLocks/>
            </p:cNvSpPr>
            <p:nvPr userDrawn="1"/>
          </p:nvSpPr>
          <p:spPr bwMode="gray">
            <a:xfrm>
              <a:off x="54" y="736"/>
              <a:ext cx="5658" cy="515"/>
            </a:xfrm>
            <a:custGeom>
              <a:avLst/>
              <a:gdLst>
                <a:gd name="T0" fmla="*/ 0 w 5446"/>
                <a:gd name="T1" fmla="*/ 0 h 590"/>
                <a:gd name="T2" fmla="*/ 5446 w 5446"/>
                <a:gd name="T3" fmla="*/ 0 h 590"/>
                <a:gd name="T4" fmla="*/ 5446 w 5446"/>
                <a:gd name="T5" fmla="*/ 312 h 590"/>
                <a:gd name="T6" fmla="*/ 5446 w 5446"/>
                <a:gd name="T7" fmla="*/ 451 h 590"/>
                <a:gd name="T8" fmla="*/ 1512 w 5446"/>
                <a:gd name="T9" fmla="*/ 443 h 590"/>
                <a:gd name="T10" fmla="*/ 1288 w 5446"/>
                <a:gd name="T11" fmla="*/ 584 h 590"/>
                <a:gd name="T12" fmla="*/ 0 w 5446"/>
                <a:gd name="T13" fmla="*/ 590 h 590"/>
                <a:gd name="T14" fmla="*/ 0 w 5446"/>
                <a:gd name="T15" fmla="*/ 0 h 5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3103" name="Freeform 31"/>
            <p:cNvSpPr>
              <a:spLocks/>
            </p:cNvSpPr>
            <p:nvPr userDrawn="1"/>
          </p:nvSpPr>
          <p:spPr bwMode="gray">
            <a:xfrm>
              <a:off x="54" y="538"/>
              <a:ext cx="5658" cy="655"/>
            </a:xfrm>
            <a:custGeom>
              <a:avLst/>
              <a:gdLst>
                <a:gd name="T0" fmla="*/ 1 w 5658"/>
                <a:gd name="T1" fmla="*/ 0 h 655"/>
                <a:gd name="T2" fmla="*/ 5657 w 5658"/>
                <a:gd name="T3" fmla="*/ 0 h 655"/>
                <a:gd name="T4" fmla="*/ 5658 w 5658"/>
                <a:gd name="T5" fmla="*/ 534 h 655"/>
                <a:gd name="T6" fmla="*/ 1553 w 5658"/>
                <a:gd name="T7" fmla="*/ 528 h 655"/>
                <a:gd name="T8" fmla="*/ 1317 w 5658"/>
                <a:gd name="T9" fmla="*/ 651 h 655"/>
                <a:gd name="T10" fmla="*/ 0 w 5658"/>
                <a:gd name="T11" fmla="*/ 655 h 655"/>
                <a:gd name="T12" fmla="*/ 1 w 5658"/>
                <a:gd name="T13" fmla="*/ 0 h 655"/>
              </a:gdLst>
              <a:ahLst/>
              <a:cxnLst>
                <a:cxn ang="0">
                  <a:pos x="T0" y="T1"/>
                </a:cxn>
                <a:cxn ang="0">
                  <a:pos x="T2" y="T3"/>
                </a:cxn>
                <a:cxn ang="0">
                  <a:pos x="T4" y="T5"/>
                </a:cxn>
                <a:cxn ang="0">
                  <a:pos x="T6" y="T7"/>
                </a:cxn>
                <a:cxn ang="0">
                  <a:pos x="T8" y="T9"/>
                </a:cxn>
                <a:cxn ang="0">
                  <a:pos x="T10" y="T11"/>
                </a:cxn>
                <a:cxn ang="0">
                  <a:pos x="T12" y="T13"/>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3104" name="Freeform 32"/>
            <p:cNvSpPr>
              <a:spLocks/>
            </p:cNvSpPr>
            <p:nvPr userDrawn="1"/>
          </p:nvSpPr>
          <p:spPr bwMode="gray">
            <a:xfrm>
              <a:off x="54" y="1062"/>
              <a:ext cx="1496" cy="98"/>
            </a:xfrm>
            <a:custGeom>
              <a:avLst/>
              <a:gdLst>
                <a:gd name="T0" fmla="*/ 1440 w 1440"/>
                <a:gd name="T1" fmla="*/ 1 h 112"/>
                <a:gd name="T2" fmla="*/ 1261 w 1440"/>
                <a:gd name="T3" fmla="*/ 112 h 112"/>
                <a:gd name="T4" fmla="*/ 0 w 1440"/>
                <a:gd name="T5" fmla="*/ 110 h 112"/>
                <a:gd name="T6" fmla="*/ 0 w 1440"/>
                <a:gd name="T7" fmla="*/ 49 h 112"/>
                <a:gd name="T8" fmla="*/ 1069 w 1440"/>
                <a:gd name="T9" fmla="*/ 50 h 112"/>
                <a:gd name="T10" fmla="*/ 1142 w 1440"/>
                <a:gd name="T11" fmla="*/ 0 h 112"/>
                <a:gd name="T12" fmla="*/ 1440 w 1440"/>
                <a:gd name="T13" fmla="*/ 1 h 112"/>
              </a:gdLst>
              <a:ahLst/>
              <a:cxnLst>
                <a:cxn ang="0">
                  <a:pos x="T0" y="T1"/>
                </a:cxn>
                <a:cxn ang="0">
                  <a:pos x="T2" y="T3"/>
                </a:cxn>
                <a:cxn ang="0">
                  <a:pos x="T4" y="T5"/>
                </a:cxn>
                <a:cxn ang="0">
                  <a:pos x="T6" y="T7"/>
                </a:cxn>
                <a:cxn ang="0">
                  <a:pos x="T8" y="T9"/>
                </a:cxn>
                <a:cxn ang="0">
                  <a:pos x="T10" y="T11"/>
                </a:cxn>
                <a:cxn ang="0">
                  <a:pos x="T12" y="T13"/>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grpSp>
      <p:sp>
        <p:nvSpPr>
          <p:cNvPr id="3105" name="Rectangle 33"/>
          <p:cNvSpPr>
            <a:spLocks noChangeArrowheads="1"/>
          </p:cNvSpPr>
          <p:nvPr/>
        </p:nvSpPr>
        <p:spPr bwMode="gray">
          <a:xfrm>
            <a:off x="114301" y="609600"/>
            <a:ext cx="11976100" cy="1857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10" name="Rectangle 38" descr="1"/>
          <p:cNvSpPr>
            <a:spLocks noChangeArrowheads="1"/>
          </p:cNvSpPr>
          <p:nvPr/>
        </p:nvSpPr>
        <p:spPr bwMode="gray">
          <a:xfrm>
            <a:off x="5422901" y="4497388"/>
            <a:ext cx="988484" cy="742950"/>
          </a:xfrm>
          <a:prstGeom prst="rect">
            <a:avLst/>
          </a:prstGeom>
          <a:blipFill dpi="0" rotWithShape="1">
            <a:blip r:embed="rId4"/>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12" name="Rectangle 40" descr="7"/>
          <p:cNvSpPr>
            <a:spLocks noChangeArrowheads="1"/>
          </p:cNvSpPr>
          <p:nvPr/>
        </p:nvSpPr>
        <p:spPr bwMode="gray">
          <a:xfrm>
            <a:off x="4366684" y="5314950"/>
            <a:ext cx="990600" cy="742950"/>
          </a:xfrm>
          <a:prstGeom prst="rect">
            <a:avLst/>
          </a:prstGeom>
          <a:blipFill dpi="0" rotWithShape="1">
            <a:blip r:embed="rId5"/>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14" name="Rectangle 42"/>
          <p:cNvSpPr>
            <a:spLocks noChangeArrowheads="1"/>
          </p:cNvSpPr>
          <p:nvPr/>
        </p:nvSpPr>
        <p:spPr bwMode="gray">
          <a:xfrm>
            <a:off x="4377267" y="4510089"/>
            <a:ext cx="988484" cy="744537"/>
          </a:xfrm>
          <a:prstGeom prst="rect">
            <a:avLst/>
          </a:prstGeom>
          <a:solidFill>
            <a:srgbClr val="D7D7D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109" name="Rectangle 37" descr="6"/>
          <p:cNvSpPr>
            <a:spLocks noChangeArrowheads="1"/>
          </p:cNvSpPr>
          <p:nvPr/>
        </p:nvSpPr>
        <p:spPr bwMode="gray">
          <a:xfrm>
            <a:off x="2271184" y="5314950"/>
            <a:ext cx="990600" cy="742950"/>
          </a:xfrm>
          <a:prstGeom prst="rect">
            <a:avLst/>
          </a:prstGeom>
          <a:blipFill dpi="0" rotWithShape="1">
            <a:blip r:embed="rId6"/>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3075" name="Rectangle 3"/>
          <p:cNvSpPr>
            <a:spLocks noGrp="1" noChangeArrowheads="1"/>
          </p:cNvSpPr>
          <p:nvPr>
            <p:ph type="subTitle" idx="1"/>
          </p:nvPr>
        </p:nvSpPr>
        <p:spPr>
          <a:xfrm>
            <a:off x="5486401" y="6196014"/>
            <a:ext cx="6415617" cy="403225"/>
          </a:xfrm>
        </p:spPr>
        <p:txBody>
          <a:bodyPr/>
          <a:lstStyle>
            <a:lvl1pPr marL="0" indent="0" algn="r">
              <a:buFontTx/>
              <a:buNone/>
              <a:defRPr sz="1600" i="1">
                <a:solidFill>
                  <a:srgbClr val="FFFFFF"/>
                </a:solidFill>
                <a:latin typeface="Times New Roman" panose="02020603050405020304" pitchFamily="18" charset="0"/>
              </a:defRPr>
            </a:lvl1pPr>
          </a:lstStyle>
          <a:p>
            <a:pPr lvl="0"/>
            <a:r>
              <a:rPr lang="en-US" altLang="en-US" noProof="0" smtClean="0"/>
              <a:t>Click to edit Master subtitle style</a:t>
            </a:r>
          </a:p>
        </p:txBody>
      </p:sp>
      <p:sp>
        <p:nvSpPr>
          <p:cNvPr id="3076" name="Rectangle 4"/>
          <p:cNvSpPr>
            <a:spLocks noGrp="1" noChangeArrowheads="1"/>
          </p:cNvSpPr>
          <p:nvPr>
            <p:ph type="dt" sz="half" idx="2"/>
          </p:nvPr>
        </p:nvSpPr>
        <p:spPr>
          <a:xfrm>
            <a:off x="309033" y="6445250"/>
            <a:ext cx="2940051" cy="317500"/>
          </a:xfrm>
        </p:spPr>
        <p:txBody>
          <a:bodyPr/>
          <a:lstStyle>
            <a:lvl1pPr>
              <a:defRPr/>
            </a:lvl1pPr>
          </a:lstStyle>
          <a:p>
            <a:pPr defTabSz="914400" fontAlgn="base">
              <a:spcBef>
                <a:spcPct val="0"/>
              </a:spcBef>
              <a:spcAft>
                <a:spcPct val="0"/>
              </a:spcAft>
            </a:pPr>
            <a:endParaRPr lang="en-US" altLang="en-US"/>
          </a:p>
        </p:txBody>
      </p:sp>
      <p:sp>
        <p:nvSpPr>
          <p:cNvPr id="3077" name="Rectangle 5"/>
          <p:cNvSpPr>
            <a:spLocks noGrp="1" noChangeArrowheads="1"/>
          </p:cNvSpPr>
          <p:nvPr>
            <p:ph type="ftr" sz="quarter" idx="3"/>
          </p:nvPr>
        </p:nvSpPr>
        <p:spPr>
          <a:xfrm>
            <a:off x="3433233" y="6445250"/>
            <a:ext cx="3987800" cy="317500"/>
          </a:xfrm>
        </p:spPr>
        <p:txBody>
          <a:bodyPr/>
          <a:lstStyle>
            <a:lvl1pPr>
              <a:defRPr/>
            </a:lvl1pPr>
          </a:lstStyle>
          <a:p>
            <a:pPr algn="ctr" defTabSz="914400" fontAlgn="base">
              <a:spcBef>
                <a:spcPct val="0"/>
              </a:spcBef>
              <a:spcAft>
                <a:spcPct val="0"/>
              </a:spcAft>
            </a:pPr>
            <a:endParaRPr lang="en-US" altLang="en-US"/>
          </a:p>
        </p:txBody>
      </p:sp>
      <p:sp>
        <p:nvSpPr>
          <p:cNvPr id="3078" name="Rectangle 6"/>
          <p:cNvSpPr>
            <a:spLocks noGrp="1" noChangeArrowheads="1"/>
          </p:cNvSpPr>
          <p:nvPr>
            <p:ph type="sldNum" sz="quarter" idx="4"/>
          </p:nvPr>
        </p:nvSpPr>
        <p:spPr>
          <a:xfrm>
            <a:off x="7600952" y="6445250"/>
            <a:ext cx="2940049" cy="317500"/>
          </a:xfrm>
        </p:spPr>
        <p:txBody>
          <a:bodyPr/>
          <a:lstStyle>
            <a:lvl1pPr>
              <a:defRPr/>
            </a:lvl1pPr>
          </a:lstStyle>
          <a:p>
            <a:pPr defTabSz="914400" fontAlgn="base">
              <a:spcBef>
                <a:spcPct val="0"/>
              </a:spcBef>
              <a:spcAft>
                <a:spcPct val="0"/>
              </a:spcAft>
            </a:pPr>
            <a:fld id="{8422C8D7-C094-4299-BABF-D5FAB81E137A}" type="slidenum">
              <a:rPr lang="en-US" altLang="en-US" smtClean="0"/>
              <a:pPr defTabSz="914400" fontAlgn="base">
                <a:spcBef>
                  <a:spcPct val="0"/>
                </a:spcBef>
                <a:spcAft>
                  <a:spcPct val="0"/>
                </a:spcAft>
              </a:pPr>
              <a:t>‹#›</a:t>
            </a:fld>
            <a:endParaRPr lang="en-US" altLang="en-US"/>
          </a:p>
        </p:txBody>
      </p:sp>
      <p:sp>
        <p:nvSpPr>
          <p:cNvPr id="3117" name="Text Box 45"/>
          <p:cNvSpPr txBox="1">
            <a:spLocks noChangeArrowheads="1"/>
          </p:cNvSpPr>
          <p:nvPr/>
        </p:nvSpPr>
        <p:spPr bwMode="gray">
          <a:xfrm>
            <a:off x="215900" y="842964"/>
            <a:ext cx="131478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en-US" sz="2200">
                <a:solidFill>
                  <a:srgbClr val="FFFFFF"/>
                </a:solidFill>
                <a:latin typeface="Arial Black" panose="020B0A04020102020204" pitchFamily="34" charset="0"/>
              </a:rPr>
              <a:t>L/O/G/O</a:t>
            </a:r>
          </a:p>
        </p:txBody>
      </p:sp>
      <p:sp>
        <p:nvSpPr>
          <p:cNvPr id="3122" name="Rectangle 50"/>
          <p:cNvSpPr>
            <a:spLocks noChangeArrowheads="1"/>
          </p:cNvSpPr>
          <p:nvPr/>
        </p:nvSpPr>
        <p:spPr bwMode="gray">
          <a:xfrm>
            <a:off x="171451" y="4511675"/>
            <a:ext cx="988483" cy="742950"/>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pic>
        <p:nvPicPr>
          <p:cNvPr id="3115" name="Picture 43" descr="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a:off x="173567" y="2911475"/>
            <a:ext cx="1797051" cy="1531938"/>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759200" y="2819401"/>
            <a:ext cx="8026400" cy="1470025"/>
          </a:xfrm>
        </p:spPr>
        <p:txBody>
          <a:bodyPr/>
          <a:lstStyle>
            <a:lvl1pPr algn="r">
              <a:defRPr sz="4800">
                <a:solidFill>
                  <a:srgbClr val="000000"/>
                </a:solidFill>
              </a:defRPr>
            </a:lvl1pPr>
          </a:lstStyle>
          <a:p>
            <a:pPr lvl="0"/>
            <a:r>
              <a:rPr lang="en-US" altLang="en-US" noProof="0" smtClean="0"/>
              <a:t>Click to edit Master title style</a:t>
            </a:r>
          </a:p>
        </p:txBody>
      </p:sp>
      <p:sp>
        <p:nvSpPr>
          <p:cNvPr id="3142" name="Rectangle 70" descr="2"/>
          <p:cNvSpPr>
            <a:spLocks noChangeArrowheads="1"/>
          </p:cNvSpPr>
          <p:nvPr/>
        </p:nvSpPr>
        <p:spPr bwMode="gray">
          <a:xfrm>
            <a:off x="2269067" y="3705225"/>
            <a:ext cx="992717" cy="742950"/>
          </a:xfrm>
          <a:prstGeom prst="rect">
            <a:avLst/>
          </a:prstGeom>
          <a:blipFill dpi="0" rotWithShape="1">
            <a:blip r:embed="rId8"/>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Tree>
    <p:extLst>
      <p:ext uri="{BB962C8B-B14F-4D97-AF65-F5344CB8AC3E}">
        <p14:creationId xmlns:p14="http://schemas.microsoft.com/office/powerpoint/2010/main" val="4028619357"/>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5" name="Footer Placeholder 4"/>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85BED8BA-5558-44EB-81B6-E1145AF6452B}"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41076036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5" name="Footer Placeholder 4"/>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D5F81763-2C02-418A-B926-A6845BC85481}"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1529747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2A1-715F-4EC3-BDD1-231979E76E6C}" type="datetimeFigureOut">
              <a:rPr lang="en-US" smtClean="0"/>
              <a:t>14/11/2022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1CE22-6D1B-4F31-B499-0751F10A24B1}" type="slidenum">
              <a:rPr lang="en-US" smtClean="0"/>
              <a:t>‹#›</a:t>
            </a:fld>
            <a:endParaRPr lang="en-US"/>
          </a:p>
        </p:txBody>
      </p:sp>
    </p:spTree>
    <p:extLst>
      <p:ext uri="{BB962C8B-B14F-4D97-AF65-F5344CB8AC3E}">
        <p14:creationId xmlns:p14="http://schemas.microsoft.com/office/powerpoint/2010/main" val="9292118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438276"/>
            <a:ext cx="5384800" cy="473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438276"/>
            <a:ext cx="5384800" cy="473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6" name="Footer Placeholder 5"/>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7" name="Slide Number Placeholder 6"/>
          <p:cNvSpPr>
            <a:spLocks noGrp="1"/>
          </p:cNvSpPr>
          <p:nvPr>
            <p:ph type="sldNum" sz="quarter" idx="12"/>
          </p:nvPr>
        </p:nvSpPr>
        <p:spPr/>
        <p:txBody>
          <a:bodyPr/>
          <a:lstStyle>
            <a:lvl1pPr>
              <a:defRPr/>
            </a:lvl1pPr>
          </a:lstStyle>
          <a:p>
            <a:pPr defTabSz="914400" fontAlgn="base">
              <a:spcBef>
                <a:spcPct val="0"/>
              </a:spcBef>
              <a:spcAft>
                <a:spcPct val="0"/>
              </a:spcAft>
            </a:pPr>
            <a:fld id="{DAC886CB-3C96-4A47-9F20-820C282BA3F8}"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40197865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8" name="Footer Placeholder 7"/>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9" name="Slide Number Placeholder 8"/>
          <p:cNvSpPr>
            <a:spLocks noGrp="1"/>
          </p:cNvSpPr>
          <p:nvPr>
            <p:ph type="sldNum" sz="quarter" idx="12"/>
          </p:nvPr>
        </p:nvSpPr>
        <p:spPr/>
        <p:txBody>
          <a:bodyPr/>
          <a:lstStyle>
            <a:lvl1pPr>
              <a:defRPr/>
            </a:lvl1pPr>
          </a:lstStyle>
          <a:p>
            <a:pPr defTabSz="914400" fontAlgn="base">
              <a:spcBef>
                <a:spcPct val="0"/>
              </a:spcBef>
              <a:spcAft>
                <a:spcPct val="0"/>
              </a:spcAft>
            </a:pPr>
            <a:fld id="{DD9FE5C7-C495-45D7-8FDE-7AE0DC009200}"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6243989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4" name="Footer Placeholder 3"/>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5" name="Slide Number Placeholder 4"/>
          <p:cNvSpPr>
            <a:spLocks noGrp="1"/>
          </p:cNvSpPr>
          <p:nvPr>
            <p:ph type="sldNum" sz="quarter" idx="12"/>
          </p:nvPr>
        </p:nvSpPr>
        <p:spPr/>
        <p:txBody>
          <a:bodyPr/>
          <a:lstStyle>
            <a:lvl1pPr>
              <a:defRPr/>
            </a:lvl1pPr>
          </a:lstStyle>
          <a:p>
            <a:pPr defTabSz="914400" fontAlgn="base">
              <a:spcBef>
                <a:spcPct val="0"/>
              </a:spcBef>
              <a:spcAft>
                <a:spcPct val="0"/>
              </a:spcAft>
            </a:pPr>
            <a:fld id="{0CA898C6-E9BB-4786-89FA-D1609EF54909}"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1710715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3" name="Footer Placeholder 2"/>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4" name="Slide Number Placeholder 3"/>
          <p:cNvSpPr>
            <a:spLocks noGrp="1"/>
          </p:cNvSpPr>
          <p:nvPr>
            <p:ph type="sldNum" sz="quarter" idx="12"/>
          </p:nvPr>
        </p:nvSpPr>
        <p:spPr/>
        <p:txBody>
          <a:bodyPr/>
          <a:lstStyle>
            <a:lvl1pPr>
              <a:defRPr/>
            </a:lvl1pPr>
          </a:lstStyle>
          <a:p>
            <a:pPr defTabSz="914400" fontAlgn="base">
              <a:spcBef>
                <a:spcPct val="0"/>
              </a:spcBef>
              <a:spcAft>
                <a:spcPct val="0"/>
              </a:spcAft>
            </a:pPr>
            <a:fld id="{8A823943-270A-4913-9D21-865CBF427E7F}"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6904313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6" name="Footer Placeholder 5"/>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7" name="Slide Number Placeholder 6"/>
          <p:cNvSpPr>
            <a:spLocks noGrp="1"/>
          </p:cNvSpPr>
          <p:nvPr>
            <p:ph type="sldNum" sz="quarter" idx="12"/>
          </p:nvPr>
        </p:nvSpPr>
        <p:spPr/>
        <p:txBody>
          <a:bodyPr/>
          <a:lstStyle>
            <a:lvl1pPr>
              <a:defRPr/>
            </a:lvl1pPr>
          </a:lstStyle>
          <a:p>
            <a:pPr defTabSz="914400" fontAlgn="base">
              <a:spcBef>
                <a:spcPct val="0"/>
              </a:spcBef>
              <a:spcAft>
                <a:spcPct val="0"/>
              </a:spcAft>
            </a:pPr>
            <a:fld id="{134BA9D6-8EE1-4A4A-92A6-D9131C097A1F}"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38240953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6" name="Footer Placeholder 5"/>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7" name="Slide Number Placeholder 6"/>
          <p:cNvSpPr>
            <a:spLocks noGrp="1"/>
          </p:cNvSpPr>
          <p:nvPr>
            <p:ph type="sldNum" sz="quarter" idx="12"/>
          </p:nvPr>
        </p:nvSpPr>
        <p:spPr/>
        <p:txBody>
          <a:bodyPr/>
          <a:lstStyle>
            <a:lvl1pPr>
              <a:defRPr/>
            </a:lvl1pPr>
          </a:lstStyle>
          <a:p>
            <a:pPr defTabSz="914400" fontAlgn="base">
              <a:spcBef>
                <a:spcPct val="0"/>
              </a:spcBef>
              <a:spcAft>
                <a:spcPct val="0"/>
              </a:spcAft>
            </a:pPr>
            <a:fld id="{B749BD6E-B578-49E1-ABF4-7D1BDD02E4EA}"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0821632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5" name="Footer Placeholder 4"/>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6761A09F-A5B9-4C34-A295-526C848AA4F3}"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5744157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38126"/>
            <a:ext cx="2743200" cy="59340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38126"/>
            <a:ext cx="8026400" cy="5934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fontAlgn="base">
              <a:spcBef>
                <a:spcPct val="0"/>
              </a:spcBef>
              <a:spcAft>
                <a:spcPct val="0"/>
              </a:spcAft>
            </a:pPr>
            <a:endParaRPr lang="en-US" altLang="en-US"/>
          </a:p>
        </p:txBody>
      </p:sp>
      <p:sp>
        <p:nvSpPr>
          <p:cNvPr id="5" name="Footer Placeholder 4"/>
          <p:cNvSpPr>
            <a:spLocks noGrp="1"/>
          </p:cNvSpPr>
          <p:nvPr>
            <p:ph type="ftr" sz="quarter" idx="11"/>
          </p:nvPr>
        </p:nvSpPr>
        <p:spPr/>
        <p:txBody>
          <a:bodyPr/>
          <a:lstStyle>
            <a:lvl1pPr>
              <a:defRPr/>
            </a:lvl1pPr>
          </a:lstStyle>
          <a:p>
            <a:pPr algn="ctr" defTabSz="914400" fontAlgn="base">
              <a:spcBef>
                <a:spcPct val="0"/>
              </a:spcBef>
              <a:spcAft>
                <a:spcPct val="0"/>
              </a:spcAft>
            </a:pPr>
            <a:endParaRPr lang="en-US" altLang="en-US"/>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3F7BD026-CEBF-44C9-8712-B93372868D67}"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17824273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38126"/>
            <a:ext cx="8636000" cy="8683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438276"/>
            <a:ext cx="5384800" cy="473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438276"/>
            <a:ext cx="5384800" cy="473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064001" y="6311901"/>
            <a:ext cx="2283884" cy="290513"/>
          </a:xfrm>
        </p:spPr>
        <p:txBody>
          <a:bodyPr/>
          <a:lstStyle>
            <a:lvl1pPr>
              <a:defRPr/>
            </a:lvl1pPr>
          </a:lstStyle>
          <a:p>
            <a:pPr defTabSz="914400" fontAlgn="base">
              <a:spcBef>
                <a:spcPct val="0"/>
              </a:spcBef>
              <a:spcAft>
                <a:spcPct val="0"/>
              </a:spcAft>
            </a:pPr>
            <a:endParaRPr lang="en-US" altLang="en-US"/>
          </a:p>
        </p:txBody>
      </p:sp>
      <p:sp>
        <p:nvSpPr>
          <p:cNvPr id="6" name="Footer Placeholder 5"/>
          <p:cNvSpPr>
            <a:spLocks noGrp="1"/>
          </p:cNvSpPr>
          <p:nvPr>
            <p:ph type="ftr" sz="quarter" idx="11"/>
          </p:nvPr>
        </p:nvSpPr>
        <p:spPr>
          <a:xfrm>
            <a:off x="6441017" y="6323013"/>
            <a:ext cx="3081867" cy="290512"/>
          </a:xfrm>
        </p:spPr>
        <p:txBody>
          <a:bodyPr/>
          <a:lstStyle>
            <a:lvl1pPr>
              <a:defRPr/>
            </a:lvl1pPr>
          </a:lstStyle>
          <a:p>
            <a:pPr algn="ctr" defTabSz="914400" fontAlgn="base">
              <a:spcBef>
                <a:spcPct val="0"/>
              </a:spcBef>
              <a:spcAft>
                <a:spcPct val="0"/>
              </a:spcAft>
            </a:pPr>
            <a:endParaRPr lang="en-US" altLang="en-US"/>
          </a:p>
        </p:txBody>
      </p:sp>
      <p:sp>
        <p:nvSpPr>
          <p:cNvPr id="7" name="Slide Number Placeholder 6"/>
          <p:cNvSpPr>
            <a:spLocks noGrp="1"/>
          </p:cNvSpPr>
          <p:nvPr>
            <p:ph type="sldNum" sz="quarter" idx="12"/>
          </p:nvPr>
        </p:nvSpPr>
        <p:spPr>
          <a:xfrm>
            <a:off x="9489018" y="6323013"/>
            <a:ext cx="2154767" cy="290512"/>
          </a:xfrm>
        </p:spPr>
        <p:txBody>
          <a:bodyPr/>
          <a:lstStyle>
            <a:lvl1pPr>
              <a:defRPr/>
            </a:lvl1pPr>
          </a:lstStyle>
          <a:p>
            <a:pPr defTabSz="914400" fontAlgn="base">
              <a:spcBef>
                <a:spcPct val="0"/>
              </a:spcBef>
              <a:spcAft>
                <a:spcPct val="0"/>
              </a:spcAft>
            </a:pPr>
            <a:fld id="{CAC4F2DC-909C-4DCF-B269-C7DE54B77C35}" type="slidenum">
              <a:rPr lang="en-US" altLang="en-US" smtClean="0"/>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36111152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srgbClr val="800000"/>
              </a:solidFill>
            </a:endParaRPr>
          </a:p>
        </p:txBody>
      </p:sp>
      <p:sp>
        <p:nvSpPr>
          <p:cNvPr id="5" name="Footer Placeholder 4"/>
          <p:cNvSpPr>
            <a:spLocks noGrp="1"/>
          </p:cNvSpPr>
          <p:nvPr>
            <p:ph type="ftr" sz="quarter" idx="11"/>
          </p:nvPr>
        </p:nvSpPr>
        <p:spPr/>
        <p:txBody>
          <a:bodyPr/>
          <a:lstStyle/>
          <a:p>
            <a:pPr>
              <a:defRPr/>
            </a:pPr>
            <a:endParaRPr lang="en-US">
              <a:solidFill>
                <a:srgbClr val="800000"/>
              </a:solidFill>
            </a:endParaRPr>
          </a:p>
        </p:txBody>
      </p:sp>
      <p:sp>
        <p:nvSpPr>
          <p:cNvPr id="6" name="Slide Number Placeholder 5"/>
          <p:cNvSpPr>
            <a:spLocks noGrp="1"/>
          </p:cNvSpPr>
          <p:nvPr>
            <p:ph type="sldNum" sz="quarter" idx="12"/>
          </p:nvPr>
        </p:nvSpPr>
        <p:spPr/>
        <p:txBody>
          <a:bodyPr/>
          <a:lstStyle/>
          <a:p>
            <a:fld id="{3A1532D2-69D5-4C8E-9DAC-02B4F467366E}" type="slidenum">
              <a:rPr lang="en-US" smtClean="0">
                <a:solidFill>
                  <a:srgbClr val="800000"/>
                </a:solidFill>
              </a:rPr>
              <a:pPr/>
              <a:t>‹#›</a:t>
            </a:fld>
            <a:endParaRPr lang="en-US">
              <a:solidFill>
                <a:srgbClr val="800000"/>
              </a:solidFill>
            </a:endParaRPr>
          </a:p>
        </p:txBody>
      </p:sp>
    </p:spTree>
    <p:extLst>
      <p:ext uri="{BB962C8B-B14F-4D97-AF65-F5344CB8AC3E}">
        <p14:creationId xmlns:p14="http://schemas.microsoft.com/office/powerpoint/2010/main" val="3288710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10.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26" Type="http://schemas.openxmlformats.org/officeDocument/2006/relationships/slideLayout" Target="../slideLayouts/slideLayout147.xml"/><Relationship Id="rId39" Type="http://schemas.openxmlformats.org/officeDocument/2006/relationships/slideLayout" Target="../slideLayouts/slideLayout160.xml"/><Relationship Id="rId21" Type="http://schemas.openxmlformats.org/officeDocument/2006/relationships/slideLayout" Target="../slideLayouts/slideLayout142.xml"/><Relationship Id="rId34" Type="http://schemas.openxmlformats.org/officeDocument/2006/relationships/slideLayout" Target="../slideLayouts/slideLayout155.xml"/><Relationship Id="rId42" Type="http://schemas.openxmlformats.org/officeDocument/2006/relationships/slideLayout" Target="../slideLayouts/slideLayout163.xml"/><Relationship Id="rId47" Type="http://schemas.openxmlformats.org/officeDocument/2006/relationships/slideLayout" Target="../slideLayouts/slideLayout168.xml"/><Relationship Id="rId50" Type="http://schemas.openxmlformats.org/officeDocument/2006/relationships/slideLayout" Target="../slideLayouts/slideLayout171.xml"/><Relationship Id="rId55" Type="http://schemas.openxmlformats.org/officeDocument/2006/relationships/slideLayout" Target="../slideLayouts/slideLayout176.xml"/><Relationship Id="rId63" Type="http://schemas.openxmlformats.org/officeDocument/2006/relationships/slideLayout" Target="../slideLayouts/slideLayout184.xml"/><Relationship Id="rId7" Type="http://schemas.openxmlformats.org/officeDocument/2006/relationships/slideLayout" Target="../slideLayouts/slideLayout12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20" Type="http://schemas.openxmlformats.org/officeDocument/2006/relationships/slideLayout" Target="../slideLayouts/slideLayout141.xml"/><Relationship Id="rId29" Type="http://schemas.openxmlformats.org/officeDocument/2006/relationships/slideLayout" Target="../slideLayouts/slideLayout150.xml"/><Relationship Id="rId41" Type="http://schemas.openxmlformats.org/officeDocument/2006/relationships/slideLayout" Target="../slideLayouts/slideLayout162.xml"/><Relationship Id="rId54" Type="http://schemas.openxmlformats.org/officeDocument/2006/relationships/slideLayout" Target="../slideLayouts/slideLayout175.xml"/><Relationship Id="rId62" Type="http://schemas.openxmlformats.org/officeDocument/2006/relationships/slideLayout" Target="../slideLayouts/slideLayout18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24" Type="http://schemas.openxmlformats.org/officeDocument/2006/relationships/slideLayout" Target="../slideLayouts/slideLayout145.xml"/><Relationship Id="rId32" Type="http://schemas.openxmlformats.org/officeDocument/2006/relationships/slideLayout" Target="../slideLayouts/slideLayout153.xml"/><Relationship Id="rId37" Type="http://schemas.openxmlformats.org/officeDocument/2006/relationships/slideLayout" Target="../slideLayouts/slideLayout158.xml"/><Relationship Id="rId40" Type="http://schemas.openxmlformats.org/officeDocument/2006/relationships/slideLayout" Target="../slideLayouts/slideLayout161.xml"/><Relationship Id="rId45" Type="http://schemas.openxmlformats.org/officeDocument/2006/relationships/slideLayout" Target="../slideLayouts/slideLayout166.xml"/><Relationship Id="rId53" Type="http://schemas.openxmlformats.org/officeDocument/2006/relationships/slideLayout" Target="../slideLayouts/slideLayout174.xml"/><Relationship Id="rId58" Type="http://schemas.openxmlformats.org/officeDocument/2006/relationships/slideLayout" Target="../slideLayouts/slideLayout179.xml"/><Relationship Id="rId66" Type="http://schemas.openxmlformats.org/officeDocument/2006/relationships/theme" Target="../theme/theme11.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23" Type="http://schemas.openxmlformats.org/officeDocument/2006/relationships/slideLayout" Target="../slideLayouts/slideLayout144.xml"/><Relationship Id="rId28" Type="http://schemas.openxmlformats.org/officeDocument/2006/relationships/slideLayout" Target="../slideLayouts/slideLayout149.xml"/><Relationship Id="rId36" Type="http://schemas.openxmlformats.org/officeDocument/2006/relationships/slideLayout" Target="../slideLayouts/slideLayout157.xml"/><Relationship Id="rId49" Type="http://schemas.openxmlformats.org/officeDocument/2006/relationships/slideLayout" Target="../slideLayouts/slideLayout170.xml"/><Relationship Id="rId57" Type="http://schemas.openxmlformats.org/officeDocument/2006/relationships/slideLayout" Target="../slideLayouts/slideLayout178.xml"/><Relationship Id="rId61" Type="http://schemas.openxmlformats.org/officeDocument/2006/relationships/slideLayout" Target="../slideLayouts/slideLayout182.xml"/><Relationship Id="rId10" Type="http://schemas.openxmlformats.org/officeDocument/2006/relationships/slideLayout" Target="../slideLayouts/slideLayout131.xml"/><Relationship Id="rId19" Type="http://schemas.openxmlformats.org/officeDocument/2006/relationships/slideLayout" Target="../slideLayouts/slideLayout140.xml"/><Relationship Id="rId31" Type="http://schemas.openxmlformats.org/officeDocument/2006/relationships/slideLayout" Target="../slideLayouts/slideLayout152.xml"/><Relationship Id="rId44" Type="http://schemas.openxmlformats.org/officeDocument/2006/relationships/slideLayout" Target="../slideLayouts/slideLayout165.xml"/><Relationship Id="rId52" Type="http://schemas.openxmlformats.org/officeDocument/2006/relationships/slideLayout" Target="../slideLayouts/slideLayout173.xml"/><Relationship Id="rId60" Type="http://schemas.openxmlformats.org/officeDocument/2006/relationships/slideLayout" Target="../slideLayouts/slideLayout181.xml"/><Relationship Id="rId65" Type="http://schemas.openxmlformats.org/officeDocument/2006/relationships/slideLayout" Target="../slideLayouts/slideLayout186.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 Id="rId22" Type="http://schemas.openxmlformats.org/officeDocument/2006/relationships/slideLayout" Target="../slideLayouts/slideLayout143.xml"/><Relationship Id="rId27" Type="http://schemas.openxmlformats.org/officeDocument/2006/relationships/slideLayout" Target="../slideLayouts/slideLayout148.xml"/><Relationship Id="rId30" Type="http://schemas.openxmlformats.org/officeDocument/2006/relationships/slideLayout" Target="../slideLayouts/slideLayout151.xml"/><Relationship Id="rId35" Type="http://schemas.openxmlformats.org/officeDocument/2006/relationships/slideLayout" Target="../slideLayouts/slideLayout156.xml"/><Relationship Id="rId43" Type="http://schemas.openxmlformats.org/officeDocument/2006/relationships/slideLayout" Target="../slideLayouts/slideLayout164.xml"/><Relationship Id="rId48" Type="http://schemas.openxmlformats.org/officeDocument/2006/relationships/slideLayout" Target="../slideLayouts/slideLayout169.xml"/><Relationship Id="rId56" Type="http://schemas.openxmlformats.org/officeDocument/2006/relationships/slideLayout" Target="../slideLayouts/slideLayout177.xml"/><Relationship Id="rId64" Type="http://schemas.openxmlformats.org/officeDocument/2006/relationships/slideLayout" Target="../slideLayouts/slideLayout185.xml"/><Relationship Id="rId8" Type="http://schemas.openxmlformats.org/officeDocument/2006/relationships/slideLayout" Target="../slideLayouts/slideLayout129.xml"/><Relationship Id="rId51" Type="http://schemas.openxmlformats.org/officeDocument/2006/relationships/slideLayout" Target="../slideLayouts/slideLayout172.xml"/><Relationship Id="rId3" Type="http://schemas.openxmlformats.org/officeDocument/2006/relationships/slideLayout" Target="../slideLayouts/slideLayout124.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5" Type="http://schemas.openxmlformats.org/officeDocument/2006/relationships/slideLayout" Target="../slideLayouts/slideLayout146.xml"/><Relationship Id="rId33" Type="http://schemas.openxmlformats.org/officeDocument/2006/relationships/slideLayout" Target="../slideLayouts/slideLayout154.xml"/><Relationship Id="rId38" Type="http://schemas.openxmlformats.org/officeDocument/2006/relationships/slideLayout" Target="../slideLayouts/slideLayout159.xml"/><Relationship Id="rId46" Type="http://schemas.openxmlformats.org/officeDocument/2006/relationships/slideLayout" Target="../slideLayouts/slideLayout167.xml"/><Relationship Id="rId59" Type="http://schemas.openxmlformats.org/officeDocument/2006/relationships/slideLayout" Target="../slideLayouts/slideLayout18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heme" Target="../theme/theme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4.jpe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image" Target="../media/image3.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9.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DB2A1-715F-4EC3-BDD1-231979E76E6C}" type="datetimeFigureOut">
              <a:rPr lang="en-US" smtClean="0"/>
              <a:t>14/11/2022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1CE22-6D1B-4F31-B499-0751F10A24B1}" type="slidenum">
              <a:rPr lang="en-US" smtClean="0"/>
              <a:t>‹#›</a:t>
            </a:fld>
            <a:endParaRPr lang="en-US"/>
          </a:p>
        </p:txBody>
      </p:sp>
    </p:spTree>
    <p:extLst>
      <p:ext uri="{BB962C8B-B14F-4D97-AF65-F5344CB8AC3E}">
        <p14:creationId xmlns:p14="http://schemas.microsoft.com/office/powerpoint/2010/main" val="2261565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E6102-6217-415C-ADEC-8919C51B8D08}"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949C7-BF02-45FB-92B6-189766CD8D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4821038"/>
      </p:ext>
    </p:extLst>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13A54-48BF-4A1E-BE4B-AB61688C145F}"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F8C70-7287-4AD4-B49B-F9DB6434EDE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7397812"/>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 id="2147484095" r:id="rId17"/>
    <p:sldLayoutId id="2147484096" r:id="rId18"/>
    <p:sldLayoutId id="2147484097" r:id="rId19"/>
    <p:sldLayoutId id="2147484098" r:id="rId20"/>
    <p:sldLayoutId id="2147484099" r:id="rId21"/>
    <p:sldLayoutId id="2147484100" r:id="rId22"/>
    <p:sldLayoutId id="2147484101" r:id="rId23"/>
    <p:sldLayoutId id="2147484102" r:id="rId24"/>
    <p:sldLayoutId id="2147484103" r:id="rId25"/>
    <p:sldLayoutId id="2147484104" r:id="rId26"/>
    <p:sldLayoutId id="2147484105" r:id="rId27"/>
    <p:sldLayoutId id="2147484106" r:id="rId28"/>
    <p:sldLayoutId id="2147484107" r:id="rId29"/>
    <p:sldLayoutId id="2147484108" r:id="rId30"/>
    <p:sldLayoutId id="2147484109" r:id="rId31"/>
    <p:sldLayoutId id="2147484110" r:id="rId32"/>
    <p:sldLayoutId id="2147484111" r:id="rId33"/>
    <p:sldLayoutId id="2147484112" r:id="rId34"/>
    <p:sldLayoutId id="2147484113" r:id="rId35"/>
    <p:sldLayoutId id="2147484114" r:id="rId36"/>
    <p:sldLayoutId id="2147484115" r:id="rId37"/>
    <p:sldLayoutId id="2147484116" r:id="rId38"/>
    <p:sldLayoutId id="2147484117" r:id="rId39"/>
    <p:sldLayoutId id="2147484118" r:id="rId40"/>
    <p:sldLayoutId id="2147484119" r:id="rId41"/>
    <p:sldLayoutId id="2147484120" r:id="rId42"/>
    <p:sldLayoutId id="2147484121" r:id="rId43"/>
    <p:sldLayoutId id="2147484122" r:id="rId44"/>
    <p:sldLayoutId id="2147484123" r:id="rId45"/>
    <p:sldLayoutId id="2147484124" r:id="rId46"/>
    <p:sldLayoutId id="2147484125" r:id="rId47"/>
    <p:sldLayoutId id="2147484126" r:id="rId48"/>
    <p:sldLayoutId id="2147484127" r:id="rId49"/>
    <p:sldLayoutId id="2147484128" r:id="rId50"/>
    <p:sldLayoutId id="2147484129" r:id="rId51"/>
    <p:sldLayoutId id="2147484130" r:id="rId52"/>
    <p:sldLayoutId id="2147484131" r:id="rId53"/>
    <p:sldLayoutId id="2147484132" r:id="rId54"/>
    <p:sldLayoutId id="2147484133" r:id="rId55"/>
    <p:sldLayoutId id="2147484134" r:id="rId56"/>
    <p:sldLayoutId id="2147484135" r:id="rId57"/>
    <p:sldLayoutId id="2147484136" r:id="rId58"/>
    <p:sldLayoutId id="2147484137" r:id="rId59"/>
    <p:sldLayoutId id="2147484138" r:id="rId60"/>
    <p:sldLayoutId id="2147484139" r:id="rId61"/>
    <p:sldLayoutId id="2147484140" r:id="rId62"/>
    <p:sldLayoutId id="2147484141" r:id="rId63"/>
    <p:sldLayoutId id="2147484142" r:id="rId64"/>
    <p:sldLayoutId id="2147484143" r:id="rId6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pPr fontAlgn="base">
              <a:spcBef>
                <a:spcPct val="0"/>
              </a:spcBef>
              <a:spcAft>
                <a:spcPct val="0"/>
              </a:spcAft>
              <a:defRPr/>
            </a:pPr>
            <a:fld id="{E6E8ACE6-63B2-4D33-8821-0FB66BAECB6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09501982"/>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 id="214748415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49E849D-97A0-8AED-2666-89FDC401F7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D0E28A7B-3B69-F6F7-22AF-CB9DFAB379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1B4F0F2-5D7E-46D5-66C7-BC086AFC88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2A4A0-5AE8-4E66-A05E-26FCAB9E6375}"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A4292EA-4801-84E7-ADE2-ECCEA2BBE9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BA6A96E4-6198-C4E0-82E4-DAAFD3DA89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642732-0C65-45F4-99CF-95CEF0A20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83552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00" y="593367"/>
            <a:ext cx="10285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Balsamiq Sans"/>
              <a:buNone/>
              <a:defRPr sz="3000" b="1">
                <a:solidFill>
                  <a:schemeClr val="dk2"/>
                </a:solidFill>
                <a:latin typeface="Balsamiq Sans"/>
                <a:ea typeface="Balsamiq Sans"/>
                <a:cs typeface="Balsamiq Sans"/>
                <a:sym typeface="Balsamiq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1029200" y="1516651"/>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22754836"/>
      </p:ext>
    </p:extLst>
  </p:cSld>
  <p:clrMap bg1="lt1" tx1="dk1" bg2="dk2" tx2="lt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 id="2147483948" r:id="rId18"/>
    <p:sldLayoutId id="2147483949" r:id="rId19"/>
    <p:sldLayoutId id="2147483950" r:id="rId20"/>
    <p:sldLayoutId id="2147483952" r:id="rId21"/>
    <p:sldLayoutId id="2147483953" r:id="rId22"/>
    <p:sldLayoutId id="2147483954"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C52B3-435E-4902-9D26-C5BDE2A89C7B}" type="datetimeFigureOut">
              <a:rPr lang="en-US" smtClean="0">
                <a:solidFill>
                  <a:prstClr val="black">
                    <a:tint val="75000"/>
                  </a:prstClr>
                </a:solidFill>
                <a:cs typeface="Arial"/>
                <a:sym typeface="Arial"/>
              </a:rPr>
              <a:pPr/>
              <a:t>14/11/2022</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9182A-3C51-47BB-9BC7-98F803F2F8FA}" type="slidenum">
              <a:rPr lang="en-US" smtClean="0">
                <a:solidFill>
                  <a:prstClr val="black">
                    <a:tint val="75000"/>
                  </a:prstClr>
                </a:solidFill>
                <a:cs typeface="Arial"/>
                <a:sym typeface="Arial"/>
              </a: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792468902"/>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A62905D-F1CA-4161-8CC8-3B46726069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33F90EBA-76DC-4A81-A06F-A96E3979EE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8CF74E-9E67-4A8C-912C-52A906EE29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97C8A-FE5A-4ABA-9E64-1E3B566AC5D1}" type="datetimeFigureOut">
              <a:rPr lang="en-US" smtClean="0">
                <a:solidFill>
                  <a:prstClr val="black">
                    <a:tint val="75000"/>
                  </a:prstClr>
                </a:solidFill>
              </a:rPr>
              <a:pPr/>
              <a:t>14/11/2022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05C58E26-E428-412B-89E0-F619B2E67F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5EC89E4-6749-4823-B561-57E6602DF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3E32B7-2503-44B3-B6B9-716CEA51DA6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0863040"/>
      </p:ext>
    </p:extLst>
  </p:cSld>
  <p:clrMap bg1="lt1" tx1="dk1" bg2="lt2" tx2="dk2" accent1="accent1" accent2="accent2" accent3="accent3" accent4="accent4" accent5="accent5" accent6="accent6" hlink="hlink" folHlink="folHlink"/>
  <p:sldLayoutIdLst>
    <p:sldLayoutId id="2147483994" r:id="rId1"/>
    <p:sldLayoutId id="214748403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A5357-D6B9-440B-869E-93A57368C916}" type="datetimeFigureOut">
              <a:rPr lang="vi-VN" smtClean="0">
                <a:solidFill>
                  <a:prstClr val="black">
                    <a:tint val="75000"/>
                  </a:prstClr>
                </a:solidFill>
              </a:rPr>
              <a:pPr/>
              <a:t>14/11/2022</a:t>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EFBAC-B9CC-4E10-90EF-B0C3DED0A445}"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93907716"/>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14/11/2022</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a:t>
            </a:fld>
            <a:endParaRPr lang="en-US" dirty="0">
              <a:solidFill>
                <a:srgbClr val="146194">
                  <a:lumMod val="50000"/>
                </a:srgbClr>
              </a:solidFill>
            </a:endParaRPr>
          </a:p>
        </p:txBody>
      </p:sp>
    </p:spTree>
    <p:extLst>
      <p:ext uri="{BB962C8B-B14F-4D97-AF65-F5344CB8AC3E}">
        <p14:creationId xmlns:p14="http://schemas.microsoft.com/office/powerpoint/2010/main" val="27339712"/>
      </p:ext>
    </p:extLst>
  </p:cSld>
  <p:clrMap bg1="dk1" tx1="lt1" bg2="dk2" tx2="lt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8737601" y="6013451"/>
            <a:ext cx="3189817" cy="563563"/>
            <a:chOff x="1566" y="164"/>
            <a:chExt cx="1455" cy="425"/>
          </a:xfrm>
        </p:grpSpPr>
        <p:sp>
          <p:nvSpPr>
            <p:cNvPr id="1032" name="Freeform 8"/>
            <p:cNvSpPr>
              <a:spLocks/>
            </p:cNvSpPr>
            <p:nvPr/>
          </p:nvSpPr>
          <p:spPr bwMode="gray">
            <a:xfrm>
              <a:off x="1892" y="468"/>
              <a:ext cx="39" cy="121"/>
            </a:xfrm>
            <a:custGeom>
              <a:avLst/>
              <a:gdLst>
                <a:gd name="T0" fmla="*/ 37 w 39"/>
                <a:gd name="T1" fmla="*/ 36 h 121"/>
                <a:gd name="T2" fmla="*/ 35 w 39"/>
                <a:gd name="T3" fmla="*/ 36 h 121"/>
                <a:gd name="T4" fmla="*/ 30 w 39"/>
                <a:gd name="T5" fmla="*/ 36 h 121"/>
                <a:gd name="T6" fmla="*/ 22 w 39"/>
                <a:gd name="T7" fmla="*/ 34 h 121"/>
                <a:gd name="T8" fmla="*/ 15 w 39"/>
                <a:gd name="T9" fmla="*/ 30 h 121"/>
                <a:gd name="T10" fmla="*/ 7 w 39"/>
                <a:gd name="T11" fmla="*/ 23 h 121"/>
                <a:gd name="T12" fmla="*/ 3 w 39"/>
                <a:gd name="T13" fmla="*/ 13 h 121"/>
                <a:gd name="T14" fmla="*/ 0 w 39"/>
                <a:gd name="T15" fmla="*/ 0 h 121"/>
                <a:gd name="T16" fmla="*/ 3 w 39"/>
                <a:gd name="T17" fmla="*/ 0 h 121"/>
                <a:gd name="T18" fmla="*/ 7 w 39"/>
                <a:gd name="T19" fmla="*/ 1 h 121"/>
                <a:gd name="T20" fmla="*/ 15 w 39"/>
                <a:gd name="T21" fmla="*/ 3 h 121"/>
                <a:gd name="T22" fmla="*/ 23 w 39"/>
                <a:gd name="T23" fmla="*/ 5 h 121"/>
                <a:gd name="T24" fmla="*/ 30 w 39"/>
                <a:gd name="T25" fmla="*/ 11 h 121"/>
                <a:gd name="T26" fmla="*/ 37 w 39"/>
                <a:gd name="T27" fmla="*/ 20 h 121"/>
                <a:gd name="T28" fmla="*/ 39 w 39"/>
                <a:gd name="T29" fmla="*/ 34 h 121"/>
                <a:gd name="T30" fmla="*/ 39 w 39"/>
                <a:gd name="T31" fmla="*/ 121 h 121"/>
                <a:gd name="T32" fmla="*/ 37 w 39"/>
                <a:gd name="T33" fmla="*/ 121 h 121"/>
                <a:gd name="T34" fmla="*/ 37 w 39"/>
                <a:gd name="T35" fmla="*/ 3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3" name="Freeform 9"/>
            <p:cNvSpPr>
              <a:spLocks/>
            </p:cNvSpPr>
            <p:nvPr/>
          </p:nvSpPr>
          <p:spPr bwMode="gray">
            <a:xfrm>
              <a:off x="2271" y="450"/>
              <a:ext cx="45" cy="139"/>
            </a:xfrm>
            <a:custGeom>
              <a:avLst/>
              <a:gdLst>
                <a:gd name="T0" fmla="*/ 3 w 45"/>
                <a:gd name="T1" fmla="*/ 42 h 139"/>
                <a:gd name="T2" fmla="*/ 6 w 45"/>
                <a:gd name="T3" fmla="*/ 42 h 139"/>
                <a:gd name="T4" fmla="*/ 12 w 45"/>
                <a:gd name="T5" fmla="*/ 42 h 139"/>
                <a:gd name="T6" fmla="*/ 20 w 45"/>
                <a:gd name="T7" fmla="*/ 39 h 139"/>
                <a:gd name="T8" fmla="*/ 29 w 45"/>
                <a:gd name="T9" fmla="*/ 35 h 139"/>
                <a:gd name="T10" fmla="*/ 37 w 45"/>
                <a:gd name="T11" fmla="*/ 27 h 139"/>
                <a:gd name="T12" fmla="*/ 43 w 45"/>
                <a:gd name="T13" fmla="*/ 17 h 139"/>
                <a:gd name="T14" fmla="*/ 45 w 45"/>
                <a:gd name="T15" fmla="*/ 2 h 139"/>
                <a:gd name="T16" fmla="*/ 43 w 45"/>
                <a:gd name="T17" fmla="*/ 0 h 139"/>
                <a:gd name="T18" fmla="*/ 37 w 45"/>
                <a:gd name="T19" fmla="*/ 2 h 139"/>
                <a:gd name="T20" fmla="*/ 29 w 45"/>
                <a:gd name="T21" fmla="*/ 3 h 139"/>
                <a:gd name="T22" fmla="*/ 19 w 45"/>
                <a:gd name="T23" fmla="*/ 7 h 139"/>
                <a:gd name="T24" fmla="*/ 11 w 45"/>
                <a:gd name="T25" fmla="*/ 14 h 139"/>
                <a:gd name="T26" fmla="*/ 4 w 45"/>
                <a:gd name="T27" fmla="*/ 23 h 139"/>
                <a:gd name="T28" fmla="*/ 0 w 45"/>
                <a:gd name="T29" fmla="*/ 39 h 139"/>
                <a:gd name="T30" fmla="*/ 0 w 45"/>
                <a:gd name="T31" fmla="*/ 139 h 139"/>
                <a:gd name="T32" fmla="*/ 3 w 45"/>
                <a:gd name="T33" fmla="*/ 139 h 139"/>
                <a:gd name="T34" fmla="*/ 3 w 45"/>
                <a:gd name="T35"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4" name="Freeform 10"/>
            <p:cNvSpPr>
              <a:spLocks/>
            </p:cNvSpPr>
            <p:nvPr/>
          </p:nvSpPr>
          <p:spPr bwMode="gray">
            <a:xfrm>
              <a:off x="1765" y="378"/>
              <a:ext cx="146" cy="211"/>
            </a:xfrm>
            <a:custGeom>
              <a:avLst/>
              <a:gdLst>
                <a:gd name="T0" fmla="*/ 68 w 146"/>
                <a:gd name="T1" fmla="*/ 67 h 211"/>
                <a:gd name="T2" fmla="*/ 67 w 146"/>
                <a:gd name="T3" fmla="*/ 67 h 211"/>
                <a:gd name="T4" fmla="*/ 60 w 146"/>
                <a:gd name="T5" fmla="*/ 66 h 211"/>
                <a:gd name="T6" fmla="*/ 50 w 146"/>
                <a:gd name="T7" fmla="*/ 64 h 211"/>
                <a:gd name="T8" fmla="*/ 41 w 146"/>
                <a:gd name="T9" fmla="*/ 62 h 211"/>
                <a:gd name="T10" fmla="*/ 29 w 146"/>
                <a:gd name="T11" fmla="*/ 55 h 211"/>
                <a:gd name="T12" fmla="*/ 18 w 146"/>
                <a:gd name="T13" fmla="*/ 47 h 211"/>
                <a:gd name="T14" fmla="*/ 10 w 146"/>
                <a:gd name="T15" fmla="*/ 35 h 211"/>
                <a:gd name="T16" fmla="*/ 3 w 146"/>
                <a:gd name="T17" fmla="*/ 20 h 211"/>
                <a:gd name="T18" fmla="*/ 0 w 146"/>
                <a:gd name="T19" fmla="*/ 0 h 211"/>
                <a:gd name="T20" fmla="*/ 3 w 146"/>
                <a:gd name="T21" fmla="*/ 0 h 211"/>
                <a:gd name="T22" fmla="*/ 10 w 146"/>
                <a:gd name="T23" fmla="*/ 0 h 211"/>
                <a:gd name="T24" fmla="*/ 19 w 146"/>
                <a:gd name="T25" fmla="*/ 0 h 211"/>
                <a:gd name="T26" fmla="*/ 30 w 146"/>
                <a:gd name="T27" fmla="*/ 2 h 211"/>
                <a:gd name="T28" fmla="*/ 41 w 146"/>
                <a:gd name="T29" fmla="*/ 6 h 211"/>
                <a:gd name="T30" fmla="*/ 53 w 146"/>
                <a:gd name="T31" fmla="*/ 14 h 211"/>
                <a:gd name="T32" fmla="*/ 62 w 146"/>
                <a:gd name="T33" fmla="*/ 25 h 211"/>
                <a:gd name="T34" fmla="*/ 69 w 146"/>
                <a:gd name="T35" fmla="*/ 41 h 211"/>
                <a:gd name="T36" fmla="*/ 73 w 146"/>
                <a:gd name="T37" fmla="*/ 62 h 211"/>
                <a:gd name="T38" fmla="*/ 73 w 146"/>
                <a:gd name="T39" fmla="*/ 60 h 211"/>
                <a:gd name="T40" fmla="*/ 73 w 146"/>
                <a:gd name="T41" fmla="*/ 55 h 211"/>
                <a:gd name="T42" fmla="*/ 75 w 146"/>
                <a:gd name="T43" fmla="*/ 45 h 211"/>
                <a:gd name="T44" fmla="*/ 79 w 146"/>
                <a:gd name="T45" fmla="*/ 36 h 211"/>
                <a:gd name="T46" fmla="*/ 84 w 146"/>
                <a:gd name="T47" fmla="*/ 25 h 211"/>
                <a:gd name="T48" fmla="*/ 92 w 146"/>
                <a:gd name="T49" fmla="*/ 16 h 211"/>
                <a:gd name="T50" fmla="*/ 106 w 146"/>
                <a:gd name="T51" fmla="*/ 8 h 211"/>
                <a:gd name="T52" fmla="*/ 123 w 146"/>
                <a:gd name="T53" fmla="*/ 2 h 211"/>
                <a:gd name="T54" fmla="*/ 146 w 146"/>
                <a:gd name="T55" fmla="*/ 0 h 211"/>
                <a:gd name="T56" fmla="*/ 145 w 146"/>
                <a:gd name="T57" fmla="*/ 2 h 211"/>
                <a:gd name="T58" fmla="*/ 145 w 146"/>
                <a:gd name="T59" fmla="*/ 8 h 211"/>
                <a:gd name="T60" fmla="*/ 143 w 146"/>
                <a:gd name="T61" fmla="*/ 17 h 211"/>
                <a:gd name="T62" fmla="*/ 139 w 146"/>
                <a:gd name="T63" fmla="*/ 28 h 211"/>
                <a:gd name="T64" fmla="*/ 134 w 146"/>
                <a:gd name="T65" fmla="*/ 39 h 211"/>
                <a:gd name="T66" fmla="*/ 126 w 146"/>
                <a:gd name="T67" fmla="*/ 49 h 211"/>
                <a:gd name="T68" fmla="*/ 114 w 146"/>
                <a:gd name="T69" fmla="*/ 59 h 211"/>
                <a:gd name="T70" fmla="*/ 98 w 146"/>
                <a:gd name="T71" fmla="*/ 64 h 211"/>
                <a:gd name="T72" fmla="*/ 79 w 146"/>
                <a:gd name="T73" fmla="*/ 67 h 211"/>
                <a:gd name="T74" fmla="*/ 79 w 146"/>
                <a:gd name="T75" fmla="*/ 211 h 211"/>
                <a:gd name="T76" fmla="*/ 68 w 146"/>
                <a:gd name="T77" fmla="*/ 211 h 211"/>
                <a:gd name="T78" fmla="*/ 68 w 146"/>
                <a:gd name="T79" fmla="*/ 6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5" name="Freeform 11"/>
            <p:cNvSpPr>
              <a:spLocks/>
            </p:cNvSpPr>
            <p:nvPr/>
          </p:nvSpPr>
          <p:spPr bwMode="gray">
            <a:xfrm>
              <a:off x="2792" y="378"/>
              <a:ext cx="144" cy="211"/>
            </a:xfrm>
            <a:custGeom>
              <a:avLst/>
              <a:gdLst>
                <a:gd name="T0" fmla="*/ 67 w 144"/>
                <a:gd name="T1" fmla="*/ 67 h 211"/>
                <a:gd name="T2" fmla="*/ 66 w 144"/>
                <a:gd name="T3" fmla="*/ 67 h 211"/>
                <a:gd name="T4" fmla="*/ 59 w 144"/>
                <a:gd name="T5" fmla="*/ 66 h 211"/>
                <a:gd name="T6" fmla="*/ 50 w 144"/>
                <a:gd name="T7" fmla="*/ 64 h 211"/>
                <a:gd name="T8" fmla="*/ 39 w 144"/>
                <a:gd name="T9" fmla="*/ 62 h 211"/>
                <a:gd name="T10" fmla="*/ 28 w 144"/>
                <a:gd name="T11" fmla="*/ 55 h 211"/>
                <a:gd name="T12" fmla="*/ 17 w 144"/>
                <a:gd name="T13" fmla="*/ 47 h 211"/>
                <a:gd name="T14" fmla="*/ 9 w 144"/>
                <a:gd name="T15" fmla="*/ 35 h 211"/>
                <a:gd name="T16" fmla="*/ 2 w 144"/>
                <a:gd name="T17" fmla="*/ 20 h 211"/>
                <a:gd name="T18" fmla="*/ 0 w 144"/>
                <a:gd name="T19" fmla="*/ 0 h 211"/>
                <a:gd name="T20" fmla="*/ 2 w 144"/>
                <a:gd name="T21" fmla="*/ 0 h 211"/>
                <a:gd name="T22" fmla="*/ 9 w 144"/>
                <a:gd name="T23" fmla="*/ 0 h 211"/>
                <a:gd name="T24" fmla="*/ 17 w 144"/>
                <a:gd name="T25" fmla="*/ 0 h 211"/>
                <a:gd name="T26" fmla="*/ 28 w 144"/>
                <a:gd name="T27" fmla="*/ 2 h 211"/>
                <a:gd name="T28" fmla="*/ 40 w 144"/>
                <a:gd name="T29" fmla="*/ 6 h 211"/>
                <a:gd name="T30" fmla="*/ 51 w 144"/>
                <a:gd name="T31" fmla="*/ 14 h 211"/>
                <a:gd name="T32" fmla="*/ 62 w 144"/>
                <a:gd name="T33" fmla="*/ 25 h 211"/>
                <a:gd name="T34" fmla="*/ 69 w 144"/>
                <a:gd name="T35" fmla="*/ 41 h 211"/>
                <a:gd name="T36" fmla="*/ 73 w 144"/>
                <a:gd name="T37" fmla="*/ 62 h 211"/>
                <a:gd name="T38" fmla="*/ 73 w 144"/>
                <a:gd name="T39" fmla="*/ 60 h 211"/>
                <a:gd name="T40" fmla="*/ 73 w 144"/>
                <a:gd name="T41" fmla="*/ 55 h 211"/>
                <a:gd name="T42" fmla="*/ 74 w 144"/>
                <a:gd name="T43" fmla="*/ 45 h 211"/>
                <a:gd name="T44" fmla="*/ 77 w 144"/>
                <a:gd name="T45" fmla="*/ 36 h 211"/>
                <a:gd name="T46" fmla="*/ 82 w 144"/>
                <a:gd name="T47" fmla="*/ 25 h 211"/>
                <a:gd name="T48" fmla="*/ 91 w 144"/>
                <a:gd name="T49" fmla="*/ 16 h 211"/>
                <a:gd name="T50" fmla="*/ 105 w 144"/>
                <a:gd name="T51" fmla="*/ 8 h 211"/>
                <a:gd name="T52" fmla="*/ 121 w 144"/>
                <a:gd name="T53" fmla="*/ 2 h 211"/>
                <a:gd name="T54" fmla="*/ 144 w 144"/>
                <a:gd name="T55" fmla="*/ 0 h 211"/>
                <a:gd name="T56" fmla="*/ 144 w 144"/>
                <a:gd name="T57" fmla="*/ 2 h 211"/>
                <a:gd name="T58" fmla="*/ 144 w 144"/>
                <a:gd name="T59" fmla="*/ 8 h 211"/>
                <a:gd name="T60" fmla="*/ 141 w 144"/>
                <a:gd name="T61" fmla="*/ 17 h 211"/>
                <a:gd name="T62" fmla="*/ 139 w 144"/>
                <a:gd name="T63" fmla="*/ 28 h 211"/>
                <a:gd name="T64" fmla="*/ 133 w 144"/>
                <a:gd name="T65" fmla="*/ 39 h 211"/>
                <a:gd name="T66" fmla="*/ 125 w 144"/>
                <a:gd name="T67" fmla="*/ 49 h 211"/>
                <a:gd name="T68" fmla="*/ 113 w 144"/>
                <a:gd name="T69" fmla="*/ 59 h 211"/>
                <a:gd name="T70" fmla="*/ 97 w 144"/>
                <a:gd name="T71" fmla="*/ 64 h 211"/>
                <a:gd name="T72" fmla="*/ 77 w 144"/>
                <a:gd name="T73" fmla="*/ 67 h 211"/>
                <a:gd name="T74" fmla="*/ 77 w 144"/>
                <a:gd name="T75" fmla="*/ 211 h 211"/>
                <a:gd name="T76" fmla="*/ 67 w 144"/>
                <a:gd name="T77" fmla="*/ 211 h 211"/>
                <a:gd name="T78" fmla="*/ 67 w 144"/>
                <a:gd name="T79" fmla="*/ 6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6" name="Freeform 12"/>
            <p:cNvSpPr>
              <a:spLocks/>
            </p:cNvSpPr>
            <p:nvPr/>
          </p:nvSpPr>
          <p:spPr bwMode="gray">
            <a:xfrm>
              <a:off x="2631" y="457"/>
              <a:ext cx="89" cy="132"/>
            </a:xfrm>
            <a:custGeom>
              <a:avLst/>
              <a:gdLst>
                <a:gd name="T0" fmla="*/ 42 w 89"/>
                <a:gd name="T1" fmla="*/ 43 h 132"/>
                <a:gd name="T2" fmla="*/ 39 w 89"/>
                <a:gd name="T3" fmla="*/ 42 h 132"/>
                <a:gd name="T4" fmla="*/ 33 w 89"/>
                <a:gd name="T5" fmla="*/ 42 h 132"/>
                <a:gd name="T6" fmla="*/ 25 w 89"/>
                <a:gd name="T7" fmla="*/ 39 h 132"/>
                <a:gd name="T8" fmla="*/ 16 w 89"/>
                <a:gd name="T9" fmla="*/ 35 h 132"/>
                <a:gd name="T10" fmla="*/ 8 w 89"/>
                <a:gd name="T11" fmla="*/ 27 h 132"/>
                <a:gd name="T12" fmla="*/ 2 w 89"/>
                <a:gd name="T13" fmla="*/ 16 h 132"/>
                <a:gd name="T14" fmla="*/ 0 w 89"/>
                <a:gd name="T15" fmla="*/ 0 h 132"/>
                <a:gd name="T16" fmla="*/ 2 w 89"/>
                <a:gd name="T17" fmla="*/ 0 h 132"/>
                <a:gd name="T18" fmla="*/ 6 w 89"/>
                <a:gd name="T19" fmla="*/ 0 h 132"/>
                <a:gd name="T20" fmla="*/ 12 w 89"/>
                <a:gd name="T21" fmla="*/ 1 h 132"/>
                <a:gd name="T22" fmla="*/ 21 w 89"/>
                <a:gd name="T23" fmla="*/ 3 h 132"/>
                <a:gd name="T24" fmla="*/ 29 w 89"/>
                <a:gd name="T25" fmla="*/ 8 h 132"/>
                <a:gd name="T26" fmla="*/ 37 w 89"/>
                <a:gd name="T27" fmla="*/ 15 h 132"/>
                <a:gd name="T28" fmla="*/ 42 w 89"/>
                <a:gd name="T29" fmla="*/ 26 h 132"/>
                <a:gd name="T30" fmla="*/ 45 w 89"/>
                <a:gd name="T31" fmla="*/ 39 h 132"/>
                <a:gd name="T32" fmla="*/ 45 w 89"/>
                <a:gd name="T33" fmla="*/ 38 h 132"/>
                <a:gd name="T34" fmla="*/ 45 w 89"/>
                <a:gd name="T35" fmla="*/ 34 h 132"/>
                <a:gd name="T36" fmla="*/ 46 w 89"/>
                <a:gd name="T37" fmla="*/ 27 h 132"/>
                <a:gd name="T38" fmla="*/ 49 w 89"/>
                <a:gd name="T39" fmla="*/ 20 h 132"/>
                <a:gd name="T40" fmla="*/ 54 w 89"/>
                <a:gd name="T41" fmla="*/ 14 h 132"/>
                <a:gd name="T42" fmla="*/ 62 w 89"/>
                <a:gd name="T43" fmla="*/ 7 h 132"/>
                <a:gd name="T44" fmla="*/ 73 w 89"/>
                <a:gd name="T45" fmla="*/ 3 h 132"/>
                <a:gd name="T46" fmla="*/ 89 w 89"/>
                <a:gd name="T47" fmla="*/ 0 h 132"/>
                <a:gd name="T48" fmla="*/ 89 w 89"/>
                <a:gd name="T49" fmla="*/ 3 h 132"/>
                <a:gd name="T50" fmla="*/ 88 w 89"/>
                <a:gd name="T51" fmla="*/ 10 h 132"/>
                <a:gd name="T52" fmla="*/ 87 w 89"/>
                <a:gd name="T53" fmla="*/ 18 h 132"/>
                <a:gd name="T54" fmla="*/ 81 w 89"/>
                <a:gd name="T55" fmla="*/ 26 h 132"/>
                <a:gd name="T56" fmla="*/ 74 w 89"/>
                <a:gd name="T57" fmla="*/ 34 h 132"/>
                <a:gd name="T58" fmla="*/ 64 w 89"/>
                <a:gd name="T59" fmla="*/ 41 h 132"/>
                <a:gd name="T60" fmla="*/ 47 w 89"/>
                <a:gd name="T61" fmla="*/ 43 h 132"/>
                <a:gd name="T62" fmla="*/ 47 w 89"/>
                <a:gd name="T63" fmla="*/ 132 h 132"/>
                <a:gd name="T64" fmla="*/ 42 w 89"/>
                <a:gd name="T65" fmla="*/ 132 h 132"/>
                <a:gd name="T66" fmla="*/ 42 w 89"/>
                <a:gd name="T67" fmla="*/ 4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7" name="Freeform 13"/>
            <p:cNvSpPr>
              <a:spLocks/>
            </p:cNvSpPr>
            <p:nvPr/>
          </p:nvSpPr>
          <p:spPr bwMode="gray">
            <a:xfrm>
              <a:off x="2430" y="403"/>
              <a:ext cx="88" cy="186"/>
            </a:xfrm>
            <a:custGeom>
              <a:avLst/>
              <a:gdLst>
                <a:gd name="T0" fmla="*/ 43 w 88"/>
                <a:gd name="T1" fmla="*/ 43 h 186"/>
                <a:gd name="T2" fmla="*/ 41 w 88"/>
                <a:gd name="T3" fmla="*/ 43 h 186"/>
                <a:gd name="T4" fmla="*/ 35 w 88"/>
                <a:gd name="T5" fmla="*/ 43 h 186"/>
                <a:gd name="T6" fmla="*/ 27 w 88"/>
                <a:gd name="T7" fmla="*/ 41 h 186"/>
                <a:gd name="T8" fmla="*/ 18 w 88"/>
                <a:gd name="T9" fmla="*/ 35 h 186"/>
                <a:gd name="T10" fmla="*/ 8 w 88"/>
                <a:gd name="T11" fmla="*/ 28 h 186"/>
                <a:gd name="T12" fmla="*/ 3 w 88"/>
                <a:gd name="T13" fmla="*/ 16 h 186"/>
                <a:gd name="T14" fmla="*/ 0 w 88"/>
                <a:gd name="T15" fmla="*/ 0 h 186"/>
                <a:gd name="T16" fmla="*/ 3 w 88"/>
                <a:gd name="T17" fmla="*/ 0 h 186"/>
                <a:gd name="T18" fmla="*/ 8 w 88"/>
                <a:gd name="T19" fmla="*/ 0 h 186"/>
                <a:gd name="T20" fmla="*/ 17 w 88"/>
                <a:gd name="T21" fmla="*/ 1 h 186"/>
                <a:gd name="T22" fmla="*/ 26 w 88"/>
                <a:gd name="T23" fmla="*/ 6 h 186"/>
                <a:gd name="T24" fmla="*/ 35 w 88"/>
                <a:gd name="T25" fmla="*/ 12 h 186"/>
                <a:gd name="T26" fmla="*/ 42 w 88"/>
                <a:gd name="T27" fmla="*/ 24 h 186"/>
                <a:gd name="T28" fmla="*/ 48 w 88"/>
                <a:gd name="T29" fmla="*/ 41 h 186"/>
                <a:gd name="T30" fmla="*/ 48 w 88"/>
                <a:gd name="T31" fmla="*/ 90 h 186"/>
                <a:gd name="T32" fmla="*/ 48 w 88"/>
                <a:gd name="T33" fmla="*/ 88 h 186"/>
                <a:gd name="T34" fmla="*/ 48 w 88"/>
                <a:gd name="T35" fmla="*/ 82 h 186"/>
                <a:gd name="T36" fmla="*/ 50 w 88"/>
                <a:gd name="T37" fmla="*/ 74 h 186"/>
                <a:gd name="T38" fmla="*/ 54 w 88"/>
                <a:gd name="T39" fmla="*/ 66 h 186"/>
                <a:gd name="T40" fmla="*/ 61 w 88"/>
                <a:gd name="T41" fmla="*/ 58 h 186"/>
                <a:gd name="T42" fmla="*/ 72 w 88"/>
                <a:gd name="T43" fmla="*/ 53 h 186"/>
                <a:gd name="T44" fmla="*/ 87 w 88"/>
                <a:gd name="T45" fmla="*/ 50 h 186"/>
                <a:gd name="T46" fmla="*/ 88 w 88"/>
                <a:gd name="T47" fmla="*/ 51 h 186"/>
                <a:gd name="T48" fmla="*/ 88 w 88"/>
                <a:gd name="T49" fmla="*/ 57 h 186"/>
                <a:gd name="T50" fmla="*/ 87 w 88"/>
                <a:gd name="T51" fmla="*/ 64 h 186"/>
                <a:gd name="T52" fmla="*/ 84 w 88"/>
                <a:gd name="T53" fmla="*/ 72 h 186"/>
                <a:gd name="T54" fmla="*/ 80 w 88"/>
                <a:gd name="T55" fmla="*/ 80 h 186"/>
                <a:gd name="T56" fmla="*/ 73 w 88"/>
                <a:gd name="T57" fmla="*/ 86 h 186"/>
                <a:gd name="T58" fmla="*/ 62 w 88"/>
                <a:gd name="T59" fmla="*/ 92 h 186"/>
                <a:gd name="T60" fmla="*/ 48 w 88"/>
                <a:gd name="T61" fmla="*/ 93 h 186"/>
                <a:gd name="T62" fmla="*/ 48 w 88"/>
                <a:gd name="T63" fmla="*/ 186 h 186"/>
                <a:gd name="T64" fmla="*/ 43 w 88"/>
                <a:gd name="T65" fmla="*/ 186 h 186"/>
                <a:gd name="T66" fmla="*/ 43 w 88"/>
                <a:gd name="T67" fmla="*/ 143 h 186"/>
                <a:gd name="T68" fmla="*/ 42 w 88"/>
                <a:gd name="T69" fmla="*/ 143 h 186"/>
                <a:gd name="T70" fmla="*/ 37 w 88"/>
                <a:gd name="T71" fmla="*/ 142 h 186"/>
                <a:gd name="T72" fmla="*/ 29 w 88"/>
                <a:gd name="T73" fmla="*/ 140 h 186"/>
                <a:gd name="T74" fmla="*/ 22 w 88"/>
                <a:gd name="T75" fmla="*/ 136 h 186"/>
                <a:gd name="T76" fmla="*/ 14 w 88"/>
                <a:gd name="T77" fmla="*/ 130 h 186"/>
                <a:gd name="T78" fmla="*/ 8 w 88"/>
                <a:gd name="T79" fmla="*/ 120 h 186"/>
                <a:gd name="T80" fmla="*/ 7 w 88"/>
                <a:gd name="T81" fmla="*/ 105 h 186"/>
                <a:gd name="T82" fmla="*/ 8 w 88"/>
                <a:gd name="T83" fmla="*/ 105 h 186"/>
                <a:gd name="T84" fmla="*/ 12 w 88"/>
                <a:gd name="T85" fmla="*/ 107 h 186"/>
                <a:gd name="T86" fmla="*/ 19 w 88"/>
                <a:gd name="T87" fmla="*/ 108 h 186"/>
                <a:gd name="T88" fmla="*/ 26 w 88"/>
                <a:gd name="T89" fmla="*/ 111 h 186"/>
                <a:gd name="T90" fmla="*/ 34 w 88"/>
                <a:gd name="T91" fmla="*/ 117 h 186"/>
                <a:gd name="T92" fmla="*/ 39 w 88"/>
                <a:gd name="T93" fmla="*/ 127 h 186"/>
                <a:gd name="T94" fmla="*/ 43 w 88"/>
                <a:gd name="T95" fmla="*/ 140 h 186"/>
                <a:gd name="T96" fmla="*/ 43 w 88"/>
                <a:gd name="T97" fmla="*/ 4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8" name="Freeform 14"/>
            <p:cNvSpPr>
              <a:spLocks/>
            </p:cNvSpPr>
            <p:nvPr/>
          </p:nvSpPr>
          <p:spPr bwMode="gray">
            <a:xfrm>
              <a:off x="1914" y="233"/>
              <a:ext cx="166" cy="356"/>
            </a:xfrm>
            <a:custGeom>
              <a:avLst/>
              <a:gdLst>
                <a:gd name="T0" fmla="*/ 85 w 166"/>
                <a:gd name="T1" fmla="*/ 84 h 356"/>
                <a:gd name="T2" fmla="*/ 101 w 166"/>
                <a:gd name="T3" fmla="*/ 81 h 356"/>
                <a:gd name="T4" fmla="*/ 124 w 166"/>
                <a:gd name="T5" fmla="*/ 73 h 356"/>
                <a:gd name="T6" fmla="*/ 148 w 166"/>
                <a:gd name="T7" fmla="*/ 56 h 356"/>
                <a:gd name="T8" fmla="*/ 163 w 166"/>
                <a:gd name="T9" fmla="*/ 23 h 356"/>
                <a:gd name="T10" fmla="*/ 163 w 166"/>
                <a:gd name="T11" fmla="*/ 0 h 356"/>
                <a:gd name="T12" fmla="*/ 148 w 166"/>
                <a:gd name="T13" fmla="*/ 0 h 356"/>
                <a:gd name="T14" fmla="*/ 125 w 166"/>
                <a:gd name="T15" fmla="*/ 6 h 356"/>
                <a:gd name="T16" fmla="*/ 101 w 166"/>
                <a:gd name="T17" fmla="*/ 22 h 356"/>
                <a:gd name="T18" fmla="*/ 82 w 166"/>
                <a:gd name="T19" fmla="*/ 54 h 356"/>
                <a:gd name="T20" fmla="*/ 77 w 166"/>
                <a:gd name="T21" fmla="*/ 173 h 356"/>
                <a:gd name="T22" fmla="*/ 77 w 166"/>
                <a:gd name="T23" fmla="*/ 165 h 356"/>
                <a:gd name="T24" fmla="*/ 71 w 166"/>
                <a:gd name="T25" fmla="*/ 146 h 356"/>
                <a:gd name="T26" fmla="*/ 60 w 166"/>
                <a:gd name="T27" fmla="*/ 123 h 356"/>
                <a:gd name="T28" fmla="*/ 38 w 166"/>
                <a:gd name="T29" fmla="*/ 104 h 356"/>
                <a:gd name="T30" fmla="*/ 0 w 166"/>
                <a:gd name="T31" fmla="*/ 96 h 356"/>
                <a:gd name="T32" fmla="*/ 0 w 166"/>
                <a:gd name="T33" fmla="*/ 103 h 356"/>
                <a:gd name="T34" fmla="*/ 0 w 166"/>
                <a:gd name="T35" fmla="*/ 120 h 356"/>
                <a:gd name="T36" fmla="*/ 8 w 166"/>
                <a:gd name="T37" fmla="*/ 143 h 356"/>
                <a:gd name="T38" fmla="*/ 24 w 166"/>
                <a:gd name="T39" fmla="*/ 163 h 356"/>
                <a:gd name="T40" fmla="*/ 55 w 166"/>
                <a:gd name="T41" fmla="*/ 177 h 356"/>
                <a:gd name="T42" fmla="*/ 77 w 166"/>
                <a:gd name="T43" fmla="*/ 356 h 356"/>
                <a:gd name="T44" fmla="*/ 82 w 166"/>
                <a:gd name="T45" fmla="*/ 274 h 356"/>
                <a:gd name="T46" fmla="*/ 91 w 166"/>
                <a:gd name="T47" fmla="*/ 273 h 356"/>
                <a:gd name="T48" fmla="*/ 112 w 166"/>
                <a:gd name="T49" fmla="*/ 267 h 356"/>
                <a:gd name="T50" fmla="*/ 135 w 166"/>
                <a:gd name="T51" fmla="*/ 252 h 356"/>
                <a:gd name="T52" fmla="*/ 151 w 166"/>
                <a:gd name="T53" fmla="*/ 224 h 356"/>
                <a:gd name="T54" fmla="*/ 152 w 166"/>
                <a:gd name="T55" fmla="*/ 203 h 356"/>
                <a:gd name="T56" fmla="*/ 137 w 166"/>
                <a:gd name="T57" fmla="*/ 204 h 356"/>
                <a:gd name="T58" fmla="*/ 117 w 166"/>
                <a:gd name="T59" fmla="*/ 211 h 356"/>
                <a:gd name="T60" fmla="*/ 97 w 166"/>
                <a:gd name="T61" fmla="*/ 231 h 356"/>
                <a:gd name="T62" fmla="*/ 82 w 166"/>
                <a:gd name="T63" fmla="*/ 267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39" name="Freeform 15"/>
            <p:cNvSpPr>
              <a:spLocks/>
            </p:cNvSpPr>
            <p:nvPr/>
          </p:nvSpPr>
          <p:spPr bwMode="gray">
            <a:xfrm>
              <a:off x="2514" y="379"/>
              <a:ext cx="92" cy="210"/>
            </a:xfrm>
            <a:custGeom>
              <a:avLst/>
              <a:gdLst>
                <a:gd name="T0" fmla="*/ 43 w 92"/>
                <a:gd name="T1" fmla="*/ 162 h 210"/>
                <a:gd name="T2" fmla="*/ 36 w 92"/>
                <a:gd name="T3" fmla="*/ 160 h 210"/>
                <a:gd name="T4" fmla="*/ 23 w 92"/>
                <a:gd name="T5" fmla="*/ 155 h 210"/>
                <a:gd name="T6" fmla="*/ 12 w 92"/>
                <a:gd name="T7" fmla="*/ 141 h 210"/>
                <a:gd name="T8" fmla="*/ 12 w 92"/>
                <a:gd name="T9" fmla="*/ 129 h 210"/>
                <a:gd name="T10" fmla="*/ 23 w 92"/>
                <a:gd name="T11" fmla="*/ 132 h 210"/>
                <a:gd name="T12" fmla="*/ 38 w 92"/>
                <a:gd name="T13" fmla="*/ 145 h 210"/>
                <a:gd name="T14" fmla="*/ 43 w 92"/>
                <a:gd name="T15" fmla="*/ 108 h 210"/>
                <a:gd name="T16" fmla="*/ 35 w 92"/>
                <a:gd name="T17" fmla="*/ 106 h 210"/>
                <a:gd name="T18" fmla="*/ 20 w 92"/>
                <a:gd name="T19" fmla="*/ 101 h 210"/>
                <a:gd name="T20" fmla="*/ 7 w 92"/>
                <a:gd name="T21" fmla="*/ 83 h 210"/>
                <a:gd name="T22" fmla="*/ 7 w 92"/>
                <a:gd name="T23" fmla="*/ 70 h 210"/>
                <a:gd name="T24" fmla="*/ 17 w 92"/>
                <a:gd name="T25" fmla="*/ 71 h 210"/>
                <a:gd name="T26" fmla="*/ 31 w 92"/>
                <a:gd name="T27" fmla="*/ 81 h 210"/>
                <a:gd name="T28" fmla="*/ 43 w 92"/>
                <a:gd name="T29" fmla="*/ 105 h 210"/>
                <a:gd name="T30" fmla="*/ 40 w 92"/>
                <a:gd name="T31" fmla="*/ 43 h 210"/>
                <a:gd name="T32" fmla="*/ 26 w 92"/>
                <a:gd name="T33" fmla="*/ 39 h 210"/>
                <a:gd name="T34" fmla="*/ 8 w 92"/>
                <a:gd name="T35" fmla="*/ 27 h 210"/>
                <a:gd name="T36" fmla="*/ 0 w 92"/>
                <a:gd name="T37" fmla="*/ 0 h 210"/>
                <a:gd name="T38" fmla="*/ 7 w 92"/>
                <a:gd name="T39" fmla="*/ 0 h 210"/>
                <a:gd name="T40" fmla="*/ 23 w 92"/>
                <a:gd name="T41" fmla="*/ 5 h 210"/>
                <a:gd name="T42" fmla="*/ 39 w 92"/>
                <a:gd name="T43" fmla="*/ 23 h 210"/>
                <a:gd name="T44" fmla="*/ 46 w 92"/>
                <a:gd name="T45" fmla="*/ 38 h 210"/>
                <a:gd name="T46" fmla="*/ 51 w 92"/>
                <a:gd name="T47" fmla="*/ 24 h 210"/>
                <a:gd name="T48" fmla="*/ 66 w 92"/>
                <a:gd name="T49" fmla="*/ 8 h 210"/>
                <a:gd name="T50" fmla="*/ 92 w 92"/>
                <a:gd name="T51" fmla="*/ 0 h 210"/>
                <a:gd name="T52" fmla="*/ 90 w 92"/>
                <a:gd name="T53" fmla="*/ 8 h 210"/>
                <a:gd name="T54" fmla="*/ 82 w 92"/>
                <a:gd name="T55" fmla="*/ 25 h 210"/>
                <a:gd name="T56" fmla="*/ 63 w 92"/>
                <a:gd name="T57" fmla="*/ 40 h 210"/>
                <a:gd name="T58" fmla="*/ 49 w 92"/>
                <a:gd name="T59" fmla="*/ 124 h 210"/>
                <a:gd name="T60" fmla="*/ 50 w 92"/>
                <a:gd name="T61" fmla="*/ 116 h 210"/>
                <a:gd name="T62" fmla="*/ 59 w 92"/>
                <a:gd name="T63" fmla="*/ 100 h 210"/>
                <a:gd name="T64" fmla="*/ 81 w 92"/>
                <a:gd name="T65" fmla="*/ 92 h 210"/>
                <a:gd name="T66" fmla="*/ 80 w 92"/>
                <a:gd name="T67" fmla="*/ 98 h 210"/>
                <a:gd name="T68" fmla="*/ 73 w 92"/>
                <a:gd name="T69" fmla="*/ 114 h 210"/>
                <a:gd name="T70" fmla="*/ 59 w 92"/>
                <a:gd name="T71" fmla="*/ 127 h 210"/>
                <a:gd name="T72" fmla="*/ 49 w 92"/>
                <a:gd name="T73"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0" name="Freeform 16"/>
            <p:cNvSpPr>
              <a:spLocks/>
            </p:cNvSpPr>
            <p:nvPr/>
          </p:nvSpPr>
          <p:spPr bwMode="gray">
            <a:xfrm>
              <a:off x="1566" y="297"/>
              <a:ext cx="128" cy="292"/>
            </a:xfrm>
            <a:custGeom>
              <a:avLst/>
              <a:gdLst>
                <a:gd name="T0" fmla="*/ 61 w 128"/>
                <a:gd name="T1" fmla="*/ 225 h 292"/>
                <a:gd name="T2" fmla="*/ 54 w 128"/>
                <a:gd name="T3" fmla="*/ 225 h 292"/>
                <a:gd name="T4" fmla="*/ 38 w 128"/>
                <a:gd name="T5" fmla="*/ 219 h 292"/>
                <a:gd name="T6" fmla="*/ 23 w 128"/>
                <a:gd name="T7" fmla="*/ 206 h 292"/>
                <a:gd name="T8" fmla="*/ 15 w 128"/>
                <a:gd name="T9" fmla="*/ 180 h 292"/>
                <a:gd name="T10" fmla="*/ 23 w 128"/>
                <a:gd name="T11" fmla="*/ 180 h 292"/>
                <a:gd name="T12" fmla="*/ 38 w 128"/>
                <a:gd name="T13" fmla="*/ 186 h 292"/>
                <a:gd name="T14" fmla="*/ 54 w 128"/>
                <a:gd name="T15" fmla="*/ 205 h 292"/>
                <a:gd name="T16" fmla="*/ 61 w 128"/>
                <a:gd name="T17" fmla="*/ 151 h 292"/>
                <a:gd name="T18" fmla="*/ 52 w 128"/>
                <a:gd name="T19" fmla="*/ 149 h 292"/>
                <a:gd name="T20" fmla="*/ 34 w 128"/>
                <a:gd name="T21" fmla="*/ 144 h 292"/>
                <a:gd name="T22" fmla="*/ 16 w 128"/>
                <a:gd name="T23" fmla="*/ 128 h 292"/>
                <a:gd name="T24" fmla="*/ 8 w 128"/>
                <a:gd name="T25" fmla="*/ 98 h 292"/>
                <a:gd name="T26" fmla="*/ 15 w 128"/>
                <a:gd name="T27" fmla="*/ 97 h 292"/>
                <a:gd name="T28" fmla="*/ 29 w 128"/>
                <a:gd name="T29" fmla="*/ 101 h 292"/>
                <a:gd name="T30" fmla="*/ 47 w 128"/>
                <a:gd name="T31" fmla="*/ 116 h 292"/>
                <a:gd name="T32" fmla="*/ 61 w 128"/>
                <a:gd name="T33" fmla="*/ 147 h 292"/>
                <a:gd name="T34" fmla="*/ 58 w 128"/>
                <a:gd name="T35" fmla="*/ 60 h 292"/>
                <a:gd name="T36" fmla="*/ 44 w 128"/>
                <a:gd name="T37" fmla="*/ 58 h 292"/>
                <a:gd name="T38" fmla="*/ 25 w 128"/>
                <a:gd name="T39" fmla="*/ 50 h 292"/>
                <a:gd name="T40" fmla="*/ 8 w 128"/>
                <a:gd name="T41" fmla="*/ 32 h 292"/>
                <a:gd name="T42" fmla="*/ 0 w 128"/>
                <a:gd name="T43" fmla="*/ 0 h 292"/>
                <a:gd name="T44" fmla="*/ 8 w 128"/>
                <a:gd name="T45" fmla="*/ 0 h 292"/>
                <a:gd name="T46" fmla="*/ 27 w 128"/>
                <a:gd name="T47" fmla="*/ 5 h 292"/>
                <a:gd name="T48" fmla="*/ 48 w 128"/>
                <a:gd name="T49" fmla="*/ 21 h 292"/>
                <a:gd name="T50" fmla="*/ 65 w 128"/>
                <a:gd name="T51" fmla="*/ 56 h 292"/>
                <a:gd name="T52" fmla="*/ 66 w 128"/>
                <a:gd name="T53" fmla="*/ 48 h 292"/>
                <a:gd name="T54" fmla="*/ 77 w 128"/>
                <a:gd name="T55" fmla="*/ 28 h 292"/>
                <a:gd name="T56" fmla="*/ 96 w 128"/>
                <a:gd name="T57" fmla="*/ 9 h 292"/>
                <a:gd name="T58" fmla="*/ 128 w 128"/>
                <a:gd name="T59" fmla="*/ 0 h 292"/>
                <a:gd name="T60" fmla="*/ 127 w 128"/>
                <a:gd name="T61" fmla="*/ 9 h 292"/>
                <a:gd name="T62" fmla="*/ 119 w 128"/>
                <a:gd name="T63" fmla="*/ 31 h 292"/>
                <a:gd name="T64" fmla="*/ 101 w 128"/>
                <a:gd name="T65" fmla="*/ 51 h 292"/>
                <a:gd name="T66" fmla="*/ 67 w 128"/>
                <a:gd name="T67" fmla="*/ 60 h 292"/>
                <a:gd name="T68" fmla="*/ 69 w 128"/>
                <a:gd name="T69" fmla="*/ 170 h 292"/>
                <a:gd name="T70" fmla="*/ 73 w 128"/>
                <a:gd name="T71" fmla="*/ 155 h 292"/>
                <a:gd name="T72" fmla="*/ 86 w 128"/>
                <a:gd name="T73" fmla="*/ 136 h 292"/>
                <a:gd name="T74" fmla="*/ 113 w 128"/>
                <a:gd name="T75" fmla="*/ 128 h 292"/>
                <a:gd name="T76" fmla="*/ 112 w 128"/>
                <a:gd name="T77" fmla="*/ 136 h 292"/>
                <a:gd name="T78" fmla="*/ 105 w 128"/>
                <a:gd name="T79" fmla="*/ 153 h 292"/>
                <a:gd name="T80" fmla="*/ 92 w 128"/>
                <a:gd name="T81" fmla="*/ 172 h 292"/>
                <a:gd name="T82" fmla="*/ 67 w 128"/>
                <a:gd name="T83" fmla="*/ 180 h 292"/>
                <a:gd name="T84" fmla="*/ 61 w 128"/>
                <a:gd name="T85"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1" name="Freeform 17"/>
            <p:cNvSpPr>
              <a:spLocks/>
            </p:cNvSpPr>
            <p:nvPr/>
          </p:nvSpPr>
          <p:spPr bwMode="gray">
            <a:xfrm>
              <a:off x="2596" y="332"/>
              <a:ext cx="68" cy="257"/>
            </a:xfrm>
            <a:custGeom>
              <a:avLst/>
              <a:gdLst>
                <a:gd name="T0" fmla="*/ 31 w 68"/>
                <a:gd name="T1" fmla="*/ 164 h 257"/>
                <a:gd name="T2" fmla="*/ 23 w 68"/>
                <a:gd name="T3" fmla="*/ 163 h 257"/>
                <a:gd name="T4" fmla="*/ 8 w 68"/>
                <a:gd name="T5" fmla="*/ 155 h 257"/>
                <a:gd name="T6" fmla="*/ 0 w 68"/>
                <a:gd name="T7" fmla="*/ 132 h 257"/>
                <a:gd name="T8" fmla="*/ 7 w 68"/>
                <a:gd name="T9" fmla="*/ 132 h 257"/>
                <a:gd name="T10" fmla="*/ 22 w 68"/>
                <a:gd name="T11" fmla="*/ 139 h 257"/>
                <a:gd name="T12" fmla="*/ 31 w 68"/>
                <a:gd name="T13" fmla="*/ 160 h 257"/>
                <a:gd name="T14" fmla="*/ 29 w 68"/>
                <a:gd name="T15" fmla="*/ 101 h 257"/>
                <a:gd name="T16" fmla="*/ 16 w 68"/>
                <a:gd name="T17" fmla="*/ 97 h 257"/>
                <a:gd name="T18" fmla="*/ 3 w 68"/>
                <a:gd name="T19" fmla="*/ 83 h 257"/>
                <a:gd name="T20" fmla="*/ 3 w 68"/>
                <a:gd name="T21" fmla="*/ 70 h 257"/>
                <a:gd name="T22" fmla="*/ 15 w 68"/>
                <a:gd name="T23" fmla="*/ 74 h 257"/>
                <a:gd name="T24" fmla="*/ 27 w 68"/>
                <a:gd name="T25" fmla="*/ 86 h 257"/>
                <a:gd name="T26" fmla="*/ 31 w 68"/>
                <a:gd name="T27" fmla="*/ 31 h 257"/>
                <a:gd name="T28" fmla="*/ 33 w 68"/>
                <a:gd name="T29" fmla="*/ 23 h 257"/>
                <a:gd name="T30" fmla="*/ 41 w 68"/>
                <a:gd name="T31" fmla="*/ 8 h 257"/>
                <a:gd name="T32" fmla="*/ 62 w 68"/>
                <a:gd name="T33" fmla="*/ 0 h 257"/>
                <a:gd name="T34" fmla="*/ 61 w 68"/>
                <a:gd name="T35" fmla="*/ 8 h 257"/>
                <a:gd name="T36" fmla="*/ 53 w 68"/>
                <a:gd name="T37" fmla="*/ 23 h 257"/>
                <a:gd name="T38" fmla="*/ 35 w 68"/>
                <a:gd name="T39" fmla="*/ 31 h 257"/>
                <a:gd name="T40" fmla="*/ 35 w 68"/>
                <a:gd name="T41" fmla="*/ 75 h 257"/>
                <a:gd name="T42" fmla="*/ 39 w 68"/>
                <a:gd name="T43" fmla="*/ 62 h 257"/>
                <a:gd name="T44" fmla="*/ 54 w 68"/>
                <a:gd name="T45" fmla="*/ 48 h 257"/>
                <a:gd name="T46" fmla="*/ 68 w 68"/>
                <a:gd name="T47" fmla="*/ 48 h 257"/>
                <a:gd name="T48" fmla="*/ 66 w 68"/>
                <a:gd name="T49" fmla="*/ 59 h 257"/>
                <a:gd name="T50" fmla="*/ 58 w 68"/>
                <a:gd name="T51" fmla="*/ 72 h 257"/>
                <a:gd name="T52" fmla="*/ 35 w 68"/>
                <a:gd name="T53" fmla="*/ 82 h 257"/>
                <a:gd name="T54" fmla="*/ 35 w 68"/>
                <a:gd name="T55" fmla="*/ 143 h 257"/>
                <a:gd name="T56" fmla="*/ 38 w 68"/>
                <a:gd name="T57" fmla="*/ 132 h 257"/>
                <a:gd name="T58" fmla="*/ 49 w 68"/>
                <a:gd name="T59" fmla="*/ 122 h 257"/>
                <a:gd name="T60" fmla="*/ 60 w 68"/>
                <a:gd name="T61" fmla="*/ 122 h 257"/>
                <a:gd name="T62" fmla="*/ 58 w 68"/>
                <a:gd name="T63" fmla="*/ 133 h 257"/>
                <a:gd name="T64" fmla="*/ 47 w 68"/>
                <a:gd name="T65" fmla="*/ 144 h 257"/>
                <a:gd name="T66" fmla="*/ 35 w 68"/>
                <a:gd name="T67"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2" name="Freeform 18"/>
            <p:cNvSpPr>
              <a:spLocks/>
            </p:cNvSpPr>
            <p:nvPr/>
          </p:nvSpPr>
          <p:spPr bwMode="gray">
            <a:xfrm>
              <a:off x="1672" y="164"/>
              <a:ext cx="111" cy="425"/>
            </a:xfrm>
            <a:custGeom>
              <a:avLst/>
              <a:gdLst>
                <a:gd name="T0" fmla="*/ 52 w 111"/>
                <a:gd name="T1" fmla="*/ 272 h 425"/>
                <a:gd name="T2" fmla="*/ 44 w 111"/>
                <a:gd name="T3" fmla="*/ 270 h 425"/>
                <a:gd name="T4" fmla="*/ 26 w 111"/>
                <a:gd name="T5" fmla="*/ 265 h 425"/>
                <a:gd name="T6" fmla="*/ 8 w 111"/>
                <a:gd name="T7" fmla="*/ 249 h 425"/>
                <a:gd name="T8" fmla="*/ 0 w 111"/>
                <a:gd name="T9" fmla="*/ 219 h 425"/>
                <a:gd name="T10" fmla="*/ 8 w 111"/>
                <a:gd name="T11" fmla="*/ 219 h 425"/>
                <a:gd name="T12" fmla="*/ 25 w 111"/>
                <a:gd name="T13" fmla="*/ 223 h 425"/>
                <a:gd name="T14" fmla="*/ 41 w 111"/>
                <a:gd name="T15" fmla="*/ 235 h 425"/>
                <a:gd name="T16" fmla="*/ 52 w 111"/>
                <a:gd name="T17" fmla="*/ 265 h 425"/>
                <a:gd name="T18" fmla="*/ 50 w 111"/>
                <a:gd name="T19" fmla="*/ 168 h 425"/>
                <a:gd name="T20" fmla="*/ 35 w 111"/>
                <a:gd name="T21" fmla="*/ 165 h 425"/>
                <a:gd name="T22" fmla="*/ 17 w 111"/>
                <a:gd name="T23" fmla="*/ 156 h 425"/>
                <a:gd name="T24" fmla="*/ 3 w 111"/>
                <a:gd name="T25" fmla="*/ 134 h 425"/>
                <a:gd name="T26" fmla="*/ 3 w 111"/>
                <a:gd name="T27" fmla="*/ 116 h 425"/>
                <a:gd name="T28" fmla="*/ 19 w 111"/>
                <a:gd name="T29" fmla="*/ 120 h 425"/>
                <a:gd name="T30" fmla="*/ 39 w 111"/>
                <a:gd name="T31" fmla="*/ 133 h 425"/>
                <a:gd name="T32" fmla="*/ 52 w 111"/>
                <a:gd name="T33" fmla="*/ 161 h 425"/>
                <a:gd name="T34" fmla="*/ 53 w 111"/>
                <a:gd name="T35" fmla="*/ 50 h 425"/>
                <a:gd name="T36" fmla="*/ 54 w 111"/>
                <a:gd name="T37" fmla="*/ 36 h 425"/>
                <a:gd name="T38" fmla="*/ 65 w 111"/>
                <a:gd name="T39" fmla="*/ 17 h 425"/>
                <a:gd name="T40" fmla="*/ 87 w 111"/>
                <a:gd name="T41" fmla="*/ 3 h 425"/>
                <a:gd name="T42" fmla="*/ 103 w 111"/>
                <a:gd name="T43" fmla="*/ 3 h 425"/>
                <a:gd name="T44" fmla="*/ 99 w 111"/>
                <a:gd name="T45" fmla="*/ 21 h 425"/>
                <a:gd name="T46" fmla="*/ 84 w 111"/>
                <a:gd name="T47" fmla="*/ 42 h 425"/>
                <a:gd name="T48" fmla="*/ 58 w 111"/>
                <a:gd name="T49" fmla="*/ 52 h 425"/>
                <a:gd name="T50" fmla="*/ 58 w 111"/>
                <a:gd name="T51" fmla="*/ 127 h 425"/>
                <a:gd name="T52" fmla="*/ 61 w 111"/>
                <a:gd name="T53" fmla="*/ 112 h 425"/>
                <a:gd name="T54" fmla="*/ 72 w 111"/>
                <a:gd name="T55" fmla="*/ 94 h 425"/>
                <a:gd name="T56" fmla="*/ 93 w 111"/>
                <a:gd name="T57" fmla="*/ 80 h 425"/>
                <a:gd name="T58" fmla="*/ 111 w 111"/>
                <a:gd name="T59" fmla="*/ 80 h 425"/>
                <a:gd name="T60" fmla="*/ 111 w 111"/>
                <a:gd name="T61" fmla="*/ 91 h 425"/>
                <a:gd name="T62" fmla="*/ 107 w 111"/>
                <a:gd name="T63" fmla="*/ 108 h 425"/>
                <a:gd name="T64" fmla="*/ 91 w 111"/>
                <a:gd name="T65" fmla="*/ 126 h 425"/>
                <a:gd name="T66" fmla="*/ 58 w 111"/>
                <a:gd name="T67" fmla="*/ 135 h 425"/>
                <a:gd name="T68" fmla="*/ 58 w 111"/>
                <a:gd name="T69" fmla="*/ 236 h 425"/>
                <a:gd name="T70" fmla="*/ 61 w 111"/>
                <a:gd name="T71" fmla="*/ 223 h 425"/>
                <a:gd name="T72" fmla="*/ 73 w 111"/>
                <a:gd name="T73" fmla="*/ 208 h 425"/>
                <a:gd name="T74" fmla="*/ 97 w 111"/>
                <a:gd name="T75" fmla="*/ 200 h 425"/>
                <a:gd name="T76" fmla="*/ 99 w 111"/>
                <a:gd name="T77" fmla="*/ 207 h 425"/>
                <a:gd name="T78" fmla="*/ 97 w 111"/>
                <a:gd name="T79" fmla="*/ 220 h 425"/>
                <a:gd name="T80" fmla="*/ 87 w 111"/>
                <a:gd name="T81" fmla="*/ 235 h 425"/>
                <a:gd name="T82" fmla="*/ 58 w 111"/>
                <a:gd name="T83" fmla="*/ 245 h 425"/>
                <a:gd name="T84" fmla="*/ 52 w 111"/>
                <a:gd name="T85"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3" name="Freeform 19"/>
            <p:cNvSpPr>
              <a:spLocks/>
            </p:cNvSpPr>
            <p:nvPr/>
          </p:nvSpPr>
          <p:spPr bwMode="gray">
            <a:xfrm>
              <a:off x="2065" y="361"/>
              <a:ext cx="100" cy="228"/>
            </a:xfrm>
            <a:custGeom>
              <a:avLst/>
              <a:gdLst>
                <a:gd name="T0" fmla="*/ 52 w 100"/>
                <a:gd name="T1" fmla="*/ 176 h 228"/>
                <a:gd name="T2" fmla="*/ 59 w 100"/>
                <a:gd name="T3" fmla="*/ 176 h 228"/>
                <a:gd name="T4" fmla="*/ 74 w 100"/>
                <a:gd name="T5" fmla="*/ 169 h 228"/>
                <a:gd name="T6" fmla="*/ 86 w 100"/>
                <a:gd name="T7" fmla="*/ 154 h 228"/>
                <a:gd name="T8" fmla="*/ 86 w 100"/>
                <a:gd name="T9" fmla="*/ 141 h 228"/>
                <a:gd name="T10" fmla="*/ 74 w 100"/>
                <a:gd name="T11" fmla="*/ 143 h 228"/>
                <a:gd name="T12" fmla="*/ 58 w 100"/>
                <a:gd name="T13" fmla="*/ 158 h 228"/>
                <a:gd name="T14" fmla="*/ 52 w 100"/>
                <a:gd name="T15" fmla="*/ 118 h 228"/>
                <a:gd name="T16" fmla="*/ 61 w 100"/>
                <a:gd name="T17" fmla="*/ 116 h 228"/>
                <a:gd name="T18" fmla="*/ 78 w 100"/>
                <a:gd name="T19" fmla="*/ 110 h 228"/>
                <a:gd name="T20" fmla="*/ 92 w 100"/>
                <a:gd name="T21" fmla="*/ 92 h 228"/>
                <a:gd name="T22" fmla="*/ 92 w 100"/>
                <a:gd name="T23" fmla="*/ 77 h 228"/>
                <a:gd name="T24" fmla="*/ 81 w 100"/>
                <a:gd name="T25" fmla="*/ 79 h 228"/>
                <a:gd name="T26" fmla="*/ 65 w 100"/>
                <a:gd name="T27" fmla="*/ 88 h 228"/>
                <a:gd name="T28" fmla="*/ 52 w 100"/>
                <a:gd name="T29" fmla="*/ 115 h 228"/>
                <a:gd name="T30" fmla="*/ 55 w 100"/>
                <a:gd name="T31" fmla="*/ 48 h 228"/>
                <a:gd name="T32" fmla="*/ 67 w 100"/>
                <a:gd name="T33" fmla="*/ 45 h 228"/>
                <a:gd name="T34" fmla="*/ 85 w 100"/>
                <a:gd name="T35" fmla="*/ 37 h 228"/>
                <a:gd name="T36" fmla="*/ 97 w 100"/>
                <a:gd name="T37" fmla="*/ 17 h 228"/>
                <a:gd name="T38" fmla="*/ 97 w 100"/>
                <a:gd name="T39" fmla="*/ 0 h 228"/>
                <a:gd name="T40" fmla="*/ 83 w 100"/>
                <a:gd name="T41" fmla="*/ 3 h 228"/>
                <a:gd name="T42" fmla="*/ 65 w 100"/>
                <a:gd name="T43" fmla="*/ 14 h 228"/>
                <a:gd name="T44" fmla="*/ 50 w 100"/>
                <a:gd name="T45" fmla="*/ 45 h 228"/>
                <a:gd name="T46" fmla="*/ 47 w 100"/>
                <a:gd name="T47" fmla="*/ 35 h 228"/>
                <a:gd name="T48" fmla="*/ 38 w 100"/>
                <a:gd name="T49" fmla="*/ 18 h 228"/>
                <a:gd name="T50" fmla="*/ 16 w 100"/>
                <a:gd name="T51" fmla="*/ 3 h 228"/>
                <a:gd name="T52" fmla="*/ 1 w 100"/>
                <a:gd name="T53" fmla="*/ 3 h 228"/>
                <a:gd name="T54" fmla="*/ 5 w 100"/>
                <a:gd name="T55" fmla="*/ 19 h 228"/>
                <a:gd name="T56" fmla="*/ 19 w 100"/>
                <a:gd name="T57" fmla="*/ 38 h 228"/>
                <a:gd name="T58" fmla="*/ 47 w 100"/>
                <a:gd name="T59" fmla="*/ 48 h 228"/>
                <a:gd name="T60" fmla="*/ 47 w 100"/>
                <a:gd name="T61" fmla="*/ 132 h 228"/>
                <a:gd name="T62" fmla="*/ 42 w 100"/>
                <a:gd name="T63" fmla="*/ 118 h 228"/>
                <a:gd name="T64" fmla="*/ 25 w 100"/>
                <a:gd name="T65" fmla="*/ 103 h 228"/>
                <a:gd name="T66" fmla="*/ 12 w 100"/>
                <a:gd name="T67" fmla="*/ 103 h 228"/>
                <a:gd name="T68" fmla="*/ 16 w 100"/>
                <a:gd name="T69" fmla="*/ 116 h 228"/>
                <a:gd name="T70" fmla="*/ 25 w 100"/>
                <a:gd name="T71" fmla="*/ 132 h 228"/>
                <a:gd name="T72" fmla="*/ 47 w 100"/>
                <a:gd name="T73" fmla="*/ 141 h 228"/>
                <a:gd name="T74" fmla="*/ 52 w 100"/>
                <a:gd name="T75"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4" name="Freeform 20"/>
            <p:cNvSpPr>
              <a:spLocks/>
            </p:cNvSpPr>
            <p:nvPr/>
          </p:nvSpPr>
          <p:spPr bwMode="gray">
            <a:xfrm>
              <a:off x="2921" y="361"/>
              <a:ext cx="100" cy="228"/>
            </a:xfrm>
            <a:custGeom>
              <a:avLst/>
              <a:gdLst>
                <a:gd name="T0" fmla="*/ 53 w 100"/>
                <a:gd name="T1" fmla="*/ 176 h 228"/>
                <a:gd name="T2" fmla="*/ 60 w 100"/>
                <a:gd name="T3" fmla="*/ 176 h 228"/>
                <a:gd name="T4" fmla="*/ 74 w 100"/>
                <a:gd name="T5" fmla="*/ 169 h 228"/>
                <a:gd name="T6" fmla="*/ 87 w 100"/>
                <a:gd name="T7" fmla="*/ 154 h 228"/>
                <a:gd name="T8" fmla="*/ 87 w 100"/>
                <a:gd name="T9" fmla="*/ 141 h 228"/>
                <a:gd name="T10" fmla="*/ 74 w 100"/>
                <a:gd name="T11" fmla="*/ 143 h 228"/>
                <a:gd name="T12" fmla="*/ 60 w 100"/>
                <a:gd name="T13" fmla="*/ 158 h 228"/>
                <a:gd name="T14" fmla="*/ 53 w 100"/>
                <a:gd name="T15" fmla="*/ 118 h 228"/>
                <a:gd name="T16" fmla="*/ 61 w 100"/>
                <a:gd name="T17" fmla="*/ 116 h 228"/>
                <a:gd name="T18" fmla="*/ 78 w 100"/>
                <a:gd name="T19" fmla="*/ 110 h 228"/>
                <a:gd name="T20" fmla="*/ 92 w 100"/>
                <a:gd name="T21" fmla="*/ 92 h 228"/>
                <a:gd name="T22" fmla="*/ 92 w 100"/>
                <a:gd name="T23" fmla="*/ 77 h 228"/>
                <a:gd name="T24" fmla="*/ 81 w 100"/>
                <a:gd name="T25" fmla="*/ 79 h 228"/>
                <a:gd name="T26" fmla="*/ 65 w 100"/>
                <a:gd name="T27" fmla="*/ 88 h 228"/>
                <a:gd name="T28" fmla="*/ 53 w 100"/>
                <a:gd name="T29" fmla="*/ 115 h 228"/>
                <a:gd name="T30" fmla="*/ 56 w 100"/>
                <a:gd name="T31" fmla="*/ 48 h 228"/>
                <a:gd name="T32" fmla="*/ 68 w 100"/>
                <a:gd name="T33" fmla="*/ 45 h 228"/>
                <a:gd name="T34" fmla="*/ 85 w 100"/>
                <a:gd name="T35" fmla="*/ 37 h 228"/>
                <a:gd name="T36" fmla="*/ 97 w 100"/>
                <a:gd name="T37" fmla="*/ 17 h 228"/>
                <a:gd name="T38" fmla="*/ 97 w 100"/>
                <a:gd name="T39" fmla="*/ 0 h 228"/>
                <a:gd name="T40" fmla="*/ 84 w 100"/>
                <a:gd name="T41" fmla="*/ 3 h 228"/>
                <a:gd name="T42" fmla="*/ 65 w 100"/>
                <a:gd name="T43" fmla="*/ 14 h 228"/>
                <a:gd name="T44" fmla="*/ 50 w 100"/>
                <a:gd name="T45" fmla="*/ 45 h 228"/>
                <a:gd name="T46" fmla="*/ 47 w 100"/>
                <a:gd name="T47" fmla="*/ 35 h 228"/>
                <a:gd name="T48" fmla="*/ 38 w 100"/>
                <a:gd name="T49" fmla="*/ 18 h 228"/>
                <a:gd name="T50" fmla="*/ 16 w 100"/>
                <a:gd name="T51" fmla="*/ 3 h 228"/>
                <a:gd name="T52" fmla="*/ 2 w 100"/>
                <a:gd name="T53" fmla="*/ 3 h 228"/>
                <a:gd name="T54" fmla="*/ 6 w 100"/>
                <a:gd name="T55" fmla="*/ 19 h 228"/>
                <a:gd name="T56" fmla="*/ 19 w 100"/>
                <a:gd name="T57" fmla="*/ 38 h 228"/>
                <a:gd name="T58" fmla="*/ 47 w 100"/>
                <a:gd name="T59" fmla="*/ 48 h 228"/>
                <a:gd name="T60" fmla="*/ 47 w 100"/>
                <a:gd name="T61" fmla="*/ 132 h 228"/>
                <a:gd name="T62" fmla="*/ 42 w 100"/>
                <a:gd name="T63" fmla="*/ 118 h 228"/>
                <a:gd name="T64" fmla="*/ 26 w 100"/>
                <a:gd name="T65" fmla="*/ 103 h 228"/>
                <a:gd name="T66" fmla="*/ 12 w 100"/>
                <a:gd name="T67" fmla="*/ 103 h 228"/>
                <a:gd name="T68" fmla="*/ 16 w 100"/>
                <a:gd name="T69" fmla="*/ 116 h 228"/>
                <a:gd name="T70" fmla="*/ 26 w 100"/>
                <a:gd name="T71" fmla="*/ 132 h 228"/>
                <a:gd name="T72" fmla="*/ 47 w 100"/>
                <a:gd name="T73" fmla="*/ 141 h 228"/>
                <a:gd name="T74" fmla="*/ 53 w 100"/>
                <a:gd name="T75"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5" name="Freeform 21"/>
            <p:cNvSpPr>
              <a:spLocks/>
            </p:cNvSpPr>
            <p:nvPr/>
          </p:nvSpPr>
          <p:spPr bwMode="gray">
            <a:xfrm>
              <a:off x="2273" y="187"/>
              <a:ext cx="175" cy="402"/>
            </a:xfrm>
            <a:custGeom>
              <a:avLst/>
              <a:gdLst>
                <a:gd name="T0" fmla="*/ 93 w 175"/>
                <a:gd name="T1" fmla="*/ 309 h 402"/>
                <a:gd name="T2" fmla="*/ 101 w 175"/>
                <a:gd name="T3" fmla="*/ 309 h 402"/>
                <a:gd name="T4" fmla="*/ 118 w 175"/>
                <a:gd name="T5" fmla="*/ 304 h 402"/>
                <a:gd name="T6" fmla="*/ 138 w 175"/>
                <a:gd name="T7" fmla="*/ 292 h 402"/>
                <a:gd name="T8" fmla="*/ 152 w 175"/>
                <a:gd name="T9" fmla="*/ 266 h 402"/>
                <a:gd name="T10" fmla="*/ 152 w 175"/>
                <a:gd name="T11" fmla="*/ 247 h 402"/>
                <a:gd name="T12" fmla="*/ 138 w 175"/>
                <a:gd name="T13" fmla="*/ 250 h 402"/>
                <a:gd name="T14" fmla="*/ 120 w 175"/>
                <a:gd name="T15" fmla="*/ 259 h 402"/>
                <a:gd name="T16" fmla="*/ 99 w 175"/>
                <a:gd name="T17" fmla="*/ 285 h 402"/>
                <a:gd name="T18" fmla="*/ 93 w 175"/>
                <a:gd name="T19" fmla="*/ 207 h 402"/>
                <a:gd name="T20" fmla="*/ 102 w 175"/>
                <a:gd name="T21" fmla="*/ 205 h 402"/>
                <a:gd name="T22" fmla="*/ 122 w 175"/>
                <a:gd name="T23" fmla="*/ 200 h 402"/>
                <a:gd name="T24" fmla="*/ 147 w 175"/>
                <a:gd name="T25" fmla="*/ 185 h 402"/>
                <a:gd name="T26" fmla="*/ 163 w 175"/>
                <a:gd name="T27" fmla="*/ 155 h 402"/>
                <a:gd name="T28" fmla="*/ 163 w 175"/>
                <a:gd name="T29" fmla="*/ 134 h 402"/>
                <a:gd name="T30" fmla="*/ 149 w 175"/>
                <a:gd name="T31" fmla="*/ 135 h 402"/>
                <a:gd name="T32" fmla="*/ 129 w 175"/>
                <a:gd name="T33" fmla="*/ 142 h 402"/>
                <a:gd name="T34" fmla="*/ 107 w 175"/>
                <a:gd name="T35" fmla="*/ 162 h 402"/>
                <a:gd name="T36" fmla="*/ 93 w 175"/>
                <a:gd name="T37" fmla="*/ 201 h 402"/>
                <a:gd name="T38" fmla="*/ 95 w 175"/>
                <a:gd name="T39" fmla="*/ 83 h 402"/>
                <a:gd name="T40" fmla="*/ 110 w 175"/>
                <a:gd name="T41" fmla="*/ 81 h 402"/>
                <a:gd name="T42" fmla="*/ 134 w 175"/>
                <a:gd name="T43" fmla="*/ 73 h 402"/>
                <a:gd name="T44" fmla="*/ 157 w 175"/>
                <a:gd name="T45" fmla="*/ 54 h 402"/>
                <a:gd name="T46" fmla="*/ 174 w 175"/>
                <a:gd name="T47" fmla="*/ 23 h 402"/>
                <a:gd name="T48" fmla="*/ 174 w 175"/>
                <a:gd name="T49" fmla="*/ 0 h 402"/>
                <a:gd name="T50" fmla="*/ 157 w 175"/>
                <a:gd name="T51" fmla="*/ 2 h 402"/>
                <a:gd name="T52" fmla="*/ 133 w 175"/>
                <a:gd name="T53" fmla="*/ 10 h 402"/>
                <a:gd name="T54" fmla="*/ 107 w 175"/>
                <a:gd name="T55" fmla="*/ 33 h 402"/>
                <a:gd name="T56" fmla="*/ 87 w 175"/>
                <a:gd name="T57" fmla="*/ 77 h 402"/>
                <a:gd name="T58" fmla="*/ 85 w 175"/>
                <a:gd name="T59" fmla="*/ 68 h 402"/>
                <a:gd name="T60" fmla="*/ 75 w 175"/>
                <a:gd name="T61" fmla="*/ 46 h 402"/>
                <a:gd name="T62" fmla="*/ 55 w 175"/>
                <a:gd name="T63" fmla="*/ 21 h 402"/>
                <a:gd name="T64" fmla="*/ 22 w 175"/>
                <a:gd name="T65" fmla="*/ 3 h 402"/>
                <a:gd name="T66" fmla="*/ 1 w 175"/>
                <a:gd name="T67" fmla="*/ 3 h 402"/>
                <a:gd name="T68" fmla="*/ 4 w 175"/>
                <a:gd name="T69" fmla="*/ 18 h 402"/>
                <a:gd name="T70" fmla="*/ 12 w 175"/>
                <a:gd name="T71" fmla="*/ 42 h 402"/>
                <a:gd name="T72" fmla="*/ 31 w 175"/>
                <a:gd name="T73" fmla="*/ 65 h 402"/>
                <a:gd name="T74" fmla="*/ 62 w 175"/>
                <a:gd name="T75" fmla="*/ 81 h 402"/>
                <a:gd name="T76" fmla="*/ 82 w 175"/>
                <a:gd name="T77" fmla="*/ 238 h 402"/>
                <a:gd name="T78" fmla="*/ 80 w 175"/>
                <a:gd name="T79" fmla="*/ 228 h 402"/>
                <a:gd name="T80" fmla="*/ 72 w 175"/>
                <a:gd name="T81" fmla="*/ 207 h 402"/>
                <a:gd name="T82" fmla="*/ 55 w 175"/>
                <a:gd name="T83" fmla="*/ 185 h 402"/>
                <a:gd name="T84" fmla="*/ 21 w 175"/>
                <a:gd name="T85" fmla="*/ 176 h 402"/>
                <a:gd name="T86" fmla="*/ 22 w 175"/>
                <a:gd name="T87" fmla="*/ 185 h 402"/>
                <a:gd name="T88" fmla="*/ 28 w 175"/>
                <a:gd name="T89" fmla="*/ 205 h 402"/>
                <a:gd name="T90" fmla="*/ 41 w 175"/>
                <a:gd name="T91" fmla="*/ 230 h 402"/>
                <a:gd name="T92" fmla="*/ 66 w 175"/>
                <a:gd name="T93" fmla="*/ 246 h 402"/>
                <a:gd name="T94" fmla="*/ 82 w 175"/>
                <a:gd name="T95" fmla="*/ 4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6" name="Freeform 22"/>
            <p:cNvSpPr>
              <a:spLocks/>
            </p:cNvSpPr>
            <p:nvPr/>
          </p:nvSpPr>
          <p:spPr bwMode="gray">
            <a:xfrm>
              <a:off x="2161" y="216"/>
              <a:ext cx="97" cy="373"/>
            </a:xfrm>
            <a:custGeom>
              <a:avLst/>
              <a:gdLst>
                <a:gd name="T0" fmla="*/ 52 w 97"/>
                <a:gd name="T1" fmla="*/ 237 h 373"/>
                <a:gd name="T2" fmla="*/ 59 w 97"/>
                <a:gd name="T3" fmla="*/ 237 h 373"/>
                <a:gd name="T4" fmla="*/ 74 w 97"/>
                <a:gd name="T5" fmla="*/ 232 h 373"/>
                <a:gd name="T6" fmla="*/ 90 w 97"/>
                <a:gd name="T7" fmla="*/ 218 h 373"/>
                <a:gd name="T8" fmla="*/ 97 w 97"/>
                <a:gd name="T9" fmla="*/ 193 h 373"/>
                <a:gd name="T10" fmla="*/ 89 w 97"/>
                <a:gd name="T11" fmla="*/ 193 h 373"/>
                <a:gd name="T12" fmla="*/ 71 w 97"/>
                <a:gd name="T13" fmla="*/ 197 h 373"/>
                <a:gd name="T14" fmla="*/ 56 w 97"/>
                <a:gd name="T15" fmla="*/ 215 h 373"/>
                <a:gd name="T16" fmla="*/ 52 w 97"/>
                <a:gd name="T17" fmla="*/ 147 h 373"/>
                <a:gd name="T18" fmla="*/ 59 w 97"/>
                <a:gd name="T19" fmla="*/ 147 h 373"/>
                <a:gd name="T20" fmla="*/ 74 w 97"/>
                <a:gd name="T21" fmla="*/ 141 h 373"/>
                <a:gd name="T22" fmla="*/ 90 w 97"/>
                <a:gd name="T23" fmla="*/ 128 h 373"/>
                <a:gd name="T24" fmla="*/ 97 w 97"/>
                <a:gd name="T25" fmla="*/ 102 h 373"/>
                <a:gd name="T26" fmla="*/ 89 w 97"/>
                <a:gd name="T27" fmla="*/ 102 h 373"/>
                <a:gd name="T28" fmla="*/ 71 w 97"/>
                <a:gd name="T29" fmla="*/ 109 h 373"/>
                <a:gd name="T30" fmla="*/ 56 w 97"/>
                <a:gd name="T31" fmla="*/ 126 h 373"/>
                <a:gd name="T32" fmla="*/ 52 w 97"/>
                <a:gd name="T33" fmla="*/ 46 h 373"/>
                <a:gd name="T34" fmla="*/ 51 w 97"/>
                <a:gd name="T35" fmla="*/ 37 h 373"/>
                <a:gd name="T36" fmla="*/ 45 w 97"/>
                <a:gd name="T37" fmla="*/ 23 h 373"/>
                <a:gd name="T38" fmla="*/ 32 w 97"/>
                <a:gd name="T39" fmla="*/ 6 h 373"/>
                <a:gd name="T40" fmla="*/ 6 w 97"/>
                <a:gd name="T41" fmla="*/ 0 h 373"/>
                <a:gd name="T42" fmla="*/ 8 w 97"/>
                <a:gd name="T43" fmla="*/ 9 h 373"/>
                <a:gd name="T44" fmla="*/ 16 w 97"/>
                <a:gd name="T45" fmla="*/ 27 h 373"/>
                <a:gd name="T46" fmla="*/ 33 w 97"/>
                <a:gd name="T47" fmla="*/ 43 h 373"/>
                <a:gd name="T48" fmla="*/ 45 w 97"/>
                <a:gd name="T49" fmla="*/ 113 h 373"/>
                <a:gd name="T50" fmla="*/ 45 w 97"/>
                <a:gd name="T51" fmla="*/ 106 h 373"/>
                <a:gd name="T52" fmla="*/ 40 w 97"/>
                <a:gd name="T53" fmla="*/ 90 h 373"/>
                <a:gd name="T54" fmla="*/ 27 w 97"/>
                <a:gd name="T55" fmla="*/ 75 h 373"/>
                <a:gd name="T56" fmla="*/ 1 w 97"/>
                <a:gd name="T57" fmla="*/ 67 h 373"/>
                <a:gd name="T58" fmla="*/ 0 w 97"/>
                <a:gd name="T59" fmla="*/ 75 h 373"/>
                <a:gd name="T60" fmla="*/ 2 w 97"/>
                <a:gd name="T61" fmla="*/ 91 h 373"/>
                <a:gd name="T62" fmla="*/ 14 w 97"/>
                <a:gd name="T63" fmla="*/ 109 h 373"/>
                <a:gd name="T64" fmla="*/ 45 w 97"/>
                <a:gd name="T65" fmla="*/ 118 h 373"/>
                <a:gd name="T66" fmla="*/ 45 w 97"/>
                <a:gd name="T67" fmla="*/ 207 h 373"/>
                <a:gd name="T68" fmla="*/ 43 w 97"/>
                <a:gd name="T69" fmla="*/ 195 h 373"/>
                <a:gd name="T70" fmla="*/ 33 w 97"/>
                <a:gd name="T71" fmla="*/ 182 h 373"/>
                <a:gd name="T72" fmla="*/ 12 w 97"/>
                <a:gd name="T73" fmla="*/ 175 h 373"/>
                <a:gd name="T74" fmla="*/ 10 w 97"/>
                <a:gd name="T75" fmla="*/ 182 h 373"/>
                <a:gd name="T76" fmla="*/ 13 w 97"/>
                <a:gd name="T77" fmla="*/ 197 h 373"/>
                <a:gd name="T78" fmla="*/ 29 w 97"/>
                <a:gd name="T79" fmla="*/ 211 h 373"/>
                <a:gd name="T80" fmla="*/ 45 w 97"/>
                <a:gd name="T81"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sp>
          <p:nvSpPr>
            <p:cNvPr id="1047" name="Freeform 23"/>
            <p:cNvSpPr>
              <a:spLocks/>
            </p:cNvSpPr>
            <p:nvPr/>
          </p:nvSpPr>
          <p:spPr bwMode="gray">
            <a:xfrm>
              <a:off x="2708" y="216"/>
              <a:ext cx="97" cy="373"/>
            </a:xfrm>
            <a:custGeom>
              <a:avLst/>
              <a:gdLst>
                <a:gd name="T0" fmla="*/ 51 w 97"/>
                <a:gd name="T1" fmla="*/ 237 h 373"/>
                <a:gd name="T2" fmla="*/ 60 w 97"/>
                <a:gd name="T3" fmla="*/ 237 h 373"/>
                <a:gd name="T4" fmla="*/ 74 w 97"/>
                <a:gd name="T5" fmla="*/ 232 h 373"/>
                <a:gd name="T6" fmla="*/ 91 w 97"/>
                <a:gd name="T7" fmla="*/ 218 h 373"/>
                <a:gd name="T8" fmla="*/ 97 w 97"/>
                <a:gd name="T9" fmla="*/ 193 h 373"/>
                <a:gd name="T10" fmla="*/ 89 w 97"/>
                <a:gd name="T11" fmla="*/ 193 h 373"/>
                <a:gd name="T12" fmla="*/ 72 w 97"/>
                <a:gd name="T13" fmla="*/ 197 h 373"/>
                <a:gd name="T14" fmla="*/ 55 w 97"/>
                <a:gd name="T15" fmla="*/ 215 h 373"/>
                <a:gd name="T16" fmla="*/ 51 w 97"/>
                <a:gd name="T17" fmla="*/ 147 h 373"/>
                <a:gd name="T18" fmla="*/ 60 w 97"/>
                <a:gd name="T19" fmla="*/ 147 h 373"/>
                <a:gd name="T20" fmla="*/ 74 w 97"/>
                <a:gd name="T21" fmla="*/ 141 h 373"/>
                <a:gd name="T22" fmla="*/ 91 w 97"/>
                <a:gd name="T23" fmla="*/ 128 h 373"/>
                <a:gd name="T24" fmla="*/ 97 w 97"/>
                <a:gd name="T25" fmla="*/ 102 h 373"/>
                <a:gd name="T26" fmla="*/ 89 w 97"/>
                <a:gd name="T27" fmla="*/ 102 h 373"/>
                <a:gd name="T28" fmla="*/ 72 w 97"/>
                <a:gd name="T29" fmla="*/ 109 h 373"/>
                <a:gd name="T30" fmla="*/ 55 w 97"/>
                <a:gd name="T31" fmla="*/ 126 h 373"/>
                <a:gd name="T32" fmla="*/ 51 w 97"/>
                <a:gd name="T33" fmla="*/ 46 h 373"/>
                <a:gd name="T34" fmla="*/ 51 w 97"/>
                <a:gd name="T35" fmla="*/ 37 h 373"/>
                <a:gd name="T36" fmla="*/ 46 w 97"/>
                <a:gd name="T37" fmla="*/ 23 h 373"/>
                <a:gd name="T38" fmla="*/ 33 w 97"/>
                <a:gd name="T39" fmla="*/ 6 h 373"/>
                <a:gd name="T40" fmla="*/ 7 w 97"/>
                <a:gd name="T41" fmla="*/ 0 h 373"/>
                <a:gd name="T42" fmla="*/ 8 w 97"/>
                <a:gd name="T43" fmla="*/ 9 h 373"/>
                <a:gd name="T44" fmla="*/ 16 w 97"/>
                <a:gd name="T45" fmla="*/ 27 h 373"/>
                <a:gd name="T46" fmla="*/ 34 w 97"/>
                <a:gd name="T47" fmla="*/ 43 h 373"/>
                <a:gd name="T48" fmla="*/ 46 w 97"/>
                <a:gd name="T49" fmla="*/ 113 h 373"/>
                <a:gd name="T50" fmla="*/ 46 w 97"/>
                <a:gd name="T51" fmla="*/ 106 h 373"/>
                <a:gd name="T52" fmla="*/ 41 w 97"/>
                <a:gd name="T53" fmla="*/ 90 h 373"/>
                <a:gd name="T54" fmla="*/ 27 w 97"/>
                <a:gd name="T55" fmla="*/ 75 h 373"/>
                <a:gd name="T56" fmla="*/ 0 w 97"/>
                <a:gd name="T57" fmla="*/ 67 h 373"/>
                <a:gd name="T58" fmla="*/ 0 w 97"/>
                <a:gd name="T59" fmla="*/ 75 h 373"/>
                <a:gd name="T60" fmla="*/ 3 w 97"/>
                <a:gd name="T61" fmla="*/ 91 h 373"/>
                <a:gd name="T62" fmla="*/ 15 w 97"/>
                <a:gd name="T63" fmla="*/ 109 h 373"/>
                <a:gd name="T64" fmla="*/ 46 w 97"/>
                <a:gd name="T65" fmla="*/ 118 h 373"/>
                <a:gd name="T66" fmla="*/ 46 w 97"/>
                <a:gd name="T67" fmla="*/ 207 h 373"/>
                <a:gd name="T68" fmla="*/ 43 w 97"/>
                <a:gd name="T69" fmla="*/ 195 h 373"/>
                <a:gd name="T70" fmla="*/ 34 w 97"/>
                <a:gd name="T71" fmla="*/ 182 h 373"/>
                <a:gd name="T72" fmla="*/ 12 w 97"/>
                <a:gd name="T73" fmla="*/ 175 h 373"/>
                <a:gd name="T74" fmla="*/ 11 w 97"/>
                <a:gd name="T75" fmla="*/ 182 h 373"/>
                <a:gd name="T76" fmla="*/ 14 w 97"/>
                <a:gd name="T77" fmla="*/ 197 h 373"/>
                <a:gd name="T78" fmla="*/ 30 w 97"/>
                <a:gd name="T79" fmla="*/ 211 h 373"/>
                <a:gd name="T80" fmla="*/ 46 w 97"/>
                <a:gd name="T81"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lgn="ctr" fontAlgn="base">
                <a:spcBef>
                  <a:spcPct val="0"/>
                </a:spcBef>
                <a:spcAft>
                  <a:spcPct val="0"/>
                </a:spcAft>
                <a:defRPr/>
              </a:pPr>
              <a:endParaRPr lang="en-US">
                <a:solidFill>
                  <a:srgbClr val="9BD3E5"/>
                </a:solidFill>
              </a:endParaRPr>
            </a:p>
          </p:txBody>
        </p:sp>
      </p:grpSp>
      <p:sp>
        <p:nvSpPr>
          <p:cNvPr id="1049" name="Freeform 25"/>
          <p:cNvSpPr>
            <a:spLocks/>
          </p:cNvSpPr>
          <p:nvPr/>
        </p:nvSpPr>
        <p:spPr bwMode="gray">
          <a:xfrm>
            <a:off x="127001" y="6446839"/>
            <a:ext cx="11961284" cy="314325"/>
          </a:xfrm>
          <a:custGeom>
            <a:avLst/>
            <a:gdLst>
              <a:gd name="T0" fmla="*/ 4 w 5651"/>
              <a:gd name="T1" fmla="*/ 198 h 198"/>
              <a:gd name="T2" fmla="*/ 5651 w 5651"/>
              <a:gd name="T3" fmla="*/ 198 h 198"/>
              <a:gd name="T4" fmla="*/ 5646 w 5651"/>
              <a:gd name="T5" fmla="*/ 94 h 198"/>
              <a:gd name="T6" fmla="*/ 1491 w 5651"/>
              <a:gd name="T7" fmla="*/ 94 h 198"/>
              <a:gd name="T8" fmla="*/ 1343 w 5651"/>
              <a:gd name="T9" fmla="*/ 2 h 198"/>
              <a:gd name="T10" fmla="*/ 0 w 5651"/>
              <a:gd name="T11" fmla="*/ 0 h 198"/>
              <a:gd name="T12" fmla="*/ 4 w 5651"/>
              <a:gd name="T13" fmla="*/ 198 h 198"/>
            </a:gdLst>
            <a:ahLst/>
            <a:cxnLst>
              <a:cxn ang="0">
                <a:pos x="T0" y="T1"/>
              </a:cxn>
              <a:cxn ang="0">
                <a:pos x="T2" y="T3"/>
              </a:cxn>
              <a:cxn ang="0">
                <a:pos x="T4" y="T5"/>
              </a:cxn>
              <a:cxn ang="0">
                <a:pos x="T6" y="T7"/>
              </a:cxn>
              <a:cxn ang="0">
                <a:pos x="T8" y="T9"/>
              </a:cxn>
              <a:cxn ang="0">
                <a:pos x="T10" y="T11"/>
              </a:cxn>
              <a:cxn ang="0">
                <a:pos x="T12" y="T13"/>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50" name="Freeform 26"/>
          <p:cNvSpPr>
            <a:spLocks/>
          </p:cNvSpPr>
          <p:nvPr/>
        </p:nvSpPr>
        <p:spPr bwMode="gray">
          <a:xfrm>
            <a:off x="127001" y="6491288"/>
            <a:ext cx="11967633" cy="279400"/>
          </a:xfrm>
          <a:custGeom>
            <a:avLst/>
            <a:gdLst>
              <a:gd name="T0" fmla="*/ 0 w 5650"/>
              <a:gd name="T1" fmla="*/ 176 h 176"/>
              <a:gd name="T2" fmla="*/ 5650 w 5650"/>
              <a:gd name="T3" fmla="*/ 169 h 176"/>
              <a:gd name="T4" fmla="*/ 5646 w 5650"/>
              <a:gd name="T5" fmla="*/ 95 h 176"/>
              <a:gd name="T6" fmla="*/ 1478 w 5650"/>
              <a:gd name="T7" fmla="*/ 95 h 176"/>
              <a:gd name="T8" fmla="*/ 1317 w 5650"/>
              <a:gd name="T9" fmla="*/ 3 h 176"/>
              <a:gd name="T10" fmla="*/ 0 w 5650"/>
              <a:gd name="T11" fmla="*/ 0 h 176"/>
              <a:gd name="T12" fmla="*/ 0 w 5650"/>
              <a:gd name="T13" fmla="*/ 176 h 176"/>
            </a:gdLst>
            <a:ahLst/>
            <a:cxnLst>
              <a:cxn ang="0">
                <a:pos x="T0" y="T1"/>
              </a:cxn>
              <a:cxn ang="0">
                <a:pos x="T2" y="T3"/>
              </a:cxn>
              <a:cxn ang="0">
                <a:pos x="T4" y="T5"/>
              </a:cxn>
              <a:cxn ang="0">
                <a:pos x="T6" y="T7"/>
              </a:cxn>
              <a:cxn ang="0">
                <a:pos x="T8" y="T9"/>
              </a:cxn>
              <a:cxn ang="0">
                <a:pos x="T10" y="T11"/>
              </a:cxn>
              <a:cxn ang="0">
                <a:pos x="T12" y="T13"/>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51" name="Freeform 27" descr="Dark upward diagonal"/>
          <p:cNvSpPr>
            <a:spLocks/>
          </p:cNvSpPr>
          <p:nvPr/>
        </p:nvSpPr>
        <p:spPr bwMode="gray">
          <a:xfrm>
            <a:off x="122768" y="98425"/>
            <a:ext cx="11942233" cy="179388"/>
          </a:xfrm>
          <a:custGeom>
            <a:avLst/>
            <a:gdLst>
              <a:gd name="T0" fmla="*/ 0 w 5639"/>
              <a:gd name="T1" fmla="*/ 0 h 113"/>
              <a:gd name="T2" fmla="*/ 5582 w 5639"/>
              <a:gd name="T3" fmla="*/ 0 h 113"/>
              <a:gd name="T4" fmla="*/ 5639 w 5639"/>
              <a:gd name="T5" fmla="*/ 45 h 113"/>
              <a:gd name="T6" fmla="*/ 5636 w 5639"/>
              <a:gd name="T7" fmla="*/ 113 h 113"/>
              <a:gd name="T8" fmla="*/ 0 w 5639"/>
              <a:gd name="T9" fmla="*/ 113 h 113"/>
              <a:gd name="T10" fmla="*/ 0 w 5639"/>
              <a:gd name="T11" fmla="*/ 0 h 113"/>
            </a:gdLst>
            <a:ahLst/>
            <a:cxnLst>
              <a:cxn ang="0">
                <a:pos x="T0" y="T1"/>
              </a:cxn>
              <a:cxn ang="0">
                <a:pos x="T2" y="T3"/>
              </a:cxn>
              <a:cxn ang="0">
                <a:pos x="T4" y="T5"/>
              </a:cxn>
              <a:cxn ang="0">
                <a:pos x="T6" y="T7"/>
              </a:cxn>
              <a:cxn ang="0">
                <a:pos x="T8" y="T9"/>
              </a:cxn>
              <a:cxn ang="0">
                <a:pos x="T10" y="T11"/>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52" name="Freeform 28"/>
          <p:cNvSpPr>
            <a:spLocks/>
          </p:cNvSpPr>
          <p:nvPr/>
        </p:nvSpPr>
        <p:spPr bwMode="gray">
          <a:xfrm>
            <a:off x="122767" y="307976"/>
            <a:ext cx="11940117" cy="938213"/>
          </a:xfrm>
          <a:custGeom>
            <a:avLst/>
            <a:gdLst>
              <a:gd name="T0" fmla="*/ 5446 w 5446"/>
              <a:gd name="T1" fmla="*/ 0 h 531"/>
              <a:gd name="T2" fmla="*/ 0 w 5446"/>
              <a:gd name="T3" fmla="*/ 0 h 531"/>
              <a:gd name="T4" fmla="*/ 2 w 5446"/>
              <a:gd name="T5" fmla="*/ 470 h 531"/>
              <a:gd name="T6" fmla="*/ 4078 w 5446"/>
              <a:gd name="T7" fmla="*/ 474 h 531"/>
              <a:gd name="T8" fmla="*/ 4178 w 5446"/>
              <a:gd name="T9" fmla="*/ 527 h 531"/>
              <a:gd name="T10" fmla="*/ 5446 w 5446"/>
              <a:gd name="T11" fmla="*/ 531 h 531"/>
              <a:gd name="T12" fmla="*/ 5446 w 5446"/>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53" name="Freeform 29"/>
          <p:cNvSpPr>
            <a:spLocks/>
          </p:cNvSpPr>
          <p:nvPr/>
        </p:nvSpPr>
        <p:spPr bwMode="gray">
          <a:xfrm>
            <a:off x="122767" y="306388"/>
            <a:ext cx="11940117" cy="836612"/>
          </a:xfrm>
          <a:custGeom>
            <a:avLst/>
            <a:gdLst>
              <a:gd name="T0" fmla="*/ 5446 w 5446"/>
              <a:gd name="T1" fmla="*/ 0 h 531"/>
              <a:gd name="T2" fmla="*/ 0 w 5446"/>
              <a:gd name="T3" fmla="*/ 0 h 531"/>
              <a:gd name="T4" fmla="*/ 2 w 5446"/>
              <a:gd name="T5" fmla="*/ 470 h 531"/>
              <a:gd name="T6" fmla="*/ 4078 w 5446"/>
              <a:gd name="T7" fmla="*/ 474 h 531"/>
              <a:gd name="T8" fmla="*/ 4178 w 5446"/>
              <a:gd name="T9" fmla="*/ 527 h 531"/>
              <a:gd name="T10" fmla="*/ 5446 w 5446"/>
              <a:gd name="T11" fmla="*/ 531 h 531"/>
              <a:gd name="T12" fmla="*/ 5446 w 5446"/>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56" name="Rectangle 32"/>
          <p:cNvSpPr>
            <a:spLocks noChangeArrowheads="1"/>
          </p:cNvSpPr>
          <p:nvPr/>
        </p:nvSpPr>
        <p:spPr bwMode="gray">
          <a:xfrm flipV="1">
            <a:off x="127001" y="6723063"/>
            <a:ext cx="11969751" cy="555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1059" name="Freeform 35"/>
          <p:cNvSpPr>
            <a:spLocks/>
          </p:cNvSpPr>
          <p:nvPr/>
        </p:nvSpPr>
        <p:spPr bwMode="gray">
          <a:xfrm>
            <a:off x="9194801" y="1047750"/>
            <a:ext cx="2874433" cy="52388"/>
          </a:xfrm>
          <a:custGeom>
            <a:avLst/>
            <a:gdLst>
              <a:gd name="T0" fmla="*/ 0 w 1358"/>
              <a:gd name="T1" fmla="*/ 2 h 33"/>
              <a:gd name="T2" fmla="*/ 1358 w 1358"/>
              <a:gd name="T3" fmla="*/ 0 h 33"/>
              <a:gd name="T4" fmla="*/ 1356 w 1358"/>
              <a:gd name="T5" fmla="*/ 32 h 33"/>
              <a:gd name="T6" fmla="*/ 60 w 1358"/>
              <a:gd name="T7" fmla="*/ 33 h 33"/>
              <a:gd name="T8" fmla="*/ 0 w 1358"/>
              <a:gd name="T9" fmla="*/ 2 h 33"/>
            </a:gdLst>
            <a:ahLst/>
            <a:cxnLst>
              <a:cxn ang="0">
                <a:pos x="T0" y="T1"/>
              </a:cxn>
              <a:cxn ang="0">
                <a:pos x="T2" y="T3"/>
              </a:cxn>
              <a:cxn ang="0">
                <a:pos x="T4" y="T5"/>
              </a:cxn>
              <a:cxn ang="0">
                <a:pos x="T6" y="T7"/>
              </a:cxn>
              <a:cxn ang="0">
                <a:pos x="T8" y="T9"/>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defRPr/>
            </a:pPr>
            <a:endParaRPr lang="en-US">
              <a:solidFill>
                <a:srgbClr val="9BD3E5"/>
              </a:solidFill>
            </a:endParaRPr>
          </a:p>
        </p:txBody>
      </p:sp>
      <p:sp>
        <p:nvSpPr>
          <p:cNvPr id="1026" name="Rectangle 2"/>
          <p:cNvSpPr>
            <a:spLocks noGrp="1" noChangeArrowheads="1"/>
          </p:cNvSpPr>
          <p:nvPr>
            <p:ph type="title"/>
          </p:nvPr>
        </p:nvSpPr>
        <p:spPr bwMode="gray">
          <a:xfrm>
            <a:off x="609600" y="238126"/>
            <a:ext cx="863600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gray">
          <a:xfrm>
            <a:off x="609600" y="1438276"/>
            <a:ext cx="1097280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gray">
          <a:xfrm>
            <a:off x="4064001" y="6311901"/>
            <a:ext cx="2283884"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000000"/>
                </a:solidFill>
              </a:defRPr>
            </a:lvl1pPr>
          </a:lstStyle>
          <a:p>
            <a:pPr fontAlgn="base">
              <a:spcBef>
                <a:spcPct val="0"/>
              </a:spcBef>
              <a:spcAft>
                <a:spcPct val="0"/>
              </a:spcAft>
            </a:pPr>
            <a:endParaRPr lang="en-US" altLang="en-US"/>
          </a:p>
        </p:txBody>
      </p:sp>
      <p:sp>
        <p:nvSpPr>
          <p:cNvPr id="1029" name="Rectangle 5"/>
          <p:cNvSpPr>
            <a:spLocks noGrp="1" noChangeArrowheads="1"/>
          </p:cNvSpPr>
          <p:nvPr>
            <p:ph type="ftr" sz="quarter" idx="3"/>
          </p:nvPr>
        </p:nvSpPr>
        <p:spPr bwMode="gray">
          <a:xfrm>
            <a:off x="6441017" y="6323013"/>
            <a:ext cx="308186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rgbClr val="000000"/>
                </a:solidFill>
              </a:defRPr>
            </a:lvl1pPr>
          </a:lstStyle>
          <a:p>
            <a:pPr algn="ctr" fontAlgn="base">
              <a:spcBef>
                <a:spcPct val="0"/>
              </a:spcBef>
              <a:spcAft>
                <a:spcPct val="0"/>
              </a:spcAft>
            </a:pPr>
            <a:endParaRPr lang="en-US" altLang="en-US"/>
          </a:p>
        </p:txBody>
      </p:sp>
      <p:sp>
        <p:nvSpPr>
          <p:cNvPr id="1030" name="Rectangle 6"/>
          <p:cNvSpPr>
            <a:spLocks noGrp="1" noChangeArrowheads="1"/>
          </p:cNvSpPr>
          <p:nvPr>
            <p:ph type="sldNum" sz="quarter" idx="4"/>
          </p:nvPr>
        </p:nvSpPr>
        <p:spPr bwMode="gray">
          <a:xfrm>
            <a:off x="9489018" y="6323013"/>
            <a:ext cx="215476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0000"/>
                </a:solidFill>
              </a:defRPr>
            </a:lvl1pPr>
          </a:lstStyle>
          <a:p>
            <a:pPr fontAlgn="base">
              <a:spcBef>
                <a:spcPct val="0"/>
              </a:spcBef>
              <a:spcAft>
                <a:spcPct val="0"/>
              </a:spcAft>
            </a:pPr>
            <a:fld id="{92AADC26-63D7-41C3-B157-01AEA005E9D3}" type="slidenum">
              <a:rPr lang="en-US" altLang="en-US" smtClean="0"/>
              <a:pPr fontAlgn="base">
                <a:spcBef>
                  <a:spcPct val="0"/>
                </a:spcBef>
                <a:spcAft>
                  <a:spcPct val="0"/>
                </a:spcAft>
              </a:pPr>
              <a:t>‹#›</a:t>
            </a:fld>
            <a:endParaRPr lang="en-US" altLang="en-US"/>
          </a:p>
        </p:txBody>
      </p:sp>
      <p:sp>
        <p:nvSpPr>
          <p:cNvPr id="1061" name="Text Box 37"/>
          <p:cNvSpPr txBox="1">
            <a:spLocks noChangeArrowheads="1"/>
          </p:cNvSpPr>
          <p:nvPr/>
        </p:nvSpPr>
        <p:spPr bwMode="gray">
          <a:xfrm>
            <a:off x="192618" y="6454775"/>
            <a:ext cx="150874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en-US" sz="1100" i="1">
                <a:solidFill>
                  <a:srgbClr val="FFFFFF"/>
                </a:solidFill>
                <a:latin typeface="Times New Roman" panose="02020603050405020304" pitchFamily="18" charset="0"/>
              </a:rPr>
              <a:t>www.themegallery.com</a:t>
            </a:r>
          </a:p>
        </p:txBody>
      </p:sp>
      <p:sp>
        <p:nvSpPr>
          <p:cNvPr id="1054" name="Rectangle 30" descr="7"/>
          <p:cNvSpPr>
            <a:spLocks noChangeArrowheads="1"/>
          </p:cNvSpPr>
          <p:nvPr/>
        </p:nvSpPr>
        <p:spPr bwMode="gray">
          <a:xfrm>
            <a:off x="10993967" y="415925"/>
            <a:ext cx="713317" cy="546100"/>
          </a:xfrm>
          <a:prstGeom prst="rect">
            <a:avLst/>
          </a:prstGeom>
          <a:blipFill dpi="0" rotWithShape="1">
            <a:blip r:embed="rId14"/>
            <a:srcRect/>
            <a:stretch>
              <a:fillRect/>
            </a:stretch>
          </a:blip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1055" name="Rectangle 31" descr="4"/>
          <p:cNvSpPr>
            <a:spLocks noChangeArrowheads="1"/>
          </p:cNvSpPr>
          <p:nvPr/>
        </p:nvSpPr>
        <p:spPr bwMode="gray">
          <a:xfrm>
            <a:off x="10160000" y="415925"/>
            <a:ext cx="713317" cy="546100"/>
          </a:xfrm>
          <a:prstGeom prst="rect">
            <a:avLst/>
          </a:prstGeom>
          <a:blipFill dpi="0" rotWithShape="1">
            <a:blip r:embed="rId15"/>
            <a:srcRect/>
            <a:stretch>
              <a:fillRect/>
            </a:stretch>
          </a:blip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
        <p:nvSpPr>
          <p:cNvPr id="1060" name="Rectangle 36"/>
          <p:cNvSpPr>
            <a:spLocks noChangeArrowheads="1"/>
          </p:cNvSpPr>
          <p:nvPr/>
        </p:nvSpPr>
        <p:spPr bwMode="gray">
          <a:xfrm>
            <a:off x="9334500" y="415925"/>
            <a:ext cx="713317" cy="546100"/>
          </a:xfrm>
          <a:prstGeom prst="rect">
            <a:avLst/>
          </a:prstGeom>
          <a:solidFill>
            <a:srgbClr val="FFFFFF">
              <a:alpha val="30000"/>
            </a:srgbClr>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9BD3E5"/>
              </a:solidFill>
            </a:endParaRPr>
          </a:p>
        </p:txBody>
      </p:sp>
    </p:spTree>
    <p:extLst>
      <p:ext uri="{BB962C8B-B14F-4D97-AF65-F5344CB8AC3E}">
        <p14:creationId xmlns:p14="http://schemas.microsoft.com/office/powerpoint/2010/main" val="2166021933"/>
      </p:ext>
    </p:extLst>
  </p:cSld>
  <p:clrMap bg1="dk2" tx1="lt1" bg2="dk1" tx2="lt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Lst>
  <p:timing>
    <p:tnLst>
      <p:par>
        <p:cTn id="1" dur="indefinite" restart="never" nodeType="tmRoot"/>
      </p:par>
    </p:tnLst>
  </p:timing>
  <p:txStyles>
    <p:title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kern="1200">
          <a:solidFill>
            <a:srgbClr val="000000"/>
          </a:solidFill>
          <a:latin typeface="+mn-lt"/>
          <a:ea typeface="+mn-ea"/>
          <a:cs typeface="+mn-cs"/>
        </a:defRPr>
      </a:lvl2pPr>
      <a:lvl3pPr marL="1143000" indent="-228600" algn="l" rtl="0" eaLnBrk="1" fontAlgn="base" hangingPunct="1">
        <a:spcBef>
          <a:spcPct val="20000"/>
        </a:spcBef>
        <a:spcAft>
          <a:spcPct val="0"/>
        </a:spcAft>
        <a:buChar char="•"/>
        <a:defRPr sz="2400" kern="1200">
          <a:solidFill>
            <a:srgbClr val="000000"/>
          </a:solidFill>
          <a:latin typeface="+mn-lt"/>
          <a:ea typeface="+mn-ea"/>
          <a:cs typeface="+mn-cs"/>
        </a:defRPr>
      </a:lvl3pPr>
      <a:lvl4pPr marL="1600200" indent="-228600" algn="l" rtl="0" eaLnBrk="1" fontAlgn="base" hangingPunct="1">
        <a:spcBef>
          <a:spcPct val="20000"/>
        </a:spcBef>
        <a:spcAft>
          <a:spcPct val="0"/>
        </a:spcAft>
        <a:buChar char="–"/>
        <a:defRPr sz="2000" kern="1200">
          <a:solidFill>
            <a:srgbClr val="000000"/>
          </a:solidFill>
          <a:latin typeface="+mn-lt"/>
          <a:ea typeface="+mn-ea"/>
          <a:cs typeface="+mn-cs"/>
        </a:defRPr>
      </a:lvl4pPr>
      <a:lvl5pPr marL="2057400" indent="-228600" algn="l" rtl="0" eaLnBrk="1" fontAlgn="base" hangingPunct="1">
        <a:spcBef>
          <a:spcPct val="20000"/>
        </a:spcBef>
        <a:spcAft>
          <a:spcPct val="0"/>
        </a:spcAft>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DB2A1-715F-4EC3-BDD1-231979E76E6C}" type="datetimeFigureOut">
              <a:rPr lang="en-US" smtClean="0"/>
              <a:t>14/11/2022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1CE22-6D1B-4F31-B499-0751F10A24B1}" type="slidenum">
              <a:rPr lang="en-US" smtClean="0"/>
              <a:t>‹#›</a:t>
            </a:fld>
            <a:endParaRPr lang="en-US"/>
          </a:p>
        </p:txBody>
      </p:sp>
    </p:spTree>
    <p:extLst>
      <p:ext uri="{BB962C8B-B14F-4D97-AF65-F5344CB8AC3E}">
        <p14:creationId xmlns:p14="http://schemas.microsoft.com/office/powerpoint/2010/main" val="2175073468"/>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6.xml"/><Relationship Id="rId5" Type="http://schemas.openxmlformats.org/officeDocument/2006/relationships/image" Target="../media/image12.jp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hyperlink" Target="TH&#205;%20NGHI&#7878;M%20S&#7920;%20TH&#258;NG%20HOA%20C&#7910;A%20IODINE.webm"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5bM&#244;%20ph&#7887;ng%20S&#7921;%20th&#259;ng%20hoa%20c&#7911;a%20I2.web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NUL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88.xml"/><Relationship Id="rId6" Type="http://schemas.openxmlformats.org/officeDocument/2006/relationships/image" Target="../media/image38.png"/><Relationship Id="rId5" Type="http://schemas.openxmlformats.org/officeDocument/2006/relationships/audio" Target="../media/audio4.wav"/><Relationship Id="rId10" Type="http://schemas.openxmlformats.org/officeDocument/2006/relationships/image" Target="../media/image42.png"/><Relationship Id="rId4" Type="http://schemas.openxmlformats.org/officeDocument/2006/relationships/audio" Target="../media/audio3.wav"/><Relationship Id="rId9" Type="http://schemas.openxmlformats.org/officeDocument/2006/relationships/image" Target="../media/image41.gif"/></Relationships>
</file>

<file path=ppt/slides/_rels/slide27.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88.xml"/><Relationship Id="rId6" Type="http://schemas.openxmlformats.org/officeDocument/2006/relationships/image" Target="../media/image38.png"/><Relationship Id="rId5" Type="http://schemas.openxmlformats.org/officeDocument/2006/relationships/audio" Target="../media/audio4.wav"/><Relationship Id="rId4" Type="http://schemas.openxmlformats.org/officeDocument/2006/relationships/audio" Target="../media/audio3.wav"/></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88.xml"/><Relationship Id="rId6" Type="http://schemas.openxmlformats.org/officeDocument/2006/relationships/image" Target="../media/image38.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41.gif"/></Relationships>
</file>

<file path=ppt/slides/_rels/slide2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88.xml"/><Relationship Id="rId6" Type="http://schemas.openxmlformats.org/officeDocument/2006/relationships/image" Target="../media/image38.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41.gif"/></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88.xml"/><Relationship Id="rId6" Type="http://schemas.openxmlformats.org/officeDocument/2006/relationships/image" Target="../media/image38.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41.gif"/></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8.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79.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98.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8.xml"/><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slide" Target="slide7.xml"/><Relationship Id="rId2" Type="http://schemas.openxmlformats.org/officeDocument/2006/relationships/image" Target="../media/image14.PNG"/><Relationship Id="rId1" Type="http://schemas.openxmlformats.org/officeDocument/2006/relationships/slideLayout" Target="../slideLayouts/slideLayout70.xml"/><Relationship Id="rId6" Type="http://schemas.openxmlformats.org/officeDocument/2006/relationships/image" Target="../media/image18.PNG"/><Relationship Id="rId11" Type="http://schemas.openxmlformats.org/officeDocument/2006/relationships/slide" Target="slide6.xml"/><Relationship Id="rId5" Type="http://schemas.openxmlformats.org/officeDocument/2006/relationships/image" Target="../media/image17.PNG"/><Relationship Id="rId10" Type="http://schemas.openxmlformats.org/officeDocument/2006/relationships/slide" Target="slide5.xml"/><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 Target="slide4.xml"/><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4.xml"/><Relationship Id="rId1"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6073" y="4572000"/>
            <a:ext cx="3051928" cy="22860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4407569"/>
            <a:ext cx="3675651" cy="2450433"/>
          </a:xfrm>
          <a:prstGeom prst="rect">
            <a:avLst/>
          </a:prstGeom>
        </p:spPr>
      </p:pic>
      <p:sp>
        <p:nvSpPr>
          <p:cNvPr id="6" name="Rectangle 5"/>
          <p:cNvSpPr/>
          <p:nvPr/>
        </p:nvSpPr>
        <p:spPr>
          <a:xfrm>
            <a:off x="208129" y="498417"/>
            <a:ext cx="11282082" cy="1609671"/>
          </a:xfrm>
          <a:prstGeom prst="rect">
            <a:avLst/>
          </a:prstGeom>
        </p:spPr>
        <p:txBody>
          <a:bodyPr wrap="square">
            <a:spAutoFit/>
          </a:bodyPr>
          <a:lstStyle/>
          <a:p>
            <a:pPr algn="ctr">
              <a:lnSpc>
                <a:spcPct val="130000"/>
              </a:lnSpc>
              <a:spcBef>
                <a:spcPts val="600"/>
              </a:spcBef>
            </a:pP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CHÀO MỪNG CÁC THẦY CÔ ĐẾN DỰ GIỜ MÔN</a:t>
            </a:r>
            <a:endParaRPr lang="en-US" sz="3600" b="1" dirty="0">
              <a:solidFill>
                <a:srgbClr val="1111FF"/>
              </a:solidFill>
              <a:latin typeface="Times New Roman" panose="02020603050405020304" pitchFamily="18" charset="0"/>
              <a:ea typeface="Calibri" panose="020F0502020204030204" pitchFamily="34" charset="0"/>
              <a:cs typeface="Arial"/>
              <a:sym typeface="Arial"/>
            </a:endParaRPr>
          </a:p>
          <a:p>
            <a:pPr algn="ctr">
              <a:lnSpc>
                <a:spcPct val="130000"/>
              </a:lnSpc>
              <a:spcBef>
                <a:spcPts val="600"/>
              </a:spcBef>
            </a:pPr>
            <a:r>
              <a:rPr lang="en-US" sz="3600" b="1" dirty="0">
                <a:solidFill>
                  <a:srgbClr val="1111FF"/>
                </a:solidFill>
                <a:latin typeface="Times New Roman" panose="02020603050405020304" pitchFamily="18" charset="0"/>
                <a:ea typeface="Calibri" panose="020F0502020204030204" pitchFamily="34" charset="0"/>
                <a:cs typeface="Arial"/>
                <a:sym typeface="Arial"/>
              </a:rPr>
              <a:t>KHOA HỌC TỰ NHIÊN </a:t>
            </a:r>
            <a:endParaRPr lang="en-US" sz="3600" dirty="0">
              <a:solidFill>
                <a:prstClr val="black"/>
              </a:solidFill>
              <a:latin typeface="Times New Roman" panose="02020603050405020304" pitchFamily="18" charset="0"/>
              <a:ea typeface="Calibri" panose="020F0502020204030204" pitchFamily="34" charset="0"/>
              <a:cs typeface="Arial"/>
              <a:sym typeface="Arial"/>
            </a:endParaRPr>
          </a:p>
        </p:txBody>
      </p:sp>
      <p:sp>
        <p:nvSpPr>
          <p:cNvPr id="8" name="Rectangle 7"/>
          <p:cNvSpPr/>
          <p:nvPr/>
        </p:nvSpPr>
        <p:spPr>
          <a:xfrm>
            <a:off x="208129" y="2108088"/>
            <a:ext cx="11282082" cy="3203954"/>
          </a:xfrm>
          <a:prstGeom prst="rect">
            <a:avLst/>
          </a:prstGeom>
        </p:spPr>
        <p:txBody>
          <a:bodyPr wrap="square">
            <a:spAutoFit/>
          </a:bodyPr>
          <a:lstStyle/>
          <a:p>
            <a:pPr algn="ctr">
              <a:lnSpc>
                <a:spcPct val="130000"/>
              </a:lnSpc>
              <a:spcBef>
                <a:spcPts val="600"/>
              </a:spcBef>
            </a:pP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LỚP 7A1</a:t>
            </a:r>
          </a:p>
          <a:p>
            <a:pPr algn="ctr">
              <a:lnSpc>
                <a:spcPct val="130000"/>
              </a:lnSpc>
              <a:spcBef>
                <a:spcPts val="600"/>
              </a:spcBef>
            </a:pP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Giáo</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viên</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Trần</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Thị</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Hoà</a:t>
            </a:r>
            <a:endParaRPr lang="en-US" sz="3600" b="1" dirty="0" smtClean="0">
              <a:solidFill>
                <a:srgbClr val="1111FF"/>
              </a:solidFill>
              <a:latin typeface="Times New Roman" panose="02020603050405020304" pitchFamily="18" charset="0"/>
              <a:ea typeface="Calibri" panose="020F0502020204030204" pitchFamily="34" charset="0"/>
              <a:cs typeface="Arial"/>
              <a:sym typeface="Arial"/>
            </a:endParaRPr>
          </a:p>
          <a:p>
            <a:pPr algn="ctr">
              <a:lnSpc>
                <a:spcPct val="130000"/>
              </a:lnSpc>
              <a:spcBef>
                <a:spcPts val="600"/>
              </a:spcBef>
            </a:pP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THCS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Lý</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Tự</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Trọng</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 Nam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Định</a:t>
            </a:r>
            <a:endParaRPr lang="en-US" sz="3600" b="1" dirty="0" smtClean="0">
              <a:solidFill>
                <a:srgbClr val="1111FF"/>
              </a:solidFill>
              <a:latin typeface="Times New Roman" panose="02020603050405020304" pitchFamily="18" charset="0"/>
              <a:ea typeface="Calibri" panose="020F0502020204030204" pitchFamily="34" charset="0"/>
              <a:cs typeface="Arial"/>
              <a:sym typeface="Arial"/>
            </a:endParaRPr>
          </a:p>
          <a:p>
            <a:pPr algn="ctr">
              <a:lnSpc>
                <a:spcPct val="130000"/>
              </a:lnSpc>
              <a:spcBef>
                <a:spcPts val="600"/>
              </a:spcBef>
            </a:pP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Năm</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a:t>
            </a:r>
            <a:r>
              <a:rPr lang="en-US" sz="3600" b="1" dirty="0" err="1" smtClean="0">
                <a:solidFill>
                  <a:srgbClr val="1111FF"/>
                </a:solidFill>
                <a:latin typeface="Times New Roman" panose="02020603050405020304" pitchFamily="18" charset="0"/>
                <a:ea typeface="Calibri" panose="020F0502020204030204" pitchFamily="34" charset="0"/>
                <a:cs typeface="Arial"/>
                <a:sym typeface="Arial"/>
              </a:rPr>
              <a:t>học</a:t>
            </a:r>
            <a:r>
              <a:rPr lang="en-US" sz="3600" b="1" dirty="0" smtClean="0">
                <a:solidFill>
                  <a:srgbClr val="1111FF"/>
                </a:solidFill>
                <a:latin typeface="Times New Roman" panose="02020603050405020304" pitchFamily="18" charset="0"/>
                <a:ea typeface="Calibri" panose="020F0502020204030204" pitchFamily="34" charset="0"/>
                <a:cs typeface="Arial"/>
                <a:sym typeface="Arial"/>
              </a:rPr>
              <a:t> 2022 - 2023</a:t>
            </a:r>
            <a:endParaRPr lang="en-US" sz="3600" dirty="0">
              <a:solidFill>
                <a:prstClr val="black"/>
              </a:solidFill>
              <a:latin typeface="Times New Roman" panose="02020603050405020304" pitchFamily="18" charset="0"/>
              <a:ea typeface="Calibri" panose="020F0502020204030204" pitchFamily="34" charset="0"/>
              <a:cs typeface="Arial"/>
              <a:sym typeface="Arial"/>
            </a:endParaRPr>
          </a:p>
        </p:txBody>
      </p:sp>
    </p:spTree>
    <p:extLst>
      <p:ext uri="{BB962C8B-B14F-4D97-AF65-F5344CB8AC3E}">
        <p14:creationId xmlns:p14="http://schemas.microsoft.com/office/powerpoint/2010/main" val="302598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endCondLst>
                                    <p:cond evt="onNext" delay="0">
                                      <p:tgtEl>
                                        <p:sldTgt/>
                                      </p:tgtEl>
                                    </p:cond>
                                  </p:endCondLst>
                                  <p:childTnLst>
                                    <p:animClr clrSpc="hsl" dir="cw">
                                      <p:cBhvr override="childStyle">
                                        <p:cTn id="6" dur="1000" fill="hold"/>
                                        <p:tgtEl>
                                          <p:spTgt spid="6"/>
                                        </p:tgtEl>
                                        <p:attrNameLst>
                                          <p:attrName>style.color</p:attrName>
                                        </p:attrNameLst>
                                      </p:cBhvr>
                                      <p:by>
                                        <p:hsl h="7200000" s="0" l="0"/>
                                      </p:by>
                                    </p:animClr>
                                    <p:animClr clrSpc="hsl" dir="cw">
                                      <p:cBhvr>
                                        <p:cTn id="7" dur="1000" fill="hold"/>
                                        <p:tgtEl>
                                          <p:spTgt spid="6"/>
                                        </p:tgtEl>
                                        <p:attrNameLst>
                                          <p:attrName>fillcolor</p:attrName>
                                        </p:attrNameLst>
                                      </p:cBhvr>
                                      <p:by>
                                        <p:hsl h="7200000" s="0" l="0"/>
                                      </p:by>
                                    </p:animClr>
                                    <p:animClr clrSpc="hsl" dir="cw">
                                      <p:cBhvr>
                                        <p:cTn id="8" dur="1000" fill="hold"/>
                                        <p:tgtEl>
                                          <p:spTgt spid="6"/>
                                        </p:tgtEl>
                                        <p:attrNameLst>
                                          <p:attrName>stroke.color</p:attrName>
                                        </p:attrNameLst>
                                      </p:cBhvr>
                                      <p:by>
                                        <p:hsl h="7200000" s="0" l="0"/>
                                      </p:by>
                                    </p:animClr>
                                    <p:set>
                                      <p:cBhvr>
                                        <p:cTn id="9" dur="1000" fill="hold"/>
                                        <p:tgtEl>
                                          <p:spTgt spid="6"/>
                                        </p:tgtEl>
                                        <p:attrNameLst>
                                          <p:attrName>fill.type</p:attrName>
                                        </p:attrNameLst>
                                      </p:cBhvr>
                                      <p:to>
                                        <p:strVal val="solid"/>
                                      </p:to>
                                    </p:set>
                                  </p:childTnLst>
                                </p:cTn>
                              </p:par>
                              <p:par>
                                <p:cTn id="10" presetID="21" presetClass="emph" presetSubtype="0" repeatCount="indefinite" fill="hold" grpId="0" nodeType="withEffect">
                                  <p:stCondLst>
                                    <p:cond delay="0"/>
                                  </p:stCondLst>
                                  <p:endCondLst>
                                    <p:cond evt="onNext" delay="0">
                                      <p:tgtEl>
                                        <p:sldTgt/>
                                      </p:tgtEl>
                                    </p:cond>
                                  </p:endCondLst>
                                  <p:childTnLst>
                                    <p:animClr clrSpc="hsl" dir="cw">
                                      <p:cBhvr override="childStyle">
                                        <p:cTn id="11" dur="1000" fill="hold"/>
                                        <p:tgtEl>
                                          <p:spTgt spid="8"/>
                                        </p:tgtEl>
                                        <p:attrNameLst>
                                          <p:attrName>style.color</p:attrName>
                                        </p:attrNameLst>
                                      </p:cBhvr>
                                      <p:by>
                                        <p:hsl h="7200000" s="0" l="0"/>
                                      </p:by>
                                    </p:animClr>
                                    <p:animClr clrSpc="hsl" dir="cw">
                                      <p:cBhvr>
                                        <p:cTn id="12" dur="1000" fill="hold"/>
                                        <p:tgtEl>
                                          <p:spTgt spid="8"/>
                                        </p:tgtEl>
                                        <p:attrNameLst>
                                          <p:attrName>fillcolor</p:attrName>
                                        </p:attrNameLst>
                                      </p:cBhvr>
                                      <p:by>
                                        <p:hsl h="7200000" s="0" l="0"/>
                                      </p:by>
                                    </p:animClr>
                                    <p:animClr clrSpc="hsl" dir="cw">
                                      <p:cBhvr>
                                        <p:cTn id="13" dur="1000" fill="hold"/>
                                        <p:tgtEl>
                                          <p:spTgt spid="8"/>
                                        </p:tgtEl>
                                        <p:attrNameLst>
                                          <p:attrName>stroke.color</p:attrName>
                                        </p:attrNameLst>
                                      </p:cBhvr>
                                      <p:by>
                                        <p:hsl h="7200000" s="0" l="0"/>
                                      </p:by>
                                    </p:animClr>
                                    <p:set>
                                      <p:cBhvr>
                                        <p:cTn id="14" dur="10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6437E96C-B4D7-4CA6-90EE-43A5C748EF9C}"/>
              </a:ext>
            </a:extLst>
          </p:cNvPr>
          <p:cNvSpPr/>
          <p:nvPr/>
        </p:nvSpPr>
        <p:spPr>
          <a:xfrm>
            <a:off x="880835" y="345307"/>
            <a:ext cx="4114799" cy="41148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B812FD0D-3345-4D97-BED4-5A0590056D2D}"/>
              </a:ext>
            </a:extLst>
          </p:cNvPr>
          <p:cNvSpPr txBox="1"/>
          <p:nvPr/>
        </p:nvSpPr>
        <p:spPr>
          <a:xfrm>
            <a:off x="5912020" y="2402707"/>
            <a:ext cx="6279980" cy="830997"/>
          </a:xfrm>
          <a:prstGeom prst="rect">
            <a:avLst/>
          </a:prstGeom>
          <a:noFill/>
        </p:spPr>
        <p:txBody>
          <a:bodyPr wrap="square">
            <a:spAutoFit/>
          </a:bodyPr>
          <a:lstStyle/>
          <a:p>
            <a:r>
              <a:rPr lang="en-US" sz="4800" b="1" dirty="0" err="1">
                <a:solidFill>
                  <a:srgbClr val="FF0000"/>
                </a:solidFill>
                <a:latin typeface="Times New Roman" panose="02020603050405020304" pitchFamily="18" charset="0"/>
                <a:ea typeface="Calibri" panose="020F0502020204030204" pitchFamily="34" charset="0"/>
              </a:rPr>
              <a:t>Hình</a:t>
            </a:r>
            <a:r>
              <a:rPr lang="en-US" sz="4800" b="1" dirty="0">
                <a:solidFill>
                  <a:srgbClr val="FF0000"/>
                </a:solidFill>
                <a:latin typeface="Times New Roman" panose="02020603050405020304" pitchFamily="18" charset="0"/>
                <a:ea typeface="Calibri" panose="020F0502020204030204" pitchFamily="34" charset="0"/>
              </a:rPr>
              <a:t> </a:t>
            </a:r>
            <a:r>
              <a:rPr lang="en-US" sz="4800" b="1" dirty="0" err="1">
                <a:solidFill>
                  <a:srgbClr val="FF0000"/>
                </a:solidFill>
                <a:latin typeface="Times New Roman" panose="02020603050405020304" pitchFamily="18" charset="0"/>
                <a:ea typeface="Calibri" panose="020F0502020204030204" pitchFamily="34" charset="0"/>
              </a:rPr>
              <a:t>thành</a:t>
            </a:r>
            <a:r>
              <a:rPr lang="en-US" sz="4800" b="1" dirty="0">
                <a:solidFill>
                  <a:srgbClr val="FF0000"/>
                </a:solidFill>
                <a:latin typeface="Times New Roman" panose="02020603050405020304" pitchFamily="18" charset="0"/>
                <a:ea typeface="Calibri" panose="020F0502020204030204" pitchFamily="34" charset="0"/>
              </a:rPr>
              <a:t> </a:t>
            </a:r>
            <a:r>
              <a:rPr lang="en-US" sz="4800" b="1" dirty="0" err="1">
                <a:solidFill>
                  <a:srgbClr val="FF0000"/>
                </a:solidFill>
                <a:latin typeface="Times New Roman" panose="02020603050405020304" pitchFamily="18" charset="0"/>
                <a:ea typeface="Calibri" panose="020F0502020204030204" pitchFamily="34" charset="0"/>
              </a:rPr>
              <a:t>kiến</a:t>
            </a:r>
            <a:r>
              <a:rPr lang="en-US" sz="4800" b="1" dirty="0">
                <a:solidFill>
                  <a:srgbClr val="FF0000"/>
                </a:solidFill>
                <a:latin typeface="Times New Roman" panose="02020603050405020304" pitchFamily="18" charset="0"/>
                <a:ea typeface="Calibri" panose="020F0502020204030204" pitchFamily="34" charset="0"/>
              </a:rPr>
              <a:t> </a:t>
            </a:r>
            <a:r>
              <a:rPr lang="en-US" sz="4800" b="1" dirty="0" err="1">
                <a:solidFill>
                  <a:srgbClr val="FF0000"/>
                </a:solidFill>
                <a:latin typeface="Times New Roman" panose="02020603050405020304" pitchFamily="18" charset="0"/>
                <a:ea typeface="Calibri" panose="020F0502020204030204" pitchFamily="34" charset="0"/>
              </a:rPr>
              <a:t>thức</a:t>
            </a:r>
            <a:endParaRPr lang="en-US" sz="4800" dirty="0">
              <a:solidFill>
                <a:prstClr val="black"/>
              </a:solidFill>
            </a:endParaRPr>
          </a:p>
        </p:txBody>
      </p:sp>
      <p:pic>
        <p:nvPicPr>
          <p:cNvPr id="4" name="Hình ảnh 3"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887EE42C-D077-4645-BBF8-B59F43E89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2056" y="3570261"/>
            <a:ext cx="2186740" cy="2915653"/>
          </a:xfrm>
          <a:prstGeom prst="rect">
            <a:avLst/>
          </a:prstGeom>
        </p:spPr>
      </p:pic>
      <p:sp>
        <p:nvSpPr>
          <p:cNvPr id="6" name="Google Shape;157;p20"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549CE1D0-6956-4876-8361-E0F1378BD373}"/>
              </a:ext>
            </a:extLst>
          </p:cNvPr>
          <p:cNvSpPr/>
          <p:nvPr/>
        </p:nvSpPr>
        <p:spPr>
          <a:xfrm>
            <a:off x="5487978" y="927673"/>
            <a:ext cx="1063185" cy="80076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a:p>
        </p:txBody>
      </p:sp>
      <p:sp>
        <p:nvSpPr>
          <p:cNvPr id="7" name="Google Shape;163;p20"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9EF570CD-1298-405C-894A-213B5893CEEA}"/>
              </a:ext>
            </a:extLst>
          </p:cNvPr>
          <p:cNvSpPr/>
          <p:nvPr/>
        </p:nvSpPr>
        <p:spPr>
          <a:xfrm>
            <a:off x="6520986" y="606224"/>
            <a:ext cx="522521" cy="39359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a:p>
        </p:txBody>
      </p:sp>
      <p:sp>
        <p:nvSpPr>
          <p:cNvPr id="8" name="Google Shape;157;p20"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73F07BD9-D0A3-45DF-92E3-95CBDA06D588}"/>
              </a:ext>
            </a:extLst>
          </p:cNvPr>
          <p:cNvSpPr/>
          <p:nvPr/>
        </p:nvSpPr>
        <p:spPr>
          <a:xfrm>
            <a:off x="7185295" y="1152807"/>
            <a:ext cx="1283501" cy="913343"/>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1083359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 calcmode="lin" valueType="num">
                                      <p:cBhvr>
                                        <p:cTn id="9" dur="1500" fill="hold"/>
                                        <p:tgtEl>
                                          <p:spTgt spid="3"/>
                                        </p:tgtEl>
                                        <p:attrNameLst>
                                          <p:attrName>style.rotation</p:attrName>
                                        </p:attrNameLst>
                                      </p:cBhvr>
                                      <p:tavLst>
                                        <p:tav tm="0">
                                          <p:val>
                                            <p:fltVal val="360"/>
                                          </p:val>
                                        </p:tav>
                                        <p:tav tm="100000">
                                          <p:val>
                                            <p:fltVal val="0"/>
                                          </p:val>
                                        </p:tav>
                                      </p:tavLst>
                                    </p:anim>
                                    <p:animEffect transition="in" filter="fade">
                                      <p:cBhvr>
                                        <p:cTn id="10" dur="1500"/>
                                        <p:tgtEl>
                                          <p:spTgt spid="3"/>
                                        </p:tgtEl>
                                      </p:cBhvr>
                                    </p:animEffect>
                                  </p:childTnLst>
                                </p:cTn>
                              </p:par>
                            </p:childTnLst>
                          </p:cTn>
                        </p:par>
                        <p:par>
                          <p:cTn id="11" fill="hold">
                            <p:stCondLst>
                              <p:cond delay="1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11"/>
                                        </p:tgtEl>
                                        <p:attrNameLst>
                                          <p:attrName>style.visibility</p:attrName>
                                        </p:attrNameLst>
                                      </p:cBhvr>
                                      <p:to>
                                        <p:strVal val="visible"/>
                                      </p:to>
                                    </p:set>
                                    <p:anim by="(-#ppt_w*2)" calcmode="lin" valueType="num">
                                      <p:cBhvr rctx="PPT">
                                        <p:cTn id="14" dur="500" autoRev="1" fill="hold">
                                          <p:stCondLst>
                                            <p:cond delay="0"/>
                                          </p:stCondLst>
                                        </p:cTn>
                                        <p:tgtEl>
                                          <p:spTgt spid="11"/>
                                        </p:tgtEl>
                                        <p:attrNameLst>
                                          <p:attrName>ppt_w</p:attrName>
                                        </p:attrNameLst>
                                      </p:cBhvr>
                                    </p:anim>
                                    <p:anim by="(#ppt_w*0.50)" calcmode="lin" valueType="num">
                                      <p:cBhvr>
                                        <p:cTn id="15" dur="500" decel="50000" autoRev="1" fill="hold">
                                          <p:stCondLst>
                                            <p:cond delay="0"/>
                                          </p:stCondLst>
                                        </p:cTn>
                                        <p:tgtEl>
                                          <p:spTgt spid="11"/>
                                        </p:tgtEl>
                                        <p:attrNameLst>
                                          <p:attrName>ppt_x</p:attrName>
                                        </p:attrNameLst>
                                      </p:cBhvr>
                                    </p:anim>
                                    <p:anim from="(-#ppt_h/2)" to="(#ppt_y)" calcmode="lin" valueType="num">
                                      <p:cBhvr>
                                        <p:cTn id="16" dur="1000" fill="hold">
                                          <p:stCondLst>
                                            <p:cond delay="0"/>
                                          </p:stCondLst>
                                        </p:cTn>
                                        <p:tgtEl>
                                          <p:spTgt spid="11"/>
                                        </p:tgtEl>
                                        <p:attrNameLst>
                                          <p:attrName>ppt_y</p:attrName>
                                        </p:attrNameLst>
                                      </p:cBhvr>
                                    </p:anim>
                                    <p:animRot by="21600000">
                                      <p:cBhvr>
                                        <p:cTn id="17" dur="1000" fill="hold">
                                          <p:stCondLst>
                                            <p:cond delay="0"/>
                                          </p:stCondLst>
                                        </p:cTn>
                                        <p:tgtEl>
                                          <p:spTgt spid="1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077" y="815016"/>
            <a:ext cx="3615397" cy="5487310"/>
          </a:xfrm>
          <a:prstGeom prst="rect">
            <a:avLst/>
          </a:prstGeom>
        </p:spPr>
      </p:pic>
      <p:grpSp>
        <p:nvGrpSpPr>
          <p:cNvPr id="3" name="Group 2"/>
          <p:cNvGrpSpPr/>
          <p:nvPr/>
        </p:nvGrpSpPr>
        <p:grpSpPr>
          <a:xfrm>
            <a:off x="6072703" y="815016"/>
            <a:ext cx="4210780" cy="5487309"/>
            <a:chOff x="0" y="3333135"/>
            <a:chExt cx="2330245" cy="3435414"/>
          </a:xfrm>
        </p:grpSpPr>
        <p:pic>
          <p:nvPicPr>
            <p:cNvPr id="4" name="Picture 3"/>
            <p:cNvPicPr>
              <a:picLocks noChangeAspect="1"/>
            </p:cNvPicPr>
            <p:nvPr/>
          </p:nvPicPr>
          <p:blipFill>
            <a:blip r:embed="rId3"/>
            <a:stretch>
              <a:fillRect/>
            </a:stretch>
          </p:blipFill>
          <p:spPr>
            <a:xfrm>
              <a:off x="0" y="3333135"/>
              <a:ext cx="2330245" cy="2943225"/>
            </a:xfrm>
            <a:prstGeom prst="rect">
              <a:avLst/>
            </a:prstGeom>
          </p:spPr>
        </p:pic>
        <p:sp>
          <p:nvSpPr>
            <p:cNvPr id="5" name="Rectangle 4"/>
            <p:cNvSpPr/>
            <p:nvPr/>
          </p:nvSpPr>
          <p:spPr>
            <a:xfrm>
              <a:off x="0" y="6281852"/>
              <a:ext cx="2330245" cy="48669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black"/>
                  </a:solidFill>
                  <a:latin typeface="Times New Roman" panose="02020603050405020304" pitchFamily="18" charset="0"/>
                  <a:cs typeface="Times New Roman" panose="02020603050405020304" pitchFamily="18" charset="0"/>
                </a:rPr>
                <a:t>b, </a:t>
              </a:r>
              <a:r>
                <a:rPr lang="en-US" b="1" dirty="0" err="1" smtClean="0">
                  <a:solidFill>
                    <a:prstClr val="black"/>
                  </a:solidFill>
                  <a:latin typeface="Times New Roman" panose="02020603050405020304" pitchFamily="18" charset="0"/>
                  <a:cs typeface="Times New Roman" panose="02020603050405020304" pitchFamily="18" charset="0"/>
                </a:rPr>
                <a:t>Sau</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khi</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đặt</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vào</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nước</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ấm</a:t>
              </a:r>
              <a:endParaRPr lang="en-US" b="1" dirty="0">
                <a:solidFill>
                  <a:prstClr val="black"/>
                </a:solidFill>
                <a:latin typeface="Times New Roman" panose="02020603050405020304" pitchFamily="18" charset="0"/>
                <a:cs typeface="Times New Roman" panose="02020603050405020304" pitchFamily="18" charset="0"/>
              </a:endParaRPr>
            </a:p>
          </p:txBody>
        </p:sp>
      </p:grpSp>
      <p:sp>
        <p:nvSpPr>
          <p:cNvPr id="6" name="TextBox 5">
            <a:hlinkClick r:id="rId4" action="ppaction://hlinkfile"/>
          </p:cNvPr>
          <p:cNvSpPr txBox="1"/>
          <p:nvPr/>
        </p:nvSpPr>
        <p:spPr>
          <a:xfrm>
            <a:off x="3178852" y="353351"/>
            <a:ext cx="7104631" cy="461665"/>
          </a:xfrm>
          <a:prstGeom prst="rect">
            <a:avLst/>
          </a:prstGeom>
          <a:noFill/>
        </p:spPr>
        <p:txBody>
          <a:bodyPr wrap="square" rtlCol="0">
            <a:spAutoFit/>
          </a:bodyPr>
          <a:lstStyle/>
          <a:p>
            <a:r>
              <a:rPr lang="en-US" sz="2400" b="1" dirty="0" smtClean="0">
                <a:solidFill>
                  <a:srgbClr val="9900CC"/>
                </a:solidFill>
                <a:latin typeface="Times New Roman" panose="02020603050405020304" pitchFamily="18" charset="0"/>
                <a:cs typeface="Times New Roman" panose="02020603050405020304" pitchFamily="18" charset="0"/>
              </a:rPr>
              <a:t>SỰ THĂNG HOA CỦA IODINE</a:t>
            </a:r>
            <a:endParaRPr lang="en-US" sz="2400" b="1" dirty="0">
              <a:solidFill>
                <a:srgbClr val="99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5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hlinkClick r:id="rId2" action="ppaction://hlinkfile"/>
          </p:cNvPr>
          <p:cNvSpPr txBox="1"/>
          <p:nvPr/>
        </p:nvSpPr>
        <p:spPr>
          <a:xfrm>
            <a:off x="2349305" y="576775"/>
            <a:ext cx="8125954"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THEO DÕI </a:t>
            </a:r>
            <a:r>
              <a:rPr lang="en-US" sz="2400" b="1" dirty="0" smtClean="0">
                <a:latin typeface="Times New Roman" panose="02020603050405020304" pitchFamily="18" charset="0"/>
                <a:cs typeface="Times New Roman" panose="02020603050405020304" pitchFamily="18" charset="0"/>
              </a:rPr>
              <a:t>MÔ </a:t>
            </a:r>
            <a:r>
              <a:rPr lang="en-US" sz="2400" b="1" dirty="0" smtClean="0">
                <a:latin typeface="Times New Roman" panose="02020603050405020304" pitchFamily="18" charset="0"/>
                <a:cs typeface="Times New Roman" panose="02020603050405020304" pitchFamily="18" charset="0"/>
              </a:rPr>
              <a:t>PHỎNG SỰ THĂNG HOA CỦA IODINE</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0405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rot="4227631">
            <a:off x="6349456" y="4647407"/>
            <a:ext cx="557213" cy="304800"/>
            <a:chOff x="576" y="480"/>
            <a:chExt cx="768" cy="432"/>
          </a:xfrm>
          <a:solidFill>
            <a:srgbClr val="BC00BC"/>
          </a:solidFill>
          <a:scene3d>
            <a:camera prst="orthographicFront">
              <a:rot lat="0" lon="0" rev="0"/>
            </a:camera>
            <a:lightRig rig="contrasting" dir="t">
              <a:rot lat="0" lon="0" rev="7800000"/>
            </a:lightRig>
          </a:scene3d>
        </p:grpSpPr>
        <p:sp>
          <p:nvSpPr>
            <p:cNvPr id="5" name="Oval 4"/>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6" name="Oval 5"/>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grpSp>
      <p:sp>
        <p:nvSpPr>
          <p:cNvPr id="7" name="Rectangle 6"/>
          <p:cNvSpPr>
            <a:spLocks noChangeArrowheads="1"/>
          </p:cNvSpPr>
          <p:nvPr/>
        </p:nvSpPr>
        <p:spPr bwMode="auto">
          <a:xfrm>
            <a:off x="6043863" y="3657600"/>
            <a:ext cx="4800600" cy="29718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 name="Group 7"/>
          <p:cNvGrpSpPr>
            <a:grpSpLocks/>
          </p:cNvGrpSpPr>
          <p:nvPr/>
        </p:nvGrpSpPr>
        <p:grpSpPr bwMode="auto">
          <a:xfrm rot="-2839689">
            <a:off x="8711656" y="5628482"/>
            <a:ext cx="557213" cy="304800"/>
            <a:chOff x="576" y="480"/>
            <a:chExt cx="768" cy="432"/>
          </a:xfrm>
          <a:solidFill>
            <a:srgbClr val="BC00BC"/>
          </a:solidFill>
          <a:scene3d>
            <a:camera prst="orthographicFront">
              <a:rot lat="0" lon="0" rev="0"/>
            </a:camera>
            <a:lightRig rig="contrasting" dir="t">
              <a:rot lat="0" lon="0" rev="7800000"/>
            </a:lightRig>
          </a:scene3d>
        </p:grpSpPr>
        <p:sp>
          <p:nvSpPr>
            <p:cNvPr id="9" name="Oval 8"/>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10" name="Oval 9"/>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grpSp>
      <p:grpSp>
        <p:nvGrpSpPr>
          <p:cNvPr id="11" name="Group 10"/>
          <p:cNvGrpSpPr>
            <a:grpSpLocks/>
          </p:cNvGrpSpPr>
          <p:nvPr/>
        </p:nvGrpSpPr>
        <p:grpSpPr bwMode="auto">
          <a:xfrm>
            <a:off x="7829801" y="4038600"/>
            <a:ext cx="557212" cy="304800"/>
            <a:chOff x="576" y="480"/>
            <a:chExt cx="768" cy="432"/>
          </a:xfrm>
          <a:solidFill>
            <a:srgbClr val="BC00BC"/>
          </a:solidFill>
          <a:effectLst>
            <a:outerShdw blurRad="50800" dist="12700" dir="5400000" algn="ctr" rotWithShape="0">
              <a:srgbClr val="000000">
                <a:alpha val="43137"/>
              </a:srgbClr>
            </a:outerShdw>
          </a:effectLst>
          <a:scene3d>
            <a:camera prst="orthographicFront">
              <a:rot lat="0" lon="0" rev="0"/>
            </a:camera>
            <a:lightRig rig="contrasting" dir="t">
              <a:rot lat="0" lon="0" rev="9600000"/>
            </a:lightRig>
          </a:scene3d>
        </p:grpSpPr>
        <p:sp>
          <p:nvSpPr>
            <p:cNvPr id="12" name="Oval 11"/>
            <p:cNvSpPr>
              <a:spLocks noChangeArrowheads="1"/>
            </p:cNvSpPr>
            <p:nvPr/>
          </p:nvSpPr>
          <p:spPr bwMode="auto">
            <a:xfrm>
              <a:off x="912" y="480"/>
              <a:ext cx="432" cy="432"/>
            </a:xfrm>
            <a:prstGeom prst="ellipse">
              <a:avLst/>
            </a:prstGeom>
            <a:grpFill/>
            <a:ln w="15875">
              <a:noFill/>
              <a:round/>
              <a:headEnd/>
              <a:tailEnd/>
            </a:ln>
            <a:effectLst/>
            <a:sp3d>
              <a:bevelT w="190500" h="171450"/>
              <a:bevelB w="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13" name="Oval 12"/>
            <p:cNvSpPr>
              <a:spLocks noChangeArrowheads="1"/>
            </p:cNvSpPr>
            <p:nvPr/>
          </p:nvSpPr>
          <p:spPr bwMode="auto">
            <a:xfrm>
              <a:off x="576" y="480"/>
              <a:ext cx="432" cy="432"/>
            </a:xfrm>
            <a:prstGeom prst="ellipse">
              <a:avLst/>
            </a:prstGeom>
            <a:grpFill/>
            <a:ln w="15875">
              <a:noFill/>
              <a:round/>
              <a:headEnd/>
              <a:tailEnd/>
            </a:ln>
            <a:effectLst/>
            <a:sp3d>
              <a:bevelT w="190500" h="171450"/>
              <a:bevelB w="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a:solidFill>
                    <a:schemeClr val="bg1"/>
                  </a:solidFill>
                  <a:latin typeface="Times New Roman" panose="02020603050405020304" pitchFamily="18" charset="0"/>
                </a:rPr>
                <a:t>I</a:t>
              </a:r>
              <a:endParaRPr lang="en-US" altLang="en-US" b="1" dirty="0">
                <a:solidFill>
                  <a:schemeClr val="bg1"/>
                </a:solidFill>
                <a:latin typeface="Times New Roman" panose="02020603050405020304" pitchFamily="18" charset="0"/>
              </a:endParaRPr>
            </a:p>
          </p:txBody>
        </p:sp>
      </p:grpSp>
      <p:grpSp>
        <p:nvGrpSpPr>
          <p:cNvPr id="14" name="Group 13"/>
          <p:cNvGrpSpPr>
            <a:grpSpLocks/>
          </p:cNvGrpSpPr>
          <p:nvPr/>
        </p:nvGrpSpPr>
        <p:grpSpPr bwMode="auto">
          <a:xfrm rot="-1478161">
            <a:off x="9861801" y="6019800"/>
            <a:ext cx="557212" cy="304800"/>
            <a:chOff x="576" y="480"/>
            <a:chExt cx="768" cy="432"/>
          </a:xfrm>
          <a:solidFill>
            <a:srgbClr val="BC00BC"/>
          </a:solidFill>
          <a:scene3d>
            <a:camera prst="orthographicFront">
              <a:rot lat="0" lon="0" rev="0"/>
            </a:camera>
            <a:lightRig rig="contrasting" dir="t">
              <a:rot lat="0" lon="0" rev="7800000"/>
            </a:lightRig>
          </a:scene3d>
        </p:grpSpPr>
        <p:sp>
          <p:nvSpPr>
            <p:cNvPr id="15" name="Oval 14"/>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16" name="Oval 15"/>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grpSp>
      <p:grpSp>
        <p:nvGrpSpPr>
          <p:cNvPr id="17" name="Group 16"/>
          <p:cNvGrpSpPr>
            <a:grpSpLocks/>
          </p:cNvGrpSpPr>
          <p:nvPr/>
        </p:nvGrpSpPr>
        <p:grpSpPr bwMode="auto">
          <a:xfrm rot="3841906">
            <a:off x="7797256" y="4952207"/>
            <a:ext cx="557213" cy="304800"/>
            <a:chOff x="576" y="480"/>
            <a:chExt cx="768" cy="432"/>
          </a:xfrm>
          <a:solidFill>
            <a:srgbClr val="BC00BC"/>
          </a:solidFill>
          <a:scene3d>
            <a:camera prst="orthographicFront">
              <a:rot lat="0" lon="0" rev="0"/>
            </a:camera>
            <a:lightRig rig="contrasting" dir="t">
              <a:rot lat="0" lon="0" rev="7800000"/>
            </a:lightRig>
          </a:scene3d>
        </p:grpSpPr>
        <p:sp>
          <p:nvSpPr>
            <p:cNvPr id="18" name="Oval 17"/>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19" name="Oval 18"/>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r>
                <a:rPr lang="en-US" altLang="en-US" sz="2000" b="1" dirty="0">
                  <a:solidFill>
                    <a:schemeClr val="bg1"/>
                  </a:solidFill>
                  <a:latin typeface="Times New Roman" panose="02020603050405020304" pitchFamily="18" charset="0"/>
                </a:rPr>
                <a:t>I</a:t>
              </a:r>
            </a:p>
          </p:txBody>
        </p:sp>
      </p:grpSp>
      <p:grpSp>
        <p:nvGrpSpPr>
          <p:cNvPr id="20" name="Group 19"/>
          <p:cNvGrpSpPr>
            <a:grpSpLocks/>
          </p:cNvGrpSpPr>
          <p:nvPr/>
        </p:nvGrpSpPr>
        <p:grpSpPr bwMode="auto">
          <a:xfrm rot="-3372337">
            <a:off x="9549856" y="4342607"/>
            <a:ext cx="557213" cy="304800"/>
            <a:chOff x="576" y="480"/>
            <a:chExt cx="768" cy="432"/>
          </a:xfrm>
          <a:solidFill>
            <a:srgbClr val="BC00BC"/>
          </a:solidFill>
          <a:scene3d>
            <a:camera prst="orthographicFront">
              <a:rot lat="0" lon="0" rev="0"/>
            </a:camera>
            <a:lightRig rig="contrasting" dir="t">
              <a:rot lat="0" lon="0" rev="7800000"/>
            </a:lightRig>
          </a:scene3d>
        </p:grpSpPr>
        <p:sp>
          <p:nvSpPr>
            <p:cNvPr id="21" name="Oval 20"/>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22" name="Oval 21"/>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grpSp>
      <p:grpSp>
        <p:nvGrpSpPr>
          <p:cNvPr id="23" name="Group 22"/>
          <p:cNvGrpSpPr>
            <a:grpSpLocks/>
          </p:cNvGrpSpPr>
          <p:nvPr/>
        </p:nvGrpSpPr>
        <p:grpSpPr bwMode="auto">
          <a:xfrm rot="656126">
            <a:off x="6593138" y="6019800"/>
            <a:ext cx="557213" cy="304800"/>
            <a:chOff x="576" y="480"/>
            <a:chExt cx="768" cy="432"/>
          </a:xfrm>
          <a:solidFill>
            <a:srgbClr val="BC00BC"/>
          </a:solidFill>
          <a:scene3d>
            <a:camera prst="orthographicFront">
              <a:rot lat="0" lon="0" rev="0"/>
            </a:camera>
            <a:lightRig rig="contrasting" dir="t">
              <a:rot lat="0" lon="0" rev="7800000"/>
            </a:lightRig>
          </a:scene3d>
        </p:grpSpPr>
        <p:sp>
          <p:nvSpPr>
            <p:cNvPr id="24" name="Oval 23"/>
            <p:cNvSpPr>
              <a:spLocks noChangeArrowheads="1"/>
            </p:cNvSpPr>
            <p:nvPr/>
          </p:nvSpPr>
          <p:spPr bwMode="auto">
            <a:xfrm>
              <a:off x="912"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sp>
          <p:nvSpPr>
            <p:cNvPr id="25" name="Oval 24"/>
            <p:cNvSpPr>
              <a:spLocks noChangeArrowheads="1"/>
            </p:cNvSpPr>
            <p:nvPr/>
          </p:nvSpPr>
          <p:spPr bwMode="auto">
            <a:xfrm>
              <a:off x="576" y="480"/>
              <a:ext cx="432" cy="432"/>
            </a:xfrm>
            <a:prstGeom prst="ellipse">
              <a:avLst/>
            </a:prstGeom>
            <a:grpFill/>
            <a:ln w="15875">
              <a:noFill/>
              <a:round/>
              <a:headEnd/>
              <a:tailEnd/>
            </a:ln>
            <a:effectLst/>
            <a:sp3d>
              <a:bevelT w="139700" h="139700"/>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b="1" dirty="0" smtClean="0">
                  <a:solidFill>
                    <a:schemeClr val="bg1"/>
                  </a:solidFill>
                  <a:latin typeface="Times New Roman" panose="02020603050405020304" pitchFamily="18" charset="0"/>
                </a:rPr>
                <a:t>I</a:t>
              </a:r>
              <a:endParaRPr lang="en-US" altLang="en-US" sz="2000" b="1" dirty="0">
                <a:solidFill>
                  <a:schemeClr val="bg1"/>
                </a:solidFill>
                <a:latin typeface="Times New Roman" panose="02020603050405020304" pitchFamily="18" charset="0"/>
              </a:endParaRPr>
            </a:p>
          </p:txBody>
        </p:sp>
      </p:grpSp>
      <p:sp>
        <p:nvSpPr>
          <p:cNvPr id="26" name="Oval 93"/>
          <p:cNvSpPr>
            <a:spLocks noChangeArrowheads="1"/>
          </p:cNvSpPr>
          <p:nvPr/>
        </p:nvSpPr>
        <p:spPr bwMode="auto">
          <a:xfrm>
            <a:off x="6653463" y="925754"/>
            <a:ext cx="838200" cy="838200"/>
          </a:xfrm>
          <a:prstGeom prst="ellipse">
            <a:avLst/>
          </a:prstGeom>
          <a:solidFill>
            <a:srgbClr val="CC00CC"/>
          </a:solidFill>
          <a:ln w="15875">
            <a:noFill/>
            <a:round/>
            <a:headEnd/>
            <a:tailEnd/>
          </a:ln>
          <a:effectLst>
            <a:innerShdw blurRad="114300">
              <a:prstClr val="black"/>
            </a:innerShdw>
          </a:effectLst>
          <a:scene3d>
            <a:camera prst="orthographicFront">
              <a:rot lat="0" lon="0" rev="0"/>
            </a:camera>
            <a:lightRig rig="contrasting" dir="t">
              <a:rot lat="0" lon="0" rev="7800000"/>
            </a:lightRig>
          </a:scene3d>
          <a:sp3d>
            <a:bevelT w="139700" h="139700"/>
          </a:sp3d>
        </p:spPr>
        <p:txBody>
          <a:bodyPr wrap="none" anchor="ctr"/>
          <a:lstStyle/>
          <a:p>
            <a:pPr algn="ctr"/>
            <a:r>
              <a:rPr lang="en-US" altLang="en-US" sz="3600" b="1" dirty="0" smtClean="0">
                <a:solidFill>
                  <a:schemeClr val="bg1"/>
                </a:solidFill>
                <a:latin typeface="Times New Roman" panose="02020603050405020304" pitchFamily="18" charset="0"/>
              </a:rPr>
              <a:t>I</a:t>
            </a:r>
            <a:endParaRPr lang="en-US" altLang="en-US" sz="3600" b="1" dirty="0">
              <a:solidFill>
                <a:schemeClr val="bg1"/>
              </a:solidFill>
              <a:latin typeface="Times New Roman" panose="02020603050405020304" pitchFamily="18" charset="0"/>
            </a:endParaRPr>
          </a:p>
        </p:txBody>
      </p:sp>
      <p:sp>
        <p:nvSpPr>
          <p:cNvPr id="27" name="Oval 99"/>
          <p:cNvSpPr>
            <a:spLocks noChangeArrowheads="1"/>
          </p:cNvSpPr>
          <p:nvPr/>
        </p:nvSpPr>
        <p:spPr bwMode="auto">
          <a:xfrm>
            <a:off x="9320463" y="1154354"/>
            <a:ext cx="838200" cy="838200"/>
          </a:xfrm>
          <a:prstGeom prst="ellipse">
            <a:avLst/>
          </a:prstGeom>
          <a:solidFill>
            <a:srgbClr val="CC00CC"/>
          </a:solidFill>
          <a:ln w="15875">
            <a:noFill/>
            <a:round/>
            <a:headEnd/>
            <a:tailEnd/>
          </a:ln>
          <a:effectLst>
            <a:innerShdw blurRad="114300">
              <a:prstClr val="black"/>
            </a:innerShdw>
          </a:effectLst>
          <a:scene3d>
            <a:camera prst="orthographicFront">
              <a:rot lat="0" lon="0" rev="0"/>
            </a:camera>
            <a:lightRig rig="contrasting" dir="t">
              <a:rot lat="0" lon="0" rev="7800000"/>
            </a:lightRig>
          </a:scene3d>
          <a:sp3d>
            <a:bevelT w="139700" h="139700"/>
          </a:sp3d>
        </p:spPr>
        <p:txBody>
          <a:bodyPr wrap="none" anchor="ctr"/>
          <a:lstStyle/>
          <a:p>
            <a:pPr algn="ctr"/>
            <a:r>
              <a:rPr lang="en-US" altLang="en-US" sz="3600" b="1" dirty="0" smtClean="0">
                <a:solidFill>
                  <a:schemeClr val="bg1"/>
                </a:solidFill>
                <a:latin typeface="Times New Roman" panose="02020603050405020304" pitchFamily="18" charset="0"/>
              </a:rPr>
              <a:t>I</a:t>
            </a:r>
            <a:endParaRPr lang="en-US" altLang="en-US" sz="3600" b="1" dirty="0">
              <a:solidFill>
                <a:schemeClr val="bg1"/>
              </a:solidFill>
              <a:latin typeface="Times New Roman" panose="02020603050405020304" pitchFamily="18" charset="0"/>
            </a:endParaRPr>
          </a:p>
        </p:txBody>
      </p:sp>
      <p:sp>
        <p:nvSpPr>
          <p:cNvPr id="28" name="Rectangle 104"/>
          <p:cNvSpPr>
            <a:spLocks noChangeArrowheads="1"/>
          </p:cNvSpPr>
          <p:nvPr/>
        </p:nvSpPr>
        <p:spPr bwMode="auto">
          <a:xfrm>
            <a:off x="6043863" y="620954"/>
            <a:ext cx="4876800" cy="1828800"/>
          </a:xfrm>
          <a:prstGeom prst="rect">
            <a:avLst/>
          </a:prstGeom>
          <a:noFill/>
          <a:ln w="9525">
            <a:solidFill>
              <a:srgbClr val="3333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 name="Picture 29"/>
          <p:cNvPicPr>
            <a:picLocks noChangeAspect="1"/>
          </p:cNvPicPr>
          <p:nvPr/>
        </p:nvPicPr>
        <p:blipFill>
          <a:blip r:embed="rId2"/>
          <a:stretch>
            <a:fillRect/>
          </a:stretch>
        </p:blipFill>
        <p:spPr>
          <a:xfrm>
            <a:off x="375655" y="1992554"/>
            <a:ext cx="3236467" cy="4636846"/>
          </a:xfrm>
          <a:prstGeom prst="rect">
            <a:avLst/>
          </a:prstGeom>
        </p:spPr>
      </p:pic>
      <p:sp>
        <p:nvSpPr>
          <p:cNvPr id="32" name="Right Arrow 31"/>
          <p:cNvSpPr/>
          <p:nvPr/>
        </p:nvSpPr>
        <p:spPr>
          <a:xfrm>
            <a:off x="2851404" y="5389569"/>
            <a:ext cx="2975311" cy="21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rot="16200000">
            <a:off x="7149174" y="3287097"/>
            <a:ext cx="1913184" cy="2384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7489305" y="4362937"/>
            <a:ext cx="1309064" cy="101131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3569590" y="4960152"/>
            <a:ext cx="2577562" cy="461665"/>
          </a:xfrm>
          <a:prstGeom prst="rect">
            <a:avLst/>
          </a:prstGeom>
          <a:noFill/>
        </p:spPr>
        <p:txBody>
          <a:bodyPr wrap="square" rtlCol="0">
            <a:spAutoFit/>
          </a:bodyPr>
          <a:lstStyle/>
          <a:p>
            <a:r>
              <a:rPr lang="en-US" sz="2400" b="1" dirty="0" err="1" smtClean="0"/>
              <a:t>Hạt</a:t>
            </a:r>
            <a:r>
              <a:rPr lang="en-US" sz="2400" b="1" dirty="0" smtClean="0"/>
              <a:t> </a:t>
            </a:r>
            <a:r>
              <a:rPr lang="en-US" sz="2400" b="1" dirty="0" err="1" smtClean="0"/>
              <a:t>hợp</a:t>
            </a:r>
            <a:r>
              <a:rPr lang="en-US" sz="2400" b="1" dirty="0" smtClean="0"/>
              <a:t> </a:t>
            </a:r>
            <a:r>
              <a:rPr lang="en-US" sz="2400" b="1" dirty="0" err="1" smtClean="0"/>
              <a:t>thành</a:t>
            </a:r>
            <a:endParaRPr lang="en-US" sz="2400" b="1" dirty="0"/>
          </a:p>
        </p:txBody>
      </p:sp>
      <p:sp>
        <p:nvSpPr>
          <p:cNvPr id="38" name="TextBox 37"/>
          <p:cNvSpPr txBox="1"/>
          <p:nvPr/>
        </p:nvSpPr>
        <p:spPr>
          <a:xfrm>
            <a:off x="8143232" y="2826239"/>
            <a:ext cx="3307239" cy="461665"/>
          </a:xfrm>
          <a:prstGeom prst="rect">
            <a:avLst/>
          </a:prstGeom>
          <a:noFill/>
        </p:spPr>
        <p:txBody>
          <a:bodyPr wrap="square" rtlCol="0">
            <a:spAutoFit/>
          </a:bodyPr>
          <a:lstStyle/>
          <a:p>
            <a:r>
              <a:rPr lang="en-US" sz="2400" b="1" dirty="0" err="1" smtClean="0"/>
              <a:t>Hạt</a:t>
            </a:r>
            <a:r>
              <a:rPr lang="en-US" sz="2400" b="1" dirty="0" smtClean="0"/>
              <a:t> </a:t>
            </a:r>
            <a:r>
              <a:rPr lang="en-US" sz="2400" b="1" dirty="0" err="1" smtClean="0"/>
              <a:t>đại</a:t>
            </a:r>
            <a:r>
              <a:rPr lang="en-US" sz="2400" b="1" dirty="0" smtClean="0"/>
              <a:t> </a:t>
            </a:r>
            <a:r>
              <a:rPr lang="en-US" sz="2400" b="1" dirty="0" err="1" smtClean="0"/>
              <a:t>diện</a:t>
            </a:r>
            <a:r>
              <a:rPr lang="en-US" sz="2400" b="1" dirty="0" smtClean="0"/>
              <a:t> </a:t>
            </a:r>
            <a:r>
              <a:rPr lang="en-US" sz="2400" b="1" dirty="0" err="1" smtClean="0"/>
              <a:t>cho</a:t>
            </a:r>
            <a:r>
              <a:rPr lang="en-US" sz="2400" b="1" dirty="0" smtClean="0"/>
              <a:t> </a:t>
            </a:r>
            <a:r>
              <a:rPr lang="en-US" sz="2400" b="1" dirty="0" err="1" smtClean="0"/>
              <a:t>chất</a:t>
            </a:r>
            <a:endParaRPr lang="en-US" sz="2400" b="1" dirty="0"/>
          </a:p>
        </p:txBody>
      </p:sp>
      <p:sp>
        <p:nvSpPr>
          <p:cNvPr id="39" name="TextBox 38"/>
          <p:cNvSpPr txBox="1"/>
          <p:nvPr/>
        </p:nvSpPr>
        <p:spPr>
          <a:xfrm>
            <a:off x="8456458" y="69669"/>
            <a:ext cx="3307239" cy="461665"/>
          </a:xfrm>
          <a:prstGeom prst="rect">
            <a:avLst/>
          </a:prstGeom>
          <a:noFill/>
        </p:spPr>
        <p:txBody>
          <a:bodyPr wrap="square" rtlCol="0">
            <a:spAutoFit/>
          </a:bodyPr>
          <a:lstStyle/>
          <a:p>
            <a:r>
              <a:rPr lang="en-US" sz="2400" b="1" dirty="0" err="1" smtClean="0"/>
              <a:t>Liên</a:t>
            </a:r>
            <a:r>
              <a:rPr lang="en-US" sz="2400" b="1" dirty="0" smtClean="0"/>
              <a:t> </a:t>
            </a:r>
            <a:r>
              <a:rPr lang="en-US" sz="2400" b="1" dirty="0" err="1" smtClean="0"/>
              <a:t>kết</a:t>
            </a:r>
            <a:r>
              <a:rPr lang="en-US" sz="2400" b="1" dirty="0" smtClean="0"/>
              <a:t> </a:t>
            </a:r>
            <a:r>
              <a:rPr lang="en-US" sz="2400" b="1" dirty="0" err="1" smtClean="0"/>
              <a:t>hoá</a:t>
            </a:r>
            <a:r>
              <a:rPr lang="en-US" sz="2400" b="1" dirty="0" smtClean="0"/>
              <a:t> </a:t>
            </a:r>
            <a:r>
              <a:rPr lang="en-US" sz="2400" b="1" dirty="0" err="1" smtClean="0"/>
              <a:t>học</a:t>
            </a:r>
            <a:endParaRPr lang="en-US" sz="2400" b="1" dirty="0"/>
          </a:p>
        </p:txBody>
      </p:sp>
      <p:cxnSp>
        <p:nvCxnSpPr>
          <p:cNvPr id="41" name="Straight Arrow Connector 40"/>
          <p:cNvCxnSpPr/>
          <p:nvPr/>
        </p:nvCxnSpPr>
        <p:spPr>
          <a:xfrm flipV="1">
            <a:off x="8553238" y="452489"/>
            <a:ext cx="572775" cy="7831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2729552" y="844079"/>
            <a:ext cx="3142861" cy="1148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t>PHÂN TỬ iodine </a:t>
            </a:r>
            <a:endParaRPr lang="en-US" sz="4400" b="1" dirty="0"/>
          </a:p>
        </p:txBody>
      </p:sp>
    </p:spTree>
    <p:extLst>
      <p:ext uri="{BB962C8B-B14F-4D97-AF65-F5344CB8AC3E}">
        <p14:creationId xmlns:p14="http://schemas.microsoft.com/office/powerpoint/2010/main" val="185423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500"/>
                                        <p:tgtEl>
                                          <p:spTgt spid="3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circle(in)">
                                      <p:cBhvr>
                                        <p:cTn id="10" dur="75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2000"/>
                                        <p:tgtEl>
                                          <p:spTgt spid="20"/>
                                        </p:tgtEl>
                                      </p:cBhvr>
                                    </p:animEffect>
                                  </p:childTnLst>
                                </p:cTn>
                              </p:par>
                              <p:par>
                                <p:cTn id="19" presetID="6" presetClass="entr" presetSubtype="16"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circle(in)">
                                      <p:cBhvr>
                                        <p:cTn id="24" dur="2000"/>
                                        <p:tgtEl>
                                          <p:spTgt spid="23"/>
                                        </p:tgtEl>
                                      </p:cBhvr>
                                    </p:animEffect>
                                  </p:childTnLst>
                                </p:cTn>
                              </p:par>
                              <p:par>
                                <p:cTn id="25" presetID="6" presetClass="entr" presetSubtype="16"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par>
                                <p:cTn id="28" presetID="6" presetClass="entr" presetSubtype="16"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2000"/>
                                        <p:tgtEl>
                                          <p:spTgt spid="14"/>
                                        </p:tgtEl>
                                      </p:cBhvr>
                                    </p:animEffect>
                                  </p:childTnLst>
                                </p:cTn>
                              </p:par>
                              <p:par>
                                <p:cTn id="31" presetID="6" presetClass="entr" presetSubtype="1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ircle(in)">
                                      <p:cBhvr>
                                        <p:cTn id="36" dur="2000"/>
                                        <p:tgtEl>
                                          <p:spTgt spid="7"/>
                                        </p:tgtEl>
                                      </p:cBhvr>
                                    </p:animEffect>
                                  </p:childTnLst>
                                </p:cTn>
                              </p:par>
                            </p:childTnLst>
                          </p:cTn>
                        </p:par>
                        <p:par>
                          <p:cTn id="37" fill="hold">
                            <p:stCondLst>
                              <p:cond delay="2000"/>
                            </p:stCondLst>
                            <p:childTnLst>
                              <p:par>
                                <p:cTn id="38" presetID="0" presetClass="path" presetSubtype="0" repeatCount="indefinite" accel="50000" decel="50000" fill="hold" nodeType="afterEffect">
                                  <p:stCondLst>
                                    <p:cond delay="0"/>
                                  </p:stCondLst>
                                  <p:endCondLst>
                                    <p:cond evt="onNext" delay="0">
                                      <p:tgtEl>
                                        <p:sldTgt/>
                                      </p:tgtEl>
                                    </p:cond>
                                  </p:endCondLst>
                                  <p:childTnLst>
                                    <p:animMotion origin="layout" path="M 0.00625 0.31852 L 1.25E-6 7.40741E-7 " pathEditMode="relative" rAng="0" ptsTypes="AA">
                                      <p:cBhvr>
                                        <p:cTn id="39" dur="5000" fill="hold"/>
                                        <p:tgtEl>
                                          <p:spTgt spid="11"/>
                                        </p:tgtEl>
                                        <p:attrNameLst>
                                          <p:attrName>ppt_x</p:attrName>
                                          <p:attrName>ppt_y</p:attrName>
                                        </p:attrNameLst>
                                      </p:cBhvr>
                                      <p:rCtr x="-169" y="-16019"/>
                                    </p:animMotion>
                                  </p:childTnLst>
                                </p:cTn>
                              </p:par>
                              <p:par>
                                <p:cTn id="40" presetID="0" presetClass="path" presetSubtype="0" repeatCount="indefinite" accel="50000" decel="50000" fill="hold" nodeType="withEffect">
                                  <p:stCondLst>
                                    <p:cond delay="0"/>
                                  </p:stCondLst>
                                  <p:endCondLst>
                                    <p:cond evt="onNext" delay="0">
                                      <p:tgtEl>
                                        <p:sldTgt/>
                                      </p:tgtEl>
                                    </p:cond>
                                  </p:endCondLst>
                                  <p:childTnLst>
                                    <p:animMotion origin="layout" path="M 0.0 -1.89508E-6 L -0.2 0.04414 " pathEditMode="relative" rAng="0" ptsTypes="AA">
                                      <p:cBhvr>
                                        <p:cTn id="41" dur="5000" fill="hold"/>
                                        <p:tgtEl>
                                          <p:spTgt spid="20"/>
                                        </p:tgtEl>
                                        <p:attrNameLst>
                                          <p:attrName>ppt_x</p:attrName>
                                          <p:attrName>ppt_y</p:attrName>
                                        </p:attrNameLst>
                                      </p:cBhvr>
                                      <p:rCtr x="-10000" y="2196"/>
                                    </p:animMotion>
                                  </p:childTnLst>
                                </p:cTn>
                              </p:par>
                              <p:par>
                                <p:cTn id="42" presetID="0" presetClass="path" presetSubtype="0" repeatCount="indefinite" accel="50000" decel="50000" fill="hold" nodeType="withEffect">
                                  <p:stCondLst>
                                    <p:cond delay="0"/>
                                  </p:stCondLst>
                                  <p:endCondLst>
                                    <p:cond evt="onNext" delay="0">
                                      <p:tgtEl>
                                        <p:sldTgt/>
                                      </p:tgtEl>
                                    </p:cond>
                                  </p:endCondLst>
                                  <p:childTnLst>
                                    <p:animMotion origin="layout" path="M -0.03402 0.03466 L 0.09167 -0.1872 " pathEditMode="relative" rAng="0" ptsTypes="AA">
                                      <p:cBhvr>
                                        <p:cTn id="43" dur="5000" fill="hold"/>
                                        <p:tgtEl>
                                          <p:spTgt spid="8"/>
                                        </p:tgtEl>
                                        <p:attrNameLst>
                                          <p:attrName>ppt_x</p:attrName>
                                          <p:attrName>ppt_y</p:attrName>
                                        </p:attrNameLst>
                                      </p:cBhvr>
                                      <p:rCtr x="6285" y="-11093"/>
                                    </p:animMotion>
                                  </p:childTnLst>
                                </p:cTn>
                              </p:par>
                              <p:par>
                                <p:cTn id="44" presetID="0" presetClass="path" presetSubtype="0" repeatCount="indefinite" accel="50000" decel="50000" fill="hold" nodeType="withEffect">
                                  <p:stCondLst>
                                    <p:cond delay="0"/>
                                  </p:stCondLst>
                                  <p:endCondLst>
                                    <p:cond evt="onNext" delay="0">
                                      <p:tgtEl>
                                        <p:sldTgt/>
                                      </p:tgtEl>
                                    </p:cond>
                                  </p:endCondLst>
                                  <p:childTnLst>
                                    <p:animMotion origin="layout" path="M -4.72222E-6 1.65473E-6 L 0.28334 -0.15554 " pathEditMode="relative" rAng="0" ptsTypes="AA">
                                      <p:cBhvr>
                                        <p:cTn id="45" dur="5000" fill="hold"/>
                                        <p:tgtEl>
                                          <p:spTgt spid="23"/>
                                        </p:tgtEl>
                                        <p:attrNameLst>
                                          <p:attrName>ppt_x</p:attrName>
                                          <p:attrName>ppt_y</p:attrName>
                                        </p:attrNameLst>
                                      </p:cBhvr>
                                      <p:rCtr x="14167" y="-7788"/>
                                    </p:animMotion>
                                  </p:childTnLst>
                                </p:cTn>
                              </p:par>
                              <p:par>
                                <p:cTn id="46" presetID="0" presetClass="path" presetSubtype="0" repeatCount="indefinite" accel="50000" decel="50000" fill="hold" nodeType="withEffect">
                                  <p:stCondLst>
                                    <p:cond delay="0"/>
                                  </p:stCondLst>
                                  <p:endCondLst>
                                    <p:cond evt="onNext" delay="0">
                                      <p:tgtEl>
                                        <p:sldTgt/>
                                      </p:tgtEl>
                                    </p:cond>
                                  </p:endCondLst>
                                  <p:childTnLst>
                                    <p:animMotion origin="layout" path="M -0.00833 -0.04461 L 0.15764 0.0996 " pathEditMode="relative" rAng="0" ptsTypes="AA">
                                      <p:cBhvr>
                                        <p:cTn id="47" dur="5000" fill="hold"/>
                                        <p:tgtEl>
                                          <p:spTgt spid="17"/>
                                        </p:tgtEl>
                                        <p:attrNameLst>
                                          <p:attrName>ppt_x</p:attrName>
                                          <p:attrName>ppt_y</p:attrName>
                                        </p:attrNameLst>
                                      </p:cBhvr>
                                      <p:rCtr x="8299" y="7211"/>
                                    </p:animMotion>
                                  </p:childTnLst>
                                </p:cTn>
                              </p:par>
                              <p:par>
                                <p:cTn id="48" presetID="0" presetClass="path" presetSubtype="0" repeatCount="indefinite" accel="50000" decel="50000" fill="hold" nodeType="withEffect">
                                  <p:stCondLst>
                                    <p:cond delay="0"/>
                                  </p:stCondLst>
                                  <p:endCondLst>
                                    <p:cond evt="onNext" delay="0">
                                      <p:tgtEl>
                                        <p:sldTgt/>
                                      </p:tgtEl>
                                    </p:cond>
                                  </p:endCondLst>
                                  <p:childTnLst>
                                    <p:animMotion origin="layout" path="M -0.01159 -0.05602 L -0.29284 -0.12824 " pathEditMode="relative" rAng="0" ptsTypes="AA">
                                      <p:cBhvr>
                                        <p:cTn id="49" dur="5000" fill="hold"/>
                                        <p:tgtEl>
                                          <p:spTgt spid="14"/>
                                        </p:tgtEl>
                                        <p:attrNameLst>
                                          <p:attrName>ppt_x</p:attrName>
                                          <p:attrName>ppt_y</p:attrName>
                                        </p:attrNameLst>
                                      </p:cBhvr>
                                      <p:rCtr x="-14063" y="-3611"/>
                                    </p:animMotion>
                                  </p:childTnLst>
                                </p:cTn>
                              </p:par>
                              <p:par>
                                <p:cTn id="50" presetID="0" presetClass="path" presetSubtype="0" repeatCount="indefinite" accel="50000" decel="50000" fill="hold" nodeType="withEffect">
                                  <p:stCondLst>
                                    <p:cond delay="0"/>
                                  </p:stCondLst>
                                  <p:endCondLst>
                                    <p:cond evt="onNext" delay="0">
                                      <p:tgtEl>
                                        <p:sldTgt/>
                                      </p:tgtEl>
                                    </p:cond>
                                  </p:endCondLst>
                                  <p:childTnLst>
                                    <p:animMotion origin="layout" path="M -2.22222E-6 -7.88075E-7 L 0.08611 0.15554 " pathEditMode="relative" rAng="0" ptsTypes="AA">
                                      <p:cBhvr>
                                        <p:cTn id="51" dur="5000" fill="hold"/>
                                        <p:tgtEl>
                                          <p:spTgt spid="4"/>
                                        </p:tgtEl>
                                        <p:attrNameLst>
                                          <p:attrName>ppt_x</p:attrName>
                                          <p:attrName>ppt_y</p:attrName>
                                        </p:attrNameLst>
                                      </p:cBhvr>
                                      <p:rCtr x="4306" y="7765"/>
                                    </p:animMotion>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1000"/>
                                        <p:tgtEl>
                                          <p:spTgt spid="34"/>
                                        </p:tgtEl>
                                      </p:cBhvr>
                                    </p:animEffect>
                                    <p:anim calcmode="lin" valueType="num">
                                      <p:cBhvr>
                                        <p:cTn id="57" dur="1000" fill="hold"/>
                                        <p:tgtEl>
                                          <p:spTgt spid="34"/>
                                        </p:tgtEl>
                                        <p:attrNameLst>
                                          <p:attrName>ppt_x</p:attrName>
                                        </p:attrNameLst>
                                      </p:cBhvr>
                                      <p:tavLst>
                                        <p:tav tm="0">
                                          <p:val>
                                            <p:strVal val="#ppt_x"/>
                                          </p:val>
                                        </p:tav>
                                        <p:tav tm="100000">
                                          <p:val>
                                            <p:strVal val="#ppt_x"/>
                                          </p:val>
                                        </p:tav>
                                      </p:tavLst>
                                    </p:anim>
                                    <p:anim calcmode="lin" valueType="num">
                                      <p:cBhvr>
                                        <p:cTn id="5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circle(in)">
                                      <p:cBhvr>
                                        <p:cTn id="63" dur="500"/>
                                        <p:tgtEl>
                                          <p:spTgt spid="33"/>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circle(in)">
                                      <p:cBhvr>
                                        <p:cTn id="66" dur="75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1"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circle(in)">
                                      <p:cBhvr>
                                        <p:cTn id="71" dur="2000"/>
                                        <p:tgtEl>
                                          <p:spTgt spid="26"/>
                                        </p:tgtEl>
                                      </p:cBhvr>
                                    </p:animEffect>
                                  </p:childTnLst>
                                </p:cTn>
                              </p:par>
                              <p:par>
                                <p:cTn id="72" presetID="6" presetClass="entr" presetSubtype="16" fill="hold" grpId="1"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circle(in)">
                                      <p:cBhvr>
                                        <p:cTn id="74" dur="2000"/>
                                        <p:tgtEl>
                                          <p:spTgt spid="27"/>
                                        </p:tgtEl>
                                      </p:cBhvr>
                                    </p:animEffect>
                                  </p:childTnLst>
                                </p:cTn>
                              </p:par>
                              <p:par>
                                <p:cTn id="75" presetID="6" presetClass="entr" presetSubtype="16"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circle(in)">
                                      <p:cBhvr>
                                        <p:cTn id="77" dur="2000"/>
                                        <p:tgtEl>
                                          <p:spTgt spid="28"/>
                                        </p:tgtEl>
                                      </p:cBhvr>
                                    </p:animEffect>
                                  </p:childTnLst>
                                </p:cTn>
                              </p:par>
                            </p:childTnLst>
                          </p:cTn>
                        </p:par>
                        <p:par>
                          <p:cTn id="78" fill="hold">
                            <p:stCondLst>
                              <p:cond delay="2000"/>
                            </p:stCondLst>
                            <p:childTnLst>
                              <p:par>
                                <p:cTn id="79" presetID="49" presetClass="path" presetSubtype="0" accel="50000" decel="50000" fill="hold" grpId="0" nodeType="afterEffect">
                                  <p:stCondLst>
                                    <p:cond delay="0"/>
                                  </p:stCondLst>
                                  <p:childTnLst>
                                    <p:animMotion origin="layout" path="M 1.875E-6 -4.81481E-6 L 0.08789 0.022 " pathEditMode="relative" rAng="0" ptsTypes="AA">
                                      <p:cBhvr>
                                        <p:cTn id="80" dur="5000" fill="hold"/>
                                        <p:tgtEl>
                                          <p:spTgt spid="26"/>
                                        </p:tgtEl>
                                        <p:attrNameLst>
                                          <p:attrName>ppt_x</p:attrName>
                                          <p:attrName>ppt_y</p:attrName>
                                        </p:attrNameLst>
                                      </p:cBhvr>
                                      <p:rCtr x="4388" y="1088"/>
                                    </p:animMotion>
                                  </p:childTnLst>
                                </p:cTn>
                              </p:par>
                              <p:par>
                                <p:cTn id="81" presetID="49" presetClass="path" presetSubtype="0" accel="50000" decel="50000" fill="hold" grpId="0" nodeType="withEffect">
                                  <p:stCondLst>
                                    <p:cond delay="0"/>
                                  </p:stCondLst>
                                  <p:childTnLst>
                                    <p:animMotion origin="layout" path="M 1.875E-6 1.85185E-6 L -0.07722 0.00092 " pathEditMode="relative" rAng="0" ptsTypes="AA">
                                      <p:cBhvr>
                                        <p:cTn id="82" dur="5000" fill="hold"/>
                                        <p:tgtEl>
                                          <p:spTgt spid="27"/>
                                        </p:tgtEl>
                                        <p:attrNameLst>
                                          <p:attrName>ppt_x</p:attrName>
                                          <p:attrName>ppt_y</p:attrName>
                                        </p:attrNameLst>
                                      </p:cBhvr>
                                      <p:rCtr x="-3867" y="46"/>
                                    </p:animMotion>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circle(in)">
                                      <p:cBhvr>
                                        <p:cTn id="87" dur="2000"/>
                                        <p:tgtEl>
                                          <p:spTgt spid="41"/>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circle(in)">
                                      <p:cBhvr>
                                        <p:cTn id="92" dur="750"/>
                                        <p:tgtEl>
                                          <p:spTgt spid="39"/>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grpId="0" nodeType="click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circle(in)">
                                      <p:cBhvr>
                                        <p:cTn id="97"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6" grpId="0" animBg="1"/>
      <p:bldP spid="26" grpId="1" animBg="1"/>
      <p:bldP spid="27" grpId="0" animBg="1"/>
      <p:bldP spid="27" grpId="1" animBg="1"/>
      <p:bldP spid="28" grpId="0" animBg="1"/>
      <p:bldP spid="32" grpId="0" animBg="1"/>
      <p:bldP spid="33" grpId="0" animBg="1"/>
      <p:bldP spid="34" grpId="0" animBg="1"/>
      <p:bldP spid="35" grpId="0"/>
      <p:bldP spid="38" grpId="0"/>
      <p:bldP spid="39" grpId="0"/>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2690813"/>
            <a:ext cx="4343400" cy="3328987"/>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 name="Group 3"/>
          <p:cNvGrpSpPr>
            <a:grpSpLocks/>
          </p:cNvGrpSpPr>
          <p:nvPr/>
        </p:nvGrpSpPr>
        <p:grpSpPr bwMode="auto">
          <a:xfrm rot="-206652">
            <a:off x="533400" y="5181600"/>
            <a:ext cx="838200" cy="685800"/>
            <a:chOff x="3648" y="336"/>
            <a:chExt cx="768" cy="650"/>
          </a:xfrm>
        </p:grpSpPr>
        <p:sp>
          <p:nvSpPr>
            <p:cNvPr id="6" name="Oval 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7" name="Oval 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8" name="Oval 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9" name="Group 19"/>
          <p:cNvGrpSpPr>
            <a:grpSpLocks/>
          </p:cNvGrpSpPr>
          <p:nvPr/>
        </p:nvGrpSpPr>
        <p:grpSpPr bwMode="auto">
          <a:xfrm>
            <a:off x="3733800" y="3048000"/>
            <a:ext cx="838200" cy="685800"/>
            <a:chOff x="3648" y="336"/>
            <a:chExt cx="768" cy="650"/>
          </a:xfrm>
        </p:grpSpPr>
        <p:sp>
          <p:nvSpPr>
            <p:cNvPr id="10" name="Oval 2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1" name="Oval 2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2" name="Oval 2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3" name="Group 23"/>
          <p:cNvGrpSpPr>
            <a:grpSpLocks/>
          </p:cNvGrpSpPr>
          <p:nvPr/>
        </p:nvGrpSpPr>
        <p:grpSpPr bwMode="auto">
          <a:xfrm>
            <a:off x="3581400" y="3657600"/>
            <a:ext cx="838200" cy="685800"/>
            <a:chOff x="3648" y="336"/>
            <a:chExt cx="768" cy="650"/>
          </a:xfrm>
        </p:grpSpPr>
        <p:sp>
          <p:nvSpPr>
            <p:cNvPr id="14" name="Oval 2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5" name="Oval 2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6" name="Oval 2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7" name="Group 27"/>
          <p:cNvGrpSpPr>
            <a:grpSpLocks/>
          </p:cNvGrpSpPr>
          <p:nvPr/>
        </p:nvGrpSpPr>
        <p:grpSpPr bwMode="auto">
          <a:xfrm>
            <a:off x="2590800" y="4038600"/>
            <a:ext cx="838200" cy="685800"/>
            <a:chOff x="3648" y="336"/>
            <a:chExt cx="768" cy="650"/>
          </a:xfrm>
        </p:grpSpPr>
        <p:sp>
          <p:nvSpPr>
            <p:cNvPr id="18" name="Oval 2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9" name="Oval 2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20" name="Oval 3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21" name="Group 31"/>
          <p:cNvGrpSpPr>
            <a:grpSpLocks/>
          </p:cNvGrpSpPr>
          <p:nvPr/>
        </p:nvGrpSpPr>
        <p:grpSpPr bwMode="auto">
          <a:xfrm rot="-206652">
            <a:off x="1066800" y="4419600"/>
            <a:ext cx="838200" cy="685800"/>
            <a:chOff x="3648" y="336"/>
            <a:chExt cx="768" cy="650"/>
          </a:xfrm>
        </p:grpSpPr>
        <p:sp>
          <p:nvSpPr>
            <p:cNvPr id="22" name="Oval 3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23" name="Oval 3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24" name="Oval 3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25" name="Group 35"/>
          <p:cNvGrpSpPr>
            <a:grpSpLocks/>
          </p:cNvGrpSpPr>
          <p:nvPr/>
        </p:nvGrpSpPr>
        <p:grpSpPr bwMode="auto">
          <a:xfrm rot="-206652">
            <a:off x="1905000" y="3581400"/>
            <a:ext cx="838200" cy="685800"/>
            <a:chOff x="3648" y="336"/>
            <a:chExt cx="768" cy="650"/>
          </a:xfrm>
        </p:grpSpPr>
        <p:sp>
          <p:nvSpPr>
            <p:cNvPr id="26" name="Oval 3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27" name="Oval 3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28" name="Oval 3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29" name="Group 39"/>
          <p:cNvGrpSpPr>
            <a:grpSpLocks/>
          </p:cNvGrpSpPr>
          <p:nvPr/>
        </p:nvGrpSpPr>
        <p:grpSpPr bwMode="auto">
          <a:xfrm rot="-206652">
            <a:off x="609600" y="4038600"/>
            <a:ext cx="838200" cy="685800"/>
            <a:chOff x="3648" y="336"/>
            <a:chExt cx="768" cy="650"/>
          </a:xfrm>
        </p:grpSpPr>
        <p:sp>
          <p:nvSpPr>
            <p:cNvPr id="30" name="Oval 4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31" name="Oval 4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32" name="Oval 4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33" name="Group 43"/>
          <p:cNvGrpSpPr>
            <a:grpSpLocks/>
          </p:cNvGrpSpPr>
          <p:nvPr/>
        </p:nvGrpSpPr>
        <p:grpSpPr bwMode="auto">
          <a:xfrm rot="-206652">
            <a:off x="1066800" y="3657600"/>
            <a:ext cx="838200" cy="685800"/>
            <a:chOff x="3648" y="336"/>
            <a:chExt cx="768" cy="650"/>
          </a:xfrm>
        </p:grpSpPr>
        <p:sp>
          <p:nvSpPr>
            <p:cNvPr id="34" name="Oval 4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35" name="Oval 4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36" name="Oval 4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37" name="Group 59"/>
          <p:cNvGrpSpPr>
            <a:grpSpLocks/>
          </p:cNvGrpSpPr>
          <p:nvPr/>
        </p:nvGrpSpPr>
        <p:grpSpPr bwMode="auto">
          <a:xfrm>
            <a:off x="3048000" y="4876800"/>
            <a:ext cx="838200" cy="685800"/>
            <a:chOff x="3648" y="336"/>
            <a:chExt cx="768" cy="650"/>
          </a:xfrm>
        </p:grpSpPr>
        <p:sp>
          <p:nvSpPr>
            <p:cNvPr id="38" name="Oval 6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39" name="Oval 6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40" name="Oval 6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41" name="Group 63"/>
          <p:cNvGrpSpPr>
            <a:grpSpLocks/>
          </p:cNvGrpSpPr>
          <p:nvPr/>
        </p:nvGrpSpPr>
        <p:grpSpPr bwMode="auto">
          <a:xfrm>
            <a:off x="2057400" y="5181600"/>
            <a:ext cx="838200" cy="685800"/>
            <a:chOff x="3648" y="336"/>
            <a:chExt cx="768" cy="650"/>
          </a:xfrm>
        </p:grpSpPr>
        <p:sp>
          <p:nvSpPr>
            <p:cNvPr id="42" name="Oval 6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43" name="Oval 6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44" name="Oval 6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45" name="Group 67"/>
          <p:cNvGrpSpPr>
            <a:grpSpLocks/>
          </p:cNvGrpSpPr>
          <p:nvPr/>
        </p:nvGrpSpPr>
        <p:grpSpPr bwMode="auto">
          <a:xfrm rot="-206652">
            <a:off x="1066800" y="2895600"/>
            <a:ext cx="838200" cy="685800"/>
            <a:chOff x="3648" y="336"/>
            <a:chExt cx="768" cy="650"/>
          </a:xfrm>
        </p:grpSpPr>
        <p:sp>
          <p:nvSpPr>
            <p:cNvPr id="46" name="Oval 6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47" name="Oval 6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48" name="Oval 7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49" name="Group 71"/>
          <p:cNvGrpSpPr>
            <a:grpSpLocks/>
          </p:cNvGrpSpPr>
          <p:nvPr/>
        </p:nvGrpSpPr>
        <p:grpSpPr bwMode="auto">
          <a:xfrm rot="-206652">
            <a:off x="3352800" y="4343400"/>
            <a:ext cx="838200" cy="685800"/>
            <a:chOff x="3648" y="336"/>
            <a:chExt cx="768" cy="650"/>
          </a:xfrm>
        </p:grpSpPr>
        <p:sp>
          <p:nvSpPr>
            <p:cNvPr id="50" name="Oval 7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51" name="Oval 7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52" name="Oval 7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53" name="Group 75"/>
          <p:cNvGrpSpPr>
            <a:grpSpLocks/>
          </p:cNvGrpSpPr>
          <p:nvPr/>
        </p:nvGrpSpPr>
        <p:grpSpPr bwMode="auto">
          <a:xfrm rot="-206652">
            <a:off x="1905000" y="2819400"/>
            <a:ext cx="838200" cy="685800"/>
            <a:chOff x="3648" y="336"/>
            <a:chExt cx="768" cy="650"/>
          </a:xfrm>
        </p:grpSpPr>
        <p:sp>
          <p:nvSpPr>
            <p:cNvPr id="54" name="Oval 7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55" name="Oval 7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56" name="Oval 7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57" name="Group 79"/>
          <p:cNvGrpSpPr>
            <a:grpSpLocks/>
          </p:cNvGrpSpPr>
          <p:nvPr/>
        </p:nvGrpSpPr>
        <p:grpSpPr bwMode="auto">
          <a:xfrm>
            <a:off x="1981200" y="4495800"/>
            <a:ext cx="838200" cy="685800"/>
            <a:chOff x="3648" y="336"/>
            <a:chExt cx="768" cy="650"/>
          </a:xfrm>
        </p:grpSpPr>
        <p:sp>
          <p:nvSpPr>
            <p:cNvPr id="58" name="Oval 8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59" name="Oval 8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60" name="Oval 8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61" name="Group 87"/>
          <p:cNvGrpSpPr>
            <a:grpSpLocks/>
          </p:cNvGrpSpPr>
          <p:nvPr/>
        </p:nvGrpSpPr>
        <p:grpSpPr bwMode="auto">
          <a:xfrm>
            <a:off x="1447800" y="4876800"/>
            <a:ext cx="838200" cy="685800"/>
            <a:chOff x="3648" y="336"/>
            <a:chExt cx="768" cy="650"/>
          </a:xfrm>
        </p:grpSpPr>
        <p:sp>
          <p:nvSpPr>
            <p:cNvPr id="62" name="Oval 8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63" name="Oval 8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64" name="Oval 9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65" name="Group 91"/>
          <p:cNvGrpSpPr>
            <a:grpSpLocks/>
          </p:cNvGrpSpPr>
          <p:nvPr/>
        </p:nvGrpSpPr>
        <p:grpSpPr bwMode="auto">
          <a:xfrm>
            <a:off x="2895600" y="3352800"/>
            <a:ext cx="838200" cy="685800"/>
            <a:chOff x="3648" y="336"/>
            <a:chExt cx="768" cy="650"/>
          </a:xfrm>
        </p:grpSpPr>
        <p:sp>
          <p:nvSpPr>
            <p:cNvPr id="66" name="Oval 9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67" name="Oval 9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68" name="Oval 9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69" name="Group 99"/>
          <p:cNvGrpSpPr>
            <a:grpSpLocks/>
          </p:cNvGrpSpPr>
          <p:nvPr/>
        </p:nvGrpSpPr>
        <p:grpSpPr bwMode="auto">
          <a:xfrm>
            <a:off x="3810000" y="4419600"/>
            <a:ext cx="838200" cy="685800"/>
            <a:chOff x="3648" y="336"/>
            <a:chExt cx="768" cy="650"/>
          </a:xfrm>
        </p:grpSpPr>
        <p:sp>
          <p:nvSpPr>
            <p:cNvPr id="70" name="Oval 10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71" name="Oval 10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72" name="Oval 10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73" name="Group 103"/>
          <p:cNvGrpSpPr>
            <a:grpSpLocks/>
          </p:cNvGrpSpPr>
          <p:nvPr/>
        </p:nvGrpSpPr>
        <p:grpSpPr bwMode="auto">
          <a:xfrm rot="-206652">
            <a:off x="2514600" y="4572000"/>
            <a:ext cx="838200" cy="685800"/>
            <a:chOff x="3648" y="336"/>
            <a:chExt cx="768" cy="650"/>
          </a:xfrm>
        </p:grpSpPr>
        <p:sp>
          <p:nvSpPr>
            <p:cNvPr id="74" name="Oval 10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75" name="Oval 10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76" name="Oval 10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77" name="Group 107"/>
          <p:cNvGrpSpPr>
            <a:grpSpLocks/>
          </p:cNvGrpSpPr>
          <p:nvPr/>
        </p:nvGrpSpPr>
        <p:grpSpPr bwMode="auto">
          <a:xfrm rot="-206652">
            <a:off x="1981200" y="3200400"/>
            <a:ext cx="838200" cy="685800"/>
            <a:chOff x="3648" y="336"/>
            <a:chExt cx="768" cy="650"/>
          </a:xfrm>
        </p:grpSpPr>
        <p:sp>
          <p:nvSpPr>
            <p:cNvPr id="78" name="Oval 10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79" name="Oval 10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80" name="Oval 11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81" name="Group 111"/>
          <p:cNvGrpSpPr>
            <a:grpSpLocks/>
          </p:cNvGrpSpPr>
          <p:nvPr/>
        </p:nvGrpSpPr>
        <p:grpSpPr bwMode="auto">
          <a:xfrm rot="-206652">
            <a:off x="2667000" y="5181600"/>
            <a:ext cx="838200" cy="685800"/>
            <a:chOff x="3648" y="336"/>
            <a:chExt cx="768" cy="650"/>
          </a:xfrm>
        </p:grpSpPr>
        <p:sp>
          <p:nvSpPr>
            <p:cNvPr id="82" name="Oval 11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83" name="Oval 11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84" name="Oval 11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85" name="Group 115"/>
          <p:cNvGrpSpPr>
            <a:grpSpLocks/>
          </p:cNvGrpSpPr>
          <p:nvPr/>
        </p:nvGrpSpPr>
        <p:grpSpPr bwMode="auto">
          <a:xfrm rot="-206652">
            <a:off x="1295400" y="3657600"/>
            <a:ext cx="838200" cy="685800"/>
            <a:chOff x="3648" y="336"/>
            <a:chExt cx="768" cy="650"/>
          </a:xfrm>
        </p:grpSpPr>
        <p:sp>
          <p:nvSpPr>
            <p:cNvPr id="86" name="Oval 11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87" name="Oval 11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88" name="Oval 11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89" name="Group 127"/>
          <p:cNvGrpSpPr>
            <a:grpSpLocks/>
          </p:cNvGrpSpPr>
          <p:nvPr/>
        </p:nvGrpSpPr>
        <p:grpSpPr bwMode="auto">
          <a:xfrm>
            <a:off x="2514600" y="2667000"/>
            <a:ext cx="838200" cy="685800"/>
            <a:chOff x="3648" y="336"/>
            <a:chExt cx="768" cy="650"/>
          </a:xfrm>
        </p:grpSpPr>
        <p:sp>
          <p:nvSpPr>
            <p:cNvPr id="90" name="Oval 12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91" name="Oval 12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92" name="Oval 13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93" name="Group 131"/>
          <p:cNvGrpSpPr>
            <a:grpSpLocks/>
          </p:cNvGrpSpPr>
          <p:nvPr/>
        </p:nvGrpSpPr>
        <p:grpSpPr bwMode="auto">
          <a:xfrm>
            <a:off x="1447800" y="5257800"/>
            <a:ext cx="838200" cy="685800"/>
            <a:chOff x="3648" y="336"/>
            <a:chExt cx="768" cy="650"/>
          </a:xfrm>
        </p:grpSpPr>
        <p:sp>
          <p:nvSpPr>
            <p:cNvPr id="94" name="Oval 13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95" name="Oval 13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96" name="Oval 13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97" name="Group 145"/>
          <p:cNvGrpSpPr>
            <a:grpSpLocks/>
          </p:cNvGrpSpPr>
          <p:nvPr/>
        </p:nvGrpSpPr>
        <p:grpSpPr bwMode="auto">
          <a:xfrm>
            <a:off x="3810000" y="3505200"/>
            <a:ext cx="838200" cy="685800"/>
            <a:chOff x="3648" y="336"/>
            <a:chExt cx="768" cy="650"/>
          </a:xfrm>
        </p:grpSpPr>
        <p:sp>
          <p:nvSpPr>
            <p:cNvPr id="98" name="Oval 14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99" name="Oval 14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00" name="Oval 14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01" name="Group 149"/>
          <p:cNvGrpSpPr>
            <a:grpSpLocks/>
          </p:cNvGrpSpPr>
          <p:nvPr/>
        </p:nvGrpSpPr>
        <p:grpSpPr bwMode="auto">
          <a:xfrm>
            <a:off x="3657600" y="2743200"/>
            <a:ext cx="838200" cy="685800"/>
            <a:chOff x="3648" y="336"/>
            <a:chExt cx="768" cy="650"/>
          </a:xfrm>
        </p:grpSpPr>
        <p:sp>
          <p:nvSpPr>
            <p:cNvPr id="102" name="Oval 15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03" name="Oval 15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04" name="Oval 15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05" name="Group 153"/>
          <p:cNvGrpSpPr>
            <a:grpSpLocks/>
          </p:cNvGrpSpPr>
          <p:nvPr/>
        </p:nvGrpSpPr>
        <p:grpSpPr bwMode="auto">
          <a:xfrm>
            <a:off x="3733800" y="5257800"/>
            <a:ext cx="838200" cy="685800"/>
            <a:chOff x="3648" y="336"/>
            <a:chExt cx="768" cy="650"/>
          </a:xfrm>
        </p:grpSpPr>
        <p:sp>
          <p:nvSpPr>
            <p:cNvPr id="106" name="Oval 15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07" name="Oval 15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08" name="Oval 15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09" name="Group 157"/>
          <p:cNvGrpSpPr>
            <a:grpSpLocks/>
          </p:cNvGrpSpPr>
          <p:nvPr/>
        </p:nvGrpSpPr>
        <p:grpSpPr bwMode="auto">
          <a:xfrm>
            <a:off x="3810000" y="4038600"/>
            <a:ext cx="838200" cy="685800"/>
            <a:chOff x="3648" y="336"/>
            <a:chExt cx="768" cy="650"/>
          </a:xfrm>
        </p:grpSpPr>
        <p:sp>
          <p:nvSpPr>
            <p:cNvPr id="110" name="Oval 15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11" name="Oval 15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12" name="Oval 16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13" name="Group 161"/>
          <p:cNvGrpSpPr>
            <a:grpSpLocks/>
          </p:cNvGrpSpPr>
          <p:nvPr/>
        </p:nvGrpSpPr>
        <p:grpSpPr bwMode="auto">
          <a:xfrm>
            <a:off x="3962400" y="3886200"/>
            <a:ext cx="838200" cy="685800"/>
            <a:chOff x="3648" y="336"/>
            <a:chExt cx="768" cy="650"/>
          </a:xfrm>
        </p:grpSpPr>
        <p:sp>
          <p:nvSpPr>
            <p:cNvPr id="114" name="Oval 16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15" name="Oval 16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16" name="Oval 16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17" name="Group 165"/>
          <p:cNvGrpSpPr>
            <a:grpSpLocks/>
          </p:cNvGrpSpPr>
          <p:nvPr/>
        </p:nvGrpSpPr>
        <p:grpSpPr bwMode="auto">
          <a:xfrm>
            <a:off x="3810000" y="4800600"/>
            <a:ext cx="838200" cy="685800"/>
            <a:chOff x="3648" y="336"/>
            <a:chExt cx="768" cy="650"/>
          </a:xfrm>
        </p:grpSpPr>
        <p:sp>
          <p:nvSpPr>
            <p:cNvPr id="118" name="Oval 16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19" name="Oval 16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20" name="Oval 16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21" name="Group 169"/>
          <p:cNvGrpSpPr>
            <a:grpSpLocks/>
          </p:cNvGrpSpPr>
          <p:nvPr/>
        </p:nvGrpSpPr>
        <p:grpSpPr bwMode="auto">
          <a:xfrm>
            <a:off x="2514600" y="3429000"/>
            <a:ext cx="838200" cy="685800"/>
            <a:chOff x="3648" y="336"/>
            <a:chExt cx="768" cy="650"/>
          </a:xfrm>
        </p:grpSpPr>
        <p:sp>
          <p:nvSpPr>
            <p:cNvPr id="122" name="Oval 17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23" name="Oval 17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24" name="Oval 17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25" name="Group 173"/>
          <p:cNvGrpSpPr>
            <a:grpSpLocks/>
          </p:cNvGrpSpPr>
          <p:nvPr/>
        </p:nvGrpSpPr>
        <p:grpSpPr bwMode="auto">
          <a:xfrm rot="-206652">
            <a:off x="990600" y="4953000"/>
            <a:ext cx="838200" cy="685800"/>
            <a:chOff x="3648" y="336"/>
            <a:chExt cx="768" cy="650"/>
          </a:xfrm>
        </p:grpSpPr>
        <p:sp>
          <p:nvSpPr>
            <p:cNvPr id="126" name="Oval 17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27" name="Oval 17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28" name="Oval 17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29" name="Group 177"/>
          <p:cNvGrpSpPr>
            <a:grpSpLocks/>
          </p:cNvGrpSpPr>
          <p:nvPr/>
        </p:nvGrpSpPr>
        <p:grpSpPr bwMode="auto">
          <a:xfrm rot="-206652">
            <a:off x="1447800" y="4572000"/>
            <a:ext cx="838200" cy="685800"/>
            <a:chOff x="3648" y="336"/>
            <a:chExt cx="768" cy="650"/>
          </a:xfrm>
        </p:grpSpPr>
        <p:sp>
          <p:nvSpPr>
            <p:cNvPr id="130" name="Oval 17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31" name="Oval 17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32" name="Oval 18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33" name="Group 181"/>
          <p:cNvGrpSpPr>
            <a:grpSpLocks/>
          </p:cNvGrpSpPr>
          <p:nvPr/>
        </p:nvGrpSpPr>
        <p:grpSpPr bwMode="auto">
          <a:xfrm rot="-206652">
            <a:off x="1676400" y="3505200"/>
            <a:ext cx="838200" cy="685800"/>
            <a:chOff x="3648" y="336"/>
            <a:chExt cx="768" cy="650"/>
          </a:xfrm>
        </p:grpSpPr>
        <p:sp>
          <p:nvSpPr>
            <p:cNvPr id="134" name="Oval 182"/>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35" name="Oval 183"/>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36" name="Oval 184"/>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37" name="Group 185"/>
          <p:cNvGrpSpPr>
            <a:grpSpLocks/>
          </p:cNvGrpSpPr>
          <p:nvPr/>
        </p:nvGrpSpPr>
        <p:grpSpPr bwMode="auto">
          <a:xfrm rot="-206652">
            <a:off x="1905000" y="4267200"/>
            <a:ext cx="838200" cy="685800"/>
            <a:chOff x="3648" y="336"/>
            <a:chExt cx="768" cy="650"/>
          </a:xfrm>
        </p:grpSpPr>
        <p:sp>
          <p:nvSpPr>
            <p:cNvPr id="138" name="Oval 186"/>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39" name="Oval 187"/>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40" name="Oval 188"/>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41" name="Group 189"/>
          <p:cNvGrpSpPr>
            <a:grpSpLocks/>
          </p:cNvGrpSpPr>
          <p:nvPr/>
        </p:nvGrpSpPr>
        <p:grpSpPr bwMode="auto">
          <a:xfrm rot="-206652">
            <a:off x="533400" y="3200400"/>
            <a:ext cx="838200" cy="685800"/>
            <a:chOff x="3648" y="336"/>
            <a:chExt cx="768" cy="650"/>
          </a:xfrm>
        </p:grpSpPr>
        <p:sp>
          <p:nvSpPr>
            <p:cNvPr id="142" name="Oval 190"/>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43" name="Oval 191"/>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44" name="Oval 192"/>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45" name="Group 193"/>
          <p:cNvGrpSpPr>
            <a:grpSpLocks/>
          </p:cNvGrpSpPr>
          <p:nvPr/>
        </p:nvGrpSpPr>
        <p:grpSpPr bwMode="auto">
          <a:xfrm rot="-206652">
            <a:off x="533400" y="2743200"/>
            <a:ext cx="838200" cy="685800"/>
            <a:chOff x="3648" y="336"/>
            <a:chExt cx="768" cy="650"/>
          </a:xfrm>
        </p:grpSpPr>
        <p:sp>
          <p:nvSpPr>
            <p:cNvPr id="146" name="Oval 194"/>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47" name="Oval 195"/>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48" name="Oval 196"/>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grpSp>
        <p:nvGrpSpPr>
          <p:cNvPr id="149" name="Group 197"/>
          <p:cNvGrpSpPr>
            <a:grpSpLocks/>
          </p:cNvGrpSpPr>
          <p:nvPr/>
        </p:nvGrpSpPr>
        <p:grpSpPr bwMode="auto">
          <a:xfrm rot="-206652">
            <a:off x="457200" y="4648200"/>
            <a:ext cx="838200" cy="685800"/>
            <a:chOff x="3648" y="336"/>
            <a:chExt cx="768" cy="650"/>
          </a:xfrm>
        </p:grpSpPr>
        <p:sp>
          <p:nvSpPr>
            <p:cNvPr id="150" name="Oval 198"/>
            <p:cNvSpPr>
              <a:spLocks noChangeArrowheads="1"/>
            </p:cNvSpPr>
            <p:nvPr/>
          </p:nvSpPr>
          <p:spPr bwMode="auto">
            <a:xfrm rot="-18965464">
              <a:off x="3744" y="576"/>
              <a:ext cx="416" cy="41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800"/>
            </a:p>
          </p:txBody>
        </p:sp>
        <p:sp>
          <p:nvSpPr>
            <p:cNvPr id="151" name="Oval 199"/>
            <p:cNvSpPr>
              <a:spLocks noChangeArrowheads="1"/>
            </p:cNvSpPr>
            <p:nvPr/>
          </p:nvSpPr>
          <p:spPr bwMode="auto">
            <a:xfrm rot="-3183831">
              <a:off x="3649" y="335"/>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sp>
          <p:nvSpPr>
            <p:cNvPr id="152" name="Oval 200"/>
            <p:cNvSpPr>
              <a:spLocks noChangeArrowheads="1"/>
            </p:cNvSpPr>
            <p:nvPr/>
          </p:nvSpPr>
          <p:spPr bwMode="auto">
            <a:xfrm rot="-3183831">
              <a:off x="4129" y="527"/>
              <a:ext cx="286" cy="28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ltLang="en-US" sz="1800"/>
            </a:p>
          </p:txBody>
        </p:sp>
      </p:grpSp>
      <p:sp>
        <p:nvSpPr>
          <p:cNvPr id="153" name="Oval 135"/>
          <p:cNvSpPr>
            <a:spLocks noChangeArrowheads="1"/>
          </p:cNvSpPr>
          <p:nvPr/>
        </p:nvSpPr>
        <p:spPr bwMode="auto">
          <a:xfrm>
            <a:off x="7712242" y="4347247"/>
            <a:ext cx="762000" cy="762000"/>
          </a:xfrm>
          <a:prstGeom prst="ellipse">
            <a:avLst/>
          </a:prstGeom>
          <a:gradFill rotWithShape="1">
            <a:gsLst>
              <a:gs pos="0">
                <a:srgbClr val="CCFFFF"/>
              </a:gs>
              <a:gs pos="100000">
                <a:schemeClr val="tx1"/>
              </a:gs>
            </a:gsLst>
            <a:lin ang="0" scaled="1"/>
          </a:gradFill>
          <a:ln>
            <a:noFill/>
          </a:ln>
          <a:effectLst/>
          <a:extLst>
            <a:ext uri="{91240B29-F687-4F45-9708-019B960494DF}">
              <a14:hiddenLine xmlns:a14="http://schemas.microsoft.com/office/drawing/2010/main" w="158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4000" b="1">
                <a:solidFill>
                  <a:schemeClr val="accent2"/>
                </a:solidFill>
              </a:rPr>
              <a:t>O</a:t>
            </a:r>
          </a:p>
        </p:txBody>
      </p:sp>
      <p:sp>
        <p:nvSpPr>
          <p:cNvPr id="154" name="Oval 136"/>
          <p:cNvSpPr>
            <a:spLocks noChangeArrowheads="1"/>
          </p:cNvSpPr>
          <p:nvPr/>
        </p:nvSpPr>
        <p:spPr bwMode="auto">
          <a:xfrm rot="16200000">
            <a:off x="9310855" y="3817022"/>
            <a:ext cx="531812" cy="52863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400" b="1">
                <a:solidFill>
                  <a:srgbClr val="FF00FF"/>
                </a:solidFill>
              </a:rPr>
              <a:t>H</a:t>
            </a:r>
          </a:p>
        </p:txBody>
      </p:sp>
      <p:sp>
        <p:nvSpPr>
          <p:cNvPr id="155" name="Oval 137"/>
          <p:cNvSpPr>
            <a:spLocks noChangeArrowheads="1"/>
          </p:cNvSpPr>
          <p:nvPr/>
        </p:nvSpPr>
        <p:spPr bwMode="auto">
          <a:xfrm rot="16200000">
            <a:off x="10301455" y="4579022"/>
            <a:ext cx="531812" cy="528638"/>
          </a:xfrm>
          <a:prstGeom prst="ellipse">
            <a:avLst/>
          </a:prstGeom>
          <a:gradFill rotWithShape="1">
            <a:gsLst>
              <a:gs pos="0">
                <a:schemeClr val="bg1"/>
              </a:gs>
              <a:gs pos="100000">
                <a:srgbClr val="333333"/>
              </a:gs>
            </a:gsLst>
            <a:path path="shape">
              <a:fillToRect l="50000" t="50000" r="50000" b="50000"/>
            </a:path>
          </a:gradFill>
          <a:ln>
            <a:noFill/>
          </a:ln>
          <a:effectLst/>
          <a:extLst>
            <a:ext uri="{91240B29-F687-4F45-9708-019B960494DF}">
              <a14:hiddenLine xmlns:a14="http://schemas.microsoft.com/office/drawing/2010/main" w="158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en-US" altLang="en-US" sz="2400" b="1" dirty="0">
                <a:solidFill>
                  <a:srgbClr val="FF00FF"/>
                </a:solidFill>
              </a:rPr>
              <a:t>H</a:t>
            </a:r>
          </a:p>
        </p:txBody>
      </p:sp>
      <p:sp>
        <p:nvSpPr>
          <p:cNvPr id="156" name="Rectangle 142"/>
          <p:cNvSpPr>
            <a:spLocks noChangeArrowheads="1"/>
          </p:cNvSpPr>
          <p:nvPr/>
        </p:nvSpPr>
        <p:spPr bwMode="auto">
          <a:xfrm>
            <a:off x="7407442" y="3737647"/>
            <a:ext cx="4343400" cy="1676400"/>
          </a:xfrm>
          <a:prstGeom prst="rect">
            <a:avLst/>
          </a:prstGeom>
          <a:noFill/>
          <a:ln w="9525">
            <a:solidFill>
              <a:srgbClr val="3333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7" name="TextBox 156"/>
          <p:cNvSpPr txBox="1"/>
          <p:nvPr/>
        </p:nvSpPr>
        <p:spPr>
          <a:xfrm>
            <a:off x="1717718" y="6127602"/>
            <a:ext cx="1651772" cy="646331"/>
          </a:xfrm>
          <a:prstGeom prst="rect">
            <a:avLst/>
          </a:prstGeom>
          <a:noFill/>
        </p:spPr>
        <p:txBody>
          <a:bodyPr wrap="square" rtlCol="0">
            <a:spAutoFit/>
          </a:bodyPr>
          <a:lstStyle/>
          <a:p>
            <a:r>
              <a:rPr lang="en-US" sz="3600" b="1" dirty="0" smtClean="0"/>
              <a:t>NƯỚC</a:t>
            </a:r>
            <a:endParaRPr lang="en-US" sz="3600" b="1" dirty="0"/>
          </a:p>
        </p:txBody>
      </p:sp>
      <p:sp>
        <p:nvSpPr>
          <p:cNvPr id="158" name="TextBox 157"/>
          <p:cNvSpPr txBox="1"/>
          <p:nvPr/>
        </p:nvSpPr>
        <p:spPr>
          <a:xfrm>
            <a:off x="8093242" y="5485643"/>
            <a:ext cx="2999967" cy="1077218"/>
          </a:xfrm>
          <a:prstGeom prst="rect">
            <a:avLst/>
          </a:prstGeom>
          <a:noFill/>
        </p:spPr>
        <p:txBody>
          <a:bodyPr wrap="square" rtlCol="0">
            <a:spAutoFit/>
          </a:bodyPr>
          <a:lstStyle/>
          <a:p>
            <a:pPr algn="ctr"/>
            <a:r>
              <a:rPr lang="en-US" sz="3200" b="1" dirty="0" smtClean="0"/>
              <a:t>HẠT ĐẠI DIỆN CHO CHẤT</a:t>
            </a:r>
            <a:endParaRPr lang="en-US" sz="3200" b="1" dirty="0"/>
          </a:p>
        </p:txBody>
      </p:sp>
      <p:sp>
        <p:nvSpPr>
          <p:cNvPr id="159" name="TextBox 158"/>
          <p:cNvSpPr txBox="1"/>
          <p:nvPr/>
        </p:nvSpPr>
        <p:spPr>
          <a:xfrm>
            <a:off x="8851672" y="2711056"/>
            <a:ext cx="3340328" cy="646331"/>
          </a:xfrm>
          <a:prstGeom prst="rect">
            <a:avLst/>
          </a:prstGeom>
          <a:noFill/>
        </p:spPr>
        <p:txBody>
          <a:bodyPr wrap="square" rtlCol="0">
            <a:spAutoFit/>
          </a:bodyPr>
          <a:lstStyle/>
          <a:p>
            <a:r>
              <a:rPr lang="en-US" sz="3600" b="1" dirty="0" err="1" smtClean="0"/>
              <a:t>Liên</a:t>
            </a:r>
            <a:r>
              <a:rPr lang="en-US" sz="3600" b="1" dirty="0" smtClean="0"/>
              <a:t> </a:t>
            </a:r>
            <a:r>
              <a:rPr lang="en-US" sz="3600" b="1" dirty="0" err="1" smtClean="0"/>
              <a:t>kết</a:t>
            </a:r>
            <a:r>
              <a:rPr lang="en-US" sz="3600" b="1" dirty="0" smtClean="0"/>
              <a:t> </a:t>
            </a:r>
            <a:r>
              <a:rPr lang="en-US" sz="3600" b="1" dirty="0" err="1" smtClean="0"/>
              <a:t>hoá</a:t>
            </a:r>
            <a:r>
              <a:rPr lang="en-US" sz="3600" b="1" dirty="0" smtClean="0"/>
              <a:t> </a:t>
            </a:r>
            <a:r>
              <a:rPr lang="en-US" sz="3600" b="1" dirty="0" err="1" smtClean="0"/>
              <a:t>học</a:t>
            </a:r>
            <a:endParaRPr lang="en-US" sz="3600" b="1" dirty="0"/>
          </a:p>
        </p:txBody>
      </p:sp>
      <p:cxnSp>
        <p:nvCxnSpPr>
          <p:cNvPr id="161" name="Straight Arrow Connector 160"/>
          <p:cNvCxnSpPr/>
          <p:nvPr/>
        </p:nvCxnSpPr>
        <p:spPr>
          <a:xfrm flipV="1">
            <a:off x="9197680" y="3275110"/>
            <a:ext cx="474586" cy="10717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a:xfrm flipV="1">
            <a:off x="9367857" y="3274712"/>
            <a:ext cx="358459" cy="13278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8" name="Rounded Rectangle 167"/>
          <p:cNvSpPr/>
          <p:nvPr/>
        </p:nvSpPr>
        <p:spPr>
          <a:xfrm>
            <a:off x="7741011" y="568450"/>
            <a:ext cx="3142861" cy="1148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t>PHÂN TỬ </a:t>
            </a:r>
            <a:r>
              <a:rPr lang="en-US" sz="4400" b="1" dirty="0" err="1" smtClean="0"/>
              <a:t>nước</a:t>
            </a:r>
            <a:endParaRPr lang="en-US" sz="4400" b="1" dirty="0"/>
          </a:p>
        </p:txBody>
      </p:sp>
    </p:spTree>
    <p:extLst>
      <p:ext uri="{BB962C8B-B14F-4D97-AF65-F5344CB8AC3E}">
        <p14:creationId xmlns:p14="http://schemas.microsoft.com/office/powerpoint/2010/main" val="241007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repeatCount="indefinite" accel="50000" decel="50000" fill="hold" nodeType="clickEffect">
                                  <p:stCondLst>
                                    <p:cond delay="0"/>
                                  </p:stCondLst>
                                  <p:childTnLst>
                                    <p:animMotion origin="layout" path="M 0.00417 -0.00556 L 0.2625 0.01111 " pathEditMode="relative" rAng="0" ptsTypes="AA">
                                      <p:cBhvr>
                                        <p:cTn id="6" dur="5000" fill="hold"/>
                                        <p:tgtEl>
                                          <p:spTgt spid="5"/>
                                        </p:tgtEl>
                                        <p:attrNameLst>
                                          <p:attrName>ppt_x</p:attrName>
                                          <p:attrName>ppt_y</p:attrName>
                                        </p:attrNameLst>
                                      </p:cBhvr>
                                      <p:rCtr x="13659" y="301"/>
                                    </p:animMotion>
                                  </p:childTnLst>
                                </p:cTn>
                              </p:par>
                              <p:par>
                                <p:cTn id="7" presetID="35" presetClass="path" presetSubtype="0" repeatCount="indefinite" accel="50000" decel="50000" fill="hold" nodeType="withEffect">
                                  <p:stCondLst>
                                    <p:cond delay="0"/>
                                  </p:stCondLst>
                                  <p:childTnLst>
                                    <p:animMotion origin="layout" path="M 5E-6 -4.44444E-6 L -0.2625 0.02222 " pathEditMode="relative" rAng="0" ptsTypes="AA">
                                      <p:cBhvr>
                                        <p:cTn id="8" dur="5000" fill="hold"/>
                                        <p:tgtEl>
                                          <p:spTgt spid="9"/>
                                        </p:tgtEl>
                                        <p:attrNameLst>
                                          <p:attrName>ppt_x</p:attrName>
                                          <p:attrName>ppt_y</p:attrName>
                                        </p:attrNameLst>
                                      </p:cBhvr>
                                      <p:rCtr x="-13372" y="301"/>
                                    </p:animMotion>
                                  </p:childTnLst>
                                </p:cTn>
                              </p:par>
                              <p:par>
                                <p:cTn id="9" presetID="35" presetClass="path" presetSubtype="0" repeatCount="indefinite" accel="50000" decel="50000" fill="hold" nodeType="withEffect">
                                  <p:stCondLst>
                                    <p:cond delay="0"/>
                                  </p:stCondLst>
                                  <p:childTnLst>
                                    <p:animMotion origin="layout" path="M -0.01094 0.08333 L -0.18594 0.08333 " pathEditMode="relative" rAng="0" ptsTypes="AA">
                                      <p:cBhvr>
                                        <p:cTn id="10" dur="5000" fill="hold"/>
                                        <p:tgtEl>
                                          <p:spTgt spid="13"/>
                                        </p:tgtEl>
                                        <p:attrNameLst>
                                          <p:attrName>ppt_x</p:attrName>
                                          <p:attrName>ppt_y</p:attrName>
                                        </p:attrNameLst>
                                      </p:cBhvr>
                                      <p:rCtr x="-8750" y="0"/>
                                    </p:animMotion>
                                  </p:childTnLst>
                                </p:cTn>
                              </p:par>
                              <p:par>
                                <p:cTn id="11" presetID="35" presetClass="path" presetSubtype="0" repeatCount="indefinite" accel="50000" decel="50000" fill="hold" nodeType="withEffect">
                                  <p:stCondLst>
                                    <p:cond delay="0"/>
                                  </p:stCondLst>
                                  <p:childTnLst>
                                    <p:animMotion origin="layout" path="M 3.33333E-6 1.11111E-6 L -0.1375 0.00555 " pathEditMode="relative" rAng="0" ptsTypes="AA">
                                      <p:cBhvr>
                                        <p:cTn id="12" dur="5000" fill="hold"/>
                                        <p:tgtEl>
                                          <p:spTgt spid="17"/>
                                        </p:tgtEl>
                                        <p:attrNameLst>
                                          <p:attrName>ppt_x</p:attrName>
                                          <p:attrName>ppt_y</p:attrName>
                                        </p:attrNameLst>
                                      </p:cBhvr>
                                      <p:rCtr x="-6875" y="278"/>
                                    </p:animMotion>
                                  </p:childTnLst>
                                </p:cTn>
                              </p:par>
                              <p:par>
                                <p:cTn id="13" presetID="63" presetClass="path" presetSubtype="0" repeatCount="indefinite" accel="50000" decel="50000" fill="hold" nodeType="withEffect">
                                  <p:stCondLst>
                                    <p:cond delay="0"/>
                                  </p:stCondLst>
                                  <p:childTnLst>
                                    <p:animMotion origin="layout" path="M 2.77556E-17 -4.44444E-6 L 0.19583 0.00556 " pathEditMode="relative" rAng="0" ptsTypes="AA">
                                      <p:cBhvr>
                                        <p:cTn id="14" dur="5000" fill="hold"/>
                                        <p:tgtEl>
                                          <p:spTgt spid="21"/>
                                        </p:tgtEl>
                                        <p:attrNameLst>
                                          <p:attrName>ppt_x</p:attrName>
                                          <p:attrName>ppt_y</p:attrName>
                                        </p:attrNameLst>
                                      </p:cBhvr>
                                      <p:rCtr x="9792" y="278"/>
                                    </p:animMotion>
                                  </p:childTnLst>
                                </p:cTn>
                              </p:par>
                              <p:par>
                                <p:cTn id="15" presetID="63" presetClass="path" presetSubtype="0" repeatCount="indefinite" accel="50000" decel="50000" fill="hold" nodeType="withEffect">
                                  <p:stCondLst>
                                    <p:cond delay="0"/>
                                  </p:stCondLst>
                                  <p:childTnLst>
                                    <p:animMotion origin="layout" path="M 3.33333E-6 -2.22222E-6 L 0.1875 0.00556 " pathEditMode="relative" rAng="0" ptsTypes="AA">
                                      <p:cBhvr>
                                        <p:cTn id="16" dur="5000" fill="hold"/>
                                        <p:tgtEl>
                                          <p:spTgt spid="25"/>
                                        </p:tgtEl>
                                        <p:attrNameLst>
                                          <p:attrName>ppt_x</p:attrName>
                                          <p:attrName>ppt_y</p:attrName>
                                        </p:attrNameLst>
                                      </p:cBhvr>
                                      <p:rCtr x="9375" y="278"/>
                                    </p:animMotion>
                                  </p:childTnLst>
                                </p:cTn>
                              </p:par>
                              <p:par>
                                <p:cTn id="17" presetID="63" presetClass="path" presetSubtype="0" repeatCount="indefinite" accel="50000" decel="50000" fill="hold" nodeType="withEffect">
                                  <p:stCondLst>
                                    <p:cond delay="0"/>
                                  </p:stCondLst>
                                  <p:childTnLst>
                                    <p:animMotion origin="layout" path="M 0.02084 -0.00555 L 0.21667 -2.77393E-6 " pathEditMode="relative" rAng="0" ptsTypes="AA">
                                      <p:cBhvr>
                                        <p:cTn id="18" dur="5000" fill="hold"/>
                                        <p:tgtEl>
                                          <p:spTgt spid="29"/>
                                        </p:tgtEl>
                                        <p:attrNameLst>
                                          <p:attrName>ppt_x</p:attrName>
                                          <p:attrName>ppt_y</p:attrName>
                                        </p:attrNameLst>
                                      </p:cBhvr>
                                      <p:rCtr x="9792" y="277"/>
                                    </p:animMotion>
                                  </p:childTnLst>
                                </p:cTn>
                              </p:par>
                              <p:par>
                                <p:cTn id="19" presetID="63" presetClass="path" presetSubtype="0" repeatCount="indefinite" accel="50000" decel="50000" fill="hold" nodeType="withEffect">
                                  <p:stCondLst>
                                    <p:cond delay="0"/>
                                  </p:stCondLst>
                                  <p:childTnLst>
                                    <p:animMotion origin="layout" path="M 2.77556E-17 -4.44444E-6 L 0.19583 0.00556 " pathEditMode="relative" rAng="0" ptsTypes="AA">
                                      <p:cBhvr>
                                        <p:cTn id="20" dur="5000" fill="hold"/>
                                        <p:tgtEl>
                                          <p:spTgt spid="33"/>
                                        </p:tgtEl>
                                        <p:attrNameLst>
                                          <p:attrName>ppt_x</p:attrName>
                                          <p:attrName>ppt_y</p:attrName>
                                        </p:attrNameLst>
                                      </p:cBhvr>
                                      <p:rCtr x="9792" y="278"/>
                                    </p:animMotion>
                                  </p:childTnLst>
                                </p:cTn>
                              </p:par>
                              <p:par>
                                <p:cTn id="21" presetID="35" presetClass="path" presetSubtype="0" repeatCount="indefinite" accel="50000" decel="50000" fill="hold" nodeType="withEffect">
                                  <p:stCondLst>
                                    <p:cond delay="0"/>
                                  </p:stCondLst>
                                  <p:childTnLst>
                                    <p:animMotion origin="layout" path="M 5.55112E-17 2.22222E-6 L -0.175 2.22222E-6 " pathEditMode="relative" rAng="0" ptsTypes="AA">
                                      <p:cBhvr>
                                        <p:cTn id="22" dur="5000" fill="hold"/>
                                        <p:tgtEl>
                                          <p:spTgt spid="37"/>
                                        </p:tgtEl>
                                        <p:attrNameLst>
                                          <p:attrName>ppt_x</p:attrName>
                                          <p:attrName>ppt_y</p:attrName>
                                        </p:attrNameLst>
                                      </p:cBhvr>
                                      <p:rCtr x="-8750" y="0"/>
                                    </p:animMotion>
                                  </p:childTnLst>
                                </p:cTn>
                              </p:par>
                              <p:par>
                                <p:cTn id="23" presetID="35" presetClass="path" presetSubtype="0" repeatCount="indefinite" accel="50000" decel="50000" fill="hold" nodeType="withEffect">
                                  <p:stCondLst>
                                    <p:cond delay="0"/>
                                  </p:stCondLst>
                                  <p:childTnLst>
                                    <p:animMotion origin="layout" path="M -3.33333E-6 -3.33333E-6 L -0.175 -3.33333E-6 " pathEditMode="relative" rAng="0" ptsTypes="AA">
                                      <p:cBhvr>
                                        <p:cTn id="24" dur="5000" fill="hold"/>
                                        <p:tgtEl>
                                          <p:spTgt spid="41"/>
                                        </p:tgtEl>
                                        <p:attrNameLst>
                                          <p:attrName>ppt_x</p:attrName>
                                          <p:attrName>ppt_y</p:attrName>
                                        </p:attrNameLst>
                                      </p:cBhvr>
                                      <p:rCtr x="-8750" y="0"/>
                                    </p:animMotion>
                                  </p:childTnLst>
                                </p:cTn>
                              </p:par>
                              <p:par>
                                <p:cTn id="25" presetID="63" presetClass="path" presetSubtype="0" repeatCount="indefinite" accel="50000" decel="50000" fill="hold" nodeType="withEffect">
                                  <p:stCondLst>
                                    <p:cond delay="0"/>
                                  </p:stCondLst>
                                  <p:childTnLst>
                                    <p:animMotion origin="layout" path="M 2.77556E-17 -4.44444E-6 L 0.19583 0.00556 " pathEditMode="relative" rAng="0" ptsTypes="AA">
                                      <p:cBhvr>
                                        <p:cTn id="26" dur="5000" fill="hold"/>
                                        <p:tgtEl>
                                          <p:spTgt spid="45"/>
                                        </p:tgtEl>
                                        <p:attrNameLst>
                                          <p:attrName>ppt_x</p:attrName>
                                          <p:attrName>ppt_y</p:attrName>
                                        </p:attrNameLst>
                                      </p:cBhvr>
                                      <p:rCtr x="9792" y="278"/>
                                    </p:animMotion>
                                  </p:childTnLst>
                                </p:cTn>
                              </p:par>
                              <p:par>
                                <p:cTn id="27" presetID="63" presetClass="path" presetSubtype="0" repeatCount="indefinite" accel="50000" decel="50000" fill="hold" nodeType="withEffect">
                                  <p:stCondLst>
                                    <p:cond delay="0"/>
                                  </p:stCondLst>
                                  <p:childTnLst>
                                    <p:animMotion origin="layout" path="M 0 -3.33333E-6 L -0.09583 0.00556 " pathEditMode="relative" rAng="0" ptsTypes="AA">
                                      <p:cBhvr>
                                        <p:cTn id="28" dur="5000" fill="hold"/>
                                        <p:tgtEl>
                                          <p:spTgt spid="49"/>
                                        </p:tgtEl>
                                        <p:attrNameLst>
                                          <p:attrName>ppt_x</p:attrName>
                                          <p:attrName>ppt_y</p:attrName>
                                        </p:attrNameLst>
                                      </p:cBhvr>
                                      <p:rCtr x="-4792" y="278"/>
                                    </p:animMotion>
                                  </p:childTnLst>
                                </p:cTn>
                              </p:par>
                              <p:par>
                                <p:cTn id="29" presetID="63" presetClass="path" presetSubtype="0" repeatCount="indefinite" accel="50000" decel="50000" fill="hold" nodeType="withEffect">
                                  <p:stCondLst>
                                    <p:cond delay="0"/>
                                  </p:stCondLst>
                                  <p:childTnLst>
                                    <p:animMotion origin="layout" path="M 2.77556E-17 -4.44444E-6 L 0.19583 0.00556 " pathEditMode="relative" rAng="0" ptsTypes="AA">
                                      <p:cBhvr>
                                        <p:cTn id="30" dur="5000" fill="hold"/>
                                        <p:tgtEl>
                                          <p:spTgt spid="53"/>
                                        </p:tgtEl>
                                        <p:attrNameLst>
                                          <p:attrName>ppt_x</p:attrName>
                                          <p:attrName>ppt_y</p:attrName>
                                        </p:attrNameLst>
                                      </p:cBhvr>
                                      <p:rCtr x="9792" y="278"/>
                                    </p:animMotion>
                                  </p:childTnLst>
                                </p:cTn>
                              </p:par>
                              <p:par>
                                <p:cTn id="31" presetID="35" presetClass="path" presetSubtype="0" repeatCount="indefinite" accel="50000" decel="50000" fill="hold" nodeType="withEffect">
                                  <p:stCondLst>
                                    <p:cond delay="0"/>
                                  </p:stCondLst>
                                  <p:childTnLst>
                                    <p:animMotion origin="layout" path="M 5E-6 4.44444E-6 L -0.09166 -0.07222 " pathEditMode="relative" rAng="0" ptsTypes="AA">
                                      <p:cBhvr>
                                        <p:cTn id="32" dur="5000" fill="hold"/>
                                        <p:tgtEl>
                                          <p:spTgt spid="57"/>
                                        </p:tgtEl>
                                        <p:attrNameLst>
                                          <p:attrName>ppt_x</p:attrName>
                                          <p:attrName>ppt_y</p:attrName>
                                        </p:attrNameLst>
                                      </p:cBhvr>
                                      <p:rCtr x="-6497" y="-208"/>
                                    </p:animMotion>
                                  </p:childTnLst>
                                </p:cTn>
                              </p:par>
                              <p:par>
                                <p:cTn id="33" presetID="35" presetClass="path" presetSubtype="0" repeatCount="indefinite" accel="50000" decel="50000" fill="hold" nodeType="withEffect">
                                  <p:stCondLst>
                                    <p:cond delay="0"/>
                                  </p:stCondLst>
                                  <p:childTnLst>
                                    <p:animMotion origin="layout" path="M -0.00417 0.00555 L -0.12084 0.00555 " pathEditMode="relative" rAng="0" ptsTypes="AA">
                                      <p:cBhvr>
                                        <p:cTn id="34" dur="5000" fill="hold"/>
                                        <p:tgtEl>
                                          <p:spTgt spid="61"/>
                                        </p:tgtEl>
                                        <p:attrNameLst>
                                          <p:attrName>ppt_x</p:attrName>
                                          <p:attrName>ppt_y</p:attrName>
                                        </p:attrNameLst>
                                      </p:cBhvr>
                                      <p:rCtr x="-5833" y="0"/>
                                    </p:animMotion>
                                  </p:childTnLst>
                                </p:cTn>
                              </p:par>
                              <p:par>
                                <p:cTn id="35" presetID="35" presetClass="path" presetSubtype="0" repeatCount="indefinite" accel="50000" decel="50000" fill="hold" nodeType="withEffect">
                                  <p:stCondLst>
                                    <p:cond delay="0"/>
                                  </p:stCondLst>
                                  <p:childTnLst>
                                    <p:animMotion origin="layout" path="M -0.00417 0.03883 L -0.10834 0.03328 " pathEditMode="relative" rAng="0" ptsTypes="AA">
                                      <p:cBhvr>
                                        <p:cTn id="36" dur="5000" fill="hold"/>
                                        <p:tgtEl>
                                          <p:spTgt spid="65"/>
                                        </p:tgtEl>
                                        <p:attrNameLst>
                                          <p:attrName>ppt_x</p:attrName>
                                          <p:attrName>ppt_y</p:attrName>
                                        </p:attrNameLst>
                                      </p:cBhvr>
                                      <p:rCtr x="-5208" y="-277"/>
                                    </p:animMotion>
                                  </p:childTnLst>
                                </p:cTn>
                              </p:par>
                              <p:par>
                                <p:cTn id="37" presetID="35" presetClass="path" presetSubtype="0" repeatCount="indefinite" accel="50000" decel="50000" fill="hold" nodeType="withEffect">
                                  <p:stCondLst>
                                    <p:cond delay="0"/>
                                  </p:stCondLst>
                                  <p:childTnLst>
                                    <p:animMotion origin="layout" path="M 0 -2.77393E-6 L -0.22917 -0.00555 " pathEditMode="relative" rAng="0" ptsTypes="AA">
                                      <p:cBhvr>
                                        <p:cTn id="38" dur="5000" fill="hold"/>
                                        <p:tgtEl>
                                          <p:spTgt spid="69"/>
                                        </p:tgtEl>
                                        <p:attrNameLst>
                                          <p:attrName>ppt_x</p:attrName>
                                          <p:attrName>ppt_y</p:attrName>
                                        </p:attrNameLst>
                                      </p:cBhvr>
                                      <p:rCtr x="-11458" y="-277"/>
                                    </p:animMotion>
                                  </p:childTnLst>
                                </p:cTn>
                              </p:par>
                              <p:par>
                                <p:cTn id="39"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40" dur="5000" fill="hold"/>
                                        <p:tgtEl>
                                          <p:spTgt spid="73"/>
                                        </p:tgtEl>
                                        <p:attrNameLst>
                                          <p:attrName>ppt_x</p:attrName>
                                          <p:attrName>ppt_y</p:attrName>
                                        </p:attrNameLst>
                                      </p:cBhvr>
                                      <p:rCtr x="6667" y="277"/>
                                    </p:animMotion>
                                  </p:childTnLst>
                                </p:cTn>
                              </p:par>
                              <p:par>
                                <p:cTn id="41"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42" dur="5000" fill="hold"/>
                                        <p:tgtEl>
                                          <p:spTgt spid="77"/>
                                        </p:tgtEl>
                                        <p:attrNameLst>
                                          <p:attrName>ppt_x</p:attrName>
                                          <p:attrName>ppt_y</p:attrName>
                                        </p:attrNameLst>
                                      </p:cBhvr>
                                      <p:rCtr x="6667" y="277"/>
                                    </p:animMotion>
                                  </p:childTnLst>
                                </p:cTn>
                              </p:par>
                              <p:par>
                                <p:cTn id="43"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44" dur="5000" fill="hold"/>
                                        <p:tgtEl>
                                          <p:spTgt spid="81"/>
                                        </p:tgtEl>
                                        <p:attrNameLst>
                                          <p:attrName>ppt_x</p:attrName>
                                          <p:attrName>ppt_y</p:attrName>
                                        </p:attrNameLst>
                                      </p:cBhvr>
                                      <p:rCtr x="6667" y="277"/>
                                    </p:animMotion>
                                  </p:childTnLst>
                                </p:cTn>
                              </p:par>
                              <p:par>
                                <p:cTn id="45"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46" dur="5000" fill="hold"/>
                                        <p:tgtEl>
                                          <p:spTgt spid="85"/>
                                        </p:tgtEl>
                                        <p:attrNameLst>
                                          <p:attrName>ppt_x</p:attrName>
                                          <p:attrName>ppt_y</p:attrName>
                                        </p:attrNameLst>
                                      </p:cBhvr>
                                      <p:rCtr x="6667" y="277"/>
                                    </p:animMotion>
                                  </p:childTnLst>
                                </p:cTn>
                              </p:par>
                              <p:par>
                                <p:cTn id="47" presetID="35" presetClass="path" presetSubtype="0" repeatCount="indefinite" accel="50000" decel="50000" fill="hold" nodeType="withEffect">
                                  <p:stCondLst>
                                    <p:cond delay="0"/>
                                  </p:stCondLst>
                                  <p:childTnLst>
                                    <p:animMotion origin="layout" path="M -0.00417 0.00555 L -0.12084 0.00555 " pathEditMode="relative" rAng="0" ptsTypes="AA">
                                      <p:cBhvr>
                                        <p:cTn id="48" dur="5000" fill="hold"/>
                                        <p:tgtEl>
                                          <p:spTgt spid="89"/>
                                        </p:tgtEl>
                                        <p:attrNameLst>
                                          <p:attrName>ppt_x</p:attrName>
                                          <p:attrName>ppt_y</p:attrName>
                                        </p:attrNameLst>
                                      </p:cBhvr>
                                      <p:rCtr x="-5833" y="0"/>
                                    </p:animMotion>
                                  </p:childTnLst>
                                </p:cTn>
                              </p:par>
                              <p:par>
                                <p:cTn id="49" presetID="35" presetClass="path" presetSubtype="0" repeatCount="indefinite" accel="50000" decel="50000" fill="hold" nodeType="withEffect">
                                  <p:stCondLst>
                                    <p:cond delay="0"/>
                                  </p:stCondLst>
                                  <p:childTnLst>
                                    <p:animMotion origin="layout" path="M 1.11022E-16 -4.34119E-6 L -0.11667 -4.34119E-6 " pathEditMode="relative" rAng="0" ptsTypes="AA">
                                      <p:cBhvr>
                                        <p:cTn id="50" dur="5000" fill="hold"/>
                                        <p:tgtEl>
                                          <p:spTgt spid="93"/>
                                        </p:tgtEl>
                                        <p:attrNameLst>
                                          <p:attrName>ppt_x</p:attrName>
                                          <p:attrName>ppt_y</p:attrName>
                                        </p:attrNameLst>
                                      </p:cBhvr>
                                      <p:rCtr x="-5833" y="0"/>
                                    </p:animMotion>
                                  </p:childTnLst>
                                </p:cTn>
                              </p:par>
                              <p:par>
                                <p:cTn id="51" presetID="35" presetClass="path" presetSubtype="0" repeatCount="indefinite" accel="50000" decel="50000" fill="hold" nodeType="withEffect">
                                  <p:stCondLst>
                                    <p:cond delay="0"/>
                                  </p:stCondLst>
                                  <p:childTnLst>
                                    <p:animMotion origin="layout" path="M 0 -2.77393E-6 L -0.22917 -0.00555 " pathEditMode="relative" rAng="0" ptsTypes="AA">
                                      <p:cBhvr>
                                        <p:cTn id="52" dur="5000" fill="hold"/>
                                        <p:tgtEl>
                                          <p:spTgt spid="97"/>
                                        </p:tgtEl>
                                        <p:attrNameLst>
                                          <p:attrName>ppt_x</p:attrName>
                                          <p:attrName>ppt_y</p:attrName>
                                        </p:attrNameLst>
                                      </p:cBhvr>
                                      <p:rCtr x="-11458" y="-277"/>
                                    </p:animMotion>
                                  </p:childTnLst>
                                </p:cTn>
                              </p:par>
                              <p:par>
                                <p:cTn id="53" presetID="35" presetClass="path" presetSubtype="0" repeatCount="indefinite" accel="50000" decel="50000" fill="hold" nodeType="withEffect">
                                  <p:stCondLst>
                                    <p:cond delay="0"/>
                                  </p:stCondLst>
                                  <p:childTnLst>
                                    <p:animMotion origin="layout" path="M 0 -2.77393E-6 L -0.22917 -0.00555 " pathEditMode="relative" rAng="0" ptsTypes="AA">
                                      <p:cBhvr>
                                        <p:cTn id="54" dur="5000" fill="hold"/>
                                        <p:tgtEl>
                                          <p:spTgt spid="101"/>
                                        </p:tgtEl>
                                        <p:attrNameLst>
                                          <p:attrName>ppt_x</p:attrName>
                                          <p:attrName>ppt_y</p:attrName>
                                        </p:attrNameLst>
                                      </p:cBhvr>
                                      <p:rCtr x="-11458" y="-277"/>
                                    </p:animMotion>
                                  </p:childTnLst>
                                </p:cTn>
                              </p:par>
                              <p:par>
                                <p:cTn id="55" presetID="35" presetClass="path" presetSubtype="0" repeatCount="indefinite" accel="50000" decel="50000" fill="hold" nodeType="withEffect">
                                  <p:stCondLst>
                                    <p:cond delay="0"/>
                                  </p:stCondLst>
                                  <p:childTnLst>
                                    <p:animMotion origin="layout" path="M 0 -2.77393E-6 L -0.22917 -0.00555 " pathEditMode="relative" rAng="0" ptsTypes="AA">
                                      <p:cBhvr>
                                        <p:cTn id="56" dur="5000" fill="hold"/>
                                        <p:tgtEl>
                                          <p:spTgt spid="105"/>
                                        </p:tgtEl>
                                        <p:attrNameLst>
                                          <p:attrName>ppt_x</p:attrName>
                                          <p:attrName>ppt_y</p:attrName>
                                        </p:attrNameLst>
                                      </p:cBhvr>
                                      <p:rCtr x="-11458" y="-277"/>
                                    </p:animMotion>
                                  </p:childTnLst>
                                </p:cTn>
                              </p:par>
                              <p:par>
                                <p:cTn id="57" presetID="35" presetClass="path" presetSubtype="0" repeatCount="indefinite" accel="50000" decel="50000" fill="hold" nodeType="withEffect">
                                  <p:stCondLst>
                                    <p:cond delay="0"/>
                                  </p:stCondLst>
                                  <p:childTnLst>
                                    <p:animMotion origin="layout" path="M 0 -2.77393E-6 L -0.22917 -0.00555 " pathEditMode="relative" rAng="0" ptsTypes="AA">
                                      <p:cBhvr>
                                        <p:cTn id="58" dur="5000" fill="hold"/>
                                        <p:tgtEl>
                                          <p:spTgt spid="109"/>
                                        </p:tgtEl>
                                        <p:attrNameLst>
                                          <p:attrName>ppt_x</p:attrName>
                                          <p:attrName>ppt_y</p:attrName>
                                        </p:attrNameLst>
                                      </p:cBhvr>
                                      <p:rCtr x="-11458" y="-277"/>
                                    </p:animMotion>
                                  </p:childTnLst>
                                </p:cTn>
                              </p:par>
                              <p:par>
                                <p:cTn id="59" presetID="35" presetClass="path" presetSubtype="0" repeatCount="indefinite" accel="50000" decel="50000" fill="hold" nodeType="withEffect">
                                  <p:stCondLst>
                                    <p:cond delay="0"/>
                                  </p:stCondLst>
                                  <p:childTnLst>
                                    <p:animMotion origin="layout" path="M 0 -2.77393E-6 L -0.22917 -0.00555 " pathEditMode="relative" rAng="0" ptsTypes="AA">
                                      <p:cBhvr>
                                        <p:cTn id="60" dur="5000" fill="hold"/>
                                        <p:tgtEl>
                                          <p:spTgt spid="113"/>
                                        </p:tgtEl>
                                        <p:attrNameLst>
                                          <p:attrName>ppt_x</p:attrName>
                                          <p:attrName>ppt_y</p:attrName>
                                        </p:attrNameLst>
                                      </p:cBhvr>
                                      <p:rCtr x="-11458" y="-277"/>
                                    </p:animMotion>
                                  </p:childTnLst>
                                </p:cTn>
                              </p:par>
                              <p:par>
                                <p:cTn id="61" presetID="35" presetClass="path" presetSubtype="0" repeatCount="indefinite" accel="50000" decel="50000" fill="hold" nodeType="withEffect">
                                  <p:stCondLst>
                                    <p:cond delay="0"/>
                                  </p:stCondLst>
                                  <p:childTnLst>
                                    <p:animMotion origin="layout" path="M 0 -2.77393E-6 L -0.22917 -0.00555 " pathEditMode="relative" rAng="0" ptsTypes="AA">
                                      <p:cBhvr>
                                        <p:cTn id="62" dur="5000" fill="hold"/>
                                        <p:tgtEl>
                                          <p:spTgt spid="117"/>
                                        </p:tgtEl>
                                        <p:attrNameLst>
                                          <p:attrName>ppt_x</p:attrName>
                                          <p:attrName>ppt_y</p:attrName>
                                        </p:attrNameLst>
                                      </p:cBhvr>
                                      <p:rCtr x="-11458" y="-277"/>
                                    </p:animMotion>
                                  </p:childTnLst>
                                </p:cTn>
                              </p:par>
                              <p:par>
                                <p:cTn id="63" presetID="35" presetClass="path" presetSubtype="0" repeatCount="indefinite" accel="50000" decel="50000" fill="hold" nodeType="withEffect">
                                  <p:stCondLst>
                                    <p:cond delay="0"/>
                                  </p:stCondLst>
                                  <p:childTnLst>
                                    <p:animMotion origin="layout" path="M 5E-6 0 L -0.1625 -0.03333 " pathEditMode="relative" rAng="0" ptsTypes="AA">
                                      <p:cBhvr>
                                        <p:cTn id="64" dur="5000" fill="hold"/>
                                        <p:tgtEl>
                                          <p:spTgt spid="121"/>
                                        </p:tgtEl>
                                        <p:attrNameLst>
                                          <p:attrName>ppt_x</p:attrName>
                                          <p:attrName>ppt_y</p:attrName>
                                        </p:attrNameLst>
                                      </p:cBhvr>
                                      <p:rCtr x="-8685" y="-116"/>
                                    </p:animMotion>
                                  </p:childTnLst>
                                </p:cTn>
                              </p:par>
                              <p:par>
                                <p:cTn id="65"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66" dur="5000" fill="hold"/>
                                        <p:tgtEl>
                                          <p:spTgt spid="125"/>
                                        </p:tgtEl>
                                        <p:attrNameLst>
                                          <p:attrName>ppt_x</p:attrName>
                                          <p:attrName>ppt_y</p:attrName>
                                        </p:attrNameLst>
                                      </p:cBhvr>
                                      <p:rCtr x="6667" y="277"/>
                                    </p:animMotion>
                                  </p:childTnLst>
                                </p:cTn>
                              </p:par>
                              <p:par>
                                <p:cTn id="67"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68" dur="5000" fill="hold"/>
                                        <p:tgtEl>
                                          <p:spTgt spid="129"/>
                                        </p:tgtEl>
                                        <p:attrNameLst>
                                          <p:attrName>ppt_x</p:attrName>
                                          <p:attrName>ppt_y</p:attrName>
                                        </p:attrNameLst>
                                      </p:cBhvr>
                                      <p:rCtr x="6667" y="277"/>
                                    </p:animMotion>
                                  </p:childTnLst>
                                </p:cTn>
                              </p:par>
                              <p:par>
                                <p:cTn id="69"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70" dur="5000" fill="hold"/>
                                        <p:tgtEl>
                                          <p:spTgt spid="133"/>
                                        </p:tgtEl>
                                        <p:attrNameLst>
                                          <p:attrName>ppt_x</p:attrName>
                                          <p:attrName>ppt_y</p:attrName>
                                        </p:attrNameLst>
                                      </p:cBhvr>
                                      <p:rCtr x="6667" y="277"/>
                                    </p:animMotion>
                                  </p:childTnLst>
                                </p:cTn>
                              </p:par>
                              <p:par>
                                <p:cTn id="71"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72" dur="5000" fill="hold"/>
                                        <p:tgtEl>
                                          <p:spTgt spid="137"/>
                                        </p:tgtEl>
                                        <p:attrNameLst>
                                          <p:attrName>ppt_x</p:attrName>
                                          <p:attrName>ppt_y</p:attrName>
                                        </p:attrNameLst>
                                      </p:cBhvr>
                                      <p:rCtr x="6667" y="277"/>
                                    </p:animMotion>
                                  </p:childTnLst>
                                </p:cTn>
                              </p:par>
                              <p:par>
                                <p:cTn id="73" presetID="63" presetClass="path" presetSubtype="0" repeatCount="indefinite" accel="50000" decel="50000" fill="hold" nodeType="withEffect">
                                  <p:stCondLst>
                                    <p:cond delay="0"/>
                                  </p:stCondLst>
                                  <p:childTnLst>
                                    <p:animMotion origin="layout" path="M 3.33333E-6 4.81276E-6 L 0.13333 0.00554 " pathEditMode="relative" rAng="0" ptsTypes="AA">
                                      <p:cBhvr>
                                        <p:cTn id="74" dur="5000" fill="hold"/>
                                        <p:tgtEl>
                                          <p:spTgt spid="141"/>
                                        </p:tgtEl>
                                        <p:attrNameLst>
                                          <p:attrName>ppt_x</p:attrName>
                                          <p:attrName>ppt_y</p:attrName>
                                        </p:attrNameLst>
                                      </p:cBhvr>
                                      <p:rCtr x="6667" y="277"/>
                                    </p:animMotion>
                                  </p:childTnLst>
                                </p:cTn>
                              </p:par>
                              <p:par>
                                <p:cTn id="75" presetID="63" presetClass="path" presetSubtype="0" repeatCount="indefinite" accel="50000" decel="50000" fill="hold" nodeType="withEffect">
                                  <p:stCondLst>
                                    <p:cond delay="0"/>
                                  </p:stCondLst>
                                  <p:childTnLst>
                                    <p:animMotion origin="layout" path="M 0.00417 -0.00556 L 0.2625 0.04444 " pathEditMode="relative" rAng="0" ptsTypes="AA">
                                      <p:cBhvr>
                                        <p:cTn id="76" dur="5000" fill="hold"/>
                                        <p:tgtEl>
                                          <p:spTgt spid="145"/>
                                        </p:tgtEl>
                                        <p:attrNameLst>
                                          <p:attrName>ppt_x</p:attrName>
                                          <p:attrName>ppt_y</p:attrName>
                                        </p:attrNameLst>
                                      </p:cBhvr>
                                      <p:rCtr x="14557" y="-648"/>
                                    </p:animMotion>
                                  </p:childTnLst>
                                </p:cTn>
                              </p:par>
                              <p:par>
                                <p:cTn id="77" presetID="63" presetClass="path" presetSubtype="0" repeatCount="indefinite" accel="50000" decel="50000" fill="hold" nodeType="withEffect">
                                  <p:stCondLst>
                                    <p:cond delay="0"/>
                                  </p:stCondLst>
                                  <p:childTnLst>
                                    <p:animMotion origin="layout" path="M 0.00417 -0.00556 L 0.275 -0.03333 " pathEditMode="relative" rAng="0" ptsTypes="AA">
                                      <p:cBhvr>
                                        <p:cTn id="78" dur="5000" fill="hold"/>
                                        <p:tgtEl>
                                          <p:spTgt spid="149"/>
                                        </p:tgtEl>
                                        <p:attrNameLst>
                                          <p:attrName>ppt_x</p:attrName>
                                          <p:attrName>ppt_y</p:attrName>
                                        </p:attrNameLst>
                                      </p:cBhvr>
                                      <p:rCtr x="14154" y="-185"/>
                                    </p:animMotion>
                                  </p:childTnLst>
                                </p:cTn>
                              </p:par>
                            </p:childTnLst>
                          </p:cTn>
                        </p:par>
                      </p:childTnLst>
                    </p:cTn>
                  </p:par>
                  <p:par>
                    <p:cTn id="79" fill="hold">
                      <p:stCondLst>
                        <p:cond delay="indefinite"/>
                      </p:stCondLst>
                      <p:childTnLst>
                        <p:par>
                          <p:cTn id="80" fill="hold">
                            <p:stCondLst>
                              <p:cond delay="0"/>
                            </p:stCondLst>
                            <p:childTnLst>
                              <p:par>
                                <p:cTn id="81" presetID="49" presetClass="path" presetSubtype="0" accel="50000" decel="50000" fill="hold" grpId="0" nodeType="clickEffect">
                                  <p:stCondLst>
                                    <p:cond delay="0"/>
                                  </p:stCondLst>
                                  <p:childTnLst>
                                    <p:animMotion origin="layout" path="M -2.08333E-6 0.01111 L 0.075 -1.85185E-6 " pathEditMode="relative" rAng="0" ptsTypes="AA">
                                      <p:cBhvr>
                                        <p:cTn id="82" dur="5000" fill="hold"/>
                                        <p:tgtEl>
                                          <p:spTgt spid="153"/>
                                        </p:tgtEl>
                                        <p:attrNameLst>
                                          <p:attrName>ppt_x</p:attrName>
                                          <p:attrName>ppt_y</p:attrName>
                                        </p:attrNameLst>
                                      </p:cBhvr>
                                      <p:rCtr x="3750" y="-556"/>
                                    </p:animMotion>
                                  </p:childTnLst>
                                </p:cTn>
                              </p:par>
                            </p:childTnLst>
                          </p:cTn>
                        </p:par>
                      </p:childTnLst>
                    </p:cTn>
                  </p:par>
                  <p:par>
                    <p:cTn id="83" fill="hold">
                      <p:stCondLst>
                        <p:cond delay="indefinite"/>
                      </p:stCondLst>
                      <p:childTnLst>
                        <p:par>
                          <p:cTn id="84" fill="hold">
                            <p:stCondLst>
                              <p:cond delay="0"/>
                            </p:stCondLst>
                            <p:childTnLst>
                              <p:par>
                                <p:cTn id="85" presetID="49" presetClass="path" presetSubtype="0" accel="50000" decel="50000" fill="hold" grpId="0" nodeType="clickEffect">
                                  <p:stCondLst>
                                    <p:cond delay="0"/>
                                  </p:stCondLst>
                                  <p:childTnLst>
                                    <p:animMotion origin="layout" path="M 3.33333E-6 1.48148E-6 L -0.10287 0.00278 " pathEditMode="relative" rAng="0" ptsTypes="AA">
                                      <p:cBhvr>
                                        <p:cTn id="86" dur="5000" fill="hold"/>
                                        <p:tgtEl>
                                          <p:spTgt spid="155"/>
                                        </p:tgtEl>
                                        <p:attrNameLst>
                                          <p:attrName>ppt_x</p:attrName>
                                          <p:attrName>ppt_y</p:attrName>
                                        </p:attrNameLst>
                                      </p:cBhvr>
                                      <p:rCtr x="-5143" y="139"/>
                                    </p:animMotion>
                                  </p:childTnLst>
                                </p:cTn>
                              </p:par>
                              <p:par>
                                <p:cTn id="87" presetID="49" presetClass="path" presetSubtype="0" accel="50000" decel="50000" fill="hold" grpId="0" nodeType="withEffect">
                                  <p:stCondLst>
                                    <p:cond delay="0"/>
                                  </p:stCondLst>
                                  <p:childTnLst>
                                    <p:animMotion origin="layout" path="M 0.0095 2.59259E-6 L -0.04805 0.03032 " pathEditMode="relative" rAng="0" ptsTypes="AA">
                                      <p:cBhvr>
                                        <p:cTn id="88" dur="5000" fill="hold"/>
                                        <p:tgtEl>
                                          <p:spTgt spid="154"/>
                                        </p:tgtEl>
                                        <p:attrNameLst>
                                          <p:attrName>ppt_x</p:attrName>
                                          <p:attrName>ppt_y</p:attrName>
                                        </p:attrNameLst>
                                      </p:cBhvr>
                                      <p:rCtr x="-2878" y="1505"/>
                                    </p:animMotion>
                                  </p:childTnLst>
                                </p:cTn>
                              </p:par>
                            </p:childTnLst>
                          </p:cTn>
                        </p:par>
                      </p:childTnLst>
                    </p:cTn>
                  </p:par>
                  <p:par>
                    <p:cTn id="89" fill="hold">
                      <p:stCondLst>
                        <p:cond delay="indefinite"/>
                      </p:stCondLst>
                      <p:childTnLst>
                        <p:par>
                          <p:cTn id="90" fill="hold">
                            <p:stCondLst>
                              <p:cond delay="0"/>
                            </p:stCondLst>
                            <p:childTnLst>
                              <p:par>
                                <p:cTn id="91" presetID="6" presetClass="entr" presetSubtype="16" fill="hold" grpId="0" nodeType="clickEffect">
                                  <p:stCondLst>
                                    <p:cond delay="0"/>
                                  </p:stCondLst>
                                  <p:childTnLst>
                                    <p:set>
                                      <p:cBhvr>
                                        <p:cTn id="92" dur="1" fill="hold">
                                          <p:stCondLst>
                                            <p:cond delay="0"/>
                                          </p:stCondLst>
                                        </p:cTn>
                                        <p:tgtEl>
                                          <p:spTgt spid="158"/>
                                        </p:tgtEl>
                                        <p:attrNameLst>
                                          <p:attrName>style.visibility</p:attrName>
                                        </p:attrNameLst>
                                      </p:cBhvr>
                                      <p:to>
                                        <p:strVal val="visible"/>
                                      </p:to>
                                    </p:set>
                                    <p:animEffect transition="in" filter="circle(in)">
                                      <p:cBhvr>
                                        <p:cTn id="93" dur="2000"/>
                                        <p:tgtEl>
                                          <p:spTgt spid="158"/>
                                        </p:tgtEl>
                                      </p:cBhvr>
                                    </p:animEffect>
                                  </p:childTnLst>
                                </p:cTn>
                              </p:par>
                            </p:childTnLst>
                          </p:cTn>
                        </p:par>
                      </p:childTnLst>
                    </p:cTn>
                  </p:par>
                  <p:par>
                    <p:cTn id="94" fill="hold">
                      <p:stCondLst>
                        <p:cond delay="indefinite"/>
                      </p:stCondLst>
                      <p:childTnLst>
                        <p:par>
                          <p:cTn id="95" fill="hold">
                            <p:stCondLst>
                              <p:cond delay="0"/>
                            </p:stCondLst>
                            <p:childTnLst>
                              <p:par>
                                <p:cTn id="96" presetID="6" presetClass="entr" presetSubtype="16" fill="hold" nodeType="clickEffect">
                                  <p:stCondLst>
                                    <p:cond delay="0"/>
                                  </p:stCondLst>
                                  <p:childTnLst>
                                    <p:set>
                                      <p:cBhvr>
                                        <p:cTn id="97" dur="1" fill="hold">
                                          <p:stCondLst>
                                            <p:cond delay="0"/>
                                          </p:stCondLst>
                                        </p:cTn>
                                        <p:tgtEl>
                                          <p:spTgt spid="162"/>
                                        </p:tgtEl>
                                        <p:attrNameLst>
                                          <p:attrName>style.visibility</p:attrName>
                                        </p:attrNameLst>
                                      </p:cBhvr>
                                      <p:to>
                                        <p:strVal val="visible"/>
                                      </p:to>
                                    </p:set>
                                    <p:animEffect transition="in" filter="circle(in)">
                                      <p:cBhvr>
                                        <p:cTn id="98" dur="1000"/>
                                        <p:tgtEl>
                                          <p:spTgt spid="162"/>
                                        </p:tgtEl>
                                      </p:cBhvr>
                                    </p:animEffect>
                                  </p:childTnLst>
                                </p:cTn>
                              </p:par>
                              <p:par>
                                <p:cTn id="99" presetID="6" presetClass="entr" presetSubtype="16" fill="hold" nodeType="withEffect">
                                  <p:stCondLst>
                                    <p:cond delay="0"/>
                                  </p:stCondLst>
                                  <p:childTnLst>
                                    <p:set>
                                      <p:cBhvr>
                                        <p:cTn id="100" dur="1" fill="hold">
                                          <p:stCondLst>
                                            <p:cond delay="0"/>
                                          </p:stCondLst>
                                        </p:cTn>
                                        <p:tgtEl>
                                          <p:spTgt spid="161"/>
                                        </p:tgtEl>
                                        <p:attrNameLst>
                                          <p:attrName>style.visibility</p:attrName>
                                        </p:attrNameLst>
                                      </p:cBhvr>
                                      <p:to>
                                        <p:strVal val="visible"/>
                                      </p:to>
                                    </p:set>
                                    <p:animEffect transition="in" filter="circle(in)">
                                      <p:cBhvr>
                                        <p:cTn id="101" dur="1000"/>
                                        <p:tgtEl>
                                          <p:spTgt spid="161"/>
                                        </p:tgtEl>
                                      </p:cBhvr>
                                    </p:animEffect>
                                  </p:childTnLst>
                                </p:cTn>
                              </p:par>
                            </p:childTnLst>
                          </p:cTn>
                        </p:par>
                      </p:childTnLst>
                    </p:cTn>
                  </p:par>
                  <p:par>
                    <p:cTn id="102" fill="hold">
                      <p:stCondLst>
                        <p:cond delay="indefinite"/>
                      </p:stCondLst>
                      <p:childTnLst>
                        <p:par>
                          <p:cTn id="103" fill="hold">
                            <p:stCondLst>
                              <p:cond delay="0"/>
                            </p:stCondLst>
                            <p:childTnLst>
                              <p:par>
                                <p:cTn id="104" presetID="6" presetClass="entr" presetSubtype="16" fill="hold" grpId="0" nodeType="clickEffect">
                                  <p:stCondLst>
                                    <p:cond delay="0"/>
                                  </p:stCondLst>
                                  <p:childTnLst>
                                    <p:set>
                                      <p:cBhvr>
                                        <p:cTn id="105" dur="1" fill="hold">
                                          <p:stCondLst>
                                            <p:cond delay="0"/>
                                          </p:stCondLst>
                                        </p:cTn>
                                        <p:tgtEl>
                                          <p:spTgt spid="159"/>
                                        </p:tgtEl>
                                        <p:attrNameLst>
                                          <p:attrName>style.visibility</p:attrName>
                                        </p:attrNameLst>
                                      </p:cBhvr>
                                      <p:to>
                                        <p:strVal val="visible"/>
                                      </p:to>
                                    </p:set>
                                    <p:animEffect transition="in" filter="circle(in)">
                                      <p:cBhvr>
                                        <p:cTn id="106" dur="2000"/>
                                        <p:tgtEl>
                                          <p:spTgt spid="159"/>
                                        </p:tgtEl>
                                      </p:cBhvr>
                                    </p:animEffect>
                                  </p:childTnLst>
                                </p:cTn>
                              </p:par>
                            </p:childTnLst>
                          </p:cTn>
                        </p:par>
                      </p:childTnLst>
                    </p:cTn>
                  </p:par>
                  <p:par>
                    <p:cTn id="107" fill="hold">
                      <p:stCondLst>
                        <p:cond delay="indefinite"/>
                      </p:stCondLst>
                      <p:childTnLst>
                        <p:par>
                          <p:cTn id="108" fill="hold">
                            <p:stCondLst>
                              <p:cond delay="0"/>
                            </p:stCondLst>
                            <p:childTnLst>
                              <p:par>
                                <p:cTn id="109" presetID="6" presetClass="entr" presetSubtype="16" fill="hold" grpId="0" nodeType="clickEffect">
                                  <p:stCondLst>
                                    <p:cond delay="0"/>
                                  </p:stCondLst>
                                  <p:childTnLst>
                                    <p:set>
                                      <p:cBhvr>
                                        <p:cTn id="110" dur="1" fill="hold">
                                          <p:stCondLst>
                                            <p:cond delay="0"/>
                                          </p:stCondLst>
                                        </p:cTn>
                                        <p:tgtEl>
                                          <p:spTgt spid="168"/>
                                        </p:tgtEl>
                                        <p:attrNameLst>
                                          <p:attrName>style.visibility</p:attrName>
                                        </p:attrNameLst>
                                      </p:cBhvr>
                                      <p:to>
                                        <p:strVal val="visible"/>
                                      </p:to>
                                    </p:set>
                                    <p:animEffect transition="in" filter="circle(in)">
                                      <p:cBhvr>
                                        <p:cTn id="111" dur="2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p:bldP spid="154" grpId="0" animBg="1"/>
      <p:bldP spid="155" grpId="0" animBg="1"/>
      <p:bldP spid="158" grpId="0"/>
      <p:bldP spid="159" grpId="0"/>
      <p:bldP spid="16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470184" y="-199956"/>
            <a:ext cx="2525487" cy="1284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smtClean="0">
                <a:solidFill>
                  <a:srgbClr val="FF0000"/>
                </a:solidFill>
                <a:latin typeface="Times New Roman" panose="02020603050405020304" pitchFamily="18" charset="0"/>
                <a:cs typeface="Times New Roman" panose="02020603050405020304" pitchFamily="18" charset="0"/>
              </a:rPr>
              <a:t>PHÂN TỬ</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394448" y="2313622"/>
            <a:ext cx="11274370" cy="646331"/>
          </a:xfrm>
          <a:prstGeom prst="rect">
            <a:avLst/>
          </a:prstGeom>
          <a:noFill/>
        </p:spPr>
        <p:txBody>
          <a:bodyPr wrap="square" rtlCol="0">
            <a:spAutoFit/>
          </a:bodyPr>
          <a:lstStyle/>
          <a:p>
            <a:r>
              <a:rPr lang="en-US" sz="3600" b="1" dirty="0" err="1" smtClean="0">
                <a:latin typeface="Times New Roman" panose="02020603050405020304" pitchFamily="18" charset="0"/>
                <a:cs typeface="Times New Roman" panose="02020603050405020304" pitchFamily="18" charset="0"/>
              </a:rPr>
              <a:t>Tất</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cả</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các</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chất</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đều</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gồm</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vô</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số</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các</a:t>
            </a:r>
            <a:r>
              <a:rPr lang="en-US" sz="3600" b="1" dirty="0" smtClean="0">
                <a:latin typeface="Times New Roman" panose="02020603050405020304" pitchFamily="18" charset="0"/>
                <a:cs typeface="Times New Roman" panose="02020603050405020304" pitchFamily="18" charset="0"/>
              </a:rPr>
              <a:t> </a:t>
            </a:r>
            <a:r>
              <a:rPr lang="en-US" sz="3600" b="1" u="sng" dirty="0" err="1" smtClean="0">
                <a:latin typeface="Times New Roman" panose="02020603050405020304" pitchFamily="18" charset="0"/>
                <a:cs typeface="Times New Roman" panose="02020603050405020304" pitchFamily="18" charset="0"/>
              </a:rPr>
              <a:t>hạt</a:t>
            </a:r>
            <a:r>
              <a:rPr lang="en-US" sz="3600" b="1" u="sng" dirty="0" smtClean="0">
                <a:latin typeface="Times New Roman" panose="02020603050405020304" pitchFamily="18" charset="0"/>
                <a:cs typeface="Times New Roman" panose="02020603050405020304" pitchFamily="18" charset="0"/>
              </a:rPr>
              <a:t> </a:t>
            </a:r>
            <a:r>
              <a:rPr lang="en-US" sz="3600" b="1" u="sng" dirty="0" err="1" smtClean="0">
                <a:latin typeface="Times New Roman" panose="02020603050405020304" pitchFamily="18" charset="0"/>
                <a:cs typeface="Times New Roman" panose="02020603050405020304" pitchFamily="18" charset="0"/>
              </a:rPr>
              <a:t>rất</a:t>
            </a:r>
            <a:r>
              <a:rPr lang="en-US" sz="3600" b="1" u="sng" dirty="0" smtClean="0">
                <a:latin typeface="Times New Roman" panose="02020603050405020304" pitchFamily="18" charset="0"/>
                <a:cs typeface="Times New Roman" panose="02020603050405020304" pitchFamily="18" charset="0"/>
              </a:rPr>
              <a:t> </a:t>
            </a:r>
            <a:r>
              <a:rPr lang="en-US" sz="3600" b="1" u="sng" dirty="0" err="1" smtClean="0">
                <a:latin typeface="Times New Roman" panose="02020603050405020304" pitchFamily="18" charset="0"/>
                <a:cs typeface="Times New Roman" panose="02020603050405020304" pitchFamily="18" charset="0"/>
              </a:rPr>
              <a:t>nhỏ</a:t>
            </a:r>
            <a:r>
              <a:rPr lang="en-US" sz="3600" b="1" u="sng"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tạo</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thành</a:t>
            </a:r>
            <a:endParaRPr lang="en-US" sz="36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357917" y="880727"/>
            <a:ext cx="7180729" cy="646331"/>
          </a:xfrm>
          <a:prstGeom prst="rect">
            <a:avLst/>
          </a:prstGeom>
          <a:noFill/>
        </p:spPr>
        <p:txBody>
          <a:bodyPr wrap="square" rtlCol="0">
            <a:spAutoFit/>
          </a:bodyPr>
          <a:lstStyle/>
          <a:p>
            <a:r>
              <a:rPr lang="en-US" sz="3600" b="1" dirty="0" err="1" smtClean="0">
                <a:latin typeface="Times New Roman" panose="02020603050405020304" pitchFamily="18" charset="0"/>
                <a:cs typeface="Times New Roman" panose="02020603050405020304" pitchFamily="18" charset="0"/>
              </a:rPr>
              <a:t>Những</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hạt</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này</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là</a:t>
            </a:r>
            <a:r>
              <a:rPr lang="en-US" sz="3600" b="1" dirty="0" smtClean="0">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đại</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diện</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cho</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chất</a:t>
            </a:r>
            <a:r>
              <a:rPr lang="en-US" sz="3600" b="1" i="1" dirty="0" smtClean="0">
                <a:solidFill>
                  <a:srgbClr val="9900CC"/>
                </a:solidFill>
                <a:latin typeface="Times New Roman" panose="02020603050405020304" pitchFamily="18" charset="0"/>
                <a:cs typeface="Times New Roman" panose="02020603050405020304" pitchFamily="18" charset="0"/>
              </a:rPr>
              <a:t> </a:t>
            </a:r>
            <a:endParaRPr lang="en-US" sz="3600" b="1" i="1" dirty="0">
              <a:solidFill>
                <a:srgbClr val="9900CC"/>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739534" y="1634839"/>
            <a:ext cx="5338482" cy="646331"/>
          </a:xfrm>
          <a:prstGeom prst="rect">
            <a:avLst/>
          </a:prstGeom>
          <a:noFill/>
        </p:spPr>
        <p:txBody>
          <a:bodyPr wrap="square" rtlCol="0">
            <a:spAutoFit/>
          </a:bodyPr>
          <a:lstStyle/>
          <a:p>
            <a:r>
              <a:rPr lang="en-US" sz="3600" b="1" i="1" u="sng" dirty="0" err="1" smtClean="0">
                <a:solidFill>
                  <a:srgbClr val="00B050"/>
                </a:solidFill>
                <a:latin typeface="Times New Roman" panose="02020603050405020304" pitchFamily="18" charset="0"/>
                <a:cs typeface="Times New Roman" panose="02020603050405020304" pitchFamily="18" charset="0"/>
              </a:rPr>
              <a:t>Hạt</a:t>
            </a:r>
            <a:r>
              <a:rPr lang="en-US" sz="3600" b="1" i="1" u="sng" dirty="0" smtClean="0">
                <a:solidFill>
                  <a:srgbClr val="00B050"/>
                </a:solidFill>
                <a:latin typeface="Times New Roman" panose="02020603050405020304" pitchFamily="18" charset="0"/>
                <a:cs typeface="Times New Roman" panose="02020603050405020304" pitchFamily="18" charset="0"/>
              </a:rPr>
              <a:t> </a:t>
            </a:r>
            <a:r>
              <a:rPr lang="en-US" sz="3600" b="1" i="1" u="sng" dirty="0" err="1" smtClean="0">
                <a:solidFill>
                  <a:srgbClr val="00B050"/>
                </a:solidFill>
                <a:latin typeface="Times New Roman" panose="02020603050405020304" pitchFamily="18" charset="0"/>
                <a:cs typeface="Times New Roman" panose="02020603050405020304" pitchFamily="18" charset="0"/>
              </a:rPr>
              <a:t>hợp</a:t>
            </a:r>
            <a:r>
              <a:rPr lang="en-US" sz="3600" b="1" i="1" u="sng" dirty="0" smtClean="0">
                <a:solidFill>
                  <a:srgbClr val="00B050"/>
                </a:solidFill>
                <a:latin typeface="Times New Roman" panose="02020603050405020304" pitchFamily="18" charset="0"/>
                <a:cs typeface="Times New Roman" panose="02020603050405020304" pitchFamily="18" charset="0"/>
              </a:rPr>
              <a:t> </a:t>
            </a:r>
            <a:r>
              <a:rPr lang="en-US" sz="3600" b="1" i="1" u="sng" dirty="0" err="1" smtClean="0">
                <a:solidFill>
                  <a:srgbClr val="00B050"/>
                </a:solidFill>
                <a:latin typeface="Times New Roman" panose="02020603050405020304" pitchFamily="18" charset="0"/>
                <a:cs typeface="Times New Roman" panose="02020603050405020304" pitchFamily="18" charset="0"/>
              </a:rPr>
              <a:t>thành</a:t>
            </a:r>
            <a:r>
              <a:rPr lang="en-US" sz="3600" b="1" i="1" u="sng"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của</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chất</a:t>
            </a:r>
            <a:endParaRPr lang="en-US" sz="36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175717" y="3520250"/>
            <a:ext cx="5888916" cy="3346300"/>
          </a:xfrm>
          <a:prstGeom prst="rect">
            <a:avLst/>
          </a:prstGeom>
        </p:spPr>
      </p:pic>
      <p:grpSp>
        <p:nvGrpSpPr>
          <p:cNvPr id="4" name="Group 3"/>
          <p:cNvGrpSpPr/>
          <p:nvPr/>
        </p:nvGrpSpPr>
        <p:grpSpPr>
          <a:xfrm>
            <a:off x="1" y="3511700"/>
            <a:ext cx="6006904" cy="3346300"/>
            <a:chOff x="0" y="3052482"/>
            <a:chExt cx="5526741" cy="380551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52482"/>
              <a:ext cx="5526741" cy="3805518"/>
            </a:xfrm>
            <a:prstGeom prst="rect">
              <a:avLst/>
            </a:prstGeom>
          </p:spPr>
        </p:pic>
        <p:sp>
          <p:nvSpPr>
            <p:cNvPr id="10" name="TextBox 9"/>
            <p:cNvSpPr txBox="1"/>
            <p:nvPr/>
          </p:nvSpPr>
          <p:spPr>
            <a:xfrm>
              <a:off x="2394876" y="6211669"/>
              <a:ext cx="1932665" cy="595022"/>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Iodine</a:t>
              </a:r>
              <a:endParaRPr lang="en-US" sz="2800" b="1" dirty="0">
                <a:latin typeface="Times New Roman" panose="02020603050405020304" pitchFamily="18" charset="0"/>
                <a:cs typeface="Times New Roman" panose="02020603050405020304" pitchFamily="18" charset="0"/>
              </a:endParaRPr>
            </a:p>
          </p:txBody>
        </p:sp>
      </p:grpSp>
      <p:sp>
        <p:nvSpPr>
          <p:cNvPr id="14" name="TextBox 13"/>
          <p:cNvSpPr txBox="1"/>
          <p:nvPr/>
        </p:nvSpPr>
        <p:spPr>
          <a:xfrm>
            <a:off x="531613" y="1622174"/>
            <a:ext cx="11754323" cy="646331"/>
          </a:xfrm>
          <a:prstGeom prst="rect">
            <a:avLst/>
          </a:prstGeom>
          <a:noFill/>
        </p:spPr>
        <p:txBody>
          <a:bodyPr wrap="square" rtlCol="0">
            <a:spAutoFit/>
          </a:bodyPr>
          <a:lstStyle/>
          <a:p>
            <a:r>
              <a:rPr lang="en-US" sz="3600" b="1" i="1" dirty="0" err="1" smtClean="0">
                <a:solidFill>
                  <a:srgbClr val="9900CC"/>
                </a:solidFill>
                <a:latin typeface="Times New Roman" panose="02020603050405020304" pitchFamily="18" charset="0"/>
                <a:cs typeface="Times New Roman" panose="02020603050405020304" pitchFamily="18" charset="0"/>
              </a:rPr>
              <a:t>Gồm</a:t>
            </a:r>
            <a:r>
              <a:rPr lang="en-US" sz="3600" b="1" i="1" dirty="0" smtClean="0">
                <a:solidFill>
                  <a:srgbClr val="9900CC"/>
                </a:solidFill>
                <a:latin typeface="Times New Roman" panose="02020603050405020304" pitchFamily="18" charset="0"/>
                <a:cs typeface="Times New Roman" panose="02020603050405020304" pitchFamily="18" charset="0"/>
              </a:rPr>
              <a:t> 1 </a:t>
            </a:r>
            <a:r>
              <a:rPr lang="en-US" sz="3600" b="1" i="1" dirty="0" err="1" smtClean="0">
                <a:solidFill>
                  <a:srgbClr val="9900CC"/>
                </a:solidFill>
                <a:latin typeface="Times New Roman" panose="02020603050405020304" pitchFamily="18" charset="0"/>
                <a:cs typeface="Times New Roman" panose="02020603050405020304" pitchFamily="18" charset="0"/>
              </a:rPr>
              <a:t>số</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nguyên</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tử</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gắn</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kết</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nhau</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bằng</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liên</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kết</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hoá</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học</a:t>
            </a:r>
            <a:endParaRPr lang="en-US" sz="3600" b="1" i="1" u="sng" dirty="0">
              <a:solidFill>
                <a:srgbClr val="9900CC"/>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1938529" y="2284575"/>
            <a:ext cx="11754323" cy="646331"/>
          </a:xfrm>
          <a:prstGeom prst="rect">
            <a:avLst/>
          </a:prstGeom>
          <a:noFill/>
        </p:spPr>
        <p:txBody>
          <a:bodyPr wrap="square" rtlCol="0">
            <a:spAutoFit/>
          </a:bodyPr>
          <a:lstStyle/>
          <a:p>
            <a:r>
              <a:rPr lang="en-US" sz="3600" b="1" i="1" dirty="0" err="1" smtClean="0">
                <a:solidFill>
                  <a:srgbClr val="9900CC"/>
                </a:solidFill>
                <a:latin typeface="Times New Roman" panose="02020603050405020304" pitchFamily="18" charset="0"/>
                <a:cs typeface="Times New Roman" panose="02020603050405020304" pitchFamily="18" charset="0"/>
              </a:rPr>
              <a:t>Thể</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hiện</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đầy</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đủ</a:t>
            </a:r>
            <a:r>
              <a:rPr lang="en-US" sz="3600" b="1" i="1" dirty="0" smtClean="0">
                <a:solidFill>
                  <a:srgbClr val="9900CC"/>
                </a:solidFill>
                <a:latin typeface="Times New Roman" panose="02020603050405020304" pitchFamily="18" charset="0"/>
                <a:cs typeface="Times New Roman" panose="02020603050405020304" pitchFamily="18" charset="0"/>
              </a:rPr>
              <a:t> t/c </a:t>
            </a:r>
            <a:r>
              <a:rPr lang="en-US" sz="3600" b="1" i="1" dirty="0" err="1" smtClean="0">
                <a:solidFill>
                  <a:srgbClr val="9900CC"/>
                </a:solidFill>
                <a:latin typeface="Times New Roman" panose="02020603050405020304" pitchFamily="18" charset="0"/>
                <a:cs typeface="Times New Roman" panose="02020603050405020304" pitchFamily="18" charset="0"/>
              </a:rPr>
              <a:t>hoá</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học</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của</a:t>
            </a:r>
            <a:r>
              <a:rPr lang="en-US" sz="3600" b="1" i="1" dirty="0" smtClean="0">
                <a:solidFill>
                  <a:srgbClr val="9900CC"/>
                </a:solidFill>
                <a:latin typeface="Times New Roman" panose="02020603050405020304" pitchFamily="18" charset="0"/>
                <a:cs typeface="Times New Roman" panose="02020603050405020304" pitchFamily="18" charset="0"/>
              </a:rPr>
              <a:t> </a:t>
            </a:r>
            <a:r>
              <a:rPr lang="en-US" sz="3600" b="1" i="1" dirty="0" err="1" smtClean="0">
                <a:solidFill>
                  <a:srgbClr val="9900CC"/>
                </a:solidFill>
                <a:latin typeface="Times New Roman" panose="02020603050405020304" pitchFamily="18" charset="0"/>
                <a:cs typeface="Times New Roman" panose="02020603050405020304" pitchFamily="18" charset="0"/>
              </a:rPr>
              <a:t>chất</a:t>
            </a:r>
            <a:endParaRPr lang="en-US" sz="3600" b="1" i="1" u="sng" dirty="0">
              <a:solidFill>
                <a:srgbClr val="9900CC"/>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95816" y="2885078"/>
            <a:ext cx="11796184" cy="584775"/>
          </a:xfrm>
          <a:prstGeom prst="rect">
            <a:avLst/>
          </a:prstGeom>
          <a:noFill/>
        </p:spPr>
        <p:txBody>
          <a:bodyPr wrap="square" rtlCol="0">
            <a:spAutoFit/>
          </a:bodyPr>
          <a:lstStyle/>
          <a:p>
            <a:r>
              <a:rPr lang="en-US" sz="3200" b="1" dirty="0" err="1" smtClean="0">
                <a:latin typeface="Times New Roman" panose="02020603050405020304" pitchFamily="18" charset="0"/>
                <a:cs typeface="Times New Roman" panose="02020603050405020304" pitchFamily="18" charset="0"/>
              </a:rPr>
              <a:t>Các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hạt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đại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diện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của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cùng</a:t>
            </a:r>
            <a:r>
              <a:rPr lang="en-US" sz="3200" b="1" dirty="0" smtClean="0">
                <a:latin typeface="Times New Roman" panose="02020603050405020304" pitchFamily="18" charset="0"/>
                <a:cs typeface="Times New Roman" panose="02020603050405020304" pitchFamily="18" charset="0"/>
              </a:rPr>
              <a:t> 1 </a:t>
            </a:r>
            <a:r>
              <a:rPr lang="en-US" sz="3200" b="1" dirty="0" err="1" smtClean="0">
                <a:latin typeface="Times New Roman" panose="02020603050405020304" pitchFamily="18" charset="0"/>
                <a:cs typeface="Times New Roman" panose="02020603050405020304" pitchFamily="18" charset="0"/>
              </a:rPr>
              <a:t>chất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giống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nhau</a:t>
            </a:r>
            <a:r>
              <a:rPr lang="en-US" sz="3200" b="1" dirty="0" smtClean="0">
                <a:latin typeface="Times New Roman" panose="02020603050405020304" pitchFamily="18" charset="0"/>
                <a:cs typeface="Times New Roman" panose="02020603050405020304" pitchFamily="18" charset="0"/>
              </a:rPr>
              <a:t> ở </a:t>
            </a:r>
            <a:r>
              <a:rPr lang="en-US" sz="3200" b="1" dirty="0" err="1" smtClean="0">
                <a:latin typeface="Times New Roman" panose="02020603050405020304" pitchFamily="18" charset="0"/>
                <a:cs typeface="Times New Roman" panose="02020603050405020304" pitchFamily="18" charset="0"/>
              </a:rPr>
              <a:t>đặc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điểm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nào</a:t>
            </a:r>
            <a:r>
              <a:rPr lang="en-US" sz="32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515506" y="2887688"/>
            <a:ext cx="10153312" cy="646331"/>
          </a:xfrm>
          <a:prstGeom prst="rect">
            <a:avLst/>
          </a:prstGeom>
          <a:noFill/>
        </p:spPr>
        <p:txBody>
          <a:bodyPr wrap="square" rtlCol="0">
            <a:spAutoFit/>
          </a:bodyPr>
          <a:lstStyle/>
          <a:p>
            <a:r>
              <a:rPr lang="en-US" sz="3600" b="1" dirty="0" err="1" smtClean="0">
                <a:solidFill>
                  <a:srgbClr val="00B050"/>
                </a:solidFill>
                <a:latin typeface="Times New Roman" panose="02020603050405020304" pitchFamily="18" charset="0"/>
                <a:cs typeface="Times New Roman" panose="02020603050405020304" pitchFamily="18" charset="0"/>
              </a:rPr>
              <a:t>Các</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hạt</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giống</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nhau</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về</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thành</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phần</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và</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hình</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dạng</a:t>
            </a:r>
            <a:r>
              <a:rPr lang="en-US" sz="3600" b="1" dirty="0" smtClean="0">
                <a:solidFill>
                  <a:srgbClr val="00B050"/>
                </a:solidFill>
                <a:latin typeface="Times New Roman" panose="02020603050405020304" pitchFamily="18" charset="0"/>
                <a:cs typeface="Times New Roman" panose="02020603050405020304" pitchFamily="18" charset="0"/>
              </a:rPr>
              <a:t> </a:t>
            </a:r>
            <a:endParaRPr lang="en-US" sz="3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60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1" nodeType="clickEffect">
                                  <p:stCondLst>
                                    <p:cond delay="0"/>
                                  </p:stCondLst>
                                  <p:iterate type="lt">
                                    <p:tmPct val="0"/>
                                  </p:iterate>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style.rotation</p:attrName>
                                        </p:attrNameLst>
                                      </p:cBhvr>
                                      <p:tavLst>
                                        <p:tav tm="0">
                                          <p:val>
                                            <p:fltVal val="90"/>
                                          </p:val>
                                        </p:tav>
                                        <p:tav tm="100000">
                                          <p:val>
                                            <p:fltVal val="0"/>
                                          </p:val>
                                        </p:tav>
                                      </p:tavLst>
                                    </p:anim>
                                    <p:animEffect transition="in" filter="fade">
                                      <p:cBhvr>
                                        <p:cTn id="15" dur="1000"/>
                                        <p:tgtEl>
                                          <p:spTgt spid="8"/>
                                        </p:tgtEl>
                                      </p:cBhvr>
                                    </p:animEffect>
                                  </p:childTnLst>
                                </p:cTn>
                              </p:par>
                              <p:par>
                                <p:cTn id="16" presetID="16" presetClass="emph" presetSubtype="0" fill="hold" grpId="0" nodeType="withEffect">
                                  <p:stCondLst>
                                    <p:cond delay="0"/>
                                  </p:stCondLst>
                                  <p:iterate type="lt">
                                    <p:tmPct val="4000"/>
                                  </p:iterate>
                                  <p:childTnLst>
                                    <p:set>
                                      <p:cBhvr override="childStyle">
                                        <p:cTn id="17" dur="500" fill="hold"/>
                                        <p:tgtEl>
                                          <p:spTgt spid="8"/>
                                        </p:tgtEl>
                                        <p:attrNameLst>
                                          <p:attrName>style.color</p:attrName>
                                        </p:attrNameLst>
                                      </p:cBhvr>
                                      <p:to>
                                        <p:clrVal>
                                          <a:schemeClr val="accent2"/>
                                        </p:clrVal>
                                      </p:to>
                                    </p:set>
                                    <p:set>
                                      <p:cBhvr>
                                        <p:cTn id="18" dur="500" fill="hold"/>
                                        <p:tgtEl>
                                          <p:spTgt spid="8"/>
                                        </p:tgtEl>
                                        <p:attrNameLst>
                                          <p:attrName>fillcolor</p:attrName>
                                        </p:attrNameLst>
                                      </p:cBhvr>
                                      <p:to>
                                        <p:clrVal>
                                          <a:schemeClr val="accent2"/>
                                        </p:clrVal>
                                      </p:to>
                                    </p:set>
                                    <p:set>
                                      <p:cBhvr>
                                        <p:cTn id="19" dur="500" fill="hold"/>
                                        <p:tgtEl>
                                          <p:spTgt spid="8"/>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 calcmode="lin" valueType="num">
                                      <p:cBhvr>
                                        <p:cTn id="26" dur="1000" fill="hold"/>
                                        <p:tgtEl>
                                          <p:spTgt spid="7"/>
                                        </p:tgtEl>
                                        <p:attrNameLst>
                                          <p:attrName>style.rotation</p:attrName>
                                        </p:attrNameLst>
                                      </p:cBhvr>
                                      <p:tavLst>
                                        <p:tav tm="0">
                                          <p:val>
                                            <p:fltVal val="90"/>
                                          </p:val>
                                        </p:tav>
                                        <p:tav tm="100000">
                                          <p:val>
                                            <p:fltVal val="0"/>
                                          </p:val>
                                        </p:tav>
                                      </p:tavLst>
                                    </p:anim>
                                    <p:animEffect transition="in" filter="fade">
                                      <p:cBhvr>
                                        <p:cTn id="27" dur="1000"/>
                                        <p:tgtEl>
                                          <p:spTgt spid="7"/>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xit" presetSubtype="10" fill="hold" grpId="1" nodeType="clickEffect">
                                  <p:stCondLst>
                                    <p:cond delay="0"/>
                                  </p:stCondLst>
                                  <p:childTnLst>
                                    <p:animEffect transition="out" filter="blinds(horizontal)">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par>
                                <p:cTn id="36" presetID="3" presetClass="exit" presetSubtype="10" fill="hold" grpId="2" nodeType="withEffect">
                                  <p:stCondLst>
                                    <p:cond delay="0"/>
                                  </p:stCondLst>
                                  <p:iterate type="lt">
                                    <p:tmPct val="0"/>
                                  </p:iterate>
                                  <p:childTnLst>
                                    <p:animEffect transition="out" filter="blinds(horizontal)">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1000" fill="hold"/>
                                        <p:tgtEl>
                                          <p:spTgt spid="14"/>
                                        </p:tgtEl>
                                        <p:attrNameLst>
                                          <p:attrName>ppt_w</p:attrName>
                                        </p:attrNameLst>
                                      </p:cBhvr>
                                      <p:tavLst>
                                        <p:tav tm="0">
                                          <p:val>
                                            <p:fltVal val="0"/>
                                          </p:val>
                                        </p:tav>
                                        <p:tav tm="100000">
                                          <p:val>
                                            <p:strVal val="#ppt_w"/>
                                          </p:val>
                                        </p:tav>
                                      </p:tavLst>
                                    </p:anim>
                                    <p:anim calcmode="lin" valueType="num">
                                      <p:cBhvr>
                                        <p:cTn id="44" dur="1000" fill="hold"/>
                                        <p:tgtEl>
                                          <p:spTgt spid="14"/>
                                        </p:tgtEl>
                                        <p:attrNameLst>
                                          <p:attrName>ppt_h</p:attrName>
                                        </p:attrNameLst>
                                      </p:cBhvr>
                                      <p:tavLst>
                                        <p:tav tm="0">
                                          <p:val>
                                            <p:fltVal val="0"/>
                                          </p:val>
                                        </p:tav>
                                        <p:tav tm="100000">
                                          <p:val>
                                            <p:strVal val="#ppt_h"/>
                                          </p:val>
                                        </p:tav>
                                      </p:tavLst>
                                    </p:anim>
                                    <p:anim calcmode="lin" valueType="num">
                                      <p:cBhvr>
                                        <p:cTn id="45" dur="1000" fill="hold"/>
                                        <p:tgtEl>
                                          <p:spTgt spid="14"/>
                                        </p:tgtEl>
                                        <p:attrNameLst>
                                          <p:attrName>style.rotation</p:attrName>
                                        </p:attrNameLst>
                                      </p:cBhvr>
                                      <p:tavLst>
                                        <p:tav tm="0">
                                          <p:val>
                                            <p:fltVal val="90"/>
                                          </p:val>
                                        </p:tav>
                                        <p:tav tm="100000">
                                          <p:val>
                                            <p:fltVal val="0"/>
                                          </p:val>
                                        </p:tav>
                                      </p:tavLst>
                                    </p:anim>
                                    <p:animEffect transition="in" filter="fade">
                                      <p:cBhvr>
                                        <p:cTn id="46" dur="1000"/>
                                        <p:tgtEl>
                                          <p:spTgt spid="14"/>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randombar(horizontal)">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circle(in)">
                                      <p:cBhvr>
                                        <p:cTn id="54" dur="20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xit" presetSubtype="10" fill="hold" grpId="1" nodeType="clickEffect">
                                  <p:stCondLst>
                                    <p:cond delay="0"/>
                                  </p:stCondLst>
                                  <p:childTnLst>
                                    <p:animEffect transition="out" filter="checkerboard(across)">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42" presetClass="entr" presetSubtype="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anim calcmode="lin" valueType="num">
                                      <p:cBhvr>
                                        <p:cTn id="63" dur="1000" fill="hold"/>
                                        <p:tgtEl>
                                          <p:spTgt spid="11"/>
                                        </p:tgtEl>
                                        <p:attrNameLst>
                                          <p:attrName>ppt_x</p:attrName>
                                        </p:attrNameLst>
                                      </p:cBhvr>
                                      <p:tavLst>
                                        <p:tav tm="0">
                                          <p:val>
                                            <p:strVal val="#ppt_x"/>
                                          </p:val>
                                        </p:tav>
                                        <p:tav tm="100000">
                                          <p:val>
                                            <p:strVal val="#ppt_x"/>
                                          </p:val>
                                        </p:tav>
                                      </p:tavLst>
                                    </p:anim>
                                    <p:anim calcmode="lin" valueType="num">
                                      <p:cBhvr>
                                        <p:cTn id="6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8" presetClass="exit" presetSubtype="32" fill="hold" grpId="1" nodeType="clickEffect">
                                  <p:stCondLst>
                                    <p:cond delay="0"/>
                                  </p:stCondLst>
                                  <p:childTnLst>
                                    <p:animEffect transition="out" filter="diamond(out)">
                                      <p:cBhvr>
                                        <p:cTn id="68" dur="2000"/>
                                        <p:tgtEl>
                                          <p:spTgt spid="11"/>
                                        </p:tgtEl>
                                      </p:cBhvr>
                                    </p:animEffect>
                                    <p:set>
                                      <p:cBhvr>
                                        <p:cTn id="69" dur="1" fill="hold">
                                          <p:stCondLst>
                                            <p:cond delay="1999"/>
                                          </p:stCondLst>
                                        </p:cTn>
                                        <p:tgtEl>
                                          <p:spTgt spid="11"/>
                                        </p:tgtEl>
                                        <p:attrNameLst>
                                          <p:attrName>style.visibility</p:attrName>
                                        </p:attrNameLst>
                                      </p:cBhvr>
                                      <p:to>
                                        <p:strVal val="hidden"/>
                                      </p:to>
                                    </p:set>
                                  </p:childTnLst>
                                </p:cTn>
                              </p:par>
                              <p:par>
                                <p:cTn id="70" presetID="31" presetClass="entr" presetSubtype="0" fill="hold" grpId="1" nodeType="with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1000" fill="hold"/>
                                        <p:tgtEl>
                                          <p:spTgt spid="15"/>
                                        </p:tgtEl>
                                        <p:attrNameLst>
                                          <p:attrName>ppt_w</p:attrName>
                                        </p:attrNameLst>
                                      </p:cBhvr>
                                      <p:tavLst>
                                        <p:tav tm="0">
                                          <p:val>
                                            <p:fltVal val="0"/>
                                          </p:val>
                                        </p:tav>
                                        <p:tav tm="100000">
                                          <p:val>
                                            <p:strVal val="#ppt_w"/>
                                          </p:val>
                                        </p:tav>
                                      </p:tavLst>
                                    </p:anim>
                                    <p:anim calcmode="lin" valueType="num">
                                      <p:cBhvr>
                                        <p:cTn id="73" dur="1000" fill="hold"/>
                                        <p:tgtEl>
                                          <p:spTgt spid="15"/>
                                        </p:tgtEl>
                                        <p:attrNameLst>
                                          <p:attrName>ppt_h</p:attrName>
                                        </p:attrNameLst>
                                      </p:cBhvr>
                                      <p:tavLst>
                                        <p:tav tm="0">
                                          <p:val>
                                            <p:fltVal val="0"/>
                                          </p:val>
                                        </p:tav>
                                        <p:tav tm="100000">
                                          <p:val>
                                            <p:strVal val="#ppt_h"/>
                                          </p:val>
                                        </p:tav>
                                      </p:tavLst>
                                    </p:anim>
                                    <p:anim calcmode="lin" valueType="num">
                                      <p:cBhvr>
                                        <p:cTn id="74" dur="1000" fill="hold"/>
                                        <p:tgtEl>
                                          <p:spTgt spid="15"/>
                                        </p:tgtEl>
                                        <p:attrNameLst>
                                          <p:attrName>style.rotation</p:attrName>
                                        </p:attrNameLst>
                                      </p:cBhvr>
                                      <p:tavLst>
                                        <p:tav tm="0">
                                          <p:val>
                                            <p:fltVal val="90"/>
                                          </p:val>
                                        </p:tav>
                                        <p:tav tm="100000">
                                          <p:val>
                                            <p:fltVal val="0"/>
                                          </p:val>
                                        </p:tav>
                                      </p:tavLst>
                                    </p:anim>
                                    <p:animEffect transition="in" filter="fade">
                                      <p:cBhvr>
                                        <p:cTn id="75" dur="1000"/>
                                        <p:tgtEl>
                                          <p:spTgt spid="15"/>
                                        </p:tgtEl>
                                      </p:cBhvr>
                                    </p:animEffect>
                                  </p:childTnLst>
                                </p:cTn>
                              </p:par>
                              <p:par>
                                <p:cTn id="76" presetID="14" presetClass="entr" presetSubtype="10" fill="hold" grpId="0"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randombar(horizontal)">
                                      <p:cBhvr>
                                        <p:cTn id="78" dur="500"/>
                                        <p:tgtEl>
                                          <p:spTgt spid="15"/>
                                        </p:tgtEl>
                                      </p:cBhvr>
                                    </p:animEffect>
                                  </p:childTnLst>
                                </p:cTn>
                              </p:par>
                            </p:childTnLst>
                          </p:cTn>
                        </p:par>
                      </p:childTnLst>
                    </p:cTn>
                  </p:par>
                  <p:par>
                    <p:cTn id="79" fill="hold">
                      <p:stCondLst>
                        <p:cond delay="indefinite"/>
                      </p:stCondLst>
                      <p:childTnLst>
                        <p:par>
                          <p:cTn id="80" fill="hold">
                            <p:stCondLst>
                              <p:cond delay="0"/>
                            </p:stCondLst>
                            <p:childTnLst>
                              <p:par>
                                <p:cTn id="81" presetID="45" presetClass="entr" presetSubtype="0" fill="hold" grpId="1" nodeType="clickEffect">
                                  <p:stCondLst>
                                    <p:cond delay="0"/>
                                  </p:stCondLst>
                                  <p:iterate type="wd">
                                    <p:tmPct val="0"/>
                                  </p:iterate>
                                  <p:childTnLst>
                                    <p:set>
                                      <p:cBhvr>
                                        <p:cTn id="82" dur="1" fill="hold">
                                          <p:stCondLst>
                                            <p:cond delay="0"/>
                                          </p:stCondLst>
                                        </p:cTn>
                                        <p:tgtEl>
                                          <p:spTgt spid="12"/>
                                        </p:tgtEl>
                                        <p:attrNameLst>
                                          <p:attrName>style.visibility</p:attrName>
                                        </p:attrNameLst>
                                      </p:cBhvr>
                                      <p:to>
                                        <p:strVal val="visible"/>
                                      </p:to>
                                    </p:set>
                                    <p:animEffect transition="in" filter="fade">
                                      <p:cBhvr>
                                        <p:cTn id="83" dur="2000"/>
                                        <p:tgtEl>
                                          <p:spTgt spid="12"/>
                                        </p:tgtEl>
                                      </p:cBhvr>
                                    </p:animEffect>
                                    <p:anim calcmode="lin" valueType="num">
                                      <p:cBhvr>
                                        <p:cTn id="84" dur="2000" fill="hold"/>
                                        <p:tgtEl>
                                          <p:spTgt spid="12"/>
                                        </p:tgtEl>
                                        <p:attrNameLst>
                                          <p:attrName>ppt_w</p:attrName>
                                        </p:attrNameLst>
                                      </p:cBhvr>
                                      <p:tavLst>
                                        <p:tav tm="0" fmla="#ppt_w*sin(2.5*pi*$)">
                                          <p:val>
                                            <p:fltVal val="0"/>
                                          </p:val>
                                        </p:tav>
                                        <p:tav tm="100000">
                                          <p:val>
                                            <p:fltVal val="1"/>
                                          </p:val>
                                        </p:tav>
                                      </p:tavLst>
                                    </p:anim>
                                    <p:anim calcmode="lin" valueType="num">
                                      <p:cBhvr>
                                        <p:cTn id="85" dur="2000" fill="hold"/>
                                        <p:tgtEl>
                                          <p:spTgt spid="12"/>
                                        </p:tgtEl>
                                        <p:attrNameLst>
                                          <p:attrName>ppt_h</p:attrName>
                                        </p:attrNameLst>
                                      </p:cBhvr>
                                      <p:tavLst>
                                        <p:tav tm="0">
                                          <p:val>
                                            <p:strVal val="#ppt_h"/>
                                          </p:val>
                                        </p:tav>
                                        <p:tav tm="100000">
                                          <p:val>
                                            <p:strVal val="#ppt_h"/>
                                          </p:val>
                                        </p:tav>
                                      </p:tavLst>
                                    </p:anim>
                                  </p:childTnLst>
                                </p:cTn>
                              </p:par>
                              <p:par>
                                <p:cTn id="86" presetID="21" presetClass="emph" presetSubtype="0" repeatCount="indefinite" fill="hold" grpId="0" nodeType="withEffect">
                                  <p:stCondLst>
                                    <p:cond delay="0"/>
                                  </p:stCondLst>
                                  <p:iterate type="wd">
                                    <p:tmPct val="10000"/>
                                  </p:iterate>
                                  <p:childTnLst>
                                    <p:animClr clrSpc="hsl" dir="cw">
                                      <p:cBhvr override="childStyle">
                                        <p:cTn id="87" dur="2000" fill="hold"/>
                                        <p:tgtEl>
                                          <p:spTgt spid="12"/>
                                        </p:tgtEl>
                                        <p:attrNameLst>
                                          <p:attrName>style.color</p:attrName>
                                        </p:attrNameLst>
                                      </p:cBhvr>
                                      <p:by>
                                        <p:hsl h="7200000" s="0" l="0"/>
                                      </p:by>
                                    </p:animClr>
                                    <p:animClr clrSpc="hsl" dir="cw">
                                      <p:cBhvr>
                                        <p:cTn id="88" dur="2000" fill="hold"/>
                                        <p:tgtEl>
                                          <p:spTgt spid="12"/>
                                        </p:tgtEl>
                                        <p:attrNameLst>
                                          <p:attrName>fillcolor</p:attrName>
                                        </p:attrNameLst>
                                      </p:cBhvr>
                                      <p:by>
                                        <p:hsl h="7200000" s="0" l="0"/>
                                      </p:by>
                                    </p:animClr>
                                    <p:animClr clrSpc="hsl" dir="cw">
                                      <p:cBhvr>
                                        <p:cTn id="89" dur="2000" fill="hold"/>
                                        <p:tgtEl>
                                          <p:spTgt spid="12"/>
                                        </p:tgtEl>
                                        <p:attrNameLst>
                                          <p:attrName>stroke.color</p:attrName>
                                        </p:attrNameLst>
                                      </p:cBhvr>
                                      <p:by>
                                        <p:hsl h="7200000" s="0" l="0"/>
                                      </p:by>
                                    </p:animClr>
                                    <p:set>
                                      <p:cBhvr>
                                        <p:cTn id="90" dur="20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2" grpId="0"/>
      <p:bldP spid="2" grpId="1"/>
      <p:bldP spid="7" grpId="0"/>
      <p:bldP spid="7" grpId="1"/>
      <p:bldP spid="8" grpId="0"/>
      <p:bldP spid="8" grpId="1"/>
      <p:bldP spid="8" grpId="2"/>
      <p:bldP spid="14" grpId="0"/>
      <p:bldP spid="14" grpId="1"/>
      <p:bldP spid="15" grpId="0"/>
      <p:bldP spid="15" grpId="1"/>
      <p:bldP spid="9" grpId="0"/>
      <p:bldP spid="9" grpId="1"/>
      <p:bldP spid="11" grpId="0"/>
      <p:bldP spid="11"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2336" y="1143762"/>
            <a:ext cx="11612880" cy="5714238"/>
          </a:xfrm>
          <a:prstGeom prst="rect">
            <a:avLst/>
          </a:prstGeom>
        </p:spPr>
      </p:pic>
      <p:sp>
        <p:nvSpPr>
          <p:cNvPr id="5" name="TextBox 4"/>
          <p:cNvSpPr txBox="1"/>
          <p:nvPr/>
        </p:nvSpPr>
        <p:spPr>
          <a:xfrm>
            <a:off x="402336" y="6205418"/>
            <a:ext cx="11612880" cy="646331"/>
          </a:xfrm>
          <a:prstGeom prst="rect">
            <a:avLst/>
          </a:prstGeom>
          <a:solidFill>
            <a:schemeClr val="bg1"/>
          </a:solidFill>
        </p:spPr>
        <p:txBody>
          <a:bodyPr wrap="square" rtlCol="0">
            <a:spAutoFit/>
          </a:bodyPr>
          <a:lstStyle/>
          <a:p>
            <a:pPr algn="ctr"/>
            <a:r>
              <a:rPr lang="en-US" sz="3600" b="1" dirty="0" err="1" smtClean="0">
                <a:latin typeface="Times New Roman" panose="02020603050405020304" pitchFamily="18" charset="0"/>
                <a:cs typeface="Times New Roman" panose="02020603050405020304" pitchFamily="18" charset="0"/>
              </a:rPr>
              <a:t>Hình</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ảnh</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mô</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phỏng</a:t>
            </a:r>
            <a:r>
              <a:rPr lang="en-US" sz="3600" b="1" dirty="0" smtClean="0">
                <a:latin typeface="Times New Roman" panose="02020603050405020304" pitchFamily="18" charset="0"/>
                <a:cs typeface="Times New Roman" panose="02020603050405020304" pitchFamily="18" charset="0"/>
              </a:rPr>
              <a:t> </a:t>
            </a:r>
            <a:r>
              <a:rPr lang="en-US" sz="3600" b="1" u="sng" dirty="0" err="1" smtClean="0">
                <a:solidFill>
                  <a:srgbClr val="9900CC"/>
                </a:solidFill>
                <a:latin typeface="Times New Roman" panose="02020603050405020304" pitchFamily="18" charset="0"/>
                <a:cs typeface="Times New Roman" panose="02020603050405020304" pitchFamily="18" charset="0"/>
              </a:rPr>
              <a:t>Phân</a:t>
            </a:r>
            <a:r>
              <a:rPr lang="en-US" sz="3600" b="1" u="sng" dirty="0" smtClean="0">
                <a:solidFill>
                  <a:srgbClr val="9900CC"/>
                </a:solidFill>
                <a:latin typeface="Times New Roman" panose="02020603050405020304" pitchFamily="18" charset="0"/>
                <a:cs typeface="Times New Roman" panose="02020603050405020304" pitchFamily="18" charset="0"/>
              </a:rPr>
              <a:t> </a:t>
            </a:r>
            <a:r>
              <a:rPr lang="en-US" sz="3600" b="1" u="sng" dirty="0" err="1" smtClean="0">
                <a:solidFill>
                  <a:srgbClr val="9900CC"/>
                </a:solidFill>
                <a:latin typeface="Times New Roman" panose="02020603050405020304" pitchFamily="18" charset="0"/>
                <a:cs typeface="Times New Roman" panose="02020603050405020304" pitchFamily="18" charset="0"/>
              </a:rPr>
              <a:t>tử</a:t>
            </a:r>
            <a:r>
              <a:rPr lang="en-US" sz="3600" b="1" u="sng" dirty="0" smtClean="0">
                <a:solidFill>
                  <a:srgbClr val="9900CC"/>
                </a:solidFill>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của</a:t>
            </a:r>
            <a:r>
              <a:rPr lang="en-US" sz="3600" b="1" dirty="0" smtClean="0">
                <a:latin typeface="Times New Roman" panose="02020603050405020304" pitchFamily="18" charset="0"/>
                <a:cs typeface="Times New Roman" panose="02020603050405020304" pitchFamily="18" charset="0"/>
              </a:rPr>
              <a:t> 1 </a:t>
            </a:r>
            <a:r>
              <a:rPr lang="en-US" sz="3600" b="1" dirty="0" err="1" smtClean="0">
                <a:latin typeface="Times New Roman" panose="02020603050405020304" pitchFamily="18" charset="0"/>
                <a:cs typeface="Times New Roman" panose="02020603050405020304" pitchFamily="18" charset="0"/>
              </a:rPr>
              <a:t>số</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chất</a:t>
            </a:r>
            <a:endParaRPr lang="en-US" sz="36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13647" y="265037"/>
            <a:ext cx="9265024" cy="584775"/>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P</a:t>
            </a:r>
            <a:r>
              <a:rPr lang="en-US" sz="3200" b="1" dirty="0" err="1" smtClean="0">
                <a:latin typeface="Times New Roman" panose="02020603050405020304" pitchFamily="18" charset="0"/>
                <a:cs typeface="Times New Roman" panose="02020603050405020304" pitchFamily="18" charset="0"/>
              </a:rPr>
              <a:t>hân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tử</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chất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nào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tạo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bởi</a:t>
            </a:r>
            <a:r>
              <a:rPr lang="en-US" sz="3200" b="1" dirty="0" smtClean="0">
                <a:latin typeface="Times New Roman" panose="02020603050405020304" pitchFamily="18" charset="0"/>
                <a:cs typeface="Times New Roman" panose="02020603050405020304" pitchFamily="18" charset="0"/>
              </a:rPr>
              <a:t> </a:t>
            </a:r>
            <a:r>
              <a:rPr lang="en-US" sz="3200" b="1" u="sng" dirty="0" err="1" smtClean="0">
                <a:latin typeface="Times New Roman" panose="02020603050405020304" pitchFamily="18" charset="0"/>
                <a:cs typeface="Times New Roman" panose="02020603050405020304" pitchFamily="18" charset="0"/>
              </a:rPr>
              <a:t>nhiều</a:t>
            </a:r>
            <a:r>
              <a:rPr lang="en-US" sz="3200" b="1" u="sng" dirty="0" smtClean="0">
                <a:latin typeface="Times New Roman" panose="02020603050405020304" pitchFamily="18" charset="0"/>
                <a:cs typeface="Times New Roman" panose="02020603050405020304" pitchFamily="18" charset="0"/>
              </a:rPr>
              <a:t> </a:t>
            </a:r>
            <a:r>
              <a:rPr lang="en-US" sz="3200" b="1" u="sng" dirty="0" err="1" smtClean="0">
                <a:latin typeface="Times New Roman" panose="02020603050405020304" pitchFamily="18" charset="0"/>
                <a:cs typeface="Times New Roman" panose="02020603050405020304" pitchFamily="18" charset="0"/>
              </a:rPr>
              <a:t>nguyên</a:t>
            </a:r>
            <a:r>
              <a:rPr lang="en-US" sz="3200" b="1" u="sng" dirty="0" smtClean="0">
                <a:latin typeface="Times New Roman" panose="02020603050405020304" pitchFamily="18" charset="0"/>
                <a:cs typeface="Times New Roman" panose="02020603050405020304" pitchFamily="18" charset="0"/>
              </a:rPr>
              <a:t> </a:t>
            </a:r>
            <a:r>
              <a:rPr lang="en-US" sz="3200" b="1" u="sng" dirty="0" err="1" smtClean="0">
                <a:latin typeface="Times New Roman" panose="02020603050405020304" pitchFamily="18" charset="0"/>
                <a:cs typeface="Times New Roman" panose="02020603050405020304" pitchFamily="18" charset="0"/>
              </a:rPr>
              <a:t>tố</a:t>
            </a:r>
            <a:r>
              <a:rPr lang="en-US" sz="3200" b="1" u="sng" dirty="0" smtClean="0">
                <a:latin typeface="Times New Roman" panose="02020603050405020304" pitchFamily="18" charset="0"/>
                <a:cs typeface="Times New Roman" panose="02020603050405020304" pitchFamily="18" charset="0"/>
              </a:rPr>
              <a:t> </a:t>
            </a:r>
            <a:r>
              <a:rPr lang="en-US" sz="3200" b="1" u="sng" dirty="0" err="1" smtClean="0">
                <a:latin typeface="Times New Roman" panose="02020603050405020304" pitchFamily="18" charset="0"/>
                <a:cs typeface="Times New Roman" panose="02020603050405020304" pitchFamily="18" charset="0"/>
              </a:rPr>
              <a:t>hoá</a:t>
            </a:r>
            <a:r>
              <a:rPr lang="en-US" sz="3200" b="1" u="sng" dirty="0" smtClean="0">
                <a:latin typeface="Times New Roman" panose="02020603050405020304" pitchFamily="18" charset="0"/>
                <a:cs typeface="Times New Roman" panose="02020603050405020304" pitchFamily="18" charset="0"/>
              </a:rPr>
              <a:t> </a:t>
            </a:r>
            <a:r>
              <a:rPr lang="en-US" sz="3200" b="1" u="sng" dirty="0" err="1" smtClean="0">
                <a:latin typeface="Times New Roman" panose="02020603050405020304" pitchFamily="18" charset="0"/>
                <a:cs typeface="Times New Roman" panose="02020603050405020304" pitchFamily="18" charset="0"/>
              </a:rPr>
              <a:t>học</a:t>
            </a:r>
            <a:r>
              <a:rPr lang="en-US" sz="3200" b="1" dirty="0" smtClean="0">
                <a:latin typeface="Times New Roman" panose="02020603050405020304" pitchFamily="18" charset="0"/>
                <a:cs typeface="Times New Roman" panose="02020603050405020304" pitchFamily="18" charset="0"/>
              </a:rPr>
              <a:t>?</a:t>
            </a:r>
            <a:endParaRPr lang="en-US" sz="3200" b="1" i="1" dirty="0">
              <a:latin typeface="Times New Roman" panose="02020603050405020304" pitchFamily="18" charset="0"/>
              <a:cs typeface="Times New Roman" panose="02020603050405020304" pitchFamily="18" charset="0"/>
            </a:endParaRPr>
          </a:p>
        </p:txBody>
      </p:sp>
      <p:sp>
        <p:nvSpPr>
          <p:cNvPr id="7" name="Rectangle 6"/>
          <p:cNvSpPr/>
          <p:nvPr/>
        </p:nvSpPr>
        <p:spPr>
          <a:xfrm>
            <a:off x="396452" y="1140637"/>
            <a:ext cx="3845858" cy="5061656"/>
          </a:xfrm>
          <a:prstGeom prst="rect">
            <a:avLst/>
          </a:prstGeom>
          <a:solidFill>
            <a:srgbClr val="E17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214814" y="3808643"/>
            <a:ext cx="7806286" cy="2393649"/>
          </a:xfrm>
          <a:prstGeom prst="rect">
            <a:avLst/>
          </a:prstGeom>
          <a:solidFill>
            <a:srgbClr val="E17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207250" y="1137511"/>
            <a:ext cx="7806286" cy="2765749"/>
          </a:xfrm>
          <a:prstGeom prst="rect">
            <a:avLst/>
          </a:prstGeom>
          <a:solidFill>
            <a:srgbClr val="E17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585648" y="1651379"/>
            <a:ext cx="6550925" cy="17469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latin typeface="Times New Roman" panose="02020603050405020304" pitchFamily="18" charset="0"/>
                <a:cs typeface="Times New Roman" panose="02020603050405020304" pitchFamily="18" charset="0"/>
              </a:rPr>
              <a:t>PHÂN TỬ CHẤT TẠO BỞI </a:t>
            </a:r>
          </a:p>
          <a:p>
            <a:pPr algn="ctr"/>
            <a:r>
              <a:rPr lang="en-US" sz="3600" b="1" dirty="0" smtClean="0">
                <a:solidFill>
                  <a:schemeClr val="bg1"/>
                </a:solidFill>
                <a:latin typeface="Times New Roman" panose="02020603050405020304" pitchFamily="18" charset="0"/>
                <a:cs typeface="Times New Roman" panose="02020603050405020304" pitchFamily="18" charset="0"/>
              </a:rPr>
              <a:t>1 NGUYÊN TỐ HOÁ HỌC</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12" name="Left-Right Arrow 11"/>
          <p:cNvSpPr/>
          <p:nvPr/>
        </p:nvSpPr>
        <p:spPr>
          <a:xfrm>
            <a:off x="7956644" y="4589342"/>
            <a:ext cx="955344" cy="31389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8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750" fill="hold"/>
                                        <p:tgtEl>
                                          <p:spTgt spid="6"/>
                                        </p:tgtEl>
                                        <p:attrNameLst>
                                          <p:attrName>ppt_w</p:attrName>
                                        </p:attrNameLst>
                                      </p:cBhvr>
                                      <p:tavLst>
                                        <p:tav tm="0">
                                          <p:val>
                                            <p:fltVal val="0"/>
                                          </p:val>
                                        </p:tav>
                                        <p:tav tm="100000">
                                          <p:val>
                                            <p:strVal val="#ppt_w"/>
                                          </p:val>
                                        </p:tav>
                                      </p:tavLst>
                                    </p:anim>
                                    <p:anim calcmode="lin" valueType="num">
                                      <p:cBhvr>
                                        <p:cTn id="16" dur="750" fill="hold"/>
                                        <p:tgtEl>
                                          <p:spTgt spid="6"/>
                                        </p:tgtEl>
                                        <p:attrNameLst>
                                          <p:attrName>ppt_h</p:attrName>
                                        </p:attrNameLst>
                                      </p:cBhvr>
                                      <p:tavLst>
                                        <p:tav tm="0">
                                          <p:val>
                                            <p:fltVal val="0"/>
                                          </p:val>
                                        </p:tav>
                                        <p:tav tm="100000">
                                          <p:val>
                                            <p:strVal val="#ppt_h"/>
                                          </p:val>
                                        </p:tav>
                                      </p:tavLst>
                                    </p:anim>
                                    <p:animEffect transition="in" filter="fade">
                                      <p:cBhvr>
                                        <p:cTn id="17" dur="75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par>
                                <p:cTn id="31" presetID="10" presetClass="exit" presetSubtype="0" fill="hold" grpId="1" nodeType="with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7"/>
                                        </p:tgtEl>
                                        <p:attrNameLst>
                                          <p:attrName>ppt_w</p:attrName>
                                        </p:attrNameLst>
                                      </p:cBhvr>
                                      <p:tavLst>
                                        <p:tav tm="0">
                                          <p:val>
                                            <p:strVal val="ppt_w"/>
                                          </p:val>
                                        </p:tav>
                                        <p:tav tm="100000">
                                          <p:val>
                                            <p:fltVal val="0"/>
                                          </p:val>
                                        </p:tav>
                                      </p:tavLst>
                                    </p:anim>
                                    <p:anim calcmode="lin" valueType="num">
                                      <p:cBhvr>
                                        <p:cTn id="36" dur="500"/>
                                        <p:tgtEl>
                                          <p:spTgt spid="7"/>
                                        </p:tgtEl>
                                        <p:attrNameLst>
                                          <p:attrName>ppt_h</p:attrName>
                                        </p:attrNameLst>
                                      </p:cBhvr>
                                      <p:tavLst>
                                        <p:tav tm="0">
                                          <p:val>
                                            <p:strVal val="ppt_h"/>
                                          </p:val>
                                        </p:tav>
                                        <p:tav tm="100000">
                                          <p:val>
                                            <p:fltVal val="0"/>
                                          </p:val>
                                        </p:tav>
                                      </p:tavLst>
                                    </p:anim>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par>
                                <p:cTn id="42" presetID="42" presetClass="entr" presetSubtype="0" fill="hold" nodeType="with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1000"/>
                                        <p:tgtEl>
                                          <p:spTgt spid="11">
                                            <p:txEl>
                                              <p:pRg st="0" end="0"/>
                                            </p:txEl>
                                          </p:spTgt>
                                        </p:tgtEl>
                                      </p:cBhvr>
                                    </p:animEffect>
                                    <p:anim calcmode="lin" valueType="num">
                                      <p:cBhvr>
                                        <p:cTn id="4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Effect transition="in" filter="fade">
                                      <p:cBhvr>
                                        <p:cTn id="49" dur="1000"/>
                                        <p:tgtEl>
                                          <p:spTgt spid="11">
                                            <p:txEl>
                                              <p:pRg st="1" end="1"/>
                                            </p:txEl>
                                          </p:spTgt>
                                        </p:tgtEl>
                                      </p:cBhvr>
                                    </p:animEffect>
                                    <p:anim calcmode="lin" valueType="num">
                                      <p:cBhvr>
                                        <p:cTn id="50"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1"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randombar(horizontal)">
                                      <p:cBhvr>
                                        <p:cTn id="56" dur="500"/>
                                        <p:tgtEl>
                                          <p:spTgt spid="12"/>
                                        </p:tgtEl>
                                      </p:cBhvr>
                                    </p:animEffect>
                                  </p:childTnLst>
                                </p:cTn>
                              </p:par>
                            </p:childTnLst>
                          </p:cTn>
                        </p:par>
                        <p:par>
                          <p:cTn id="57" fill="hold">
                            <p:stCondLst>
                              <p:cond delay="500"/>
                            </p:stCondLst>
                            <p:childTnLst>
                              <p:par>
                                <p:cTn id="58" presetID="21" presetClass="emph" presetSubtype="0" repeatCount="indefinite" fill="hold" grpId="0" nodeType="afterEffect">
                                  <p:stCondLst>
                                    <p:cond delay="0"/>
                                  </p:stCondLst>
                                  <p:endCondLst>
                                    <p:cond evt="onNext" delay="0">
                                      <p:tgtEl>
                                        <p:sldTgt/>
                                      </p:tgtEl>
                                    </p:cond>
                                  </p:endCondLst>
                                  <p:childTnLst>
                                    <p:animClr clrSpc="hsl" dir="cw">
                                      <p:cBhvr override="childStyle">
                                        <p:cTn id="59" dur="1000" fill="hold"/>
                                        <p:tgtEl>
                                          <p:spTgt spid="12"/>
                                        </p:tgtEl>
                                        <p:attrNameLst>
                                          <p:attrName>style.color</p:attrName>
                                        </p:attrNameLst>
                                      </p:cBhvr>
                                      <p:by>
                                        <p:hsl h="7200000" s="0" l="0"/>
                                      </p:by>
                                    </p:animClr>
                                    <p:animClr clrSpc="hsl" dir="cw">
                                      <p:cBhvr>
                                        <p:cTn id="60" dur="1000" fill="hold"/>
                                        <p:tgtEl>
                                          <p:spTgt spid="12"/>
                                        </p:tgtEl>
                                        <p:attrNameLst>
                                          <p:attrName>fillcolor</p:attrName>
                                        </p:attrNameLst>
                                      </p:cBhvr>
                                      <p:by>
                                        <p:hsl h="7200000" s="0" l="0"/>
                                      </p:by>
                                    </p:animClr>
                                    <p:animClr clrSpc="hsl" dir="cw">
                                      <p:cBhvr>
                                        <p:cTn id="61" dur="1000" fill="hold"/>
                                        <p:tgtEl>
                                          <p:spTgt spid="12"/>
                                        </p:tgtEl>
                                        <p:attrNameLst>
                                          <p:attrName>stroke.color</p:attrName>
                                        </p:attrNameLst>
                                      </p:cBhvr>
                                      <p:by>
                                        <p:hsl h="7200000" s="0" l="0"/>
                                      </p:by>
                                    </p:animClr>
                                    <p:set>
                                      <p:cBhvr>
                                        <p:cTn id="62" dur="10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6" grpId="1"/>
      <p:bldP spid="7" grpId="0" animBg="1"/>
      <p:bldP spid="7" grpId="1" animBg="1"/>
      <p:bldP spid="8" grpId="0" animBg="1"/>
      <p:bldP spid="8" grpId="1" animBg="1"/>
      <p:bldP spid="10" grpId="0" animBg="1"/>
      <p:bldP spid="12" grpId="0" animBg="1"/>
      <p:bldP spid="1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grpSp>
        <p:nvGrpSpPr>
          <p:cNvPr id="3434" name="Google Shape;3434;p43"/>
          <p:cNvGrpSpPr/>
          <p:nvPr/>
        </p:nvGrpSpPr>
        <p:grpSpPr>
          <a:xfrm>
            <a:off x="-352927" y="4652211"/>
            <a:ext cx="1689483" cy="2205789"/>
            <a:chOff x="4627075" y="1583225"/>
            <a:chExt cx="1587300" cy="2548550"/>
          </a:xfrm>
        </p:grpSpPr>
        <p:sp>
          <p:nvSpPr>
            <p:cNvPr id="3435" name="Google Shape;3435;p43"/>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6" name="Google Shape;3436;p43"/>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7" name="Google Shape;3437;p43"/>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8" name="Google Shape;3438;p43"/>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9" name="Google Shape;3439;p43"/>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0" name="Google Shape;3440;p43"/>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1" name="Google Shape;3441;p43"/>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2" name="Google Shape;3442;p43"/>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3" name="Google Shape;3443;p43"/>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4" name="Google Shape;3444;p43"/>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5" name="Google Shape;3445;p43"/>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6" name="Google Shape;3446;p43"/>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7" name="Google Shape;3447;p43"/>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8" name="Google Shape;3448;p43"/>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9" name="Google Shape;3449;p43"/>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0" name="Google Shape;3450;p43"/>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1" name="Google Shape;3451;p43"/>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2" name="Google Shape;3452;p43"/>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3" name="Google Shape;3453;p43"/>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4" name="Google Shape;3454;p43"/>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5" name="Google Shape;3455;p43"/>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6" name="Google Shape;3456;p43"/>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7" name="Google Shape;3457;p43"/>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8" name="Google Shape;3458;p43"/>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9" name="Google Shape;3459;p43"/>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0" name="Google Shape;3460;p43"/>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1" name="Google Shape;3461;p43"/>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2" name="Google Shape;3462;p43"/>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3" name="Google Shape;3463;p43"/>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4" name="Google Shape;3464;p43"/>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5" name="Google Shape;3465;p43"/>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6" name="Google Shape;3466;p43"/>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7" name="Google Shape;3467;p43"/>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8" name="Google Shape;3468;p43"/>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9" name="Google Shape;3469;p43"/>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0" name="Google Shape;3470;p43"/>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1" name="Google Shape;3471;p43"/>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2" name="Google Shape;3472;p43"/>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3" name="Google Shape;3473;p43"/>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4" name="Google Shape;3474;p43"/>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5" name="Google Shape;3475;p43"/>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6" name="Google Shape;3476;p43"/>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7" name="Google Shape;3477;p43"/>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8" name="Google Shape;3478;p43"/>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9" name="Google Shape;3479;p43"/>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0" name="Google Shape;3480;p43"/>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1" name="Google Shape;3481;p43"/>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2" name="Google Shape;3482;p43"/>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3" name="Google Shape;3483;p43"/>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4" name="Google Shape;3484;p43"/>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5" name="Google Shape;3485;p43"/>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6" name="Google Shape;3486;p43"/>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7" name="Google Shape;3487;p43"/>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8" name="Google Shape;3488;p43"/>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9" name="Google Shape;3489;p43"/>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0" name="Google Shape;3490;p43"/>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1" name="Google Shape;3491;p43"/>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2" name="Google Shape;3492;p43"/>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3" name="Google Shape;3493;p43"/>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4" name="Google Shape;3494;p43"/>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5" name="Google Shape;3495;p43"/>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6" name="Google Shape;3496;p43"/>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7" name="Google Shape;3497;p43"/>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8" name="Google Shape;3498;p43"/>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9" name="Google Shape;3499;p43"/>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0" name="Google Shape;3500;p43"/>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1" name="Google Shape;3501;p43"/>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2" name="Google Shape;3502;p43"/>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3" name="Google Shape;3503;p43"/>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4" name="Google Shape;3504;p43"/>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5" name="Google Shape;3505;p43"/>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6" name="Google Shape;3506;p43"/>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7" name="Google Shape;3507;p43"/>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8" name="Google Shape;3508;p43"/>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9" name="Google Shape;3509;p43"/>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0" name="Google Shape;3510;p43"/>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1" name="Google Shape;3511;p43"/>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2" name="Google Shape;3512;p43"/>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3" name="Google Shape;3513;p43"/>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4" name="Google Shape;3514;p43"/>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5" name="Google Shape;3515;p43"/>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6" name="Google Shape;3516;p43"/>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7" name="Google Shape;3517;p43"/>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8" name="Google Shape;3518;p43"/>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9" name="Google Shape;3519;p43"/>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0" name="Google Shape;3520;p43"/>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1" name="Google Shape;3521;p43"/>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2" name="Google Shape;3522;p43"/>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3" name="Google Shape;3523;p43"/>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4" name="Google Shape;3524;p43"/>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5" name="Google Shape;3525;p43"/>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6" name="Google Shape;3526;p43"/>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7" name="Google Shape;3527;p43"/>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8" name="Google Shape;3528;p43"/>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9" name="Google Shape;3529;p43"/>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30" name="Google Shape;3530;p43"/>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31" name="Google Shape;3531;p43"/>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32" name="Google Shape;3532;p43"/>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7" name="TextBox 116">
            <a:extLst>
              <a:ext uri="{FF2B5EF4-FFF2-40B4-BE49-F238E27FC236}">
                <a16:creationId xmlns="" xmlns:a16="http://schemas.microsoft.com/office/drawing/2014/main" id="{FA608615-085D-22C1-B0C0-CB2A6424EFE3}"/>
              </a:ext>
            </a:extLst>
          </p:cNvPr>
          <p:cNvSpPr txBox="1"/>
          <p:nvPr/>
        </p:nvSpPr>
        <p:spPr>
          <a:xfrm>
            <a:off x="2549813" y="1678102"/>
            <a:ext cx="11591417" cy="502766"/>
          </a:xfrm>
          <a:prstGeom prst="rect">
            <a:avLst/>
          </a:prstGeom>
          <a:noFill/>
        </p:spPr>
        <p:txBody>
          <a:bodyPr wrap="square" rtlCol="0">
            <a:spAutoFit/>
          </a:bodyPr>
          <a:lstStyle/>
          <a:p>
            <a:pPr algn="just">
              <a:buClr>
                <a:srgbClr val="000000"/>
              </a:buClr>
              <a:buFont typeface="Arial"/>
              <a:buNone/>
            </a:pPr>
            <a:r>
              <a:rPr lang="en-US" sz="2667" b="1" kern="0" dirty="0" err="1">
                <a:solidFill>
                  <a:srgbClr val="000000"/>
                </a:solidFill>
                <a:cs typeface="Arial"/>
                <a:sym typeface="Arial"/>
              </a:rPr>
              <a:t>T</a:t>
            </a:r>
            <a:r>
              <a:rPr lang="en-US" sz="2667" b="1" kern="0" dirty="0" err="1" smtClean="0">
                <a:solidFill>
                  <a:srgbClr val="000000"/>
                </a:solidFill>
                <a:cs typeface="Arial"/>
                <a:sym typeface="Arial"/>
              </a:rPr>
              <a:t>hảo</a:t>
            </a:r>
            <a:r>
              <a:rPr lang="en-US" sz="2667" b="1" kern="0" dirty="0" smtClean="0">
                <a:solidFill>
                  <a:srgbClr val="000000"/>
                </a:solidFill>
                <a:cs typeface="Arial"/>
                <a:sym typeface="Arial"/>
              </a:rPr>
              <a:t> </a:t>
            </a:r>
            <a:r>
              <a:rPr lang="en-US" sz="2667" b="1" kern="0" dirty="0" err="1">
                <a:solidFill>
                  <a:srgbClr val="000000"/>
                </a:solidFill>
                <a:cs typeface="Arial"/>
                <a:sym typeface="Arial"/>
              </a:rPr>
              <a:t>luận</a:t>
            </a:r>
            <a:r>
              <a:rPr lang="en-US" sz="2667" b="1" kern="0" dirty="0">
                <a:solidFill>
                  <a:srgbClr val="000000"/>
                </a:solidFill>
                <a:cs typeface="Arial"/>
                <a:sym typeface="Arial"/>
              </a:rPr>
              <a:t> </a:t>
            </a:r>
            <a:r>
              <a:rPr lang="en-US" sz="2667" b="1" kern="0" dirty="0" err="1">
                <a:solidFill>
                  <a:srgbClr val="000000"/>
                </a:solidFill>
                <a:cs typeface="Arial"/>
                <a:sym typeface="Arial"/>
              </a:rPr>
              <a:t>theo</a:t>
            </a:r>
            <a:r>
              <a:rPr lang="en-US" sz="2667" b="1" kern="0" dirty="0">
                <a:solidFill>
                  <a:srgbClr val="000000"/>
                </a:solidFill>
                <a:cs typeface="Arial"/>
                <a:sym typeface="Arial"/>
              </a:rPr>
              <a:t> </a:t>
            </a:r>
            <a:r>
              <a:rPr lang="en-US" sz="2667" b="1" kern="0" dirty="0" err="1">
                <a:solidFill>
                  <a:srgbClr val="000000"/>
                </a:solidFill>
                <a:cs typeface="Arial"/>
                <a:sym typeface="Arial"/>
              </a:rPr>
              <a:t>cặp</a:t>
            </a:r>
            <a:r>
              <a:rPr lang="en-US" sz="2667" b="1" kern="0" dirty="0">
                <a:solidFill>
                  <a:srgbClr val="000000"/>
                </a:solidFill>
                <a:cs typeface="Arial"/>
                <a:sym typeface="Arial"/>
              </a:rPr>
              <a:t> </a:t>
            </a:r>
            <a:r>
              <a:rPr lang="en-US" sz="2667" b="1" kern="0" dirty="0" err="1">
                <a:solidFill>
                  <a:srgbClr val="000000"/>
                </a:solidFill>
                <a:cs typeface="Arial"/>
                <a:sym typeface="Arial"/>
              </a:rPr>
              <a:t>đôi</a:t>
            </a:r>
            <a:r>
              <a:rPr lang="en-US" sz="2667" b="1" kern="0" dirty="0">
                <a:solidFill>
                  <a:srgbClr val="000000"/>
                </a:solidFill>
                <a:cs typeface="Arial"/>
                <a:sym typeface="Arial"/>
              </a:rPr>
              <a:t> </a:t>
            </a:r>
            <a:r>
              <a:rPr lang="en-US" sz="2667" b="1" kern="0" dirty="0" err="1">
                <a:solidFill>
                  <a:srgbClr val="000000"/>
                </a:solidFill>
                <a:cs typeface="Arial"/>
                <a:sym typeface="Arial"/>
              </a:rPr>
              <a:t>trả</a:t>
            </a:r>
            <a:r>
              <a:rPr lang="en-US" sz="2667" b="1" kern="0" dirty="0">
                <a:solidFill>
                  <a:srgbClr val="000000"/>
                </a:solidFill>
                <a:cs typeface="Arial"/>
                <a:sym typeface="Arial"/>
              </a:rPr>
              <a:t> </a:t>
            </a:r>
            <a:r>
              <a:rPr lang="en-US" sz="2667" b="1" kern="0" dirty="0" err="1">
                <a:solidFill>
                  <a:srgbClr val="000000"/>
                </a:solidFill>
                <a:cs typeface="Arial"/>
                <a:sym typeface="Arial"/>
              </a:rPr>
              <a:t>lời</a:t>
            </a:r>
            <a:r>
              <a:rPr lang="en-US" sz="2667" b="1" kern="0" dirty="0">
                <a:solidFill>
                  <a:srgbClr val="000000"/>
                </a:solidFill>
                <a:cs typeface="Arial"/>
                <a:sym typeface="Arial"/>
              </a:rPr>
              <a:t> </a:t>
            </a:r>
            <a:r>
              <a:rPr lang="en-US" sz="2667" b="1" kern="0" dirty="0" err="1">
                <a:solidFill>
                  <a:srgbClr val="000000"/>
                </a:solidFill>
                <a:cs typeface="Arial"/>
                <a:sym typeface="Arial"/>
              </a:rPr>
              <a:t>các</a:t>
            </a:r>
            <a:r>
              <a:rPr lang="en-US" sz="2667" b="1" kern="0" dirty="0">
                <a:solidFill>
                  <a:srgbClr val="000000"/>
                </a:solidFill>
                <a:cs typeface="Arial"/>
                <a:sym typeface="Arial"/>
              </a:rPr>
              <a:t> </a:t>
            </a:r>
            <a:r>
              <a:rPr lang="en-US" sz="2667" b="1" kern="0" dirty="0" err="1">
                <a:solidFill>
                  <a:srgbClr val="000000"/>
                </a:solidFill>
                <a:cs typeface="Arial"/>
                <a:sym typeface="Arial"/>
              </a:rPr>
              <a:t>câu</a:t>
            </a:r>
            <a:r>
              <a:rPr lang="en-US" sz="2667" b="1" kern="0" dirty="0">
                <a:solidFill>
                  <a:srgbClr val="000000"/>
                </a:solidFill>
                <a:cs typeface="Arial"/>
                <a:sym typeface="Arial"/>
              </a:rPr>
              <a:t> </a:t>
            </a:r>
            <a:r>
              <a:rPr lang="en-US" sz="2667" b="1" kern="0" dirty="0" err="1" smtClean="0">
                <a:solidFill>
                  <a:srgbClr val="000000"/>
                </a:solidFill>
                <a:cs typeface="Arial"/>
                <a:sym typeface="Arial"/>
              </a:rPr>
              <a:t>hỏi</a:t>
            </a:r>
            <a:endParaRPr lang="en-US" sz="2667" b="1" kern="0" dirty="0">
              <a:solidFill>
                <a:srgbClr val="000000"/>
              </a:solidFill>
              <a:cs typeface="Arial"/>
              <a:sym typeface="Arial"/>
            </a:endParaRPr>
          </a:p>
        </p:txBody>
      </p:sp>
      <p:sp>
        <p:nvSpPr>
          <p:cNvPr id="118" name="TextBox 117">
            <a:extLst>
              <a:ext uri="{FF2B5EF4-FFF2-40B4-BE49-F238E27FC236}">
                <a16:creationId xmlns="" xmlns:a16="http://schemas.microsoft.com/office/drawing/2014/main" id="{8FFA82FD-73AA-0576-A85D-633325A04A50}"/>
              </a:ext>
            </a:extLst>
          </p:cNvPr>
          <p:cNvSpPr txBox="1"/>
          <p:nvPr/>
        </p:nvSpPr>
        <p:spPr>
          <a:xfrm>
            <a:off x="2446722" y="539031"/>
            <a:ext cx="7236390" cy="830997"/>
          </a:xfrm>
          <a:prstGeom prst="rect">
            <a:avLst/>
          </a:prstGeom>
          <a:noFill/>
        </p:spPr>
        <p:txBody>
          <a:bodyPr wrap="square" rtlCol="0">
            <a:spAutoFit/>
          </a:bodyPr>
          <a:lstStyle/>
          <a:p>
            <a:pPr algn="ctr">
              <a:buClr>
                <a:srgbClr val="000000"/>
              </a:buClr>
              <a:buFont typeface="Arial"/>
              <a:buNone/>
            </a:pPr>
            <a:r>
              <a:rPr lang="en-US" sz="4800" b="1" kern="0" dirty="0">
                <a:solidFill>
                  <a:srgbClr val="0070C0"/>
                </a:solidFill>
                <a:latin typeface="UTM Avo"/>
                <a:cs typeface="Arial"/>
                <a:sym typeface="Arial"/>
              </a:rPr>
              <a:t>THẢO LUẬN NHÓM</a:t>
            </a:r>
          </a:p>
        </p:txBody>
      </p:sp>
      <p:pic>
        <p:nvPicPr>
          <p:cNvPr id="107" name="Graphic 4" descr="Help">
            <a:extLst>
              <a:ext uri="{FF2B5EF4-FFF2-40B4-BE49-F238E27FC236}">
                <a16:creationId xmlns="" xmlns:a16="http://schemas.microsoft.com/office/drawing/2014/main" id="{8B388D75-F659-2747-DD17-7771B66AED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2617" y="2623512"/>
            <a:ext cx="634312" cy="634312"/>
          </a:xfrm>
          <a:prstGeom prst="rect">
            <a:avLst/>
          </a:prstGeom>
        </p:spPr>
      </p:pic>
      <p:sp>
        <p:nvSpPr>
          <p:cNvPr id="110" name="TextBox 109">
            <a:extLst>
              <a:ext uri="{FF2B5EF4-FFF2-40B4-BE49-F238E27FC236}">
                <a16:creationId xmlns="" xmlns:a16="http://schemas.microsoft.com/office/drawing/2014/main" id="{394C2BC2-E986-6849-58B5-1B5E121F7714}"/>
              </a:ext>
            </a:extLst>
          </p:cNvPr>
          <p:cNvSpPr txBox="1"/>
          <p:nvPr/>
        </p:nvSpPr>
        <p:spPr>
          <a:xfrm>
            <a:off x="1678819" y="2488943"/>
            <a:ext cx="9569591" cy="3047373"/>
          </a:xfrm>
          <a:custGeom>
            <a:avLst/>
            <a:gdLst>
              <a:gd name="connsiteX0" fmla="*/ 0 w 7177193"/>
              <a:gd name="connsiteY0" fmla="*/ 419402 h 2516363"/>
              <a:gd name="connsiteX1" fmla="*/ 419402 w 7177193"/>
              <a:gd name="connsiteY1" fmla="*/ 0 h 2516363"/>
              <a:gd name="connsiteX2" fmla="*/ 868851 w 7177193"/>
              <a:gd name="connsiteY2" fmla="*/ 0 h 2516363"/>
              <a:gd name="connsiteX3" fmla="*/ 1318301 w 7177193"/>
              <a:gd name="connsiteY3" fmla="*/ 0 h 2516363"/>
              <a:gd name="connsiteX4" fmla="*/ 1894518 w 7177193"/>
              <a:gd name="connsiteY4" fmla="*/ 0 h 2516363"/>
              <a:gd name="connsiteX5" fmla="*/ 2534119 w 7177193"/>
              <a:gd name="connsiteY5" fmla="*/ 0 h 2516363"/>
              <a:gd name="connsiteX6" fmla="*/ 3046952 w 7177193"/>
              <a:gd name="connsiteY6" fmla="*/ 0 h 2516363"/>
              <a:gd name="connsiteX7" fmla="*/ 3433018 w 7177193"/>
              <a:gd name="connsiteY7" fmla="*/ 0 h 2516363"/>
              <a:gd name="connsiteX8" fmla="*/ 3882467 w 7177193"/>
              <a:gd name="connsiteY8" fmla="*/ 0 h 2516363"/>
              <a:gd name="connsiteX9" fmla="*/ 4458684 w 7177193"/>
              <a:gd name="connsiteY9" fmla="*/ 0 h 2516363"/>
              <a:gd name="connsiteX10" fmla="*/ 4908134 w 7177193"/>
              <a:gd name="connsiteY10" fmla="*/ 0 h 2516363"/>
              <a:gd name="connsiteX11" fmla="*/ 5484351 w 7177193"/>
              <a:gd name="connsiteY11" fmla="*/ 0 h 2516363"/>
              <a:gd name="connsiteX12" fmla="*/ 5870417 w 7177193"/>
              <a:gd name="connsiteY12" fmla="*/ 0 h 2516363"/>
              <a:gd name="connsiteX13" fmla="*/ 6757791 w 7177193"/>
              <a:gd name="connsiteY13" fmla="*/ 0 h 2516363"/>
              <a:gd name="connsiteX14" fmla="*/ 7177193 w 7177193"/>
              <a:gd name="connsiteY14" fmla="*/ 419402 h 2516363"/>
              <a:gd name="connsiteX15" fmla="*/ 7177193 w 7177193"/>
              <a:gd name="connsiteY15" fmla="*/ 928262 h 2516363"/>
              <a:gd name="connsiteX16" fmla="*/ 7177193 w 7177193"/>
              <a:gd name="connsiteY16" fmla="*/ 1453897 h 2516363"/>
              <a:gd name="connsiteX17" fmla="*/ 7177193 w 7177193"/>
              <a:gd name="connsiteY17" fmla="*/ 2096961 h 2516363"/>
              <a:gd name="connsiteX18" fmla="*/ 6757791 w 7177193"/>
              <a:gd name="connsiteY18" fmla="*/ 2516363 h 2516363"/>
              <a:gd name="connsiteX19" fmla="*/ 6054806 w 7177193"/>
              <a:gd name="connsiteY19" fmla="*/ 2516363 h 2516363"/>
              <a:gd name="connsiteX20" fmla="*/ 5668741 w 7177193"/>
              <a:gd name="connsiteY20" fmla="*/ 2516363 h 2516363"/>
              <a:gd name="connsiteX21" fmla="*/ 5092523 w 7177193"/>
              <a:gd name="connsiteY21" fmla="*/ 2516363 h 2516363"/>
              <a:gd name="connsiteX22" fmla="*/ 4516306 w 7177193"/>
              <a:gd name="connsiteY22" fmla="*/ 2516363 h 2516363"/>
              <a:gd name="connsiteX23" fmla="*/ 4003473 w 7177193"/>
              <a:gd name="connsiteY23" fmla="*/ 2516363 h 2516363"/>
              <a:gd name="connsiteX24" fmla="*/ 3300488 w 7177193"/>
              <a:gd name="connsiteY24" fmla="*/ 2516363 h 2516363"/>
              <a:gd name="connsiteX25" fmla="*/ 2660887 w 7177193"/>
              <a:gd name="connsiteY25" fmla="*/ 2516363 h 2516363"/>
              <a:gd name="connsiteX26" fmla="*/ 1957902 w 7177193"/>
              <a:gd name="connsiteY26" fmla="*/ 2516363 h 2516363"/>
              <a:gd name="connsiteX27" fmla="*/ 1318301 w 7177193"/>
              <a:gd name="connsiteY27" fmla="*/ 2516363 h 2516363"/>
              <a:gd name="connsiteX28" fmla="*/ 419402 w 7177193"/>
              <a:gd name="connsiteY28" fmla="*/ 2516363 h 2516363"/>
              <a:gd name="connsiteX29" fmla="*/ 0 w 7177193"/>
              <a:gd name="connsiteY29" fmla="*/ 2096961 h 2516363"/>
              <a:gd name="connsiteX30" fmla="*/ 0 w 7177193"/>
              <a:gd name="connsiteY30" fmla="*/ 1554550 h 2516363"/>
              <a:gd name="connsiteX31" fmla="*/ 0 w 7177193"/>
              <a:gd name="connsiteY31" fmla="*/ 1045691 h 2516363"/>
              <a:gd name="connsiteX32" fmla="*/ 0 w 7177193"/>
              <a:gd name="connsiteY32" fmla="*/ 419402 h 251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177193" h="2516363" extrusionOk="0">
                <a:moveTo>
                  <a:pt x="0" y="419402"/>
                </a:moveTo>
                <a:cubicBezTo>
                  <a:pt x="53557" y="164651"/>
                  <a:pt x="160589" y="25976"/>
                  <a:pt x="419402" y="0"/>
                </a:cubicBezTo>
                <a:cubicBezTo>
                  <a:pt x="570997" y="-52480"/>
                  <a:pt x="679694" y="33502"/>
                  <a:pt x="868851" y="0"/>
                </a:cubicBezTo>
                <a:cubicBezTo>
                  <a:pt x="1058008" y="-33502"/>
                  <a:pt x="1157043" y="16847"/>
                  <a:pt x="1318301" y="0"/>
                </a:cubicBezTo>
                <a:cubicBezTo>
                  <a:pt x="1479559" y="-16847"/>
                  <a:pt x="1642747" y="21662"/>
                  <a:pt x="1894518" y="0"/>
                </a:cubicBezTo>
                <a:cubicBezTo>
                  <a:pt x="2146289" y="-21662"/>
                  <a:pt x="2345904" y="72016"/>
                  <a:pt x="2534119" y="0"/>
                </a:cubicBezTo>
                <a:cubicBezTo>
                  <a:pt x="2722334" y="-72016"/>
                  <a:pt x="2931064" y="45761"/>
                  <a:pt x="3046952" y="0"/>
                </a:cubicBezTo>
                <a:cubicBezTo>
                  <a:pt x="3162840" y="-45761"/>
                  <a:pt x="3259539" y="18899"/>
                  <a:pt x="3433018" y="0"/>
                </a:cubicBezTo>
                <a:cubicBezTo>
                  <a:pt x="3606497" y="-18899"/>
                  <a:pt x="3746717" y="32381"/>
                  <a:pt x="3882467" y="0"/>
                </a:cubicBezTo>
                <a:cubicBezTo>
                  <a:pt x="4018217" y="-32381"/>
                  <a:pt x="4212359" y="32832"/>
                  <a:pt x="4458684" y="0"/>
                </a:cubicBezTo>
                <a:cubicBezTo>
                  <a:pt x="4705009" y="-32832"/>
                  <a:pt x="4744527" y="45472"/>
                  <a:pt x="4908134" y="0"/>
                </a:cubicBezTo>
                <a:cubicBezTo>
                  <a:pt x="5071741" y="-45472"/>
                  <a:pt x="5315474" y="31891"/>
                  <a:pt x="5484351" y="0"/>
                </a:cubicBezTo>
                <a:cubicBezTo>
                  <a:pt x="5653228" y="-31891"/>
                  <a:pt x="5761445" y="18702"/>
                  <a:pt x="5870417" y="0"/>
                </a:cubicBezTo>
                <a:cubicBezTo>
                  <a:pt x="5979389" y="-18702"/>
                  <a:pt x="6490463" y="34443"/>
                  <a:pt x="6757791" y="0"/>
                </a:cubicBezTo>
                <a:cubicBezTo>
                  <a:pt x="6979340" y="-724"/>
                  <a:pt x="7190736" y="168288"/>
                  <a:pt x="7177193" y="419402"/>
                </a:cubicBezTo>
                <a:cubicBezTo>
                  <a:pt x="7227305" y="624464"/>
                  <a:pt x="7160261" y="718202"/>
                  <a:pt x="7177193" y="928262"/>
                </a:cubicBezTo>
                <a:cubicBezTo>
                  <a:pt x="7194125" y="1138322"/>
                  <a:pt x="7118089" y="1191978"/>
                  <a:pt x="7177193" y="1453897"/>
                </a:cubicBezTo>
                <a:cubicBezTo>
                  <a:pt x="7236297" y="1715817"/>
                  <a:pt x="7159506" y="1881065"/>
                  <a:pt x="7177193" y="2096961"/>
                </a:cubicBezTo>
                <a:cubicBezTo>
                  <a:pt x="7181340" y="2343678"/>
                  <a:pt x="6995802" y="2448298"/>
                  <a:pt x="6757791" y="2516363"/>
                </a:cubicBezTo>
                <a:cubicBezTo>
                  <a:pt x="6423826" y="2522345"/>
                  <a:pt x="6254488" y="2471710"/>
                  <a:pt x="6054806" y="2516363"/>
                </a:cubicBezTo>
                <a:cubicBezTo>
                  <a:pt x="5855124" y="2561016"/>
                  <a:pt x="5807923" y="2473802"/>
                  <a:pt x="5668741" y="2516363"/>
                </a:cubicBezTo>
                <a:cubicBezTo>
                  <a:pt x="5529559" y="2558924"/>
                  <a:pt x="5219956" y="2463849"/>
                  <a:pt x="5092523" y="2516363"/>
                </a:cubicBezTo>
                <a:cubicBezTo>
                  <a:pt x="4965090" y="2568877"/>
                  <a:pt x="4757197" y="2489239"/>
                  <a:pt x="4516306" y="2516363"/>
                </a:cubicBezTo>
                <a:cubicBezTo>
                  <a:pt x="4275415" y="2543487"/>
                  <a:pt x="4232394" y="2495108"/>
                  <a:pt x="4003473" y="2516363"/>
                </a:cubicBezTo>
                <a:cubicBezTo>
                  <a:pt x="3774552" y="2537618"/>
                  <a:pt x="3464207" y="2434140"/>
                  <a:pt x="3300488" y="2516363"/>
                </a:cubicBezTo>
                <a:cubicBezTo>
                  <a:pt x="3136769" y="2598586"/>
                  <a:pt x="2797573" y="2458563"/>
                  <a:pt x="2660887" y="2516363"/>
                </a:cubicBezTo>
                <a:cubicBezTo>
                  <a:pt x="2524201" y="2574163"/>
                  <a:pt x="2174993" y="2457077"/>
                  <a:pt x="1957902" y="2516363"/>
                </a:cubicBezTo>
                <a:cubicBezTo>
                  <a:pt x="1740811" y="2575649"/>
                  <a:pt x="1553434" y="2501100"/>
                  <a:pt x="1318301" y="2516363"/>
                </a:cubicBezTo>
                <a:cubicBezTo>
                  <a:pt x="1083168" y="2531626"/>
                  <a:pt x="717532" y="2464292"/>
                  <a:pt x="419402" y="2516363"/>
                </a:cubicBezTo>
                <a:cubicBezTo>
                  <a:pt x="209834" y="2551622"/>
                  <a:pt x="-8426" y="2301887"/>
                  <a:pt x="0" y="2096961"/>
                </a:cubicBezTo>
                <a:cubicBezTo>
                  <a:pt x="-12684" y="1945107"/>
                  <a:pt x="62377" y="1720678"/>
                  <a:pt x="0" y="1554550"/>
                </a:cubicBezTo>
                <a:cubicBezTo>
                  <a:pt x="-62377" y="1388422"/>
                  <a:pt x="5310" y="1220104"/>
                  <a:pt x="0" y="1045691"/>
                </a:cubicBezTo>
                <a:cubicBezTo>
                  <a:pt x="-5310" y="871278"/>
                  <a:pt x="48906" y="551130"/>
                  <a:pt x="0" y="419402"/>
                </a:cubicBezTo>
                <a:close/>
              </a:path>
            </a:pathLst>
          </a:custGeom>
          <a:noFill/>
          <a:ln w="57150">
            <a:solidFill>
              <a:srgbClr val="FFCC66"/>
            </a:solidFill>
            <a:extLst>
              <a:ext uri="{C807C97D-BFC1-408E-A445-0C87EB9F89A2}">
                <ask:lineSketchStyleProps xmlns="" xmlns:ask="http://schemas.microsoft.com/office/drawing/2018/sketchyshapes" sd="338063072">
                  <a:prstGeom prst="roundRect">
                    <a:avLst/>
                  </a:prstGeom>
                  <ask:type>
                    <ask:lineSketchScribble/>
                  </ask:type>
                </ask:lineSketchStyleProps>
              </a:ext>
            </a:extLst>
          </a:ln>
        </p:spPr>
        <p:txBody>
          <a:bodyPr wrap="square" rtlCol="0">
            <a:spAutoFit/>
          </a:bodyPr>
          <a:lstStyle/>
          <a:p>
            <a:pPr algn="just">
              <a:lnSpc>
                <a:spcPct val="120000"/>
              </a:lnSpc>
              <a:buClr>
                <a:srgbClr val="000000"/>
              </a:buClr>
              <a:buFont typeface="Arial"/>
              <a:buNone/>
              <a:defRPr/>
            </a:pPr>
            <a:r>
              <a:rPr lang="vi-VN" sz="2667" kern="0" dirty="0">
                <a:solidFill>
                  <a:srgbClr val="000000"/>
                </a:solidFill>
                <a:cs typeface="Arial"/>
                <a:sym typeface="Arial"/>
              </a:rPr>
              <a:t>Câu hỏi </a:t>
            </a:r>
            <a:r>
              <a:rPr lang="vi-VN" sz="2667" kern="0" dirty="0" smtClean="0">
                <a:solidFill>
                  <a:srgbClr val="000000"/>
                </a:solidFill>
                <a:cs typeface="Arial"/>
                <a:sym typeface="Arial"/>
              </a:rPr>
              <a:t>: </a:t>
            </a:r>
            <a:r>
              <a:rPr lang="vi-VN" sz="2667" kern="0" dirty="0">
                <a:solidFill>
                  <a:srgbClr val="000000"/>
                </a:solidFill>
                <a:cs typeface="Arial"/>
                <a:sym typeface="Arial"/>
              </a:rPr>
              <a:t>Khi nói về nước có hai ý kiến như sau:</a:t>
            </a:r>
          </a:p>
          <a:p>
            <a:pPr algn="just">
              <a:lnSpc>
                <a:spcPct val="120000"/>
              </a:lnSpc>
              <a:buClr>
                <a:srgbClr val="000000"/>
              </a:buClr>
              <a:buFont typeface="Arial"/>
              <a:buNone/>
              <a:defRPr/>
            </a:pPr>
            <a:r>
              <a:rPr lang="vi-VN" sz="2667" kern="0" dirty="0">
                <a:solidFill>
                  <a:srgbClr val="000000"/>
                </a:solidFill>
                <a:cs typeface="Arial"/>
                <a:sym typeface="Arial"/>
              </a:rPr>
              <a:t>(1) Phân tử nước trong nước đá, nước lỏng và hơi nước là giống nhau.</a:t>
            </a:r>
          </a:p>
          <a:p>
            <a:pPr algn="just">
              <a:lnSpc>
                <a:spcPct val="120000"/>
              </a:lnSpc>
              <a:buClr>
                <a:srgbClr val="000000"/>
              </a:buClr>
              <a:buFont typeface="Arial"/>
              <a:buNone/>
              <a:defRPr/>
            </a:pPr>
            <a:r>
              <a:rPr lang="vi-VN" sz="2667" kern="0" dirty="0">
                <a:solidFill>
                  <a:srgbClr val="000000"/>
                </a:solidFill>
                <a:cs typeface="Arial"/>
                <a:sym typeface="Arial"/>
              </a:rPr>
              <a:t>(2) Phân tử nước trong nước đá, nước lỏng và hơi nước là khác nhau.</a:t>
            </a:r>
          </a:p>
          <a:p>
            <a:pPr algn="just">
              <a:lnSpc>
                <a:spcPct val="120000"/>
              </a:lnSpc>
              <a:buClr>
                <a:srgbClr val="000000"/>
              </a:buClr>
              <a:buFont typeface="Arial"/>
              <a:buNone/>
              <a:defRPr/>
            </a:pPr>
            <a:r>
              <a:rPr lang="vi-VN" sz="2667" kern="0" dirty="0">
                <a:solidFill>
                  <a:srgbClr val="000000"/>
                </a:solidFill>
                <a:cs typeface="Arial"/>
                <a:sym typeface="Arial"/>
              </a:rPr>
              <a:t>Theo em, ý kiến nào là đúng? Vì sao?</a:t>
            </a:r>
          </a:p>
        </p:txBody>
      </p:sp>
    </p:spTree>
    <p:extLst>
      <p:ext uri="{BB962C8B-B14F-4D97-AF65-F5344CB8AC3E}">
        <p14:creationId xmlns:p14="http://schemas.microsoft.com/office/powerpoint/2010/main" val="202436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circle(in)">
                                      <p:cBhvr>
                                        <p:cTn id="7" dur="20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 calcmode="lin" valueType="num">
                                      <p:cBhvr additive="base">
                                        <p:cTn id="12" dur="500" fill="hold"/>
                                        <p:tgtEl>
                                          <p:spTgt spid="110"/>
                                        </p:tgtEl>
                                        <p:attrNameLst>
                                          <p:attrName>ppt_x</p:attrName>
                                        </p:attrNameLst>
                                      </p:cBhvr>
                                      <p:tavLst>
                                        <p:tav tm="0">
                                          <p:val>
                                            <p:strVal val="#ppt_x"/>
                                          </p:val>
                                        </p:tav>
                                        <p:tav tm="100000">
                                          <p:val>
                                            <p:strVal val="#ppt_x"/>
                                          </p:val>
                                        </p:tav>
                                      </p:tavLst>
                                    </p:anim>
                                    <p:anim calcmode="lin" valueType="num">
                                      <p:cBhvr additive="base">
                                        <p:cTn id="13"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rot="21036305">
            <a:off x="1601966" y="1897668"/>
            <a:ext cx="6111971" cy="2308324"/>
          </a:xfrm>
          <a:prstGeom prst="rect">
            <a:avLst/>
          </a:prstGeom>
          <a:noFill/>
        </p:spPr>
        <p:txBody>
          <a:bodyPr wrap="square" rtlCol="0">
            <a:spAutoFit/>
          </a:bodyPr>
          <a:lstStyle/>
          <a:p>
            <a:pPr algn="ctr"/>
            <a:r>
              <a:rPr lang="en-US" sz="4800" i="1" dirty="0" err="1" smtClean="0">
                <a:solidFill>
                  <a:prstClr val="black"/>
                </a:solidFill>
              </a:rPr>
              <a:t>Làm</a:t>
            </a:r>
            <a:r>
              <a:rPr lang="en-US" sz="4800" i="1" dirty="0" smtClean="0">
                <a:solidFill>
                  <a:prstClr val="black"/>
                </a:solidFill>
              </a:rPr>
              <a:t> </a:t>
            </a:r>
            <a:r>
              <a:rPr lang="en-US" sz="4800" i="1" dirty="0" err="1" smtClean="0">
                <a:solidFill>
                  <a:prstClr val="black"/>
                </a:solidFill>
              </a:rPr>
              <a:t>thế</a:t>
            </a:r>
            <a:r>
              <a:rPr lang="en-US" sz="4800" i="1" dirty="0" smtClean="0">
                <a:solidFill>
                  <a:prstClr val="black"/>
                </a:solidFill>
              </a:rPr>
              <a:t> </a:t>
            </a:r>
            <a:r>
              <a:rPr lang="en-US" sz="4800" i="1" dirty="0" err="1" smtClean="0">
                <a:solidFill>
                  <a:prstClr val="black"/>
                </a:solidFill>
              </a:rPr>
              <a:t>nào</a:t>
            </a:r>
            <a:r>
              <a:rPr lang="en-US" sz="4800" i="1" dirty="0" smtClean="0">
                <a:solidFill>
                  <a:prstClr val="black"/>
                </a:solidFill>
              </a:rPr>
              <a:t> </a:t>
            </a:r>
            <a:r>
              <a:rPr lang="en-US" sz="4800" i="1" dirty="0" err="1" smtClean="0">
                <a:solidFill>
                  <a:prstClr val="black"/>
                </a:solidFill>
              </a:rPr>
              <a:t>để</a:t>
            </a:r>
            <a:r>
              <a:rPr lang="en-US" sz="4800" i="1" dirty="0" smtClean="0">
                <a:solidFill>
                  <a:prstClr val="black"/>
                </a:solidFill>
              </a:rPr>
              <a:t> </a:t>
            </a:r>
            <a:r>
              <a:rPr lang="en-US" sz="4800" i="1" dirty="0" err="1" smtClean="0">
                <a:solidFill>
                  <a:prstClr val="black"/>
                </a:solidFill>
              </a:rPr>
              <a:t>biết</a:t>
            </a:r>
            <a:r>
              <a:rPr lang="en-US" sz="4800" i="1" dirty="0" smtClean="0">
                <a:solidFill>
                  <a:prstClr val="black"/>
                </a:solidFill>
              </a:rPr>
              <a:t> </a:t>
            </a:r>
            <a:r>
              <a:rPr lang="en-US" sz="4800" i="1" dirty="0" err="1" smtClean="0">
                <a:solidFill>
                  <a:prstClr val="black"/>
                </a:solidFill>
              </a:rPr>
              <a:t>được</a:t>
            </a:r>
            <a:r>
              <a:rPr lang="en-US" sz="4800" i="1" dirty="0" smtClean="0">
                <a:solidFill>
                  <a:prstClr val="black"/>
                </a:solidFill>
              </a:rPr>
              <a:t> </a:t>
            </a:r>
            <a:r>
              <a:rPr lang="en-US" sz="4800" i="1" dirty="0" err="1" smtClean="0">
                <a:solidFill>
                  <a:srgbClr val="FF0000"/>
                </a:solidFill>
              </a:rPr>
              <a:t>phân</a:t>
            </a:r>
            <a:r>
              <a:rPr lang="en-US" sz="4800" i="1" dirty="0" smtClean="0">
                <a:solidFill>
                  <a:srgbClr val="FF0000"/>
                </a:solidFill>
              </a:rPr>
              <a:t> </a:t>
            </a:r>
            <a:r>
              <a:rPr lang="en-US" sz="4800" i="1" dirty="0" err="1" smtClean="0">
                <a:solidFill>
                  <a:srgbClr val="FF0000"/>
                </a:solidFill>
              </a:rPr>
              <a:t>tử</a:t>
            </a:r>
            <a:r>
              <a:rPr lang="en-US" sz="4800" i="1" dirty="0" smtClean="0">
                <a:solidFill>
                  <a:srgbClr val="FF0000"/>
                </a:solidFill>
              </a:rPr>
              <a:t> A </a:t>
            </a:r>
            <a:r>
              <a:rPr lang="en-US" sz="4800" i="1" dirty="0" err="1" smtClean="0">
                <a:solidFill>
                  <a:prstClr val="black"/>
                </a:solidFill>
              </a:rPr>
              <a:t>nặng</a:t>
            </a:r>
            <a:r>
              <a:rPr lang="en-US" sz="4800" i="1" dirty="0" smtClean="0">
                <a:solidFill>
                  <a:prstClr val="black"/>
                </a:solidFill>
              </a:rPr>
              <a:t> hay </a:t>
            </a:r>
            <a:r>
              <a:rPr lang="en-US" sz="4800" i="1" dirty="0" err="1" smtClean="0">
                <a:solidFill>
                  <a:prstClr val="black"/>
                </a:solidFill>
              </a:rPr>
              <a:t>nhẹ</a:t>
            </a:r>
            <a:r>
              <a:rPr lang="en-US" sz="4800" i="1" dirty="0" smtClean="0">
                <a:solidFill>
                  <a:prstClr val="black"/>
                </a:solidFill>
              </a:rPr>
              <a:t> </a:t>
            </a:r>
            <a:r>
              <a:rPr lang="en-US" sz="4800" i="1" dirty="0" err="1" smtClean="0">
                <a:solidFill>
                  <a:prstClr val="black"/>
                </a:solidFill>
              </a:rPr>
              <a:t>hơn</a:t>
            </a:r>
            <a:r>
              <a:rPr lang="en-US" sz="4800" i="1" dirty="0" smtClean="0">
                <a:solidFill>
                  <a:prstClr val="black"/>
                </a:solidFill>
              </a:rPr>
              <a:t> </a:t>
            </a:r>
            <a:r>
              <a:rPr lang="en-US" sz="4800" i="1" dirty="0" err="1" smtClean="0">
                <a:solidFill>
                  <a:srgbClr val="FF0000"/>
                </a:solidFill>
              </a:rPr>
              <a:t>phân</a:t>
            </a:r>
            <a:r>
              <a:rPr lang="en-US" sz="4800" i="1" dirty="0" smtClean="0">
                <a:solidFill>
                  <a:srgbClr val="FF0000"/>
                </a:solidFill>
              </a:rPr>
              <a:t> </a:t>
            </a:r>
            <a:r>
              <a:rPr lang="en-US" sz="4800" i="1" dirty="0" err="1" smtClean="0">
                <a:solidFill>
                  <a:srgbClr val="FF0000"/>
                </a:solidFill>
              </a:rPr>
              <a:t>tử</a:t>
            </a:r>
            <a:r>
              <a:rPr lang="en-US" sz="4800" i="1" dirty="0" smtClean="0">
                <a:solidFill>
                  <a:srgbClr val="FF0000"/>
                </a:solidFill>
              </a:rPr>
              <a:t> B</a:t>
            </a:r>
            <a:r>
              <a:rPr lang="en-US" sz="4800" i="1" dirty="0" smtClean="0">
                <a:solidFill>
                  <a:prstClr val="black"/>
                </a:solidFill>
              </a:rPr>
              <a:t>?</a:t>
            </a:r>
            <a:endParaRPr lang="vi-VN" sz="4800" i="1" dirty="0">
              <a:solidFill>
                <a:prstClr val="black"/>
              </a:solidFill>
            </a:endParaRPr>
          </a:p>
        </p:txBody>
      </p:sp>
    </p:spTree>
    <p:extLst>
      <p:ext uri="{BB962C8B-B14F-4D97-AF65-F5344CB8AC3E}">
        <p14:creationId xmlns:p14="http://schemas.microsoft.com/office/powerpoint/2010/main" val="13669324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86000" y="2286000"/>
            <a:ext cx="3124200" cy="990600"/>
            <a:chOff x="480" y="2064"/>
            <a:chExt cx="1968" cy="624"/>
          </a:xfrm>
        </p:grpSpPr>
        <p:sp>
          <p:nvSpPr>
            <p:cNvPr id="50179" name="Oval 3"/>
            <p:cNvSpPr>
              <a:spLocks noChangeArrowheads="1"/>
            </p:cNvSpPr>
            <p:nvPr/>
          </p:nvSpPr>
          <p:spPr bwMode="auto">
            <a:xfrm rot="987089">
              <a:off x="1824" y="2064"/>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sp>
          <p:nvSpPr>
            <p:cNvPr id="20483" name="Rectangle 4"/>
            <p:cNvSpPr>
              <a:spLocks noChangeArrowheads="1"/>
            </p:cNvSpPr>
            <p:nvPr/>
          </p:nvSpPr>
          <p:spPr bwMode="auto">
            <a:xfrm rot="842174">
              <a:off x="480" y="2544"/>
              <a:ext cx="1968"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200">
                <a:solidFill>
                  <a:srgbClr val="003366"/>
                </a:solidFill>
                <a:latin typeface="Comic Sans MS" panose="030F0702030302020204" pitchFamily="66" charset="0"/>
              </a:endParaRPr>
            </a:p>
          </p:txBody>
        </p:sp>
      </p:grpSp>
      <p:sp>
        <p:nvSpPr>
          <p:cNvPr id="20484" name="Line 5"/>
          <p:cNvSpPr>
            <a:spLocks noChangeShapeType="1"/>
          </p:cNvSpPr>
          <p:nvPr/>
        </p:nvSpPr>
        <p:spPr bwMode="auto">
          <a:xfrm>
            <a:off x="3733800" y="3048000"/>
            <a:ext cx="0" cy="609600"/>
          </a:xfrm>
          <a:prstGeom prst="line">
            <a:avLst/>
          </a:prstGeom>
          <a:noFill/>
          <a:ln w="9525">
            <a:solidFill>
              <a:srgbClr val="333333"/>
            </a:solidFill>
            <a:round/>
            <a:headEnd/>
            <a:tailEnd type="diamond"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3200">
              <a:solidFill>
                <a:srgbClr val="003366"/>
              </a:solidFill>
            </a:endParaRPr>
          </a:p>
        </p:txBody>
      </p:sp>
      <p:grpSp>
        <p:nvGrpSpPr>
          <p:cNvPr id="3" name="Group 12"/>
          <p:cNvGrpSpPr>
            <a:grpSpLocks/>
          </p:cNvGrpSpPr>
          <p:nvPr/>
        </p:nvGrpSpPr>
        <p:grpSpPr bwMode="auto">
          <a:xfrm rot="889298">
            <a:off x="2382838" y="2057400"/>
            <a:ext cx="3124200" cy="1066800"/>
            <a:chOff x="2928" y="2736"/>
            <a:chExt cx="1968" cy="672"/>
          </a:xfrm>
        </p:grpSpPr>
        <p:sp>
          <p:nvSpPr>
            <p:cNvPr id="50189" name="Oval 13"/>
            <p:cNvSpPr>
              <a:spLocks noChangeArrowheads="1"/>
            </p:cNvSpPr>
            <p:nvPr/>
          </p:nvSpPr>
          <p:spPr bwMode="auto">
            <a:xfrm>
              <a:off x="4224" y="2736"/>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sp>
          <p:nvSpPr>
            <p:cNvPr id="20493" name="Rectangle 14"/>
            <p:cNvSpPr>
              <a:spLocks noChangeArrowheads="1"/>
            </p:cNvSpPr>
            <p:nvPr/>
          </p:nvSpPr>
          <p:spPr bwMode="auto">
            <a:xfrm>
              <a:off x="2928" y="3360"/>
              <a:ext cx="1968"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200">
                <a:solidFill>
                  <a:srgbClr val="003366"/>
                </a:solidFill>
                <a:latin typeface="Comic Sans MS" panose="030F0702030302020204" pitchFamily="66" charset="0"/>
              </a:endParaRPr>
            </a:p>
          </p:txBody>
        </p:sp>
        <p:sp>
          <p:nvSpPr>
            <p:cNvPr id="20494" name="Rectangle 15"/>
            <p:cNvSpPr>
              <a:spLocks noChangeArrowheads="1"/>
            </p:cNvSpPr>
            <p:nvPr/>
          </p:nvSpPr>
          <p:spPr bwMode="auto">
            <a:xfrm>
              <a:off x="2976" y="3072"/>
              <a:ext cx="336" cy="288"/>
            </a:xfrm>
            <a:prstGeom prst="rect">
              <a:avLst/>
            </a:prstGeom>
            <a:solidFill>
              <a:schemeClr val="accent1"/>
            </a:solidFill>
            <a:ln w="9525">
              <a:solidFill>
                <a:schemeClr val="accent2"/>
              </a:solidFill>
              <a:miter lim="800000"/>
              <a:headEnd/>
              <a:tailEnd/>
            </a:ln>
          </p:spPr>
          <p:txBody>
            <a:bodyPr wrap="none" anchor="ctr"/>
            <a:lstStyle/>
            <a:p>
              <a:pPr algn="ctr" fontAlgn="base">
                <a:spcBef>
                  <a:spcPct val="0"/>
                </a:spcBef>
                <a:spcAft>
                  <a:spcPct val="0"/>
                </a:spcAft>
              </a:pPr>
              <a:r>
                <a:rPr lang="en-US" altLang="en-GB" sz="3600" b="1" dirty="0" smtClean="0">
                  <a:solidFill>
                    <a:srgbClr val="FF00FF"/>
                  </a:solidFill>
                  <a:latin typeface="Comic Sans MS" panose="030F0702030302020204" pitchFamily="66" charset="0"/>
                </a:rPr>
                <a:t>1 </a:t>
              </a:r>
              <a:endParaRPr lang="en-US" altLang="en-GB" sz="3600" b="1" dirty="0">
                <a:solidFill>
                  <a:srgbClr val="FF00FF"/>
                </a:solidFill>
                <a:latin typeface="Comic Sans MS" panose="030F0702030302020204" pitchFamily="66" charset="0"/>
              </a:endParaRPr>
            </a:p>
          </p:txBody>
        </p:sp>
      </p:grpSp>
      <p:sp>
        <p:nvSpPr>
          <p:cNvPr id="20495" name="Line 16"/>
          <p:cNvSpPr>
            <a:spLocks noChangeShapeType="1"/>
          </p:cNvSpPr>
          <p:nvPr/>
        </p:nvSpPr>
        <p:spPr bwMode="auto">
          <a:xfrm>
            <a:off x="3886200" y="5486400"/>
            <a:ext cx="0" cy="1143000"/>
          </a:xfrm>
          <a:prstGeom prst="line">
            <a:avLst/>
          </a:prstGeom>
          <a:noFill/>
          <a:ln w="9525">
            <a:solidFill>
              <a:srgbClr val="333333"/>
            </a:solidFill>
            <a:round/>
            <a:headEnd/>
            <a:tailEnd type="diamond"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3200">
              <a:solidFill>
                <a:srgbClr val="003366"/>
              </a:solidFill>
            </a:endParaRPr>
          </a:p>
        </p:txBody>
      </p:sp>
      <p:grpSp>
        <p:nvGrpSpPr>
          <p:cNvPr id="4" name="Group 17"/>
          <p:cNvGrpSpPr>
            <a:grpSpLocks/>
          </p:cNvGrpSpPr>
          <p:nvPr/>
        </p:nvGrpSpPr>
        <p:grpSpPr bwMode="auto">
          <a:xfrm>
            <a:off x="1828800" y="5029200"/>
            <a:ext cx="4114800" cy="1295400"/>
            <a:chOff x="192" y="3168"/>
            <a:chExt cx="2592" cy="816"/>
          </a:xfrm>
        </p:grpSpPr>
        <p:grpSp>
          <p:nvGrpSpPr>
            <p:cNvPr id="20497" name="Group 18"/>
            <p:cNvGrpSpPr>
              <a:grpSpLocks/>
            </p:cNvGrpSpPr>
            <p:nvPr/>
          </p:nvGrpSpPr>
          <p:grpSpPr bwMode="auto">
            <a:xfrm rot="539592">
              <a:off x="1776" y="3168"/>
              <a:ext cx="1008" cy="816"/>
              <a:chOff x="2880" y="2400"/>
              <a:chExt cx="1008" cy="816"/>
            </a:xfrm>
          </p:grpSpPr>
          <p:sp>
            <p:nvSpPr>
              <p:cNvPr id="50195" name="Oval 19"/>
              <p:cNvSpPr>
                <a:spLocks noChangeArrowheads="1"/>
              </p:cNvSpPr>
              <p:nvPr/>
            </p:nvSpPr>
            <p:spPr bwMode="auto">
              <a:xfrm rot="987089">
                <a:off x="2880" y="2400"/>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sp>
            <p:nvSpPr>
              <p:cNvPr id="50196" name="Oval 20"/>
              <p:cNvSpPr>
                <a:spLocks noChangeArrowheads="1"/>
              </p:cNvSpPr>
              <p:nvPr/>
            </p:nvSpPr>
            <p:spPr bwMode="auto">
              <a:xfrm rot="987089">
                <a:off x="3262" y="2590"/>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grpSp>
        <p:sp>
          <p:nvSpPr>
            <p:cNvPr id="20500" name="Rectangle 21"/>
            <p:cNvSpPr>
              <a:spLocks noChangeArrowheads="1"/>
            </p:cNvSpPr>
            <p:nvPr/>
          </p:nvSpPr>
          <p:spPr bwMode="auto">
            <a:xfrm rot="1998063">
              <a:off x="192" y="3360"/>
              <a:ext cx="2448"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200">
                <a:solidFill>
                  <a:srgbClr val="003366"/>
                </a:solidFill>
                <a:latin typeface="Comic Sans MS" panose="030F0702030302020204" pitchFamily="66" charset="0"/>
              </a:endParaRPr>
            </a:p>
          </p:txBody>
        </p:sp>
      </p:grpSp>
      <p:grpSp>
        <p:nvGrpSpPr>
          <p:cNvPr id="6" name="Group 22"/>
          <p:cNvGrpSpPr>
            <a:grpSpLocks/>
          </p:cNvGrpSpPr>
          <p:nvPr/>
        </p:nvGrpSpPr>
        <p:grpSpPr bwMode="auto">
          <a:xfrm>
            <a:off x="1828800" y="4038600"/>
            <a:ext cx="4114800" cy="2286000"/>
            <a:chOff x="2592" y="2352"/>
            <a:chExt cx="2592" cy="1440"/>
          </a:xfrm>
        </p:grpSpPr>
        <p:grpSp>
          <p:nvGrpSpPr>
            <p:cNvPr id="20502" name="Group 23"/>
            <p:cNvGrpSpPr>
              <a:grpSpLocks/>
            </p:cNvGrpSpPr>
            <p:nvPr/>
          </p:nvGrpSpPr>
          <p:grpSpPr bwMode="auto">
            <a:xfrm>
              <a:off x="2592" y="2976"/>
              <a:ext cx="2592" cy="816"/>
              <a:chOff x="2592" y="2976"/>
              <a:chExt cx="2592" cy="816"/>
            </a:xfrm>
          </p:grpSpPr>
          <p:grpSp>
            <p:nvGrpSpPr>
              <p:cNvPr id="20503" name="Group 24"/>
              <p:cNvGrpSpPr>
                <a:grpSpLocks/>
              </p:cNvGrpSpPr>
              <p:nvPr/>
            </p:nvGrpSpPr>
            <p:grpSpPr bwMode="auto">
              <a:xfrm rot="539592">
                <a:off x="4176" y="2976"/>
                <a:ext cx="1008" cy="816"/>
                <a:chOff x="2880" y="2400"/>
                <a:chExt cx="1008" cy="816"/>
              </a:xfrm>
            </p:grpSpPr>
            <p:sp>
              <p:nvSpPr>
                <p:cNvPr id="50201" name="Oval 25"/>
                <p:cNvSpPr>
                  <a:spLocks noChangeArrowheads="1"/>
                </p:cNvSpPr>
                <p:nvPr/>
              </p:nvSpPr>
              <p:spPr bwMode="auto">
                <a:xfrm rot="987089">
                  <a:off x="2880" y="2400"/>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sp>
              <p:nvSpPr>
                <p:cNvPr id="50202" name="Oval 26"/>
                <p:cNvSpPr>
                  <a:spLocks noChangeArrowheads="1"/>
                </p:cNvSpPr>
                <p:nvPr/>
              </p:nvSpPr>
              <p:spPr bwMode="auto">
                <a:xfrm rot="987089">
                  <a:off x="3262" y="2590"/>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400" b="1">
                      <a:solidFill>
                        <a:srgbClr val="003366"/>
                      </a:solidFill>
                      <a:latin typeface="Comic Sans MS" panose="030F0702030302020204" charset="0"/>
                      <a:cs typeface="Comic Sans MS" panose="030F0702030302020204" charset="0"/>
                    </a:rPr>
                    <a:t>H</a:t>
                  </a:r>
                </a:p>
              </p:txBody>
            </p:sp>
          </p:grpSp>
          <p:sp>
            <p:nvSpPr>
              <p:cNvPr id="20506" name="Rectangle 27"/>
              <p:cNvSpPr>
                <a:spLocks noChangeArrowheads="1"/>
              </p:cNvSpPr>
              <p:nvPr/>
            </p:nvSpPr>
            <p:spPr bwMode="auto">
              <a:xfrm rot="1998063">
                <a:off x="2592" y="3168"/>
                <a:ext cx="2448"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200">
                  <a:solidFill>
                    <a:srgbClr val="003366"/>
                  </a:solidFill>
                  <a:latin typeface="Comic Sans MS" panose="030F0702030302020204" pitchFamily="66" charset="0"/>
                </a:endParaRPr>
              </a:p>
            </p:txBody>
          </p:sp>
        </p:grpSp>
        <p:sp>
          <p:nvSpPr>
            <p:cNvPr id="20507" name="Rectangle 28"/>
            <p:cNvSpPr>
              <a:spLocks noChangeArrowheads="1"/>
            </p:cNvSpPr>
            <p:nvPr/>
          </p:nvSpPr>
          <p:spPr bwMode="auto">
            <a:xfrm rot="2136761">
              <a:off x="2928" y="2352"/>
              <a:ext cx="336" cy="288"/>
            </a:xfrm>
            <a:prstGeom prst="rect">
              <a:avLst/>
            </a:prstGeom>
            <a:solidFill>
              <a:schemeClr val="accent1"/>
            </a:solidFill>
            <a:ln w="9525">
              <a:solidFill>
                <a:schemeClr val="accent2"/>
              </a:solidFill>
              <a:miter lim="800000"/>
              <a:headEnd/>
              <a:tailEnd/>
            </a:ln>
          </p:spPr>
          <p:txBody>
            <a:bodyPr wrap="none" anchor="ctr"/>
            <a:lstStyle/>
            <a:p>
              <a:pPr algn="ctr" fontAlgn="base">
                <a:spcBef>
                  <a:spcPct val="0"/>
                </a:spcBef>
                <a:spcAft>
                  <a:spcPct val="0"/>
                </a:spcAft>
              </a:pPr>
              <a:r>
                <a:rPr lang="en-US" altLang="en-GB" sz="3600" b="1">
                  <a:solidFill>
                    <a:srgbClr val="FF00FF"/>
                  </a:solidFill>
                  <a:latin typeface="Comic Sans MS" panose="030F0702030302020204" pitchFamily="66" charset="0"/>
                </a:rPr>
                <a:t>2</a:t>
              </a:r>
            </a:p>
          </p:txBody>
        </p:sp>
      </p:grpSp>
      <p:sp>
        <p:nvSpPr>
          <p:cNvPr id="20508" name="Text Box 29"/>
          <p:cNvSpPr txBox="1">
            <a:spLocks noChangeArrowheads="1"/>
          </p:cNvSpPr>
          <p:nvPr/>
        </p:nvSpPr>
        <p:spPr bwMode="auto">
          <a:xfrm>
            <a:off x="6705600" y="2971801"/>
            <a:ext cx="3657600" cy="830997"/>
          </a:xfrm>
          <a:prstGeom prst="rect">
            <a:avLst/>
          </a:prstGeom>
          <a:noFill/>
          <a:ln w="76200" cmpd="tri">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fontAlgn="base">
              <a:spcBef>
                <a:spcPct val="50000"/>
              </a:spcBef>
              <a:spcAft>
                <a:spcPct val="0"/>
              </a:spcAft>
            </a:pPr>
            <a:r>
              <a:rPr lang="en-US" altLang="en-GB" sz="2400" b="1" dirty="0">
                <a:solidFill>
                  <a:srgbClr val="FF00FF"/>
                </a:solidFill>
                <a:latin typeface="Comic Sans MS" panose="030F0702030302020204" pitchFamily="66" charset="0"/>
              </a:rPr>
              <a:t>NGUYÊN TỬ </a:t>
            </a:r>
            <a:r>
              <a:rPr lang="en-US" altLang="en-GB" sz="2400" b="1" dirty="0" smtClean="0">
                <a:solidFill>
                  <a:srgbClr val="FF00FF"/>
                </a:solidFill>
                <a:latin typeface="Comic Sans MS" panose="030F0702030302020204" pitchFamily="66" charset="0"/>
              </a:rPr>
              <a:t>HYĐROGEN</a:t>
            </a:r>
            <a:endParaRPr lang="en-US" altLang="en-GB" sz="2400" b="1" dirty="0">
              <a:solidFill>
                <a:srgbClr val="FF00FF"/>
              </a:solidFill>
              <a:latin typeface="Comic Sans MS" panose="030F0702030302020204" pitchFamily="66" charset="0"/>
            </a:endParaRPr>
          </a:p>
        </p:txBody>
      </p:sp>
      <p:sp>
        <p:nvSpPr>
          <p:cNvPr id="20509" name="Text Box 30"/>
          <p:cNvSpPr txBox="1">
            <a:spLocks noChangeArrowheads="1"/>
          </p:cNvSpPr>
          <p:nvPr/>
        </p:nvSpPr>
        <p:spPr bwMode="auto">
          <a:xfrm>
            <a:off x="6781800" y="5181601"/>
            <a:ext cx="3581400" cy="461665"/>
          </a:xfrm>
          <a:prstGeom prst="rect">
            <a:avLst/>
          </a:prstGeom>
          <a:noFill/>
          <a:ln w="76200" cmpd="tri">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fontAlgn="base">
              <a:spcBef>
                <a:spcPct val="50000"/>
              </a:spcBef>
              <a:spcAft>
                <a:spcPct val="0"/>
              </a:spcAft>
            </a:pPr>
            <a:r>
              <a:rPr lang="en-US" altLang="en-GB" sz="2400" b="1" dirty="0">
                <a:solidFill>
                  <a:srgbClr val="FF00FF"/>
                </a:solidFill>
                <a:latin typeface="Comic Sans MS" panose="030F0702030302020204" pitchFamily="66" charset="0"/>
              </a:rPr>
              <a:t>PHÂN TỬ </a:t>
            </a:r>
            <a:r>
              <a:rPr lang="en-US" altLang="en-GB" sz="2400" b="1" dirty="0" smtClean="0">
                <a:solidFill>
                  <a:srgbClr val="FF00FF"/>
                </a:solidFill>
                <a:latin typeface="Comic Sans MS" panose="030F0702030302020204" pitchFamily="66" charset="0"/>
              </a:rPr>
              <a:t>HYĐROGEN</a:t>
            </a:r>
            <a:endParaRPr lang="en-US" altLang="en-GB" sz="2400" b="1" dirty="0">
              <a:solidFill>
                <a:srgbClr val="FF00FF"/>
              </a:solidFill>
              <a:latin typeface="Comic Sans MS" panose="030F0702030302020204" pitchFamily="66" charset="0"/>
            </a:endParaRPr>
          </a:p>
        </p:txBody>
      </p:sp>
      <p:sp>
        <p:nvSpPr>
          <p:cNvPr id="5" name="TextBox 4"/>
          <p:cNvSpPr txBox="1"/>
          <p:nvPr/>
        </p:nvSpPr>
        <p:spPr>
          <a:xfrm>
            <a:off x="306332" y="4858435"/>
            <a:ext cx="1678915" cy="646331"/>
          </a:xfrm>
          <a:prstGeom prst="rect">
            <a:avLst/>
          </a:prstGeom>
          <a:noFill/>
        </p:spPr>
        <p:txBody>
          <a:bodyPr wrap="square" rtlCol="0">
            <a:spAutoFit/>
          </a:bodyPr>
          <a:lstStyle/>
          <a:p>
            <a:r>
              <a:rPr lang="en-US" sz="3600" b="1" dirty="0" smtClean="0"/>
              <a:t>1 + 1 =</a:t>
            </a:r>
            <a:endParaRPr lang="en-US" sz="3600" b="1" dirty="0"/>
          </a:p>
        </p:txBody>
      </p:sp>
      <p:sp>
        <p:nvSpPr>
          <p:cNvPr id="7" name="TextBox 6"/>
          <p:cNvSpPr txBox="1"/>
          <p:nvPr/>
        </p:nvSpPr>
        <p:spPr>
          <a:xfrm>
            <a:off x="2871305" y="2423289"/>
            <a:ext cx="1117059" cy="646331"/>
          </a:xfrm>
          <a:prstGeom prst="rect">
            <a:avLst/>
          </a:prstGeom>
          <a:noFill/>
        </p:spPr>
        <p:txBody>
          <a:bodyPr wrap="square" rtlCol="0">
            <a:spAutoFit/>
          </a:bodyPr>
          <a:lstStyle/>
          <a:p>
            <a:r>
              <a:rPr lang="en-US" sz="3600" dirty="0" err="1" smtClean="0"/>
              <a:t>amu</a:t>
            </a:r>
            <a:endParaRPr lang="en-US" sz="3600" dirty="0"/>
          </a:p>
        </p:txBody>
      </p:sp>
      <p:sp>
        <p:nvSpPr>
          <p:cNvPr id="37" name="TextBox 36"/>
          <p:cNvSpPr txBox="1"/>
          <p:nvPr/>
        </p:nvSpPr>
        <p:spPr>
          <a:xfrm>
            <a:off x="2729068" y="4815426"/>
            <a:ext cx="1117059" cy="646331"/>
          </a:xfrm>
          <a:prstGeom prst="rect">
            <a:avLst/>
          </a:prstGeom>
          <a:noFill/>
        </p:spPr>
        <p:txBody>
          <a:bodyPr wrap="square" rtlCol="0">
            <a:spAutoFit/>
          </a:bodyPr>
          <a:lstStyle/>
          <a:p>
            <a:r>
              <a:rPr lang="en-US" sz="3600" dirty="0" err="1" smtClean="0"/>
              <a:t>amu</a:t>
            </a:r>
            <a:endParaRPr lang="en-US" sz="3600" dirty="0"/>
          </a:p>
        </p:txBody>
      </p:sp>
    </p:spTree>
    <p:extLst>
      <p:ext uri="{BB962C8B-B14F-4D97-AF65-F5344CB8AC3E}">
        <p14:creationId xmlns:p14="http://schemas.microsoft.com/office/powerpoint/2010/main" val="399802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508"/>
                                        </p:tgtEl>
                                        <p:attrNameLst>
                                          <p:attrName>style.visibility</p:attrName>
                                        </p:attrNameLst>
                                      </p:cBhvr>
                                      <p:to>
                                        <p:strVal val="visible"/>
                                      </p:to>
                                    </p:set>
                                    <p:animEffect transition="in" filter="circle(in)">
                                      <p:cBhvr>
                                        <p:cTn id="7" dur="750"/>
                                        <p:tgtEl>
                                          <p:spTgt spid="2050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509"/>
                                        </p:tgtEl>
                                        <p:attrNameLst>
                                          <p:attrName>style.visibility</p:attrName>
                                        </p:attrNameLst>
                                      </p:cBhvr>
                                      <p:to>
                                        <p:strVal val="visible"/>
                                      </p:to>
                                    </p:set>
                                    <p:animEffect transition="in" filter="circle(in)">
                                      <p:cBhvr>
                                        <p:cTn id="12" dur="750"/>
                                        <p:tgtEl>
                                          <p:spTgt spid="205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8" presetClass="emph" presetSubtype="0" fill="hold" nodeType="withEffect">
                                  <p:stCondLst>
                                    <p:cond delay="0"/>
                                  </p:stCondLst>
                                  <p:childTnLst>
                                    <p:animRot by="-840000">
                                      <p:cBhvr>
                                        <p:cTn id="22" dur="2000" fill="hold"/>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8" presetClass="emph" presetSubtype="0" fill="hold" nodeType="withEffect">
                                  <p:stCondLst>
                                    <p:cond delay="0"/>
                                  </p:stCondLst>
                                  <p:childTnLst>
                                    <p:animRot by="-1980000">
                                      <p:cBhvr>
                                        <p:cTn id="32" dur="2000" fill="hold"/>
                                        <p:tgtEl>
                                          <p:spTgt spid="6"/>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1000"/>
                                        <p:tgtEl>
                                          <p:spTgt spid="37"/>
                                        </p:tgtEl>
                                      </p:cBhvr>
                                    </p:animEffect>
                                    <p:anim calcmode="lin" valueType="num">
                                      <p:cBhvr>
                                        <p:cTn id="43" dur="1000" fill="hold"/>
                                        <p:tgtEl>
                                          <p:spTgt spid="37"/>
                                        </p:tgtEl>
                                        <p:attrNameLst>
                                          <p:attrName>ppt_x</p:attrName>
                                        </p:attrNameLst>
                                      </p:cBhvr>
                                      <p:tavLst>
                                        <p:tav tm="0">
                                          <p:val>
                                            <p:strVal val="#ppt_x"/>
                                          </p:val>
                                        </p:tav>
                                        <p:tav tm="100000">
                                          <p:val>
                                            <p:strVal val="#ppt_x"/>
                                          </p:val>
                                        </p:tav>
                                      </p:tavLst>
                                    </p:anim>
                                    <p:anim calcmode="lin" valueType="num">
                                      <p:cBhvr>
                                        <p:cTn id="4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Effect transition="in" filter="fade">
                                      <p:cBhvr>
                                        <p:cTn id="49" dur="1000"/>
                                        <p:tgtEl>
                                          <p:spTgt spid="5">
                                            <p:txEl>
                                              <p:pRg st="0" end="0"/>
                                            </p:txEl>
                                          </p:spTgt>
                                        </p:tgtEl>
                                      </p:cBhvr>
                                    </p:animEffect>
                                    <p:anim calcmode="lin" valueType="num">
                                      <p:cBhvr>
                                        <p:cTn id="5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8" grpId="0" animBg="1"/>
      <p:bldP spid="20509" grpId="0" animBg="1"/>
      <p:bldP spid="7" grpId="0"/>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53788"/>
            <a:ext cx="12191999" cy="6858000"/>
          </a:xfrm>
          <a:prstGeom prst="rect">
            <a:avLst/>
          </a:prstGeom>
        </p:spPr>
      </p:pic>
      <p:sp>
        <p:nvSpPr>
          <p:cNvPr id="3" name="Rectangle 2"/>
          <p:cNvSpPr/>
          <p:nvPr/>
        </p:nvSpPr>
        <p:spPr>
          <a:xfrm>
            <a:off x="1524000" y="-2"/>
            <a:ext cx="8670879" cy="2166747"/>
          </a:xfrm>
          <a:prstGeom prst="rect">
            <a:avLst/>
          </a:prstGeom>
        </p:spPr>
        <p:txBody>
          <a:bodyPr wrap="square">
            <a:spAutoFit/>
          </a:bodyPr>
          <a:lstStyle/>
          <a:p>
            <a:pPr algn="ctr">
              <a:lnSpc>
                <a:spcPct val="130000"/>
              </a:lnSpc>
              <a:spcBef>
                <a:spcPts val="600"/>
              </a:spcBef>
            </a:pPr>
            <a:r>
              <a:rPr lang="en-SG" sz="3200" b="1" dirty="0">
                <a:solidFill>
                  <a:srgbClr val="FF0000"/>
                </a:solidFill>
                <a:latin typeface="Times New Roman" panose="02020603050405020304" pitchFamily="18" charset="0"/>
                <a:ea typeface="Calibri" panose="020F0502020204030204" pitchFamily="34" charset="0"/>
                <a:cs typeface="Arial"/>
                <a:sym typeface="Arial"/>
              </a:rPr>
              <a:t>CHỦ ĐỀ </a:t>
            </a:r>
            <a:r>
              <a:rPr lang="en-SG" sz="3200" b="1" dirty="0" smtClean="0">
                <a:solidFill>
                  <a:srgbClr val="FF0000"/>
                </a:solidFill>
                <a:latin typeface="Times New Roman" panose="02020603050405020304" pitchFamily="18" charset="0"/>
                <a:ea typeface="Calibri" panose="020F0502020204030204" pitchFamily="34" charset="0"/>
                <a:cs typeface="Arial"/>
                <a:sym typeface="Arial"/>
              </a:rPr>
              <a:t>3: PHÂN TỬ</a:t>
            </a:r>
            <a:endParaRPr lang="en-US" sz="3200" dirty="0">
              <a:solidFill>
                <a:srgbClr val="FF0000"/>
              </a:solidFill>
              <a:latin typeface="Times New Roman" panose="02020603050405020304" pitchFamily="18" charset="0"/>
              <a:ea typeface="Calibri" panose="020F0502020204030204" pitchFamily="34" charset="0"/>
              <a:cs typeface="Arial"/>
              <a:sym typeface="Arial"/>
            </a:endParaRPr>
          </a:p>
          <a:p>
            <a:pPr algn="ctr">
              <a:lnSpc>
                <a:spcPct val="130000"/>
              </a:lnSpc>
              <a:spcBef>
                <a:spcPts val="600"/>
              </a:spcBef>
            </a:pPr>
            <a:r>
              <a:rPr lang="en-US" sz="3200" b="1" dirty="0">
                <a:solidFill>
                  <a:srgbClr val="FF0000"/>
                </a:solidFill>
                <a:latin typeface="Times New Roman" panose="02020603050405020304" pitchFamily="18" charset="0"/>
                <a:ea typeface="Calibri" panose="020F0502020204030204" pitchFamily="34" charset="0"/>
                <a:cs typeface="Arial"/>
                <a:sym typeface="Arial"/>
              </a:rPr>
              <a:t>BÀI </a:t>
            </a:r>
            <a:r>
              <a:rPr lang="en-US" sz="3200" b="1" dirty="0" smtClean="0">
                <a:solidFill>
                  <a:srgbClr val="FF0000"/>
                </a:solidFill>
                <a:latin typeface="Times New Roman" panose="02020603050405020304" pitchFamily="18" charset="0"/>
                <a:ea typeface="Calibri" panose="020F0502020204030204" pitchFamily="34" charset="0"/>
                <a:cs typeface="Arial"/>
                <a:sym typeface="Arial"/>
              </a:rPr>
              <a:t>4: PHÂN TỬ. ĐƠN CHẤT. HỢP CHẤT.</a:t>
            </a:r>
            <a:endParaRPr lang="en-US" sz="3200" dirty="0">
              <a:solidFill>
                <a:srgbClr val="FF0000"/>
              </a:solidFill>
              <a:latin typeface="Times New Roman" panose="02020603050405020304" pitchFamily="18" charset="0"/>
              <a:ea typeface="Calibri" panose="020F0502020204030204" pitchFamily="34" charset="0"/>
              <a:cs typeface="Arial"/>
              <a:sym typeface="Arial"/>
            </a:endParaRPr>
          </a:p>
          <a:p>
            <a:pPr algn="ctr">
              <a:lnSpc>
                <a:spcPct val="130000"/>
              </a:lnSpc>
              <a:spcBef>
                <a:spcPts val="600"/>
              </a:spcBef>
            </a:pPr>
            <a:r>
              <a:rPr lang="en-US" sz="3200" dirty="0" err="1">
                <a:solidFill>
                  <a:prstClr val="black"/>
                </a:solidFill>
                <a:latin typeface="Times New Roman" panose="02020603050405020304" pitchFamily="18" charset="0"/>
                <a:ea typeface="Calibri" panose="020F0502020204030204" pitchFamily="34" charset="0"/>
                <a:cs typeface="Arial"/>
                <a:sym typeface="Arial"/>
              </a:rPr>
              <a:t>Thời</a:t>
            </a:r>
            <a:r>
              <a:rPr lang="en-US" sz="3200" dirty="0">
                <a:solidFill>
                  <a:prstClr val="black"/>
                </a:solidFill>
                <a:latin typeface="Times New Roman" panose="02020603050405020304" pitchFamily="18" charset="0"/>
                <a:ea typeface="Calibri" panose="020F0502020204030204" pitchFamily="34" charset="0"/>
                <a:cs typeface="Arial"/>
                <a:sym typeface="Arial"/>
              </a:rPr>
              <a:t> </a:t>
            </a:r>
            <a:r>
              <a:rPr lang="en-US" sz="3200" dirty="0" err="1">
                <a:solidFill>
                  <a:prstClr val="black"/>
                </a:solidFill>
                <a:latin typeface="Times New Roman" panose="02020603050405020304" pitchFamily="18" charset="0"/>
                <a:ea typeface="Calibri" panose="020F0502020204030204" pitchFamily="34" charset="0"/>
                <a:cs typeface="Arial"/>
                <a:sym typeface="Arial"/>
              </a:rPr>
              <a:t>gian</a:t>
            </a:r>
            <a:r>
              <a:rPr lang="en-US" sz="3200" dirty="0">
                <a:solidFill>
                  <a:prstClr val="black"/>
                </a:solidFill>
                <a:latin typeface="Times New Roman" panose="02020603050405020304" pitchFamily="18" charset="0"/>
                <a:ea typeface="Calibri" panose="020F0502020204030204" pitchFamily="34" charset="0"/>
                <a:cs typeface="Arial"/>
                <a:sym typeface="Arial"/>
              </a:rPr>
              <a:t> </a:t>
            </a:r>
            <a:r>
              <a:rPr lang="en-US" sz="3200" dirty="0" err="1">
                <a:solidFill>
                  <a:prstClr val="black"/>
                </a:solidFill>
                <a:latin typeface="Times New Roman" panose="02020603050405020304" pitchFamily="18" charset="0"/>
                <a:ea typeface="Calibri" panose="020F0502020204030204" pitchFamily="34" charset="0"/>
                <a:cs typeface="Arial"/>
                <a:sym typeface="Arial"/>
              </a:rPr>
              <a:t>thực</a:t>
            </a:r>
            <a:r>
              <a:rPr lang="en-US" sz="3200" dirty="0">
                <a:solidFill>
                  <a:prstClr val="black"/>
                </a:solidFill>
                <a:latin typeface="Times New Roman" panose="02020603050405020304" pitchFamily="18" charset="0"/>
                <a:ea typeface="Calibri" panose="020F0502020204030204" pitchFamily="34" charset="0"/>
                <a:cs typeface="Arial"/>
                <a:sym typeface="Arial"/>
              </a:rPr>
              <a:t> </a:t>
            </a:r>
            <a:r>
              <a:rPr lang="en-US" sz="3200" dirty="0" err="1">
                <a:solidFill>
                  <a:prstClr val="black"/>
                </a:solidFill>
                <a:latin typeface="Times New Roman" panose="02020603050405020304" pitchFamily="18" charset="0"/>
                <a:ea typeface="Calibri" panose="020F0502020204030204" pitchFamily="34" charset="0"/>
                <a:cs typeface="Arial"/>
                <a:sym typeface="Arial"/>
              </a:rPr>
              <a:t>hiện</a:t>
            </a:r>
            <a:r>
              <a:rPr lang="en-US" sz="3200" dirty="0">
                <a:solidFill>
                  <a:prstClr val="black"/>
                </a:solidFill>
                <a:latin typeface="Times New Roman" panose="02020603050405020304" pitchFamily="18" charset="0"/>
                <a:ea typeface="Calibri" panose="020F0502020204030204" pitchFamily="34" charset="0"/>
                <a:cs typeface="Arial"/>
                <a:sym typeface="Arial"/>
              </a:rPr>
              <a:t>: (</a:t>
            </a:r>
            <a:r>
              <a:rPr lang="en-US" sz="3200" dirty="0" smtClean="0">
                <a:solidFill>
                  <a:prstClr val="black"/>
                </a:solidFill>
                <a:latin typeface="Times New Roman" panose="02020603050405020304" pitchFamily="18" charset="0"/>
                <a:ea typeface="Calibri" panose="020F0502020204030204" pitchFamily="34" charset="0"/>
                <a:cs typeface="Arial"/>
                <a:sym typeface="Arial"/>
              </a:rPr>
              <a:t>03 </a:t>
            </a:r>
            <a:r>
              <a:rPr lang="en-US" sz="3200" dirty="0" err="1" smtClean="0">
                <a:solidFill>
                  <a:prstClr val="black"/>
                </a:solidFill>
                <a:latin typeface="Times New Roman" panose="02020603050405020304" pitchFamily="18" charset="0"/>
                <a:ea typeface="Calibri" panose="020F0502020204030204" pitchFamily="34" charset="0"/>
                <a:cs typeface="Arial"/>
                <a:sym typeface="Arial"/>
              </a:rPr>
              <a:t>tiết</a:t>
            </a:r>
            <a:r>
              <a:rPr lang="en-US" sz="3200" dirty="0" smtClean="0">
                <a:solidFill>
                  <a:prstClr val="black"/>
                </a:solidFill>
                <a:latin typeface="Times New Roman" panose="02020603050405020304" pitchFamily="18" charset="0"/>
                <a:ea typeface="Calibri" panose="020F0502020204030204" pitchFamily="34" charset="0"/>
                <a:cs typeface="Arial"/>
                <a:sym typeface="Arial"/>
              </a:rPr>
              <a:t>: 16,17,18)</a:t>
            </a:r>
            <a:endParaRPr lang="en-US" sz="3200" dirty="0">
              <a:solidFill>
                <a:prstClr val="black"/>
              </a:solidFill>
              <a:latin typeface="Times New Roman" panose="02020603050405020304" pitchFamily="18" charset="0"/>
              <a:ea typeface="Calibri" panose="020F0502020204030204" pitchFamily="34" charset="0"/>
              <a:cs typeface="Arial"/>
              <a:sym typeface="Arial"/>
            </a:endParaRPr>
          </a:p>
        </p:txBody>
      </p:sp>
      <p:sp>
        <p:nvSpPr>
          <p:cNvPr id="2" name="Oval 1"/>
          <p:cNvSpPr/>
          <p:nvPr/>
        </p:nvSpPr>
        <p:spPr>
          <a:xfrm>
            <a:off x="3904130" y="2353235"/>
            <a:ext cx="452718" cy="497541"/>
          </a:xfrm>
          <a:prstGeom prst="ellipse">
            <a:avLst/>
          </a:prstGeom>
          <a:solidFill>
            <a:srgbClr val="00B050"/>
          </a:solidFill>
          <a:ln w="6350">
            <a:solidFill>
              <a:schemeClr val="accent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rPr>
              <a:t>1</a:t>
            </a:r>
            <a:endParaRPr lang="en-US" sz="2400" b="1" dirty="0">
              <a:solidFill>
                <a:prstClr val="white"/>
              </a:solidFill>
            </a:endParaRPr>
          </a:p>
        </p:txBody>
      </p:sp>
      <p:sp>
        <p:nvSpPr>
          <p:cNvPr id="4" name="Rounded Rectangle 3"/>
          <p:cNvSpPr/>
          <p:nvPr/>
        </p:nvSpPr>
        <p:spPr>
          <a:xfrm>
            <a:off x="389965" y="3120602"/>
            <a:ext cx="2810435" cy="1286965"/>
          </a:xfrm>
          <a:prstGeom prst="roundRect">
            <a:avLst/>
          </a:prstGeom>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prstClr val="white"/>
                </a:solidFill>
              </a:rPr>
              <a:t>Mục</a:t>
            </a:r>
            <a:r>
              <a:rPr lang="en-US" sz="3200" b="1" dirty="0" smtClean="0">
                <a:solidFill>
                  <a:prstClr val="white"/>
                </a:solidFill>
              </a:rPr>
              <a:t> </a:t>
            </a:r>
            <a:r>
              <a:rPr lang="en-US" sz="3200" b="1" dirty="0" err="1" smtClean="0">
                <a:solidFill>
                  <a:prstClr val="white"/>
                </a:solidFill>
              </a:rPr>
              <a:t>tiêu</a:t>
            </a:r>
            <a:r>
              <a:rPr lang="en-US" sz="3200" b="1" dirty="0" smtClean="0">
                <a:solidFill>
                  <a:prstClr val="white"/>
                </a:solidFill>
              </a:rPr>
              <a:t> </a:t>
            </a:r>
          </a:p>
          <a:p>
            <a:pPr algn="ctr"/>
            <a:r>
              <a:rPr lang="en-US" sz="3200" b="1" dirty="0" err="1" smtClean="0">
                <a:solidFill>
                  <a:prstClr val="white"/>
                </a:solidFill>
              </a:rPr>
              <a:t>bài</a:t>
            </a:r>
            <a:r>
              <a:rPr lang="en-US" sz="3200" b="1" dirty="0" smtClean="0">
                <a:solidFill>
                  <a:prstClr val="white"/>
                </a:solidFill>
              </a:rPr>
              <a:t> </a:t>
            </a:r>
            <a:r>
              <a:rPr lang="en-US" sz="3200" b="1" dirty="0" err="1" smtClean="0">
                <a:solidFill>
                  <a:prstClr val="white"/>
                </a:solidFill>
              </a:rPr>
              <a:t>học</a:t>
            </a:r>
            <a:endParaRPr lang="en-US" sz="3200" b="1" dirty="0">
              <a:solidFill>
                <a:prstClr val="white"/>
              </a:solidFill>
            </a:endParaRPr>
          </a:p>
        </p:txBody>
      </p:sp>
      <p:sp>
        <p:nvSpPr>
          <p:cNvPr id="8" name="Rectangle 7"/>
          <p:cNvSpPr/>
          <p:nvPr/>
        </p:nvSpPr>
        <p:spPr>
          <a:xfrm>
            <a:off x="4603378" y="2299447"/>
            <a:ext cx="7315200" cy="58087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prstClr val="white"/>
                </a:solidFill>
                <a:latin typeface="Times New Roman" panose="02020603050405020304" pitchFamily="18" charset="0"/>
                <a:cs typeface="Times New Roman" panose="02020603050405020304" pitchFamily="18" charset="0"/>
              </a:rPr>
              <a:t>Nêu</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được</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khái</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niệm</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Phân</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tử</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đơn</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chất</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hợp</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chất</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2" name="Oval 11"/>
          <p:cNvSpPr/>
          <p:nvPr/>
        </p:nvSpPr>
        <p:spPr>
          <a:xfrm>
            <a:off x="3904130" y="3120602"/>
            <a:ext cx="452718" cy="497541"/>
          </a:xfrm>
          <a:prstGeom prst="ellipse">
            <a:avLst/>
          </a:prstGeom>
          <a:solidFill>
            <a:srgbClr val="7030A0"/>
          </a:solidFill>
          <a:ln w="6350">
            <a:solidFill>
              <a:schemeClr val="accent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rPr>
              <a:t>2</a:t>
            </a:r>
            <a:endParaRPr lang="en-US" sz="2400" b="1" dirty="0">
              <a:solidFill>
                <a:prstClr val="white"/>
              </a:solidFill>
            </a:endParaRPr>
          </a:p>
        </p:txBody>
      </p:sp>
      <p:sp>
        <p:nvSpPr>
          <p:cNvPr id="13" name="Rectangle 12"/>
          <p:cNvSpPr/>
          <p:nvPr/>
        </p:nvSpPr>
        <p:spPr>
          <a:xfrm>
            <a:off x="4603378" y="3066814"/>
            <a:ext cx="7315200" cy="580877"/>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prstClr val="white"/>
                </a:solidFill>
                <a:latin typeface="Times New Roman" panose="02020603050405020304" pitchFamily="18" charset="0"/>
                <a:cs typeface="Times New Roman" panose="02020603050405020304" pitchFamily="18" charset="0"/>
              </a:rPr>
              <a:t>Đưa</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ra</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được</a:t>
            </a:r>
            <a:r>
              <a:rPr lang="en-US" sz="2800" dirty="0" smtClean="0">
                <a:solidFill>
                  <a:prstClr val="white"/>
                </a:solidFill>
                <a:latin typeface="Times New Roman" panose="02020603050405020304" pitchFamily="18" charset="0"/>
                <a:cs typeface="Times New Roman" panose="02020603050405020304" pitchFamily="18" charset="0"/>
              </a:rPr>
              <a:t> 1 </a:t>
            </a:r>
            <a:r>
              <a:rPr lang="en-US" sz="2800" dirty="0" err="1" smtClean="0">
                <a:solidFill>
                  <a:prstClr val="white"/>
                </a:solidFill>
                <a:latin typeface="Times New Roman" panose="02020603050405020304" pitchFamily="18" charset="0"/>
                <a:cs typeface="Times New Roman" panose="02020603050405020304" pitchFamily="18" charset="0"/>
              </a:rPr>
              <a:t>số</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ví</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dụ</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về</a:t>
            </a:r>
            <a:r>
              <a:rPr lang="en-US" sz="2800" dirty="0" smtClean="0">
                <a:solidFill>
                  <a:prstClr val="white"/>
                </a:solidFill>
                <a:latin typeface="Times New Roman" panose="02020603050405020304" pitchFamily="18" charset="0"/>
                <a:cs typeface="Times New Roman" panose="02020603050405020304" pitchFamily="18" charset="0"/>
              </a:rPr>
              <a:t> : </a:t>
            </a:r>
            <a:r>
              <a:rPr lang="en-US" sz="2800" dirty="0" err="1" smtClean="0">
                <a:solidFill>
                  <a:prstClr val="white"/>
                </a:solidFill>
                <a:latin typeface="Times New Roman" panose="02020603050405020304" pitchFamily="18" charset="0"/>
                <a:cs typeface="Times New Roman" panose="02020603050405020304" pitchFamily="18" charset="0"/>
              </a:rPr>
              <a:t>đơn</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chất</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hợp</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chất</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4" name="Oval 13"/>
          <p:cNvSpPr/>
          <p:nvPr/>
        </p:nvSpPr>
        <p:spPr>
          <a:xfrm>
            <a:off x="3904130" y="3955411"/>
            <a:ext cx="452718" cy="497541"/>
          </a:xfrm>
          <a:prstGeom prst="ellipse">
            <a:avLst/>
          </a:prstGeom>
          <a:solidFill>
            <a:srgbClr val="FF0000"/>
          </a:solidFill>
          <a:ln w="6350">
            <a:solidFill>
              <a:schemeClr val="accent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rPr>
              <a:t>3</a:t>
            </a:r>
            <a:endParaRPr lang="en-US" sz="2400" b="1" dirty="0">
              <a:solidFill>
                <a:prstClr val="white"/>
              </a:solidFill>
            </a:endParaRPr>
          </a:p>
        </p:txBody>
      </p:sp>
      <p:sp>
        <p:nvSpPr>
          <p:cNvPr id="15" name="Rectangle 14"/>
          <p:cNvSpPr/>
          <p:nvPr/>
        </p:nvSpPr>
        <p:spPr>
          <a:xfrm>
            <a:off x="4603378" y="3901623"/>
            <a:ext cx="7315200" cy="58087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prstClr val="white"/>
                </a:solidFill>
                <a:latin typeface="Times New Roman" panose="02020603050405020304" pitchFamily="18" charset="0"/>
                <a:cs typeface="Times New Roman" panose="02020603050405020304" pitchFamily="18" charset="0"/>
              </a:rPr>
              <a:t>Tính</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được</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khối</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lượng</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phân</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tử</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theo</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đơn</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vị</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amu</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27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750"/>
                                        <p:tgtEl>
                                          <p:spTgt spid="2"/>
                                        </p:tgtEl>
                                      </p:cBhvr>
                                    </p:animEffect>
                                  </p:childTnLst>
                                </p:cTn>
                              </p:par>
                            </p:childTnLst>
                          </p:cTn>
                        </p:par>
                        <p:par>
                          <p:cTn id="22" fill="hold">
                            <p:stCondLst>
                              <p:cond delay="750"/>
                            </p:stCondLst>
                            <p:childTnLst>
                              <p:par>
                                <p:cTn id="23" presetID="6"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1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750"/>
                                        <p:tgtEl>
                                          <p:spTgt spid="12"/>
                                        </p:tgtEl>
                                      </p:cBhvr>
                                    </p:animEffect>
                                  </p:childTnLst>
                                </p:cTn>
                              </p:par>
                            </p:childTnLst>
                          </p:cTn>
                        </p:par>
                        <p:par>
                          <p:cTn id="31" fill="hold">
                            <p:stCondLst>
                              <p:cond delay="750"/>
                            </p:stCondLst>
                            <p:childTnLst>
                              <p:par>
                                <p:cTn id="32" presetID="6"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1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750"/>
                                        <p:tgtEl>
                                          <p:spTgt spid="14"/>
                                        </p:tgtEl>
                                      </p:cBhvr>
                                    </p:animEffect>
                                  </p:childTnLst>
                                </p:cTn>
                              </p:par>
                            </p:childTnLst>
                          </p:cTn>
                        </p:par>
                        <p:par>
                          <p:cTn id="40" fill="hold">
                            <p:stCondLst>
                              <p:cond delay="750"/>
                            </p:stCondLst>
                            <p:childTnLst>
                              <p:par>
                                <p:cTn id="41" presetID="6" presetClass="entr" presetSubtype="16"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circle(in)">
                                      <p:cBhvr>
                                        <p:cTn id="4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4" grpId="0" animBg="1"/>
      <p:bldP spid="8" grpId="0" animBg="1"/>
      <p:bldP spid="12" grpId="0" animBg="1"/>
      <p:bldP spid="1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Line 10"/>
          <p:cNvSpPr>
            <a:spLocks noChangeShapeType="1"/>
          </p:cNvSpPr>
          <p:nvPr/>
        </p:nvSpPr>
        <p:spPr bwMode="auto">
          <a:xfrm>
            <a:off x="3581400" y="3962400"/>
            <a:ext cx="0" cy="609600"/>
          </a:xfrm>
          <a:prstGeom prst="line">
            <a:avLst/>
          </a:prstGeom>
          <a:noFill/>
          <a:ln w="9525">
            <a:solidFill>
              <a:srgbClr val="333333"/>
            </a:solidFill>
            <a:round/>
            <a:headEnd/>
            <a:tailEnd type="diamond"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3200">
              <a:solidFill>
                <a:srgbClr val="003366"/>
              </a:solidFill>
            </a:endParaRPr>
          </a:p>
        </p:txBody>
      </p:sp>
      <p:grpSp>
        <p:nvGrpSpPr>
          <p:cNvPr id="2" name="Group 12"/>
          <p:cNvGrpSpPr>
            <a:grpSpLocks/>
          </p:cNvGrpSpPr>
          <p:nvPr/>
        </p:nvGrpSpPr>
        <p:grpSpPr bwMode="auto">
          <a:xfrm>
            <a:off x="1524000" y="2667000"/>
            <a:ext cx="4419600" cy="1905000"/>
            <a:chOff x="2976" y="2736"/>
            <a:chExt cx="2784" cy="1200"/>
          </a:xfrm>
        </p:grpSpPr>
        <p:sp>
          <p:nvSpPr>
            <p:cNvPr id="21507" name="Rectangle 13"/>
            <p:cNvSpPr>
              <a:spLocks noChangeArrowheads="1"/>
            </p:cNvSpPr>
            <p:nvPr/>
          </p:nvSpPr>
          <p:spPr bwMode="auto">
            <a:xfrm rot="1506650">
              <a:off x="2976" y="3456"/>
              <a:ext cx="2448"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600">
                <a:solidFill>
                  <a:srgbClr val="003366"/>
                </a:solidFill>
                <a:latin typeface="Comic Sans MS" panose="030F0702030302020204" pitchFamily="66" charset="0"/>
                <a:cs typeface="Times New Roman" panose="02020603050405020304" pitchFamily="18" charset="0"/>
              </a:endParaRPr>
            </a:p>
          </p:txBody>
        </p:sp>
        <p:sp>
          <p:nvSpPr>
            <p:cNvPr id="21508" name="Oval 14"/>
            <p:cNvSpPr>
              <a:spLocks noChangeArrowheads="1"/>
            </p:cNvSpPr>
            <p:nvPr/>
          </p:nvSpPr>
          <p:spPr bwMode="auto">
            <a:xfrm rot="1287393">
              <a:off x="4848" y="3072"/>
              <a:ext cx="912" cy="864"/>
            </a:xfrm>
            <a:prstGeom prst="ellipse">
              <a:avLst/>
            </a:prstGeom>
            <a:gradFill rotWithShape="1">
              <a:gsLst>
                <a:gs pos="0">
                  <a:srgbClr val="FFFFFF"/>
                </a:gs>
                <a:gs pos="100000">
                  <a:schemeClr val="hlink"/>
                </a:gs>
              </a:gsLst>
              <a:path path="shape">
                <a:fillToRect l="50000" t="50000" r="50000" b="50000"/>
              </a:path>
            </a:gradFill>
            <a:ln w="15875">
              <a:solidFill>
                <a:schemeClr val="bg1"/>
              </a:solidFill>
              <a:round/>
              <a:headEnd/>
              <a:tailEnd/>
            </a:ln>
          </p:spPr>
          <p:txBody>
            <a:bodyPr wrap="none" anchor="ctr"/>
            <a:lstStyle/>
            <a:p>
              <a:pPr algn="ctr" fontAlgn="base">
                <a:spcBef>
                  <a:spcPct val="0"/>
                </a:spcBef>
                <a:spcAft>
                  <a:spcPct val="0"/>
                </a:spcAft>
              </a:pPr>
              <a:r>
                <a:rPr lang="en-US" altLang="en-GB" sz="6000" b="1" dirty="0">
                  <a:solidFill>
                    <a:srgbClr val="003366"/>
                  </a:solidFill>
                  <a:latin typeface="Comic Sans MS" panose="030F0702030302020204" pitchFamily="66" charset="0"/>
                </a:rPr>
                <a:t>O</a:t>
              </a:r>
              <a:endParaRPr lang="en-US" altLang="en-GB" sz="6000" b="1" dirty="0">
                <a:solidFill>
                  <a:srgbClr val="003366"/>
                </a:solidFill>
                <a:latin typeface="Comic Sans MS" panose="030F0702030302020204" pitchFamily="66" charset="0"/>
                <a:cs typeface="Times New Roman" panose="02020603050405020304" pitchFamily="18" charset="0"/>
              </a:endParaRPr>
            </a:p>
          </p:txBody>
        </p:sp>
        <p:sp>
          <p:nvSpPr>
            <p:cNvPr id="21509" name="Rectangle 15"/>
            <p:cNvSpPr>
              <a:spLocks noChangeArrowheads="1"/>
            </p:cNvSpPr>
            <p:nvPr/>
          </p:nvSpPr>
          <p:spPr bwMode="auto">
            <a:xfrm rot="1476510">
              <a:off x="3168" y="2736"/>
              <a:ext cx="336" cy="288"/>
            </a:xfrm>
            <a:prstGeom prst="rect">
              <a:avLst/>
            </a:prstGeom>
            <a:solidFill>
              <a:schemeClr val="accent1"/>
            </a:solidFill>
            <a:ln w="9525">
              <a:solidFill>
                <a:schemeClr val="accent2"/>
              </a:solidFill>
              <a:miter lim="800000"/>
              <a:headEnd/>
              <a:tailEnd/>
            </a:ln>
          </p:spPr>
          <p:txBody>
            <a:bodyPr wrap="none" anchor="ctr"/>
            <a:lstStyle/>
            <a:p>
              <a:pPr algn="ctr" fontAlgn="base">
                <a:spcBef>
                  <a:spcPct val="0"/>
                </a:spcBef>
                <a:spcAft>
                  <a:spcPct val="0"/>
                </a:spcAft>
              </a:pPr>
              <a:r>
                <a:rPr lang="en-US" altLang="en-GB" sz="4000" b="1">
                  <a:solidFill>
                    <a:srgbClr val="FF00FF"/>
                  </a:solidFill>
                  <a:latin typeface="Comic Sans MS" panose="030F0702030302020204" pitchFamily="66" charset="0"/>
                </a:rPr>
                <a:t>16</a:t>
              </a:r>
              <a:endParaRPr lang="en-US" altLang="en-GB" sz="4000" b="1">
                <a:solidFill>
                  <a:srgbClr val="FF00FF"/>
                </a:solidFill>
                <a:latin typeface="Comic Sans MS" panose="030F0702030302020204" pitchFamily="66" charset="0"/>
                <a:cs typeface="Times New Roman" panose="02020603050405020304" pitchFamily="18" charset="0"/>
              </a:endParaRPr>
            </a:p>
          </p:txBody>
        </p:sp>
      </p:grpSp>
      <p:sp>
        <p:nvSpPr>
          <p:cNvPr id="21510" name="Text Box 31"/>
          <p:cNvSpPr txBox="1">
            <a:spLocks noChangeArrowheads="1"/>
          </p:cNvSpPr>
          <p:nvPr/>
        </p:nvSpPr>
        <p:spPr bwMode="auto">
          <a:xfrm>
            <a:off x="7315200" y="3733801"/>
            <a:ext cx="2819400" cy="830263"/>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fontAlgn="base">
              <a:spcBef>
                <a:spcPct val="50000"/>
              </a:spcBef>
              <a:spcAft>
                <a:spcPct val="0"/>
              </a:spcAft>
            </a:pPr>
            <a:r>
              <a:rPr lang="en-US" altLang="en-GB" sz="2400" b="1" dirty="0">
                <a:solidFill>
                  <a:srgbClr val="FF00FF"/>
                </a:solidFill>
                <a:latin typeface="Comic Sans MS" panose="030F0702030302020204" pitchFamily="66" charset="0"/>
              </a:rPr>
              <a:t>NGUYÊN TỬ </a:t>
            </a:r>
            <a:r>
              <a:rPr lang="en-US" altLang="en-GB" sz="2400" b="1" dirty="0" smtClean="0">
                <a:solidFill>
                  <a:srgbClr val="FF00FF"/>
                </a:solidFill>
                <a:latin typeface="Comic Sans MS" panose="030F0702030302020204" pitchFamily="66" charset="0"/>
              </a:rPr>
              <a:t>OXYGEN</a:t>
            </a:r>
            <a:endParaRPr lang="en-US" altLang="en-GB" sz="2400" b="1" dirty="0">
              <a:solidFill>
                <a:srgbClr val="FF00FF"/>
              </a:solidFill>
              <a:latin typeface="Comic Sans MS" panose="030F0702030302020204" pitchFamily="66" charset="0"/>
              <a:cs typeface="Times New Roman" panose="02020603050405020304" pitchFamily="18" charset="0"/>
            </a:endParaRPr>
          </a:p>
        </p:txBody>
      </p:sp>
      <p:sp>
        <p:nvSpPr>
          <p:cNvPr id="12" name="TextBox 11"/>
          <p:cNvSpPr txBox="1"/>
          <p:nvPr/>
        </p:nvSpPr>
        <p:spPr>
          <a:xfrm>
            <a:off x="2464341" y="3250204"/>
            <a:ext cx="1117059" cy="646331"/>
          </a:xfrm>
          <a:prstGeom prst="rect">
            <a:avLst/>
          </a:prstGeom>
          <a:noFill/>
        </p:spPr>
        <p:txBody>
          <a:bodyPr wrap="square" rtlCol="0">
            <a:spAutoFit/>
          </a:bodyPr>
          <a:lstStyle/>
          <a:p>
            <a:r>
              <a:rPr lang="en-US" sz="3600" dirty="0" err="1" smtClean="0"/>
              <a:t>amu</a:t>
            </a:r>
            <a:endParaRPr lang="en-US" sz="3600" dirty="0"/>
          </a:p>
        </p:txBody>
      </p:sp>
    </p:spTree>
    <p:extLst>
      <p:ext uri="{BB962C8B-B14F-4D97-AF65-F5344CB8AC3E}">
        <p14:creationId xmlns:p14="http://schemas.microsoft.com/office/powerpoint/2010/main" val="4158109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8" presetClass="emph" presetSubtype="0" fill="hold" nodeType="withEffect">
                                  <p:stCondLst>
                                    <p:cond delay="0"/>
                                  </p:stCondLst>
                                  <p:childTnLst>
                                    <p:animRot by="-1500000">
                                      <p:cBhvr>
                                        <p:cTn id="9" dur="2000" fill="hold"/>
                                        <p:tgtEl>
                                          <p:spTgt spid="2"/>
                                        </p:tgtEl>
                                        <p:attrNameLst>
                                          <p:attrName>r</p:attrName>
                                        </p:attrNameLst>
                                      </p:cBhvr>
                                    </p:animRot>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Line 10"/>
          <p:cNvSpPr>
            <a:spLocks noChangeShapeType="1"/>
          </p:cNvSpPr>
          <p:nvPr/>
        </p:nvSpPr>
        <p:spPr bwMode="auto">
          <a:xfrm>
            <a:off x="7577138" y="3124200"/>
            <a:ext cx="0" cy="609600"/>
          </a:xfrm>
          <a:prstGeom prst="line">
            <a:avLst/>
          </a:prstGeom>
          <a:noFill/>
          <a:ln w="9525">
            <a:solidFill>
              <a:srgbClr val="333333"/>
            </a:solidFill>
            <a:round/>
            <a:headEnd/>
            <a:tailEnd type="diamond"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3200">
              <a:solidFill>
                <a:srgbClr val="003366"/>
              </a:solidFill>
            </a:endParaRPr>
          </a:p>
        </p:txBody>
      </p:sp>
      <p:grpSp>
        <p:nvGrpSpPr>
          <p:cNvPr id="2" name="Group 16"/>
          <p:cNvGrpSpPr>
            <a:grpSpLocks/>
          </p:cNvGrpSpPr>
          <p:nvPr/>
        </p:nvGrpSpPr>
        <p:grpSpPr bwMode="auto">
          <a:xfrm rot="1212562">
            <a:off x="4953000" y="1447800"/>
            <a:ext cx="5791200" cy="1981200"/>
            <a:chOff x="1584" y="332"/>
            <a:chExt cx="3648" cy="1248"/>
          </a:xfrm>
        </p:grpSpPr>
        <p:grpSp>
          <p:nvGrpSpPr>
            <p:cNvPr id="22531" name="Group 17"/>
            <p:cNvGrpSpPr>
              <a:grpSpLocks/>
            </p:cNvGrpSpPr>
            <p:nvPr/>
          </p:nvGrpSpPr>
          <p:grpSpPr bwMode="auto">
            <a:xfrm>
              <a:off x="3696" y="332"/>
              <a:ext cx="1536" cy="1248"/>
              <a:chOff x="2784" y="2880"/>
              <a:chExt cx="1536" cy="1248"/>
            </a:xfrm>
          </p:grpSpPr>
          <p:sp>
            <p:nvSpPr>
              <p:cNvPr id="46098" name="Oval 18"/>
              <p:cNvSpPr>
                <a:spLocks noChangeArrowheads="1"/>
              </p:cNvSpPr>
              <p:nvPr/>
            </p:nvSpPr>
            <p:spPr bwMode="auto">
              <a:xfrm rot="1526680">
                <a:off x="2780" y="2879"/>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800" b="1">
                    <a:solidFill>
                      <a:srgbClr val="003366"/>
                    </a:solidFill>
                    <a:latin typeface="Comic Sans MS" panose="030F0702030302020204" charset="0"/>
                    <a:cs typeface="Comic Sans MS" panose="030F0702030302020204" charset="0"/>
                  </a:rPr>
                  <a:t>H</a:t>
                </a:r>
              </a:p>
            </p:txBody>
          </p:sp>
          <p:sp>
            <p:nvSpPr>
              <p:cNvPr id="46099" name="Oval 19"/>
              <p:cNvSpPr>
                <a:spLocks noChangeArrowheads="1"/>
              </p:cNvSpPr>
              <p:nvPr/>
            </p:nvSpPr>
            <p:spPr bwMode="auto">
              <a:xfrm rot="1526680">
                <a:off x="3693" y="3263"/>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800" b="1">
                    <a:solidFill>
                      <a:srgbClr val="003366"/>
                    </a:solidFill>
                    <a:latin typeface="Comic Sans MS" panose="030F0702030302020204" charset="0"/>
                    <a:cs typeface="Comic Sans MS" panose="030F0702030302020204" charset="0"/>
                  </a:rPr>
                  <a:t>H</a:t>
                </a:r>
              </a:p>
            </p:txBody>
          </p:sp>
          <p:sp>
            <p:nvSpPr>
              <p:cNvPr id="22534" name="Oval 20"/>
              <p:cNvSpPr>
                <a:spLocks noChangeArrowheads="1"/>
              </p:cNvSpPr>
              <p:nvPr/>
            </p:nvSpPr>
            <p:spPr bwMode="auto">
              <a:xfrm>
                <a:off x="2928" y="3264"/>
                <a:ext cx="912" cy="864"/>
              </a:xfrm>
              <a:prstGeom prst="ellipse">
                <a:avLst/>
              </a:prstGeom>
              <a:gradFill rotWithShape="1">
                <a:gsLst>
                  <a:gs pos="0">
                    <a:srgbClr val="FFFFFF"/>
                  </a:gs>
                  <a:gs pos="100000">
                    <a:schemeClr val="hlink"/>
                  </a:gs>
                </a:gsLst>
                <a:path path="shape">
                  <a:fillToRect l="50000" t="50000" r="50000" b="50000"/>
                </a:path>
              </a:gradFill>
              <a:ln w="15875">
                <a:solidFill>
                  <a:schemeClr val="bg1"/>
                </a:solidFill>
                <a:round/>
                <a:headEnd/>
                <a:tailEnd/>
              </a:ln>
            </p:spPr>
            <p:txBody>
              <a:bodyPr wrap="none" anchor="ctr"/>
              <a:lstStyle/>
              <a:p>
                <a:pPr algn="ctr" fontAlgn="base">
                  <a:spcBef>
                    <a:spcPct val="0"/>
                  </a:spcBef>
                  <a:spcAft>
                    <a:spcPct val="0"/>
                  </a:spcAft>
                </a:pPr>
                <a:r>
                  <a:rPr lang="en-US" altLang="en-GB" sz="6000" b="1">
                    <a:solidFill>
                      <a:srgbClr val="003366"/>
                    </a:solidFill>
                    <a:latin typeface="Comic Sans MS" panose="030F0702030302020204" pitchFamily="66" charset="0"/>
                  </a:rPr>
                  <a:t>O</a:t>
                </a:r>
              </a:p>
            </p:txBody>
          </p:sp>
        </p:grpSp>
        <p:sp>
          <p:nvSpPr>
            <p:cNvPr id="22535" name="Rectangle 21"/>
            <p:cNvSpPr>
              <a:spLocks noChangeArrowheads="1"/>
            </p:cNvSpPr>
            <p:nvPr/>
          </p:nvSpPr>
          <p:spPr bwMode="auto">
            <a:xfrm rot="842174">
              <a:off x="1584" y="1296"/>
              <a:ext cx="3024"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600">
                <a:solidFill>
                  <a:srgbClr val="003366"/>
                </a:solidFill>
                <a:latin typeface="Comic Sans MS" panose="030F0702030302020204" pitchFamily="66" charset="0"/>
              </a:endParaRPr>
            </a:p>
          </p:txBody>
        </p:sp>
      </p:grpSp>
      <p:grpSp>
        <p:nvGrpSpPr>
          <p:cNvPr id="4" name="Group 22"/>
          <p:cNvGrpSpPr>
            <a:grpSpLocks/>
          </p:cNvGrpSpPr>
          <p:nvPr/>
        </p:nvGrpSpPr>
        <p:grpSpPr bwMode="auto">
          <a:xfrm rot="1276462">
            <a:off x="4953000" y="1447800"/>
            <a:ext cx="5791200" cy="1981200"/>
            <a:chOff x="1008" y="2208"/>
            <a:chExt cx="3648" cy="1248"/>
          </a:xfrm>
        </p:grpSpPr>
        <p:grpSp>
          <p:nvGrpSpPr>
            <p:cNvPr id="22537" name="Group 23"/>
            <p:cNvGrpSpPr>
              <a:grpSpLocks/>
            </p:cNvGrpSpPr>
            <p:nvPr/>
          </p:nvGrpSpPr>
          <p:grpSpPr bwMode="auto">
            <a:xfrm>
              <a:off x="1008" y="2208"/>
              <a:ext cx="3648" cy="1248"/>
              <a:chOff x="1584" y="332"/>
              <a:chExt cx="3648" cy="1248"/>
            </a:xfrm>
          </p:grpSpPr>
          <p:grpSp>
            <p:nvGrpSpPr>
              <p:cNvPr id="22538" name="Group 24"/>
              <p:cNvGrpSpPr>
                <a:grpSpLocks/>
              </p:cNvGrpSpPr>
              <p:nvPr/>
            </p:nvGrpSpPr>
            <p:grpSpPr bwMode="auto">
              <a:xfrm>
                <a:off x="3696" y="332"/>
                <a:ext cx="1536" cy="1248"/>
                <a:chOff x="2784" y="2880"/>
                <a:chExt cx="1536" cy="1248"/>
              </a:xfrm>
            </p:grpSpPr>
            <p:sp>
              <p:nvSpPr>
                <p:cNvPr id="46105" name="Oval 25"/>
                <p:cNvSpPr>
                  <a:spLocks noChangeArrowheads="1"/>
                </p:cNvSpPr>
                <p:nvPr/>
              </p:nvSpPr>
              <p:spPr bwMode="auto">
                <a:xfrm rot="1526680">
                  <a:off x="2782" y="2879"/>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800" b="1">
                      <a:solidFill>
                        <a:srgbClr val="003366"/>
                      </a:solidFill>
                      <a:latin typeface="Comic Sans MS" panose="030F0702030302020204" charset="0"/>
                      <a:cs typeface="Comic Sans MS" panose="030F0702030302020204" charset="0"/>
                    </a:rPr>
                    <a:t>H</a:t>
                  </a:r>
                </a:p>
              </p:txBody>
            </p:sp>
            <p:sp>
              <p:nvSpPr>
                <p:cNvPr id="46106" name="Oval 26"/>
                <p:cNvSpPr>
                  <a:spLocks noChangeArrowheads="1"/>
                </p:cNvSpPr>
                <p:nvPr/>
              </p:nvSpPr>
              <p:spPr bwMode="auto">
                <a:xfrm rot="1526680">
                  <a:off x="3694" y="3264"/>
                  <a:ext cx="624" cy="624"/>
                </a:xfrm>
                <a:prstGeom prst="ellipse">
                  <a:avLst/>
                </a:prstGeom>
                <a:gradFill rotWithShape="1">
                  <a:gsLst>
                    <a:gs pos="0">
                      <a:schemeClr val="tx2">
                        <a:gamma/>
                        <a:tint val="0"/>
                        <a:invGamma/>
                      </a:schemeClr>
                    </a:gs>
                    <a:gs pos="100000">
                      <a:schemeClr val="tx2"/>
                    </a:gs>
                  </a:gsLst>
                  <a:path path="shape">
                    <a:fillToRect l="50000" t="50000" r="50000" b="50000"/>
                  </a:path>
                </a:gradFill>
                <a:ln w="15875">
                  <a:solidFill>
                    <a:schemeClr val="bg1"/>
                  </a:solidFill>
                  <a:round/>
                </a:ln>
                <a:effectLst/>
              </p:spPr>
              <p:txBody>
                <a:bodyPr wrap="none" anchor="ctr"/>
                <a:lstStyle/>
                <a:p>
                  <a:pPr algn="ctr" fontAlgn="base">
                    <a:spcBef>
                      <a:spcPct val="0"/>
                    </a:spcBef>
                    <a:spcAft>
                      <a:spcPct val="0"/>
                    </a:spcAft>
                    <a:defRPr/>
                  </a:pPr>
                  <a:r>
                    <a:rPr lang="en-US" sz="4800" b="1">
                      <a:solidFill>
                        <a:srgbClr val="003366"/>
                      </a:solidFill>
                      <a:latin typeface="Comic Sans MS" panose="030F0702030302020204" charset="0"/>
                      <a:cs typeface="Comic Sans MS" panose="030F0702030302020204" charset="0"/>
                    </a:rPr>
                    <a:t>H</a:t>
                  </a:r>
                </a:p>
              </p:txBody>
            </p:sp>
            <p:sp>
              <p:nvSpPr>
                <p:cNvPr id="22541" name="Oval 27"/>
                <p:cNvSpPr>
                  <a:spLocks noChangeArrowheads="1"/>
                </p:cNvSpPr>
                <p:nvPr/>
              </p:nvSpPr>
              <p:spPr bwMode="auto">
                <a:xfrm>
                  <a:off x="2928" y="3264"/>
                  <a:ext cx="912" cy="864"/>
                </a:xfrm>
                <a:prstGeom prst="ellipse">
                  <a:avLst/>
                </a:prstGeom>
                <a:gradFill rotWithShape="1">
                  <a:gsLst>
                    <a:gs pos="0">
                      <a:srgbClr val="FFFFFF"/>
                    </a:gs>
                    <a:gs pos="100000">
                      <a:schemeClr val="hlink"/>
                    </a:gs>
                  </a:gsLst>
                  <a:path path="shape">
                    <a:fillToRect l="50000" t="50000" r="50000" b="50000"/>
                  </a:path>
                </a:gradFill>
                <a:ln w="15875">
                  <a:solidFill>
                    <a:schemeClr val="bg1"/>
                  </a:solidFill>
                  <a:round/>
                  <a:headEnd/>
                  <a:tailEnd/>
                </a:ln>
              </p:spPr>
              <p:txBody>
                <a:bodyPr wrap="none" anchor="ctr"/>
                <a:lstStyle/>
                <a:p>
                  <a:pPr algn="ctr" fontAlgn="base">
                    <a:spcBef>
                      <a:spcPct val="0"/>
                    </a:spcBef>
                    <a:spcAft>
                      <a:spcPct val="0"/>
                    </a:spcAft>
                  </a:pPr>
                  <a:r>
                    <a:rPr lang="en-US" altLang="en-GB" sz="6000" b="1">
                      <a:solidFill>
                        <a:srgbClr val="003366"/>
                      </a:solidFill>
                      <a:latin typeface="Comic Sans MS" panose="030F0702030302020204" pitchFamily="66" charset="0"/>
                    </a:rPr>
                    <a:t>O</a:t>
                  </a:r>
                </a:p>
              </p:txBody>
            </p:sp>
          </p:grpSp>
          <p:sp>
            <p:nvSpPr>
              <p:cNvPr id="22542" name="Rectangle 28"/>
              <p:cNvSpPr>
                <a:spLocks noChangeArrowheads="1"/>
              </p:cNvSpPr>
              <p:nvPr/>
            </p:nvSpPr>
            <p:spPr bwMode="auto">
              <a:xfrm rot="842174">
                <a:off x="1584" y="1296"/>
                <a:ext cx="3024" cy="48"/>
              </a:xfrm>
              <a:prstGeom prst="rect">
                <a:avLst/>
              </a:prstGeom>
              <a:solidFill>
                <a:schemeClr val="accent1"/>
              </a:solidFill>
              <a:ln w="9525">
                <a:solidFill>
                  <a:schemeClr val="tx1"/>
                </a:solidFill>
                <a:miter lim="800000"/>
                <a:headEnd/>
                <a:tailEnd/>
              </a:ln>
            </p:spPr>
            <p:txBody>
              <a:bodyPr wrap="none" anchor="ctr"/>
              <a:lstStyle/>
              <a:p>
                <a:pPr algn="ctr" fontAlgn="base">
                  <a:spcBef>
                    <a:spcPct val="0"/>
                  </a:spcBef>
                  <a:spcAft>
                    <a:spcPct val="0"/>
                  </a:spcAft>
                </a:pPr>
                <a:endParaRPr lang="en-US" altLang="en-GB" sz="3600">
                  <a:solidFill>
                    <a:srgbClr val="003366"/>
                  </a:solidFill>
                  <a:latin typeface="Comic Sans MS" panose="030F0702030302020204" pitchFamily="66" charset="0"/>
                </a:endParaRPr>
              </a:p>
            </p:txBody>
          </p:sp>
        </p:grpSp>
        <p:sp>
          <p:nvSpPr>
            <p:cNvPr id="22543" name="Rectangle 29"/>
            <p:cNvSpPr>
              <a:spLocks noChangeArrowheads="1"/>
            </p:cNvSpPr>
            <p:nvPr/>
          </p:nvSpPr>
          <p:spPr bwMode="auto">
            <a:xfrm rot="941980">
              <a:off x="1200" y="2496"/>
              <a:ext cx="432" cy="384"/>
            </a:xfrm>
            <a:prstGeom prst="rect">
              <a:avLst/>
            </a:prstGeom>
            <a:solidFill>
              <a:schemeClr val="accent1"/>
            </a:solidFill>
            <a:ln w="9525">
              <a:solidFill>
                <a:schemeClr val="accent2"/>
              </a:solidFill>
              <a:miter lim="800000"/>
              <a:headEnd/>
              <a:tailEnd/>
            </a:ln>
          </p:spPr>
          <p:txBody>
            <a:bodyPr wrap="none" anchor="ctr"/>
            <a:lstStyle/>
            <a:p>
              <a:pPr algn="ctr" fontAlgn="base">
                <a:spcBef>
                  <a:spcPct val="0"/>
                </a:spcBef>
                <a:spcAft>
                  <a:spcPct val="0"/>
                </a:spcAft>
              </a:pPr>
              <a:r>
                <a:rPr lang="en-US" altLang="en-GB" sz="4000" b="1">
                  <a:solidFill>
                    <a:srgbClr val="FF00FF"/>
                  </a:solidFill>
                  <a:latin typeface="Comic Sans MS" panose="030F0702030302020204" pitchFamily="66" charset="0"/>
                </a:rPr>
                <a:t>18</a:t>
              </a:r>
            </a:p>
          </p:txBody>
        </p:sp>
      </p:grpSp>
      <p:sp>
        <p:nvSpPr>
          <p:cNvPr id="22544" name="Text Box 30"/>
          <p:cNvSpPr txBox="1">
            <a:spLocks noChangeArrowheads="1"/>
          </p:cNvSpPr>
          <p:nvPr/>
        </p:nvSpPr>
        <p:spPr bwMode="auto">
          <a:xfrm>
            <a:off x="10297871" y="870843"/>
            <a:ext cx="1838194" cy="1015663"/>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fontAlgn="base">
              <a:spcBef>
                <a:spcPct val="50000"/>
              </a:spcBef>
              <a:spcAft>
                <a:spcPct val="0"/>
              </a:spcAft>
            </a:pPr>
            <a:r>
              <a:rPr lang="en-US" altLang="en-GB" sz="2400" b="1" dirty="0">
                <a:solidFill>
                  <a:srgbClr val="FF00FF"/>
                </a:solidFill>
                <a:latin typeface="Comic Sans MS" panose="030F0702030302020204" pitchFamily="66" charset="0"/>
              </a:rPr>
              <a:t>PHÂN TỬ </a:t>
            </a:r>
            <a:endParaRPr lang="en-US" altLang="en-GB" sz="2400" b="1" dirty="0" smtClean="0">
              <a:solidFill>
                <a:srgbClr val="FF00FF"/>
              </a:solidFill>
              <a:latin typeface="Comic Sans MS" panose="030F0702030302020204" pitchFamily="66" charset="0"/>
            </a:endParaRPr>
          </a:p>
          <a:p>
            <a:pPr algn="ctr" fontAlgn="base">
              <a:spcBef>
                <a:spcPct val="50000"/>
              </a:spcBef>
              <a:spcAft>
                <a:spcPct val="0"/>
              </a:spcAft>
            </a:pPr>
            <a:r>
              <a:rPr lang="en-US" altLang="en-GB" sz="2400" b="1" dirty="0" smtClean="0">
                <a:solidFill>
                  <a:srgbClr val="FF00FF"/>
                </a:solidFill>
                <a:latin typeface="Comic Sans MS" panose="030F0702030302020204" pitchFamily="66" charset="0"/>
              </a:rPr>
              <a:t>NƯỚC</a:t>
            </a:r>
            <a:endParaRPr lang="en-US" altLang="en-GB" sz="2400" b="1" dirty="0">
              <a:solidFill>
                <a:srgbClr val="FF00FF"/>
              </a:solidFill>
              <a:latin typeface="Comic Sans MS" panose="030F0702030302020204" pitchFamily="66" charset="0"/>
            </a:endParaRPr>
          </a:p>
        </p:txBody>
      </p:sp>
      <p:sp>
        <p:nvSpPr>
          <p:cNvPr id="22" name="TextBox 21"/>
          <p:cNvSpPr txBox="1"/>
          <p:nvPr/>
        </p:nvSpPr>
        <p:spPr>
          <a:xfrm>
            <a:off x="6054363" y="2420667"/>
            <a:ext cx="1117059" cy="646331"/>
          </a:xfrm>
          <a:prstGeom prst="rect">
            <a:avLst/>
          </a:prstGeom>
          <a:noFill/>
        </p:spPr>
        <p:txBody>
          <a:bodyPr wrap="square" rtlCol="0">
            <a:spAutoFit/>
          </a:bodyPr>
          <a:lstStyle/>
          <a:p>
            <a:r>
              <a:rPr lang="en-US" sz="3600" dirty="0" err="1" smtClean="0"/>
              <a:t>amu</a:t>
            </a:r>
            <a:endParaRPr lang="en-US" sz="3600" dirty="0"/>
          </a:p>
        </p:txBody>
      </p:sp>
      <p:sp>
        <p:nvSpPr>
          <p:cNvPr id="23" name="TextBox 22"/>
          <p:cNvSpPr txBox="1"/>
          <p:nvPr/>
        </p:nvSpPr>
        <p:spPr>
          <a:xfrm>
            <a:off x="1426876" y="2565088"/>
            <a:ext cx="3382888" cy="830997"/>
          </a:xfrm>
          <a:prstGeom prst="rect">
            <a:avLst/>
          </a:prstGeom>
          <a:noFill/>
        </p:spPr>
        <p:txBody>
          <a:bodyPr wrap="square" rtlCol="0">
            <a:spAutoFit/>
          </a:bodyPr>
          <a:lstStyle/>
          <a:p>
            <a:r>
              <a:rPr lang="en-US" sz="4800" b="1" dirty="0" smtClean="0"/>
              <a:t>1 + 1 + 16 =</a:t>
            </a:r>
            <a:endParaRPr lang="en-US" sz="4800" b="1" dirty="0"/>
          </a:p>
        </p:txBody>
      </p:sp>
      <p:sp>
        <p:nvSpPr>
          <p:cNvPr id="20" name="Rounded Rectangle 19"/>
          <p:cNvSpPr/>
          <p:nvPr/>
        </p:nvSpPr>
        <p:spPr>
          <a:xfrm>
            <a:off x="229635" y="4763780"/>
            <a:ext cx="11649456" cy="2005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bg1"/>
                </a:solidFill>
                <a:latin typeface="Times New Roman" panose="02020603050405020304" pitchFamily="18" charset="0"/>
                <a:cs typeface="Times New Roman" panose="02020603050405020304" pitchFamily="18" charset="0"/>
              </a:rPr>
              <a:t>Khối</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lượng</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phân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tử</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được</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tính</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bằng</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tổng</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khối</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lượng</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của</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các</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nguyên</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tử</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có</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trong</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phân</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tử</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chất</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đó</a:t>
            </a:r>
            <a:r>
              <a:rPr lang="en-US" sz="4000" dirty="0" smtClean="0">
                <a:solidFill>
                  <a:schemeClr val="bg1"/>
                </a:solidFill>
                <a:latin typeface="Times New Roman" panose="02020603050405020304" pitchFamily="18" charset="0"/>
                <a:cs typeface="Times New Roman" panose="02020603050405020304" pitchFamily="18" charset="0"/>
              </a:rPr>
              <a:t>.</a:t>
            </a:r>
          </a:p>
          <a:p>
            <a:pPr algn="ctr"/>
            <a:r>
              <a:rPr lang="en-US" sz="4000" dirty="0" err="1" smtClean="0">
                <a:solidFill>
                  <a:schemeClr val="bg1"/>
                </a:solidFill>
                <a:latin typeface="Times New Roman" panose="02020603050405020304" pitchFamily="18" charset="0"/>
                <a:cs typeface="Times New Roman" panose="02020603050405020304" pitchFamily="18" charset="0"/>
              </a:rPr>
              <a:t>Đơn</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vị</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tính</a:t>
            </a:r>
            <a:r>
              <a:rPr lang="en-US" sz="4000" dirty="0" smtClean="0">
                <a:solidFill>
                  <a:schemeClr val="bg1"/>
                </a:solidFill>
                <a:latin typeface="Times New Roman" panose="02020603050405020304" pitchFamily="18" charset="0"/>
                <a:cs typeface="Times New Roman" panose="02020603050405020304" pitchFamily="18" charset="0"/>
              </a:rPr>
              <a:t>: </a:t>
            </a:r>
            <a:r>
              <a:rPr lang="en-US" sz="4000" dirty="0" err="1" smtClean="0">
                <a:solidFill>
                  <a:schemeClr val="bg1"/>
                </a:solidFill>
                <a:latin typeface="Times New Roman" panose="02020603050405020304" pitchFamily="18" charset="0"/>
                <a:cs typeface="Times New Roman" panose="02020603050405020304" pitchFamily="18" charset="0"/>
              </a:rPr>
              <a:t>amu</a:t>
            </a: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229635" y="152362"/>
            <a:ext cx="11649456" cy="6260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bg1"/>
                </a:solidFill>
                <a:latin typeface="Times New Roman" panose="02020603050405020304" pitchFamily="18" charset="0"/>
                <a:cs typeface="Times New Roman" panose="02020603050405020304" pitchFamily="18" charset="0"/>
              </a:rPr>
              <a:t>Khối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lượng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phân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tử</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được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tính</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bằng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cách</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smtClean="0">
                <a:solidFill>
                  <a:schemeClr val="bg1"/>
                </a:solidFill>
                <a:latin typeface="Times New Roman" panose="02020603050405020304" pitchFamily="18" charset="0"/>
                <a:cs typeface="Times New Roman" panose="02020603050405020304" pitchFamily="18" charset="0"/>
              </a:rPr>
              <a:t>nào</a:t>
            </a:r>
            <a:r>
              <a:rPr lang="en-US" sz="3600" dirty="0" smtClean="0">
                <a:solidFill>
                  <a:schemeClr val="bg1"/>
                </a:solidFill>
                <a:latin typeface="Times New Roman" panose="02020603050405020304" pitchFamily="18" charset="0"/>
                <a:cs typeface="Times New Roman" panose="02020603050405020304" pitchFamily="18" charset="0"/>
              </a:rPr>
              <a:t>? </a:t>
            </a:r>
            <a:r>
              <a:rPr lang="en-US" sz="3600" dirty="0" err="1" smtClean="0">
                <a:solidFill>
                  <a:schemeClr val="bg1"/>
                </a:solidFill>
                <a:latin typeface="Times New Roman" panose="02020603050405020304" pitchFamily="18" charset="0"/>
                <a:cs typeface="Times New Roman" panose="02020603050405020304" pitchFamily="18" charset="0"/>
              </a:rPr>
              <a:t>Đơn</a:t>
            </a:r>
            <a:r>
              <a:rPr lang="en-US" sz="3600" dirty="0" smtClean="0">
                <a:solidFill>
                  <a:schemeClr val="bg1"/>
                </a:solidFill>
                <a:latin typeface="Times New Roman" panose="02020603050405020304" pitchFamily="18" charset="0"/>
                <a:cs typeface="Times New Roman" panose="02020603050405020304" pitchFamily="18" charset="0"/>
              </a:rPr>
              <a:t> </a:t>
            </a:r>
            <a:r>
              <a:rPr lang="en-US" sz="3600" dirty="0" err="1" smtClean="0">
                <a:solidFill>
                  <a:schemeClr val="bg1"/>
                </a:solidFill>
                <a:latin typeface="Times New Roman" panose="02020603050405020304" pitchFamily="18" charset="0"/>
                <a:cs typeface="Times New Roman" panose="02020603050405020304" pitchFamily="18" charset="0"/>
              </a:rPr>
              <a:t>vị</a:t>
            </a:r>
            <a:r>
              <a:rPr lang="en-US" sz="3600" dirty="0" smtClean="0">
                <a:solidFill>
                  <a:schemeClr val="bg1"/>
                </a:solidFill>
                <a:latin typeface="Times New Roman" panose="02020603050405020304" pitchFamily="18" charset="0"/>
                <a:cs typeface="Times New Roman" panose="02020603050405020304" pitchFamily="18" charset="0"/>
              </a:rPr>
              <a:t> </a:t>
            </a:r>
            <a:r>
              <a:rPr lang="en-US" sz="3600" dirty="0" err="1" smtClean="0">
                <a:solidFill>
                  <a:schemeClr val="bg1"/>
                </a:solidFill>
                <a:latin typeface="Times New Roman" panose="02020603050405020304" pitchFamily="18" charset="0"/>
                <a:cs typeface="Times New Roman" panose="02020603050405020304" pitchFamily="18" charset="0"/>
              </a:rPr>
              <a:t>tính</a:t>
            </a:r>
            <a:r>
              <a:rPr lang="en-US" sz="3600" dirty="0" smtClean="0">
                <a:solidFill>
                  <a:schemeClr val="bg1"/>
                </a:solidFill>
                <a:latin typeface="Times New Roman" panose="02020603050405020304" pitchFamily="18" charset="0"/>
                <a:cs typeface="Times New Roman" panose="02020603050405020304" pitchFamily="18" charset="0"/>
              </a:rPr>
              <a:t>?</a:t>
            </a:r>
            <a:endParaRPr lang="en-US"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88510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8" presetClass="emph" presetSubtype="0" fill="hold" nodeType="withEffect">
                                  <p:stCondLst>
                                    <p:cond delay="0"/>
                                  </p:stCondLst>
                                  <p:childTnLst>
                                    <p:animRot by="-2100000">
                                      <p:cBhvr>
                                        <p:cTn id="12" dur="2000" fill="hold"/>
                                        <p:tgtEl>
                                          <p:spTgt spid="4"/>
                                        </p:tgtEl>
                                        <p:attrNameLst>
                                          <p:attrName>r</p:attrName>
                                        </p:attrNameLst>
                                      </p:cBhvr>
                                    </p:animRot>
                                  </p:childTnLst>
                                </p:cTn>
                              </p:par>
                              <p:par>
                                <p:cTn id="13" presetID="47"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1000"/>
                                        <p:tgtEl>
                                          <p:spTgt spid="23">
                                            <p:txEl>
                                              <p:pRg st="0" end="0"/>
                                            </p:txEl>
                                          </p:spTgt>
                                        </p:tgtEl>
                                      </p:cBhvr>
                                    </p:animEffect>
                                    <p:anim calcmode="lin" valueType="num">
                                      <p:cBhvr>
                                        <p:cTn id="23"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ircle(in)">
                                      <p:cBhvr>
                                        <p:cTn id="29" dur="125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ircle(in)">
                                      <p:cBhvr>
                                        <p:cTn id="34" dur="1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89"/>
        <p:cNvGrpSpPr/>
        <p:nvPr/>
      </p:nvGrpSpPr>
      <p:grpSpPr>
        <a:xfrm>
          <a:off x="0" y="0"/>
          <a:ext cx="0" cy="0"/>
          <a:chOff x="0" y="0"/>
          <a:chExt cx="0" cy="0"/>
        </a:xfrm>
      </p:grpSpPr>
      <p:grpSp>
        <p:nvGrpSpPr>
          <p:cNvPr id="7" name="Group 6">
            <a:extLst>
              <a:ext uri="{FF2B5EF4-FFF2-40B4-BE49-F238E27FC236}">
                <a16:creationId xmlns="" xmlns:a16="http://schemas.microsoft.com/office/drawing/2014/main" id="{7A146848-5BF4-2D86-B923-57A12A3771E4}"/>
              </a:ext>
            </a:extLst>
          </p:cNvPr>
          <p:cNvGrpSpPr/>
          <p:nvPr/>
        </p:nvGrpSpPr>
        <p:grpSpPr>
          <a:xfrm>
            <a:off x="572702" y="1053798"/>
            <a:ext cx="10709503" cy="1728891"/>
            <a:chOff x="668552" y="2608678"/>
            <a:chExt cx="5162352" cy="2084355"/>
          </a:xfrm>
        </p:grpSpPr>
        <p:sp>
          <p:nvSpPr>
            <p:cNvPr id="8" name="Rectangle: Rounded Corners 7">
              <a:extLst>
                <a:ext uri="{FF2B5EF4-FFF2-40B4-BE49-F238E27FC236}">
                  <a16:creationId xmlns="" xmlns:a16="http://schemas.microsoft.com/office/drawing/2014/main" id="{3E87BBF0-56A8-6DCD-C9A8-365BF94A1D0A}"/>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sz="1400" kern="0">
                <a:solidFill>
                  <a:prstClr val="white"/>
                </a:solidFill>
                <a:sym typeface="Arial"/>
              </a:endParaRPr>
            </a:p>
          </p:txBody>
        </p:sp>
        <p:sp>
          <p:nvSpPr>
            <p:cNvPr id="9" name="TextBox 8">
              <a:extLst>
                <a:ext uri="{FF2B5EF4-FFF2-40B4-BE49-F238E27FC236}">
                  <a16:creationId xmlns="" xmlns:a16="http://schemas.microsoft.com/office/drawing/2014/main" id="{A39DAD2E-EA81-D570-B083-5399ACF154E1}"/>
                </a:ext>
              </a:extLst>
            </p:cNvPr>
            <p:cNvSpPr txBox="1"/>
            <p:nvPr/>
          </p:nvSpPr>
          <p:spPr>
            <a:xfrm>
              <a:off x="1009499" y="2783624"/>
              <a:ext cx="4597075" cy="1595774"/>
            </a:xfrm>
            <a:prstGeom prst="rect">
              <a:avLst/>
            </a:prstGeom>
            <a:noFill/>
            <a:effectLst/>
          </p:spPr>
          <p:txBody>
            <a:bodyPr wrap="square" rtlCol="0">
              <a:spAutoFit/>
            </a:bodyPr>
            <a:lstStyle/>
            <a:p>
              <a:pPr algn="just" defTabSz="914377">
                <a:buClr>
                  <a:srgbClr val="000000"/>
                </a:buClr>
              </a:pP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Những</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nơi</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chứa</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nhiên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liệu</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như</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xăng</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dầu</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thường</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có</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biểu</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tượng</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cấm</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lửa</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Giải</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thích</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vì</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sao</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Theo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em</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cần</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bảo</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quản</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các</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nhiên</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liệu</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trên</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như</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thế</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nào</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để</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đảm</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bảo</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an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toàn</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a:t>
              </a:r>
            </a:p>
          </p:txBody>
        </p:sp>
      </p:grpSp>
      <p:grpSp>
        <p:nvGrpSpPr>
          <p:cNvPr id="10" name="!!a3">
            <a:extLst>
              <a:ext uri="{FF2B5EF4-FFF2-40B4-BE49-F238E27FC236}">
                <a16:creationId xmlns="" xmlns:a16="http://schemas.microsoft.com/office/drawing/2014/main" id="{DF8BE353-53AF-9C08-9401-7D70481419CD}"/>
              </a:ext>
            </a:extLst>
          </p:cNvPr>
          <p:cNvGrpSpPr/>
          <p:nvPr/>
        </p:nvGrpSpPr>
        <p:grpSpPr>
          <a:xfrm>
            <a:off x="678690" y="578967"/>
            <a:ext cx="2165827" cy="620689"/>
            <a:chOff x="1367221" y="6204971"/>
            <a:chExt cx="1848459" cy="620689"/>
          </a:xfrm>
        </p:grpSpPr>
        <p:sp>
          <p:nvSpPr>
            <p:cNvPr id="11" name="Rectangle: Rounded Corners 10">
              <a:extLst>
                <a:ext uri="{FF2B5EF4-FFF2-40B4-BE49-F238E27FC236}">
                  <a16:creationId xmlns="" xmlns:a16="http://schemas.microsoft.com/office/drawing/2014/main" id="{5F4D9036-1235-97A8-BCDD-B40D4701A31D}"/>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sz="1400" kern="0">
                <a:solidFill>
                  <a:prstClr val="white"/>
                </a:solidFill>
                <a:sym typeface="Arial"/>
              </a:endParaRPr>
            </a:p>
          </p:txBody>
        </p:sp>
        <p:sp>
          <p:nvSpPr>
            <p:cNvPr id="12" name="TextBox 11">
              <a:extLst>
                <a:ext uri="{FF2B5EF4-FFF2-40B4-BE49-F238E27FC236}">
                  <a16:creationId xmlns="" xmlns:a16="http://schemas.microsoft.com/office/drawing/2014/main" id="{B386764F-348D-0681-6C58-323C703DBCE9}"/>
                </a:ext>
              </a:extLst>
            </p:cNvPr>
            <p:cNvSpPr txBox="1"/>
            <p:nvPr/>
          </p:nvSpPr>
          <p:spPr>
            <a:xfrm>
              <a:off x="1402752" y="6253706"/>
              <a:ext cx="1766747" cy="523220"/>
            </a:xfrm>
            <a:prstGeom prst="rect">
              <a:avLst/>
            </a:prstGeom>
            <a:noFill/>
            <a:effectLst/>
          </p:spPr>
          <p:txBody>
            <a:bodyPr wrap="square" rtlCol="0">
              <a:spAutoFit/>
            </a:bodyPr>
            <a:lstStyle/>
            <a:p>
              <a:pPr algn="ctr" defTabSz="914377">
                <a:buClr>
                  <a:srgbClr val="000000"/>
                </a:buClr>
              </a:pPr>
              <a:r>
                <a:rPr lang="en-US" sz="2800" b="1" kern="0" dirty="0" err="1">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Câu</a:t>
              </a:r>
              <a:r>
                <a:rPr lang="en-US" sz="2800" b="1" kern="0" dirty="0">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800" b="1" kern="0" dirty="0" err="1">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hỏi</a:t>
              </a:r>
              <a:endParaRPr lang="en-US" sz="2800" b="1" kern="0" dirty="0">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endParaRPr>
            </a:p>
          </p:txBody>
        </p:sp>
      </p:grpSp>
      <p:grpSp>
        <p:nvGrpSpPr>
          <p:cNvPr id="13" name="!!a2">
            <a:extLst>
              <a:ext uri="{FF2B5EF4-FFF2-40B4-BE49-F238E27FC236}">
                <a16:creationId xmlns="" xmlns:a16="http://schemas.microsoft.com/office/drawing/2014/main" id="{9CAA060D-2EFB-CCDE-982C-C3E2CEA77B70}"/>
              </a:ext>
            </a:extLst>
          </p:cNvPr>
          <p:cNvGrpSpPr/>
          <p:nvPr/>
        </p:nvGrpSpPr>
        <p:grpSpPr>
          <a:xfrm>
            <a:off x="381263" y="484362"/>
            <a:ext cx="719971" cy="719971"/>
            <a:chOff x="6724214" y="1636355"/>
            <a:chExt cx="719971" cy="719971"/>
          </a:xfrm>
        </p:grpSpPr>
        <p:sp>
          <p:nvSpPr>
            <p:cNvPr id="14" name="Oval 13">
              <a:extLst>
                <a:ext uri="{FF2B5EF4-FFF2-40B4-BE49-F238E27FC236}">
                  <a16:creationId xmlns="" xmlns:a16="http://schemas.microsoft.com/office/drawing/2014/main" id="{1743125C-9BD0-9425-06E6-314B9B69AABD}"/>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kern="0">
                <a:solidFill>
                  <a:prstClr val="white"/>
                </a:solidFill>
                <a:sym typeface="Arial"/>
              </a:endParaRPr>
            </a:p>
          </p:txBody>
        </p:sp>
        <p:sp>
          <p:nvSpPr>
            <p:cNvPr id="15" name="Freeform: Shape 14">
              <a:extLst>
                <a:ext uri="{FF2B5EF4-FFF2-40B4-BE49-F238E27FC236}">
                  <a16:creationId xmlns="" xmlns:a16="http://schemas.microsoft.com/office/drawing/2014/main" id="{93C04EF0-55A5-E260-F310-BB539E2A05FE}"/>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defTabSz="914377">
                <a:buClr>
                  <a:srgbClr val="000000"/>
                </a:buClr>
              </a:pPr>
              <a:endParaRPr lang="vi-VN" kern="0">
                <a:solidFill>
                  <a:prstClr val="black"/>
                </a:solidFill>
                <a:cs typeface="Arial"/>
                <a:sym typeface="Arial"/>
              </a:endParaRPr>
            </a:p>
          </p:txBody>
        </p:sp>
      </p:grpSp>
      <p:grpSp>
        <p:nvGrpSpPr>
          <p:cNvPr id="16" name="Group 15">
            <a:extLst>
              <a:ext uri="{FF2B5EF4-FFF2-40B4-BE49-F238E27FC236}">
                <a16:creationId xmlns="" xmlns:a16="http://schemas.microsoft.com/office/drawing/2014/main" id="{B27C5060-DABE-192A-237B-B281C61028C1}"/>
              </a:ext>
            </a:extLst>
          </p:cNvPr>
          <p:cNvGrpSpPr/>
          <p:nvPr/>
        </p:nvGrpSpPr>
        <p:grpSpPr>
          <a:xfrm>
            <a:off x="697140" y="3134571"/>
            <a:ext cx="10574833" cy="2863399"/>
            <a:chOff x="889263" y="5369901"/>
            <a:chExt cx="5381878" cy="1305634"/>
          </a:xfrm>
        </p:grpSpPr>
        <p:sp>
          <p:nvSpPr>
            <p:cNvPr id="17" name="Rectangle: Rounded Corners 16">
              <a:extLst>
                <a:ext uri="{FF2B5EF4-FFF2-40B4-BE49-F238E27FC236}">
                  <a16:creationId xmlns="" xmlns:a16="http://schemas.microsoft.com/office/drawing/2014/main" id="{77797A0B-0AC3-BCAA-8F63-F50B4C8B0E2F}"/>
                </a:ext>
              </a:extLst>
            </p:cNvPr>
            <p:cNvSpPr/>
            <p:nvPr/>
          </p:nvSpPr>
          <p:spPr>
            <a:xfrm>
              <a:off x="889263" y="5369901"/>
              <a:ext cx="5353017" cy="1284050"/>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sz="1400" kern="0">
                <a:solidFill>
                  <a:prstClr val="white"/>
                </a:solidFill>
                <a:sym typeface="Arial"/>
              </a:endParaRPr>
            </a:p>
          </p:txBody>
        </p:sp>
        <p:sp>
          <p:nvSpPr>
            <p:cNvPr id="18" name="TextBox 17">
              <a:extLst>
                <a:ext uri="{FF2B5EF4-FFF2-40B4-BE49-F238E27FC236}">
                  <a16:creationId xmlns="" xmlns:a16="http://schemas.microsoft.com/office/drawing/2014/main" id="{B995FCA5-8C3E-5E4C-E7D7-641B2BE70C68}"/>
                </a:ext>
              </a:extLst>
            </p:cNvPr>
            <p:cNvSpPr txBox="1"/>
            <p:nvPr/>
          </p:nvSpPr>
          <p:spPr>
            <a:xfrm>
              <a:off x="1028174" y="5510555"/>
              <a:ext cx="5242967" cy="1164980"/>
            </a:xfrm>
            <a:prstGeom prst="rect">
              <a:avLst/>
            </a:prstGeom>
            <a:noFill/>
            <a:effectLst/>
          </p:spPr>
          <p:txBody>
            <a:bodyPr wrap="square" rtlCol="0">
              <a:spAutoFit/>
            </a:bodyPr>
            <a:lstStyle/>
            <a:p>
              <a:pPr algn="just" defTabSz="914377">
                <a:buClr>
                  <a:srgbClr val="000000"/>
                </a:buClr>
              </a:pP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Một số nhiên liệu như xăng, </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dầu… </a:t>
              </a: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dễ tách ra các phân tử và lan tỏa trong không khí.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Nhiên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liệu</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là</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các</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chất</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dễ</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cháycần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để</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xa</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các nguồn lửa </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vì </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k</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hi </a:t>
              </a: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ngọn lửa bắt được các phân tử xăng, dầu thì dễ gây cháy nổ.</a:t>
              </a:r>
              <a:endPar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endParaRPr>
            </a:p>
            <a:p>
              <a:pPr algn="just" defTabSz="914377">
                <a:buClr>
                  <a:srgbClr val="000000"/>
                </a:buClr>
              </a:pP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Để</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bảo</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đảm</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an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toàn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cần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đậy </a:t>
              </a: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nắp kín để tránh các phân tử tách ra, lan </a:t>
              </a:r>
              <a:r>
                <a:rPr lang="en-US" sz="2667" b="1" kern="0" dirty="0" err="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toả</a:t>
              </a:r>
              <a:r>
                <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vi-VN"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ra </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ngoài</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và</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đặc</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biệt</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tránh</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xa</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nguồn</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667" b="1" kern="0" dirty="0" err="1"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lửa</a:t>
              </a:r>
              <a:r>
                <a:rPr lang="en-US"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a:t>
              </a:r>
              <a:r>
                <a:rPr lang="vi-VN" sz="2667" b="1" kern="0" dirty="0" smtClea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 </a:t>
              </a:r>
              <a:endParaRPr lang="en-US" sz="2667" b="1" kern="0" dirty="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endParaRPr>
            </a:p>
          </p:txBody>
        </p:sp>
      </p:grpSp>
      <p:grpSp>
        <p:nvGrpSpPr>
          <p:cNvPr id="19" name="Group 18">
            <a:extLst>
              <a:ext uri="{FF2B5EF4-FFF2-40B4-BE49-F238E27FC236}">
                <a16:creationId xmlns="" xmlns:a16="http://schemas.microsoft.com/office/drawing/2014/main" id="{1D5F7C62-1562-7FA5-F291-C0437B60396F}"/>
              </a:ext>
            </a:extLst>
          </p:cNvPr>
          <p:cNvGrpSpPr/>
          <p:nvPr/>
        </p:nvGrpSpPr>
        <p:grpSpPr>
          <a:xfrm>
            <a:off x="472723" y="2892081"/>
            <a:ext cx="2397151" cy="620689"/>
            <a:chOff x="1169795" y="6204971"/>
            <a:chExt cx="2045885" cy="620689"/>
          </a:xfrm>
        </p:grpSpPr>
        <p:sp>
          <p:nvSpPr>
            <p:cNvPr id="20" name="Rectangle: Rounded Corners 19">
              <a:extLst>
                <a:ext uri="{FF2B5EF4-FFF2-40B4-BE49-F238E27FC236}">
                  <a16:creationId xmlns="" xmlns:a16="http://schemas.microsoft.com/office/drawing/2014/main" id="{592D6F89-4DFE-5A77-A5E9-490F4D2FDFBD}"/>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sz="1400" kern="0">
                <a:solidFill>
                  <a:prstClr val="white"/>
                </a:solidFill>
                <a:sym typeface="Arial"/>
              </a:endParaRPr>
            </a:p>
          </p:txBody>
        </p:sp>
        <p:sp>
          <p:nvSpPr>
            <p:cNvPr id="21" name="TextBox 20">
              <a:extLst>
                <a:ext uri="{FF2B5EF4-FFF2-40B4-BE49-F238E27FC236}">
                  <a16:creationId xmlns="" xmlns:a16="http://schemas.microsoft.com/office/drawing/2014/main" id="{FF75D463-3C26-B782-DD7C-38D62342C7A1}"/>
                </a:ext>
              </a:extLst>
            </p:cNvPr>
            <p:cNvSpPr txBox="1"/>
            <p:nvPr/>
          </p:nvSpPr>
          <p:spPr>
            <a:xfrm>
              <a:off x="1169795" y="6253706"/>
              <a:ext cx="1766747" cy="523220"/>
            </a:xfrm>
            <a:prstGeom prst="rect">
              <a:avLst/>
            </a:prstGeom>
            <a:noFill/>
            <a:effectLst/>
          </p:spPr>
          <p:txBody>
            <a:bodyPr wrap="square" rtlCol="0">
              <a:spAutoFit/>
            </a:bodyPr>
            <a:lstStyle/>
            <a:p>
              <a:pPr algn="r" defTabSz="914377">
                <a:buClr>
                  <a:srgbClr val="000000"/>
                </a:buClr>
              </a:pPr>
              <a:r>
                <a:rPr lang="en-US" sz="2800" b="1" kern="0" dirty="0" err="1">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Trả</a:t>
              </a:r>
              <a:r>
                <a:rPr lang="en-US" sz="2800" b="1" kern="0" dirty="0">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 </a:t>
              </a:r>
              <a:r>
                <a:rPr lang="en-US" sz="2800" b="1" kern="0" dirty="0" err="1">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lời</a:t>
              </a:r>
              <a:r>
                <a:rPr lang="en-US" sz="2800" b="1" kern="0" dirty="0">
                  <a:solidFill>
                    <a:prstClr val="white"/>
                  </a:solidFill>
                  <a:latin typeface="Times New Roman" panose="02020603050405020304" pitchFamily="18" charset="0"/>
                  <a:ea typeface="Aachen" panose="02020500000000000000" pitchFamily="18" charset="0"/>
                  <a:cs typeface="Times New Roman" panose="02020603050405020304" pitchFamily="18" charset="0"/>
                  <a:sym typeface="Arial"/>
                </a:rPr>
                <a:t> </a:t>
              </a:r>
            </a:p>
          </p:txBody>
        </p:sp>
      </p:grpSp>
      <p:grpSp>
        <p:nvGrpSpPr>
          <p:cNvPr id="22" name="Group 21">
            <a:extLst>
              <a:ext uri="{FF2B5EF4-FFF2-40B4-BE49-F238E27FC236}">
                <a16:creationId xmlns="" xmlns:a16="http://schemas.microsoft.com/office/drawing/2014/main" id="{C03566FF-B694-CE67-D827-78DB821D6246}"/>
              </a:ext>
            </a:extLst>
          </p:cNvPr>
          <p:cNvGrpSpPr/>
          <p:nvPr/>
        </p:nvGrpSpPr>
        <p:grpSpPr>
          <a:xfrm>
            <a:off x="318704" y="2848799"/>
            <a:ext cx="719971" cy="719971"/>
            <a:chOff x="6164249" y="4158400"/>
            <a:chExt cx="719971" cy="719971"/>
          </a:xfrm>
        </p:grpSpPr>
        <p:sp>
          <p:nvSpPr>
            <p:cNvPr id="23" name="Oval 22">
              <a:extLst>
                <a:ext uri="{FF2B5EF4-FFF2-40B4-BE49-F238E27FC236}">
                  <a16:creationId xmlns="" xmlns:a16="http://schemas.microsoft.com/office/drawing/2014/main" id="{74501994-0C07-A5F7-01CE-325DF36A6394}"/>
                </a:ext>
              </a:extLst>
            </p:cNvPr>
            <p:cNvSpPr/>
            <p:nvPr/>
          </p:nvSpPr>
          <p:spPr>
            <a:xfrm>
              <a:off x="6164249" y="4158400"/>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kern="0">
                <a:solidFill>
                  <a:prstClr val="white"/>
                </a:solidFill>
                <a:sym typeface="Arial"/>
              </a:endParaRPr>
            </a:p>
          </p:txBody>
        </p:sp>
        <p:sp>
          <p:nvSpPr>
            <p:cNvPr id="24" name="Freeform: Shape 23">
              <a:extLst>
                <a:ext uri="{FF2B5EF4-FFF2-40B4-BE49-F238E27FC236}">
                  <a16:creationId xmlns="" xmlns:a16="http://schemas.microsoft.com/office/drawing/2014/main" id="{76E68F4B-AF9F-0E1D-D964-E8AA74BF2361}"/>
                </a:ext>
              </a:extLst>
            </p:cNvPr>
            <p:cNvSpPr/>
            <p:nvPr/>
          </p:nvSpPr>
          <p:spPr>
            <a:xfrm>
              <a:off x="6330619" y="4320473"/>
              <a:ext cx="387230" cy="395824"/>
            </a:xfrm>
            <a:custGeom>
              <a:avLst/>
              <a:gdLst>
                <a:gd name="connsiteX0" fmla="*/ 127627 w 1018963"/>
                <a:gd name="connsiteY0" fmla="*/ 1035137 h 1041583"/>
                <a:gd name="connsiteX1" fmla="*/ 121181 w 1018963"/>
                <a:gd name="connsiteY1" fmla="*/ 962885 h 1041583"/>
                <a:gd name="connsiteX2" fmla="*/ 121181 w 1018963"/>
                <a:gd name="connsiteY2" fmla="*/ 897076 h 1041583"/>
                <a:gd name="connsiteX3" fmla="*/ 97886 w 1018963"/>
                <a:gd name="connsiteY3" fmla="*/ 871921 h 1041583"/>
                <a:gd name="connsiteX4" fmla="*/ 8048 w 1018963"/>
                <a:gd name="connsiteY4" fmla="*/ 705262 h 1041583"/>
                <a:gd name="connsiteX5" fmla="*/ 9895 w 1018963"/>
                <a:gd name="connsiteY5" fmla="*/ 518646 h 1041583"/>
                <a:gd name="connsiteX6" fmla="*/ 270874 w 1018963"/>
                <a:gd name="connsiteY6" fmla="*/ 258044 h 1041583"/>
                <a:gd name="connsiteX7" fmla="*/ 410174 w 1018963"/>
                <a:gd name="connsiteY7" fmla="*/ 249886 h 1041583"/>
                <a:gd name="connsiteX8" fmla="*/ 407242 w 1018963"/>
                <a:gd name="connsiteY8" fmla="*/ 274201 h 1041583"/>
                <a:gd name="connsiteX9" fmla="*/ 354944 w 1018963"/>
                <a:gd name="connsiteY9" fmla="*/ 278069 h 1041583"/>
                <a:gd name="connsiteX10" fmla="*/ 38829 w 1018963"/>
                <a:gd name="connsiteY10" fmla="*/ 526848 h 1041583"/>
                <a:gd name="connsiteX11" fmla="*/ 38783 w 1018963"/>
                <a:gd name="connsiteY11" fmla="*/ 703212 h 1041583"/>
                <a:gd name="connsiteX12" fmla="*/ 137517 w 1018963"/>
                <a:gd name="connsiteY12" fmla="*/ 868617 h 1041583"/>
                <a:gd name="connsiteX13" fmla="*/ 149907 w 1018963"/>
                <a:gd name="connsiteY13" fmla="*/ 877770 h 1041583"/>
                <a:gd name="connsiteX14" fmla="*/ 149907 w 1018963"/>
                <a:gd name="connsiteY14" fmla="*/ 941219 h 1041583"/>
                <a:gd name="connsiteX15" fmla="*/ 154109 w 1018963"/>
                <a:gd name="connsiteY15" fmla="*/ 1004668 h 1041583"/>
                <a:gd name="connsiteX16" fmla="*/ 217329 w 1018963"/>
                <a:gd name="connsiteY16" fmla="*/ 980430 h 1041583"/>
                <a:gd name="connsiteX17" fmla="*/ 276346 w 1018963"/>
                <a:gd name="connsiteY17" fmla="*/ 956191 h 1041583"/>
                <a:gd name="connsiteX18" fmla="*/ 417170 w 1018963"/>
                <a:gd name="connsiteY18" fmla="*/ 954434 h 1041583"/>
                <a:gd name="connsiteX19" fmla="*/ 630635 w 1018963"/>
                <a:gd name="connsiteY19" fmla="*/ 929073 h 1041583"/>
                <a:gd name="connsiteX20" fmla="*/ 778917 w 1018963"/>
                <a:gd name="connsiteY20" fmla="*/ 806403 h 1041583"/>
                <a:gd name="connsiteX21" fmla="*/ 825143 w 1018963"/>
                <a:gd name="connsiteY21" fmla="*/ 705401 h 1041583"/>
                <a:gd name="connsiteX22" fmla="*/ 810504 w 1018963"/>
                <a:gd name="connsiteY22" fmla="*/ 692959 h 1041583"/>
                <a:gd name="connsiteX23" fmla="*/ 755296 w 1018963"/>
                <a:gd name="connsiteY23" fmla="*/ 636918 h 1041583"/>
                <a:gd name="connsiteX24" fmla="*/ 745899 w 1018963"/>
                <a:gd name="connsiteY24" fmla="*/ 617288 h 1041583"/>
                <a:gd name="connsiteX25" fmla="*/ 724079 w 1018963"/>
                <a:gd name="connsiteY25" fmla="*/ 566809 h 1041583"/>
                <a:gd name="connsiteX26" fmla="*/ 732715 w 1018963"/>
                <a:gd name="connsiteY26" fmla="*/ 522283 h 1041583"/>
                <a:gd name="connsiteX27" fmla="*/ 741350 w 1018963"/>
                <a:gd name="connsiteY27" fmla="*/ 513088 h 1041583"/>
                <a:gd name="connsiteX28" fmla="*/ 731283 w 1018963"/>
                <a:gd name="connsiteY28" fmla="*/ 491258 h 1041583"/>
                <a:gd name="connsiteX29" fmla="*/ 693301 w 1018963"/>
                <a:gd name="connsiteY29" fmla="*/ 434565 h 1041583"/>
                <a:gd name="connsiteX30" fmla="*/ 641233 w 1018963"/>
                <a:gd name="connsiteY30" fmla="*/ 330427 h 1041583"/>
                <a:gd name="connsiteX31" fmla="*/ 627287 w 1018963"/>
                <a:gd name="connsiteY31" fmla="*/ 299777 h 1041583"/>
                <a:gd name="connsiteX32" fmla="*/ 510869 w 1018963"/>
                <a:gd name="connsiteY32" fmla="*/ 277136 h 1041583"/>
                <a:gd name="connsiteX33" fmla="*/ 454137 w 1018963"/>
                <a:gd name="connsiteY33" fmla="*/ 265161 h 1041583"/>
                <a:gd name="connsiteX34" fmla="*/ 458132 w 1018963"/>
                <a:gd name="connsiteY34" fmla="*/ 251276 h 1041583"/>
                <a:gd name="connsiteX35" fmla="*/ 512808 w 1018963"/>
                <a:gd name="connsiteY35" fmla="*/ 247173 h 1041583"/>
                <a:gd name="connsiteX36" fmla="*/ 631905 w 1018963"/>
                <a:gd name="connsiteY36" fmla="*/ 268537 h 1041583"/>
                <a:gd name="connsiteX37" fmla="*/ 647537 w 1018963"/>
                <a:gd name="connsiteY37" fmla="*/ 247162 h 1041583"/>
                <a:gd name="connsiteX38" fmla="*/ 733985 w 1018963"/>
                <a:gd name="connsiteY38" fmla="*/ 146123 h 1041583"/>
                <a:gd name="connsiteX39" fmla="*/ 773237 w 1018963"/>
                <a:gd name="connsiteY39" fmla="*/ 141260 h 1041583"/>
                <a:gd name="connsiteX40" fmla="*/ 749824 w 1018963"/>
                <a:gd name="connsiteY40" fmla="*/ 171495 h 1041583"/>
                <a:gd name="connsiteX41" fmla="*/ 670765 w 1018963"/>
                <a:gd name="connsiteY41" fmla="*/ 300952 h 1041583"/>
                <a:gd name="connsiteX42" fmla="*/ 706000 w 1018963"/>
                <a:gd name="connsiteY42" fmla="*/ 400432 h 1041583"/>
                <a:gd name="connsiteX43" fmla="*/ 766172 w 1018963"/>
                <a:gd name="connsiteY43" fmla="*/ 494856 h 1041583"/>
                <a:gd name="connsiteX44" fmla="*/ 770882 w 1018963"/>
                <a:gd name="connsiteY44" fmla="*/ 512495 h 1041583"/>
                <a:gd name="connsiteX45" fmla="*/ 790531 w 1018963"/>
                <a:gd name="connsiteY45" fmla="*/ 512495 h 1041583"/>
                <a:gd name="connsiteX46" fmla="*/ 810204 w 1018963"/>
                <a:gd name="connsiteY46" fmla="*/ 512495 h 1041583"/>
                <a:gd name="connsiteX47" fmla="*/ 810111 w 1018963"/>
                <a:gd name="connsiteY47" fmla="*/ 466352 h 1041583"/>
                <a:gd name="connsiteX48" fmla="*/ 810019 w 1018963"/>
                <a:gd name="connsiteY48" fmla="*/ 420212 h 1041583"/>
                <a:gd name="connsiteX49" fmla="*/ 797020 w 1018963"/>
                <a:gd name="connsiteY49" fmla="*/ 414058 h 1041583"/>
                <a:gd name="connsiteX50" fmla="*/ 790716 w 1018963"/>
                <a:gd name="connsiteY50" fmla="*/ 310789 h 1041583"/>
                <a:gd name="connsiteX51" fmla="*/ 854929 w 1018963"/>
                <a:gd name="connsiteY51" fmla="*/ 308080 h 1041583"/>
                <a:gd name="connsiteX52" fmla="*/ 886816 w 1018963"/>
                <a:gd name="connsiteY52" fmla="*/ 355259 h 1041583"/>
                <a:gd name="connsiteX53" fmla="*/ 857191 w 1018963"/>
                <a:gd name="connsiteY53" fmla="*/ 412908 h 1041583"/>
                <a:gd name="connsiteX54" fmla="*/ 842991 w 1018963"/>
                <a:gd name="connsiteY54" fmla="*/ 419679 h 1041583"/>
                <a:gd name="connsiteX55" fmla="*/ 842991 w 1018963"/>
                <a:gd name="connsiteY55" fmla="*/ 466087 h 1041583"/>
                <a:gd name="connsiteX56" fmla="*/ 842991 w 1018963"/>
                <a:gd name="connsiteY56" fmla="*/ 512495 h 1041583"/>
                <a:gd name="connsiteX57" fmla="*/ 861579 w 1018963"/>
                <a:gd name="connsiteY57" fmla="*/ 512495 h 1041583"/>
                <a:gd name="connsiteX58" fmla="*/ 882405 w 1018963"/>
                <a:gd name="connsiteY58" fmla="*/ 505316 h 1041583"/>
                <a:gd name="connsiteX59" fmla="*/ 930201 w 1018963"/>
                <a:gd name="connsiteY59" fmla="*/ 422426 h 1041583"/>
                <a:gd name="connsiteX60" fmla="*/ 981553 w 1018963"/>
                <a:gd name="connsiteY60" fmla="*/ 313636 h 1041583"/>
                <a:gd name="connsiteX61" fmla="*/ 854859 w 1018963"/>
                <a:gd name="connsiteY61" fmla="*/ 158176 h 1041583"/>
                <a:gd name="connsiteX62" fmla="*/ 819879 w 1018963"/>
                <a:gd name="connsiteY62" fmla="*/ 133120 h 1041583"/>
                <a:gd name="connsiteX63" fmla="*/ 850265 w 1018963"/>
                <a:gd name="connsiteY63" fmla="*/ 127860 h 1041583"/>
                <a:gd name="connsiteX64" fmla="*/ 903509 w 1018963"/>
                <a:gd name="connsiteY64" fmla="*/ 140237 h 1041583"/>
                <a:gd name="connsiteX65" fmla="*/ 1010461 w 1018963"/>
                <a:gd name="connsiteY65" fmla="*/ 312807 h 1041583"/>
                <a:gd name="connsiteX66" fmla="*/ 954192 w 1018963"/>
                <a:gd name="connsiteY66" fmla="*/ 440719 h 1041583"/>
                <a:gd name="connsiteX67" fmla="*/ 918356 w 1018963"/>
                <a:gd name="connsiteY67" fmla="*/ 494842 h 1041583"/>
                <a:gd name="connsiteX68" fmla="*/ 920457 w 1018963"/>
                <a:gd name="connsiteY68" fmla="*/ 523080 h 1041583"/>
                <a:gd name="connsiteX69" fmla="*/ 929116 w 1018963"/>
                <a:gd name="connsiteY69" fmla="*/ 566553 h 1041583"/>
                <a:gd name="connsiteX70" fmla="*/ 919049 w 1018963"/>
                <a:gd name="connsiteY70" fmla="*/ 609065 h 1041583"/>
                <a:gd name="connsiteX71" fmla="*/ 902655 w 1018963"/>
                <a:gd name="connsiteY71" fmla="*/ 619133 h 1041583"/>
                <a:gd name="connsiteX72" fmla="*/ 896306 w 1018963"/>
                <a:gd name="connsiteY72" fmla="*/ 640342 h 1041583"/>
                <a:gd name="connsiteX73" fmla="*/ 877372 w 1018963"/>
                <a:gd name="connsiteY73" fmla="*/ 679712 h 1041583"/>
                <a:gd name="connsiteX74" fmla="*/ 852389 w 1018963"/>
                <a:gd name="connsiteY74" fmla="*/ 721049 h 1041583"/>
                <a:gd name="connsiteX75" fmla="*/ 754257 w 1018963"/>
                <a:gd name="connsiteY75" fmla="*/ 881878 h 1041583"/>
                <a:gd name="connsiteX76" fmla="*/ 600295 w 1018963"/>
                <a:gd name="connsiteY76" fmla="*/ 972412 h 1041583"/>
                <a:gd name="connsiteX77" fmla="*/ 424675 w 1018963"/>
                <a:gd name="connsiteY77" fmla="*/ 983958 h 1041583"/>
                <a:gd name="connsiteX78" fmla="*/ 279071 w 1018963"/>
                <a:gd name="connsiteY78" fmla="*/ 986558 h 1041583"/>
                <a:gd name="connsiteX79" fmla="*/ 213981 w 1018963"/>
                <a:gd name="connsiteY79" fmla="*/ 1014071 h 1041583"/>
                <a:gd name="connsiteX80" fmla="*/ 141484 w 1018963"/>
                <a:gd name="connsiteY80" fmla="*/ 1041584 h 1041583"/>
                <a:gd name="connsiteX81" fmla="*/ 127623 w 1018963"/>
                <a:gd name="connsiteY81" fmla="*/ 1035137 h 1041583"/>
                <a:gd name="connsiteX82" fmla="*/ 859408 w 1018963"/>
                <a:gd name="connsiteY82" fmla="*/ 656046 h 1041583"/>
                <a:gd name="connsiteX83" fmla="*/ 867605 w 1018963"/>
                <a:gd name="connsiteY83" fmla="*/ 633486 h 1041583"/>
                <a:gd name="connsiteX84" fmla="*/ 867605 w 1018963"/>
                <a:gd name="connsiteY84" fmla="*/ 619133 h 1041583"/>
                <a:gd name="connsiteX85" fmla="*/ 826598 w 1018963"/>
                <a:gd name="connsiteY85" fmla="*/ 619133 h 1041583"/>
                <a:gd name="connsiteX86" fmla="*/ 785590 w 1018963"/>
                <a:gd name="connsiteY86" fmla="*/ 619133 h 1041583"/>
                <a:gd name="connsiteX87" fmla="*/ 785590 w 1018963"/>
                <a:gd name="connsiteY87" fmla="*/ 634191 h 1041583"/>
                <a:gd name="connsiteX88" fmla="*/ 825189 w 1018963"/>
                <a:gd name="connsiteY88" fmla="*/ 664248 h 1041583"/>
                <a:gd name="connsiteX89" fmla="*/ 859408 w 1018963"/>
                <a:gd name="connsiteY89" fmla="*/ 656046 h 1041583"/>
                <a:gd name="connsiteX90" fmla="*/ 900415 w 1018963"/>
                <a:gd name="connsiteY90" fmla="*/ 565814 h 1041583"/>
                <a:gd name="connsiteX91" fmla="*/ 900415 w 1018963"/>
                <a:gd name="connsiteY91" fmla="*/ 545305 h 1041583"/>
                <a:gd name="connsiteX92" fmla="*/ 826598 w 1018963"/>
                <a:gd name="connsiteY92" fmla="*/ 545305 h 1041583"/>
                <a:gd name="connsiteX93" fmla="*/ 752780 w 1018963"/>
                <a:gd name="connsiteY93" fmla="*/ 545305 h 1041583"/>
                <a:gd name="connsiteX94" fmla="*/ 752780 w 1018963"/>
                <a:gd name="connsiteY94" fmla="*/ 565814 h 1041583"/>
                <a:gd name="connsiteX95" fmla="*/ 752780 w 1018963"/>
                <a:gd name="connsiteY95" fmla="*/ 586321 h 1041583"/>
                <a:gd name="connsiteX96" fmla="*/ 826598 w 1018963"/>
                <a:gd name="connsiteY96" fmla="*/ 586321 h 1041583"/>
                <a:gd name="connsiteX97" fmla="*/ 900415 w 1018963"/>
                <a:gd name="connsiteY97" fmla="*/ 586321 h 1041583"/>
                <a:gd name="connsiteX98" fmla="*/ 848764 w 1018963"/>
                <a:gd name="connsiteY98" fmla="*/ 381269 h 1041583"/>
                <a:gd name="connsiteX99" fmla="*/ 829784 w 1018963"/>
                <a:gd name="connsiteY99" fmla="*/ 329818 h 1041583"/>
                <a:gd name="connsiteX100" fmla="*/ 806186 w 1018963"/>
                <a:gd name="connsiteY100" fmla="*/ 339498 h 1041583"/>
                <a:gd name="connsiteX101" fmla="*/ 793787 w 1018963"/>
                <a:gd name="connsiteY101" fmla="*/ 360739 h 1041583"/>
                <a:gd name="connsiteX102" fmla="*/ 806186 w 1018963"/>
                <a:gd name="connsiteY102" fmla="*/ 381982 h 1041583"/>
                <a:gd name="connsiteX103" fmla="*/ 829784 w 1018963"/>
                <a:gd name="connsiteY103" fmla="*/ 391660 h 1041583"/>
                <a:gd name="connsiteX104" fmla="*/ 848764 w 1018963"/>
                <a:gd name="connsiteY104" fmla="*/ 381269 h 1041583"/>
                <a:gd name="connsiteX105" fmla="*/ 231668 w 1018963"/>
                <a:gd name="connsiteY105" fmla="*/ 727515 h 1041583"/>
                <a:gd name="connsiteX106" fmla="*/ 230559 w 1018963"/>
                <a:gd name="connsiteY106" fmla="*/ 714148 h 1041583"/>
                <a:gd name="connsiteX107" fmla="*/ 433333 w 1018963"/>
                <a:gd name="connsiteY107" fmla="*/ 707313 h 1041583"/>
                <a:gd name="connsiteX108" fmla="*/ 631789 w 1018963"/>
                <a:gd name="connsiteY108" fmla="*/ 707313 h 1041583"/>
                <a:gd name="connsiteX109" fmla="*/ 631789 w 1018963"/>
                <a:gd name="connsiteY109" fmla="*/ 719618 h 1041583"/>
                <a:gd name="connsiteX110" fmla="*/ 631789 w 1018963"/>
                <a:gd name="connsiteY110" fmla="*/ 731923 h 1041583"/>
                <a:gd name="connsiteX111" fmla="*/ 434442 w 1018963"/>
                <a:gd name="connsiteY111" fmla="*/ 732987 h 1041583"/>
                <a:gd name="connsiteX112" fmla="*/ 231668 w 1018963"/>
                <a:gd name="connsiteY112" fmla="*/ 727517 h 1041583"/>
                <a:gd name="connsiteX113" fmla="*/ 231668 w 1018963"/>
                <a:gd name="connsiteY113" fmla="*/ 624980 h 1041583"/>
                <a:gd name="connsiteX114" fmla="*/ 230559 w 1018963"/>
                <a:gd name="connsiteY114" fmla="*/ 611610 h 1041583"/>
                <a:gd name="connsiteX115" fmla="*/ 433333 w 1018963"/>
                <a:gd name="connsiteY115" fmla="*/ 604778 h 1041583"/>
                <a:gd name="connsiteX116" fmla="*/ 631789 w 1018963"/>
                <a:gd name="connsiteY116" fmla="*/ 604778 h 1041583"/>
                <a:gd name="connsiteX117" fmla="*/ 631789 w 1018963"/>
                <a:gd name="connsiteY117" fmla="*/ 617080 h 1041583"/>
                <a:gd name="connsiteX118" fmla="*/ 631789 w 1018963"/>
                <a:gd name="connsiteY118" fmla="*/ 629385 h 1041583"/>
                <a:gd name="connsiteX119" fmla="*/ 434442 w 1018963"/>
                <a:gd name="connsiteY119" fmla="*/ 630450 h 1041583"/>
                <a:gd name="connsiteX120" fmla="*/ 231668 w 1018963"/>
                <a:gd name="connsiteY120" fmla="*/ 624980 h 1041583"/>
                <a:gd name="connsiteX121" fmla="*/ 234992 w 1018963"/>
                <a:gd name="connsiteY121" fmla="*/ 524470 h 1041583"/>
                <a:gd name="connsiteX122" fmla="*/ 234254 w 1018963"/>
                <a:gd name="connsiteY122" fmla="*/ 502533 h 1041583"/>
                <a:gd name="connsiteX123" fmla="*/ 382166 w 1018963"/>
                <a:gd name="connsiteY123" fmla="*/ 496089 h 1041583"/>
                <a:gd name="connsiteX124" fmla="*/ 531580 w 1018963"/>
                <a:gd name="connsiteY124" fmla="*/ 500335 h 1041583"/>
                <a:gd name="connsiteX125" fmla="*/ 534582 w 1018963"/>
                <a:gd name="connsiteY125" fmla="*/ 523978 h 1041583"/>
                <a:gd name="connsiteX126" fmla="*/ 234992 w 1018963"/>
                <a:gd name="connsiteY126" fmla="*/ 524470 h 1041583"/>
                <a:gd name="connsiteX127" fmla="*/ 653309 w 1018963"/>
                <a:gd name="connsiteY127" fmla="*/ 95182 h 1041583"/>
                <a:gd name="connsiteX128" fmla="*/ 642572 w 1018963"/>
                <a:gd name="connsiteY128" fmla="*/ 55011 h 1041583"/>
                <a:gd name="connsiteX129" fmla="*/ 674321 w 1018963"/>
                <a:gd name="connsiteY129" fmla="*/ 75257 h 1041583"/>
                <a:gd name="connsiteX130" fmla="*/ 692862 w 1018963"/>
                <a:gd name="connsiteY130" fmla="*/ 105439 h 1041583"/>
                <a:gd name="connsiteX131" fmla="*/ 653309 w 1018963"/>
                <a:gd name="connsiteY131" fmla="*/ 95182 h 1041583"/>
                <a:gd name="connsiteX132" fmla="*/ 962111 w 1018963"/>
                <a:gd name="connsiteY132" fmla="*/ 108697 h 1041583"/>
                <a:gd name="connsiteX133" fmla="*/ 980468 w 1018963"/>
                <a:gd name="connsiteY133" fmla="*/ 69913 h 1041583"/>
                <a:gd name="connsiteX134" fmla="*/ 1014433 w 1018963"/>
                <a:gd name="connsiteY134" fmla="*/ 58052 h 1041583"/>
                <a:gd name="connsiteX135" fmla="*/ 999725 w 1018963"/>
                <a:gd name="connsiteY135" fmla="*/ 95325 h 1041583"/>
                <a:gd name="connsiteX136" fmla="*/ 962111 w 1018963"/>
                <a:gd name="connsiteY136" fmla="*/ 108697 h 1041583"/>
                <a:gd name="connsiteX137" fmla="*/ 812675 w 1018963"/>
                <a:gd name="connsiteY137" fmla="*/ 67150 h 1041583"/>
                <a:gd name="connsiteX138" fmla="*/ 815122 w 1018963"/>
                <a:gd name="connsiteY138" fmla="*/ 4732 h 1041583"/>
                <a:gd name="connsiteX139" fmla="*/ 838766 w 1018963"/>
                <a:gd name="connsiteY139" fmla="*/ 7744 h 1041583"/>
                <a:gd name="connsiteX140" fmla="*/ 842991 w 1018963"/>
                <a:gd name="connsiteY140" fmla="*/ 36725 h 1041583"/>
                <a:gd name="connsiteX141" fmla="*/ 838766 w 1018963"/>
                <a:gd name="connsiteY141" fmla="*/ 65704 h 1041583"/>
                <a:gd name="connsiteX142" fmla="*/ 812675 w 1018963"/>
                <a:gd name="connsiteY142" fmla="*/ 67150 h 104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18963" h="1041583">
                  <a:moveTo>
                    <a:pt x="127627" y="1035137"/>
                  </a:moveTo>
                  <a:cubicBezTo>
                    <a:pt x="122303" y="1029814"/>
                    <a:pt x="121181" y="1017241"/>
                    <a:pt x="121181" y="962885"/>
                  </a:cubicBezTo>
                  <a:lnTo>
                    <a:pt x="121181" y="897076"/>
                  </a:lnTo>
                  <a:lnTo>
                    <a:pt x="97886" y="871921"/>
                  </a:lnTo>
                  <a:cubicBezTo>
                    <a:pt x="53826" y="824342"/>
                    <a:pt x="24610" y="770148"/>
                    <a:pt x="8048" y="705262"/>
                  </a:cubicBezTo>
                  <a:cubicBezTo>
                    <a:pt x="-3425" y="660318"/>
                    <a:pt x="-2474" y="564325"/>
                    <a:pt x="9895" y="518646"/>
                  </a:cubicBezTo>
                  <a:cubicBezTo>
                    <a:pt x="44890" y="389422"/>
                    <a:pt x="143670" y="290787"/>
                    <a:pt x="270874" y="258044"/>
                  </a:cubicBezTo>
                  <a:cubicBezTo>
                    <a:pt x="312274" y="247388"/>
                    <a:pt x="400915" y="242197"/>
                    <a:pt x="410174" y="249886"/>
                  </a:cubicBezTo>
                  <a:cubicBezTo>
                    <a:pt x="419387" y="257534"/>
                    <a:pt x="417863" y="270181"/>
                    <a:pt x="407242" y="274201"/>
                  </a:cubicBezTo>
                  <a:cubicBezTo>
                    <a:pt x="402162" y="276122"/>
                    <a:pt x="378634" y="277861"/>
                    <a:pt x="354944" y="278069"/>
                  </a:cubicBezTo>
                  <a:cubicBezTo>
                    <a:pt x="204791" y="279376"/>
                    <a:pt x="78084" y="379094"/>
                    <a:pt x="38829" y="526848"/>
                  </a:cubicBezTo>
                  <a:cubicBezTo>
                    <a:pt x="26518" y="573189"/>
                    <a:pt x="26492" y="656697"/>
                    <a:pt x="38783" y="703212"/>
                  </a:cubicBezTo>
                  <a:cubicBezTo>
                    <a:pt x="55154" y="765201"/>
                    <a:pt x="100585" y="841312"/>
                    <a:pt x="137517" y="868617"/>
                  </a:cubicBezTo>
                  <a:lnTo>
                    <a:pt x="149907" y="877770"/>
                  </a:lnTo>
                  <a:lnTo>
                    <a:pt x="149907" y="941219"/>
                  </a:lnTo>
                  <a:cubicBezTo>
                    <a:pt x="149907" y="981937"/>
                    <a:pt x="151408" y="1004668"/>
                    <a:pt x="154109" y="1004668"/>
                  </a:cubicBezTo>
                  <a:cubicBezTo>
                    <a:pt x="156441" y="1004668"/>
                    <a:pt x="184888" y="993762"/>
                    <a:pt x="217329" y="980430"/>
                  </a:cubicBezTo>
                  <a:lnTo>
                    <a:pt x="276346" y="956191"/>
                  </a:lnTo>
                  <a:lnTo>
                    <a:pt x="417170" y="954434"/>
                  </a:lnTo>
                  <a:cubicBezTo>
                    <a:pt x="567439" y="952559"/>
                    <a:pt x="574596" y="951707"/>
                    <a:pt x="630635" y="929073"/>
                  </a:cubicBezTo>
                  <a:cubicBezTo>
                    <a:pt x="689191" y="905423"/>
                    <a:pt x="742990" y="860899"/>
                    <a:pt x="778917" y="806403"/>
                  </a:cubicBezTo>
                  <a:cubicBezTo>
                    <a:pt x="800322" y="773902"/>
                    <a:pt x="820063" y="730766"/>
                    <a:pt x="825143" y="705401"/>
                  </a:cubicBezTo>
                  <a:cubicBezTo>
                    <a:pt x="827591" y="693135"/>
                    <a:pt x="827383" y="692959"/>
                    <a:pt x="810504" y="692959"/>
                  </a:cubicBezTo>
                  <a:cubicBezTo>
                    <a:pt x="776747" y="692959"/>
                    <a:pt x="756220" y="672131"/>
                    <a:pt x="755296" y="636918"/>
                  </a:cubicBezTo>
                  <a:cubicBezTo>
                    <a:pt x="754904" y="622712"/>
                    <a:pt x="753218" y="619147"/>
                    <a:pt x="745899" y="617288"/>
                  </a:cubicBezTo>
                  <a:cubicBezTo>
                    <a:pt x="727658" y="612658"/>
                    <a:pt x="724079" y="604362"/>
                    <a:pt x="724079" y="566809"/>
                  </a:cubicBezTo>
                  <a:cubicBezTo>
                    <a:pt x="724079" y="536530"/>
                    <a:pt x="725303" y="530164"/>
                    <a:pt x="732715" y="522283"/>
                  </a:cubicBezTo>
                  <a:lnTo>
                    <a:pt x="741350" y="513088"/>
                  </a:lnTo>
                  <a:lnTo>
                    <a:pt x="731283" y="491258"/>
                  </a:lnTo>
                  <a:cubicBezTo>
                    <a:pt x="725742" y="479251"/>
                    <a:pt x="708655" y="453740"/>
                    <a:pt x="693301" y="434565"/>
                  </a:cubicBezTo>
                  <a:cubicBezTo>
                    <a:pt x="660790" y="393914"/>
                    <a:pt x="647260" y="366893"/>
                    <a:pt x="641233" y="330427"/>
                  </a:cubicBezTo>
                  <a:cubicBezTo>
                    <a:pt x="637701" y="309138"/>
                    <a:pt x="635045" y="303316"/>
                    <a:pt x="627287" y="299777"/>
                  </a:cubicBezTo>
                  <a:cubicBezTo>
                    <a:pt x="605236" y="289732"/>
                    <a:pt x="562797" y="281482"/>
                    <a:pt x="510869" y="277136"/>
                  </a:cubicBezTo>
                  <a:cubicBezTo>
                    <a:pt x="463073" y="273141"/>
                    <a:pt x="455361" y="271509"/>
                    <a:pt x="454137" y="265161"/>
                  </a:cubicBezTo>
                  <a:cubicBezTo>
                    <a:pt x="453352" y="261118"/>
                    <a:pt x="455153" y="254869"/>
                    <a:pt x="458132" y="251276"/>
                  </a:cubicBezTo>
                  <a:cubicBezTo>
                    <a:pt x="462750" y="245702"/>
                    <a:pt x="470785" y="245102"/>
                    <a:pt x="512808" y="247173"/>
                  </a:cubicBezTo>
                  <a:cubicBezTo>
                    <a:pt x="555409" y="249272"/>
                    <a:pt x="583694" y="254345"/>
                    <a:pt x="631905" y="268537"/>
                  </a:cubicBezTo>
                  <a:cubicBezTo>
                    <a:pt x="639086" y="270654"/>
                    <a:pt x="641210" y="267761"/>
                    <a:pt x="647537" y="247162"/>
                  </a:cubicBezTo>
                  <a:cubicBezTo>
                    <a:pt x="661714" y="200971"/>
                    <a:pt x="690391" y="167466"/>
                    <a:pt x="733985" y="146123"/>
                  </a:cubicBezTo>
                  <a:cubicBezTo>
                    <a:pt x="759637" y="133552"/>
                    <a:pt x="766172" y="132744"/>
                    <a:pt x="773237" y="141260"/>
                  </a:cubicBezTo>
                  <a:cubicBezTo>
                    <a:pt x="781296" y="150958"/>
                    <a:pt x="775385" y="158594"/>
                    <a:pt x="749824" y="171495"/>
                  </a:cubicBezTo>
                  <a:cubicBezTo>
                    <a:pt x="699235" y="197027"/>
                    <a:pt x="670765" y="243675"/>
                    <a:pt x="670765" y="300952"/>
                  </a:cubicBezTo>
                  <a:cubicBezTo>
                    <a:pt x="670765" y="341396"/>
                    <a:pt x="679793" y="366939"/>
                    <a:pt x="706000" y="400432"/>
                  </a:cubicBezTo>
                  <a:cubicBezTo>
                    <a:pt x="742874" y="447602"/>
                    <a:pt x="761231" y="476417"/>
                    <a:pt x="766172" y="494856"/>
                  </a:cubicBezTo>
                  <a:lnTo>
                    <a:pt x="770882" y="512495"/>
                  </a:lnTo>
                  <a:lnTo>
                    <a:pt x="790531" y="512495"/>
                  </a:lnTo>
                  <a:lnTo>
                    <a:pt x="810204" y="512495"/>
                  </a:lnTo>
                  <a:lnTo>
                    <a:pt x="810111" y="466352"/>
                  </a:lnTo>
                  <a:lnTo>
                    <a:pt x="810019" y="420212"/>
                  </a:lnTo>
                  <a:lnTo>
                    <a:pt x="797020" y="414058"/>
                  </a:lnTo>
                  <a:cubicBezTo>
                    <a:pt x="758321" y="395731"/>
                    <a:pt x="754696" y="336433"/>
                    <a:pt x="790716" y="310789"/>
                  </a:cubicBezTo>
                  <a:cubicBezTo>
                    <a:pt x="809465" y="297444"/>
                    <a:pt x="837704" y="296253"/>
                    <a:pt x="854929" y="308080"/>
                  </a:cubicBezTo>
                  <a:cubicBezTo>
                    <a:pt x="874324" y="321394"/>
                    <a:pt x="884230" y="336059"/>
                    <a:pt x="886816" y="355259"/>
                  </a:cubicBezTo>
                  <a:cubicBezTo>
                    <a:pt x="889794" y="377598"/>
                    <a:pt x="876356" y="403769"/>
                    <a:pt x="857191" y="412908"/>
                  </a:cubicBezTo>
                  <a:lnTo>
                    <a:pt x="842991" y="419679"/>
                  </a:lnTo>
                  <a:lnTo>
                    <a:pt x="842991" y="466087"/>
                  </a:lnTo>
                  <a:lnTo>
                    <a:pt x="842991" y="512495"/>
                  </a:lnTo>
                  <a:lnTo>
                    <a:pt x="861579" y="512495"/>
                  </a:lnTo>
                  <a:cubicBezTo>
                    <a:pt x="875686" y="512495"/>
                    <a:pt x="880720" y="510765"/>
                    <a:pt x="882405" y="505316"/>
                  </a:cubicBezTo>
                  <a:cubicBezTo>
                    <a:pt x="890210" y="480387"/>
                    <a:pt x="906003" y="452996"/>
                    <a:pt x="930201" y="422426"/>
                  </a:cubicBezTo>
                  <a:cubicBezTo>
                    <a:pt x="968022" y="374626"/>
                    <a:pt x="979129" y="351091"/>
                    <a:pt x="981553" y="313636"/>
                  </a:cubicBezTo>
                  <a:cubicBezTo>
                    <a:pt x="986817" y="231289"/>
                    <a:pt x="938768" y="172315"/>
                    <a:pt x="854859" y="158176"/>
                  </a:cubicBezTo>
                  <a:cubicBezTo>
                    <a:pt x="824058" y="152985"/>
                    <a:pt x="814799" y="146351"/>
                    <a:pt x="819879" y="133120"/>
                  </a:cubicBezTo>
                  <a:cubicBezTo>
                    <a:pt x="822257" y="126883"/>
                    <a:pt x="826528" y="126147"/>
                    <a:pt x="850265" y="127860"/>
                  </a:cubicBezTo>
                  <a:cubicBezTo>
                    <a:pt x="866012" y="129001"/>
                    <a:pt x="888870" y="134309"/>
                    <a:pt x="903509" y="140237"/>
                  </a:cubicBezTo>
                  <a:cubicBezTo>
                    <a:pt x="976612" y="169835"/>
                    <a:pt x="1014086" y="230289"/>
                    <a:pt x="1010461" y="312807"/>
                  </a:cubicBezTo>
                  <a:cubicBezTo>
                    <a:pt x="1008383" y="360060"/>
                    <a:pt x="996238" y="387677"/>
                    <a:pt x="954192" y="440719"/>
                  </a:cubicBezTo>
                  <a:cubicBezTo>
                    <a:pt x="938098" y="461020"/>
                    <a:pt x="921981" y="485377"/>
                    <a:pt x="918356" y="494842"/>
                  </a:cubicBezTo>
                  <a:cubicBezTo>
                    <a:pt x="912053" y="511356"/>
                    <a:pt x="912122" y="512495"/>
                    <a:pt x="920457" y="523080"/>
                  </a:cubicBezTo>
                  <a:cubicBezTo>
                    <a:pt x="927615" y="532196"/>
                    <a:pt x="929116" y="539728"/>
                    <a:pt x="929116" y="566553"/>
                  </a:cubicBezTo>
                  <a:cubicBezTo>
                    <a:pt x="929116" y="595532"/>
                    <a:pt x="928054" y="600074"/>
                    <a:pt x="919049" y="609065"/>
                  </a:cubicBezTo>
                  <a:cubicBezTo>
                    <a:pt x="913531" y="614603"/>
                    <a:pt x="906142" y="619133"/>
                    <a:pt x="902655" y="619133"/>
                  </a:cubicBezTo>
                  <a:cubicBezTo>
                    <a:pt x="897760" y="619133"/>
                    <a:pt x="896306" y="623945"/>
                    <a:pt x="896306" y="640342"/>
                  </a:cubicBezTo>
                  <a:cubicBezTo>
                    <a:pt x="896306" y="660209"/>
                    <a:pt x="895105" y="662703"/>
                    <a:pt x="877372" y="679712"/>
                  </a:cubicBezTo>
                  <a:cubicBezTo>
                    <a:pt x="862525" y="693938"/>
                    <a:pt x="857099" y="702891"/>
                    <a:pt x="852389" y="721049"/>
                  </a:cubicBezTo>
                  <a:cubicBezTo>
                    <a:pt x="837542" y="778059"/>
                    <a:pt x="802146" y="836070"/>
                    <a:pt x="754257" y="881878"/>
                  </a:cubicBezTo>
                  <a:cubicBezTo>
                    <a:pt x="708609" y="925519"/>
                    <a:pt x="658227" y="955145"/>
                    <a:pt x="600295" y="972412"/>
                  </a:cubicBezTo>
                  <a:cubicBezTo>
                    <a:pt x="572795" y="980600"/>
                    <a:pt x="557949" y="981577"/>
                    <a:pt x="424675" y="983958"/>
                  </a:cubicBezTo>
                  <a:lnTo>
                    <a:pt x="279071" y="986558"/>
                  </a:lnTo>
                  <a:lnTo>
                    <a:pt x="213981" y="1014071"/>
                  </a:lnTo>
                  <a:cubicBezTo>
                    <a:pt x="178192" y="1029202"/>
                    <a:pt x="145561" y="1041584"/>
                    <a:pt x="141484" y="1041584"/>
                  </a:cubicBezTo>
                  <a:cubicBezTo>
                    <a:pt x="137406" y="1041584"/>
                    <a:pt x="131170" y="1038683"/>
                    <a:pt x="127623" y="1035137"/>
                  </a:cubicBezTo>
                  <a:close/>
                  <a:moveTo>
                    <a:pt x="859408" y="656046"/>
                  </a:moveTo>
                  <a:cubicBezTo>
                    <a:pt x="864488" y="650966"/>
                    <a:pt x="867605" y="642374"/>
                    <a:pt x="867605" y="633486"/>
                  </a:cubicBezTo>
                  <a:lnTo>
                    <a:pt x="867605" y="619133"/>
                  </a:lnTo>
                  <a:lnTo>
                    <a:pt x="826598" y="619133"/>
                  </a:lnTo>
                  <a:lnTo>
                    <a:pt x="785590" y="619133"/>
                  </a:lnTo>
                  <a:lnTo>
                    <a:pt x="785590" y="634191"/>
                  </a:lnTo>
                  <a:cubicBezTo>
                    <a:pt x="785590" y="657499"/>
                    <a:pt x="794480" y="664248"/>
                    <a:pt x="825189" y="664248"/>
                  </a:cubicBezTo>
                  <a:cubicBezTo>
                    <a:pt x="845739" y="664248"/>
                    <a:pt x="852920" y="662523"/>
                    <a:pt x="859408" y="656046"/>
                  </a:cubicBezTo>
                  <a:close/>
                  <a:moveTo>
                    <a:pt x="900415" y="565814"/>
                  </a:moveTo>
                  <a:lnTo>
                    <a:pt x="900415" y="545305"/>
                  </a:lnTo>
                  <a:lnTo>
                    <a:pt x="826598" y="545305"/>
                  </a:lnTo>
                  <a:lnTo>
                    <a:pt x="752780" y="545305"/>
                  </a:lnTo>
                  <a:lnTo>
                    <a:pt x="752780" y="565814"/>
                  </a:lnTo>
                  <a:lnTo>
                    <a:pt x="752780" y="586321"/>
                  </a:lnTo>
                  <a:lnTo>
                    <a:pt x="826598" y="586321"/>
                  </a:lnTo>
                  <a:lnTo>
                    <a:pt x="900415" y="586321"/>
                  </a:lnTo>
                  <a:close/>
                  <a:moveTo>
                    <a:pt x="848764" y="381269"/>
                  </a:moveTo>
                  <a:cubicBezTo>
                    <a:pt x="865250" y="365073"/>
                    <a:pt x="854467" y="335849"/>
                    <a:pt x="829784" y="329818"/>
                  </a:cubicBezTo>
                  <a:cubicBezTo>
                    <a:pt x="820779" y="327620"/>
                    <a:pt x="816207" y="329497"/>
                    <a:pt x="806186" y="339498"/>
                  </a:cubicBezTo>
                  <a:cubicBezTo>
                    <a:pt x="799375" y="346323"/>
                    <a:pt x="793787" y="355881"/>
                    <a:pt x="793787" y="360739"/>
                  </a:cubicBezTo>
                  <a:cubicBezTo>
                    <a:pt x="793787" y="365600"/>
                    <a:pt x="799375" y="375157"/>
                    <a:pt x="806186" y="381982"/>
                  </a:cubicBezTo>
                  <a:cubicBezTo>
                    <a:pt x="816207" y="391983"/>
                    <a:pt x="820779" y="393860"/>
                    <a:pt x="829784" y="391660"/>
                  </a:cubicBezTo>
                  <a:cubicBezTo>
                    <a:pt x="835926" y="390161"/>
                    <a:pt x="844469" y="385483"/>
                    <a:pt x="848764" y="381269"/>
                  </a:cubicBezTo>
                  <a:close/>
                  <a:moveTo>
                    <a:pt x="231668" y="727515"/>
                  </a:moveTo>
                  <a:cubicBezTo>
                    <a:pt x="227719" y="722770"/>
                    <a:pt x="227419" y="719110"/>
                    <a:pt x="230559" y="714148"/>
                  </a:cubicBezTo>
                  <a:cubicBezTo>
                    <a:pt x="234484" y="707922"/>
                    <a:pt x="252564" y="707313"/>
                    <a:pt x="433333" y="707313"/>
                  </a:cubicBezTo>
                  <a:lnTo>
                    <a:pt x="631789" y="707313"/>
                  </a:lnTo>
                  <a:lnTo>
                    <a:pt x="631789" y="719618"/>
                  </a:lnTo>
                  <a:lnTo>
                    <a:pt x="631789" y="731923"/>
                  </a:lnTo>
                  <a:lnTo>
                    <a:pt x="434442" y="732987"/>
                  </a:lnTo>
                  <a:cubicBezTo>
                    <a:pt x="258036" y="733939"/>
                    <a:pt x="236516" y="733357"/>
                    <a:pt x="231668" y="727517"/>
                  </a:cubicBezTo>
                  <a:close/>
                  <a:moveTo>
                    <a:pt x="231668" y="624980"/>
                  </a:moveTo>
                  <a:cubicBezTo>
                    <a:pt x="227719" y="620232"/>
                    <a:pt x="227419" y="616575"/>
                    <a:pt x="230559" y="611610"/>
                  </a:cubicBezTo>
                  <a:cubicBezTo>
                    <a:pt x="234484" y="605387"/>
                    <a:pt x="252564" y="604778"/>
                    <a:pt x="433333" y="604778"/>
                  </a:cubicBezTo>
                  <a:lnTo>
                    <a:pt x="631789" y="604778"/>
                  </a:lnTo>
                  <a:lnTo>
                    <a:pt x="631789" y="617080"/>
                  </a:lnTo>
                  <a:lnTo>
                    <a:pt x="631789" y="629385"/>
                  </a:lnTo>
                  <a:lnTo>
                    <a:pt x="434442" y="630450"/>
                  </a:lnTo>
                  <a:cubicBezTo>
                    <a:pt x="258036" y="631401"/>
                    <a:pt x="236516" y="630819"/>
                    <a:pt x="231668" y="624980"/>
                  </a:cubicBezTo>
                  <a:close/>
                  <a:moveTo>
                    <a:pt x="234992" y="524470"/>
                  </a:moveTo>
                  <a:cubicBezTo>
                    <a:pt x="226080" y="519283"/>
                    <a:pt x="225803" y="510982"/>
                    <a:pt x="234254" y="502533"/>
                  </a:cubicBezTo>
                  <a:cubicBezTo>
                    <a:pt x="239864" y="496922"/>
                    <a:pt x="259029" y="496089"/>
                    <a:pt x="382166" y="496089"/>
                  </a:cubicBezTo>
                  <a:cubicBezTo>
                    <a:pt x="471847" y="496089"/>
                    <a:pt x="526547" y="497643"/>
                    <a:pt x="531580" y="500335"/>
                  </a:cubicBezTo>
                  <a:cubicBezTo>
                    <a:pt x="540516" y="505119"/>
                    <a:pt x="541970" y="516589"/>
                    <a:pt x="534582" y="523978"/>
                  </a:cubicBezTo>
                  <a:cubicBezTo>
                    <a:pt x="528209" y="530358"/>
                    <a:pt x="245891" y="530822"/>
                    <a:pt x="234992" y="524470"/>
                  </a:cubicBezTo>
                  <a:close/>
                  <a:moveTo>
                    <a:pt x="653309" y="95182"/>
                  </a:moveTo>
                  <a:cubicBezTo>
                    <a:pt x="632136" y="73670"/>
                    <a:pt x="628349" y="59527"/>
                    <a:pt x="642572" y="55011"/>
                  </a:cubicBezTo>
                  <a:cubicBezTo>
                    <a:pt x="649546" y="52801"/>
                    <a:pt x="655988" y="56918"/>
                    <a:pt x="674321" y="75257"/>
                  </a:cubicBezTo>
                  <a:cubicBezTo>
                    <a:pt x="693601" y="94519"/>
                    <a:pt x="696626" y="99444"/>
                    <a:pt x="692862" y="105439"/>
                  </a:cubicBezTo>
                  <a:cubicBezTo>
                    <a:pt x="684596" y="118631"/>
                    <a:pt x="673605" y="115781"/>
                    <a:pt x="653309" y="95182"/>
                  </a:cubicBezTo>
                  <a:close/>
                  <a:moveTo>
                    <a:pt x="962111" y="108697"/>
                  </a:moveTo>
                  <a:cubicBezTo>
                    <a:pt x="954792" y="99881"/>
                    <a:pt x="960080" y="88703"/>
                    <a:pt x="980468" y="69913"/>
                  </a:cubicBezTo>
                  <a:cubicBezTo>
                    <a:pt x="999586" y="52291"/>
                    <a:pt x="1006328" y="49935"/>
                    <a:pt x="1014433" y="58052"/>
                  </a:cubicBezTo>
                  <a:cubicBezTo>
                    <a:pt x="1023207" y="66822"/>
                    <a:pt x="1019720" y="75629"/>
                    <a:pt x="999725" y="95325"/>
                  </a:cubicBezTo>
                  <a:cubicBezTo>
                    <a:pt x="979221" y="115525"/>
                    <a:pt x="970378" y="118668"/>
                    <a:pt x="962111" y="108697"/>
                  </a:cubicBezTo>
                  <a:close/>
                  <a:moveTo>
                    <a:pt x="812675" y="67150"/>
                  </a:moveTo>
                  <a:cubicBezTo>
                    <a:pt x="808241" y="55567"/>
                    <a:pt x="810019" y="9829"/>
                    <a:pt x="815122" y="4732"/>
                  </a:cubicBezTo>
                  <a:cubicBezTo>
                    <a:pt x="822511" y="-2657"/>
                    <a:pt x="833963" y="-1197"/>
                    <a:pt x="838766" y="7744"/>
                  </a:cubicBezTo>
                  <a:cubicBezTo>
                    <a:pt x="841098" y="12108"/>
                    <a:pt x="842991" y="25149"/>
                    <a:pt x="842991" y="36725"/>
                  </a:cubicBezTo>
                  <a:cubicBezTo>
                    <a:pt x="842991" y="48300"/>
                    <a:pt x="841098" y="61340"/>
                    <a:pt x="838766" y="65704"/>
                  </a:cubicBezTo>
                  <a:cubicBezTo>
                    <a:pt x="833640" y="75268"/>
                    <a:pt x="816161" y="76238"/>
                    <a:pt x="812675" y="67150"/>
                  </a:cubicBezTo>
                  <a:close/>
                </a:path>
              </a:pathLst>
            </a:custGeom>
            <a:solidFill>
              <a:schemeClr val="bg1"/>
            </a:solidFill>
            <a:ln w="4101" cap="flat">
              <a:noFill/>
              <a:prstDash val="solid"/>
              <a:miter/>
            </a:ln>
          </p:spPr>
          <p:txBody>
            <a:bodyPr rtlCol="0" anchor="ctr"/>
            <a:lstStyle/>
            <a:p>
              <a:pPr defTabSz="914377">
                <a:buClr>
                  <a:srgbClr val="000000"/>
                </a:buClr>
              </a:pPr>
              <a:endParaRPr lang="vi-VN" kern="0">
                <a:solidFill>
                  <a:prstClr val="black"/>
                </a:solidFill>
                <a:cs typeface="Arial"/>
                <a:sym typeface="Arial"/>
              </a:endParaRPr>
            </a:p>
          </p:txBody>
        </p:sp>
      </p:grpSp>
      <p:sp>
        <p:nvSpPr>
          <p:cNvPr id="25" name="TextBox 24">
            <a:extLst>
              <a:ext uri="{FF2B5EF4-FFF2-40B4-BE49-F238E27FC236}">
                <a16:creationId xmlns="" xmlns:a16="http://schemas.microsoft.com/office/drawing/2014/main" id="{AACA2A19-5CC3-34BD-3D64-B727812C7E4D}"/>
              </a:ext>
            </a:extLst>
          </p:cNvPr>
          <p:cNvSpPr txBox="1"/>
          <p:nvPr/>
        </p:nvSpPr>
        <p:spPr>
          <a:xfrm>
            <a:off x="3377733" y="406061"/>
            <a:ext cx="5276320" cy="748988"/>
          </a:xfrm>
          <a:prstGeom prst="rect">
            <a:avLst/>
          </a:prstGeom>
          <a:noFill/>
        </p:spPr>
        <p:txBody>
          <a:bodyPr wrap="square" rtlCol="0">
            <a:spAutoFit/>
          </a:bodyPr>
          <a:lstStyle/>
          <a:p>
            <a:pPr algn="ctr">
              <a:buClr>
                <a:srgbClr val="000000"/>
              </a:buClr>
              <a:buFont typeface="Arial"/>
              <a:buNone/>
              <a:defRPr/>
            </a:pPr>
            <a:r>
              <a:rPr lang="en-US" sz="4267" kern="0" dirty="0">
                <a:solidFill>
                  <a:srgbClr val="000000"/>
                </a:solidFill>
                <a:latin typeface="Times New Roman" panose="02020603050405020304" pitchFamily="18" charset="0"/>
                <a:cs typeface="Arial"/>
                <a:sym typeface="Arial"/>
              </a:rPr>
              <a:t>LUYỆN TẬP</a:t>
            </a:r>
          </a:p>
        </p:txBody>
      </p:sp>
      <p:pic>
        <p:nvPicPr>
          <p:cNvPr id="26" name="Picture 25" descr="Icon&#10;&#10;Description automatically generated">
            <a:extLst>
              <a:ext uri="{FF2B5EF4-FFF2-40B4-BE49-F238E27FC236}">
                <a16:creationId xmlns="" xmlns:a16="http://schemas.microsoft.com/office/drawing/2014/main" id="{20E8B3E4-CD5E-D9DC-3120-3880CC0C60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1519" y="473475"/>
            <a:ext cx="637076" cy="637076"/>
          </a:xfrm>
          <a:prstGeom prst="rect">
            <a:avLst/>
          </a:prstGeom>
        </p:spPr>
      </p:pic>
    </p:spTree>
    <p:extLst>
      <p:ext uri="{BB962C8B-B14F-4D97-AF65-F5344CB8AC3E}">
        <p14:creationId xmlns:p14="http://schemas.microsoft.com/office/powerpoint/2010/main" val="214240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25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1250"/>
                                        <p:tgtEl>
                                          <p:spTgt spid="13"/>
                                        </p:tgtEl>
                                      </p:cBhvr>
                                    </p:animEffect>
                                  </p:childTnLst>
                                </p:cTn>
                              </p:par>
                              <p:par>
                                <p:cTn id="11" presetID="6" presetClass="entr" presetSubtype="3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250"/>
                                        <p:tgtEl>
                                          <p:spTgt spid="7"/>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250" fill="hold"/>
                                        <p:tgtEl>
                                          <p:spTgt spid="7"/>
                                        </p:tgtEl>
                                        <p:attrNameLst>
                                          <p:attrName>ppt_w</p:attrName>
                                        </p:attrNameLst>
                                      </p:cBhvr>
                                      <p:tavLst>
                                        <p:tav tm="0">
                                          <p:val>
                                            <p:strVal val="#ppt_w+.3"/>
                                          </p:val>
                                        </p:tav>
                                        <p:tav tm="100000">
                                          <p:val>
                                            <p:strVal val="#ppt_w"/>
                                          </p:val>
                                        </p:tav>
                                      </p:tavLst>
                                    </p:anim>
                                    <p:anim calcmode="lin" valueType="num">
                                      <p:cBhvr>
                                        <p:cTn id="17" dur="1250" fill="hold"/>
                                        <p:tgtEl>
                                          <p:spTgt spid="7"/>
                                        </p:tgtEl>
                                        <p:attrNameLst>
                                          <p:attrName>ppt_h</p:attrName>
                                        </p:attrNameLst>
                                      </p:cBhvr>
                                      <p:tavLst>
                                        <p:tav tm="0">
                                          <p:val>
                                            <p:strVal val="#ppt_h"/>
                                          </p:val>
                                        </p:tav>
                                        <p:tav tm="100000">
                                          <p:val>
                                            <p:strVal val="#ppt_h"/>
                                          </p:val>
                                        </p:tav>
                                      </p:tavLst>
                                    </p:anim>
                                    <p:animEffect transition="in" filter="fade">
                                      <p:cBhvr>
                                        <p:cTn id="18" dur="125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ircle(out)">
                                      <p:cBhvr>
                                        <p:cTn id="23" dur="1250"/>
                                        <p:tgtEl>
                                          <p:spTgt spid="22"/>
                                        </p:tgtEl>
                                      </p:cBhvr>
                                    </p:animEffect>
                                  </p:childTnLst>
                                </p:cTn>
                              </p:par>
                              <p:par>
                                <p:cTn id="24" presetID="6" presetClass="entr" presetSubtype="32"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circle(out)">
                                      <p:cBhvr>
                                        <p:cTn id="26" dur="1250"/>
                                        <p:tgtEl>
                                          <p:spTgt spid="19"/>
                                        </p:tgtEl>
                                      </p:cBhvr>
                                    </p:animEffect>
                                  </p:childTnLst>
                                </p:cTn>
                              </p:par>
                            </p:childTnLst>
                          </p:cTn>
                        </p:par>
                        <p:par>
                          <p:cTn id="27" fill="hold">
                            <p:stCondLst>
                              <p:cond delay="1250"/>
                            </p:stCondLst>
                            <p:childTnLst>
                              <p:par>
                                <p:cTn id="28" presetID="6" presetClass="entr" presetSubtype="32"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out)">
                                      <p:cBhvr>
                                        <p:cTn id="30" dur="1250"/>
                                        <p:tgtEl>
                                          <p:spTgt spid="16"/>
                                        </p:tgtEl>
                                      </p:cBhvr>
                                    </p:animEffect>
                                  </p:childTnLst>
                                </p:cTn>
                              </p:par>
                              <p:par>
                                <p:cTn id="31" presetID="50" presetClass="entr" presetSubtype="0" decel="10000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1250" fill="hold"/>
                                        <p:tgtEl>
                                          <p:spTgt spid="16"/>
                                        </p:tgtEl>
                                        <p:attrNameLst>
                                          <p:attrName>ppt_w</p:attrName>
                                        </p:attrNameLst>
                                      </p:cBhvr>
                                      <p:tavLst>
                                        <p:tav tm="0">
                                          <p:val>
                                            <p:strVal val="#ppt_w+.3"/>
                                          </p:val>
                                        </p:tav>
                                        <p:tav tm="100000">
                                          <p:val>
                                            <p:strVal val="#ppt_w"/>
                                          </p:val>
                                        </p:tav>
                                      </p:tavLst>
                                    </p:anim>
                                    <p:anim calcmode="lin" valueType="num">
                                      <p:cBhvr>
                                        <p:cTn id="34" dur="1250" fill="hold"/>
                                        <p:tgtEl>
                                          <p:spTgt spid="16"/>
                                        </p:tgtEl>
                                        <p:attrNameLst>
                                          <p:attrName>ppt_h</p:attrName>
                                        </p:attrNameLst>
                                      </p:cBhvr>
                                      <p:tavLst>
                                        <p:tav tm="0">
                                          <p:val>
                                            <p:strVal val="#ppt_h"/>
                                          </p:val>
                                        </p:tav>
                                        <p:tav tm="100000">
                                          <p:val>
                                            <p:strVal val="#ppt_h"/>
                                          </p:val>
                                        </p:tav>
                                      </p:tavLst>
                                    </p:anim>
                                    <p:animEffect transition="in" filter="fade">
                                      <p:cBhvr>
                                        <p:cTn id="35"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grpSp>
        <p:nvGrpSpPr>
          <p:cNvPr id="6" name="Group 5">
            <a:extLst>
              <a:ext uri="{FF2B5EF4-FFF2-40B4-BE49-F238E27FC236}">
                <a16:creationId xmlns="" xmlns:a16="http://schemas.microsoft.com/office/drawing/2014/main" id="{18C932FE-D611-A791-C285-7EA8414712AF}"/>
              </a:ext>
            </a:extLst>
          </p:cNvPr>
          <p:cNvGrpSpPr/>
          <p:nvPr/>
        </p:nvGrpSpPr>
        <p:grpSpPr>
          <a:xfrm>
            <a:off x="1698174" y="3214196"/>
            <a:ext cx="2467428" cy="1361885"/>
            <a:chOff x="1665515" y="3659443"/>
            <a:chExt cx="1937657" cy="1021414"/>
          </a:xfrm>
        </p:grpSpPr>
        <p:sp>
          <p:nvSpPr>
            <p:cNvPr id="26" name="Freeform: Shape 25">
              <a:extLst>
                <a:ext uri="{FF2B5EF4-FFF2-40B4-BE49-F238E27FC236}">
                  <a16:creationId xmlns="" xmlns:a16="http://schemas.microsoft.com/office/drawing/2014/main" id="{DB31225A-3A63-5D81-57B3-F54712785E67}"/>
                </a:ext>
              </a:extLst>
            </p:cNvPr>
            <p:cNvSpPr/>
            <p:nvPr/>
          </p:nvSpPr>
          <p:spPr>
            <a:xfrm>
              <a:off x="1665515" y="3659443"/>
              <a:ext cx="1937657" cy="1021414"/>
            </a:xfrm>
            <a:custGeom>
              <a:avLst/>
              <a:gdLst>
                <a:gd name="connsiteX0" fmla="*/ 571500 w 1981200"/>
                <a:gd name="connsiteY0" fmla="*/ 0 h 1143000"/>
                <a:gd name="connsiteX1" fmla="*/ 975612 w 1981200"/>
                <a:gd name="connsiteY1" fmla="*/ 167389 h 1143000"/>
                <a:gd name="connsiteX2" fmla="*/ 990600 w 1981200"/>
                <a:gd name="connsiteY2" fmla="*/ 185555 h 1143000"/>
                <a:gd name="connsiteX3" fmla="*/ 1005589 w 1981200"/>
                <a:gd name="connsiteY3" fmla="*/ 167389 h 1143000"/>
                <a:gd name="connsiteX4" fmla="*/ 1409700 w 1981200"/>
                <a:gd name="connsiteY4" fmla="*/ 0 h 1143000"/>
                <a:gd name="connsiteX5" fmla="*/ 1981200 w 1981200"/>
                <a:gd name="connsiteY5" fmla="*/ 571500 h 1143000"/>
                <a:gd name="connsiteX6" fmla="*/ 1409700 w 1981200"/>
                <a:gd name="connsiteY6" fmla="*/ 1143000 h 1143000"/>
                <a:gd name="connsiteX7" fmla="*/ 1005589 w 1981200"/>
                <a:gd name="connsiteY7" fmla="*/ 975612 h 1143000"/>
                <a:gd name="connsiteX8" fmla="*/ 990600 w 1981200"/>
                <a:gd name="connsiteY8" fmla="*/ 957446 h 1143000"/>
                <a:gd name="connsiteX9" fmla="*/ 975612 w 1981200"/>
                <a:gd name="connsiteY9" fmla="*/ 975612 h 1143000"/>
                <a:gd name="connsiteX10" fmla="*/ 571500 w 1981200"/>
                <a:gd name="connsiteY10" fmla="*/ 1143000 h 1143000"/>
                <a:gd name="connsiteX11" fmla="*/ 0 w 1981200"/>
                <a:gd name="connsiteY11" fmla="*/ 571500 h 1143000"/>
                <a:gd name="connsiteX12" fmla="*/ 571500 w 1981200"/>
                <a:gd name="connsiteY12"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1200" h="1143000">
                  <a:moveTo>
                    <a:pt x="571500" y="0"/>
                  </a:moveTo>
                  <a:cubicBezTo>
                    <a:pt x="729315" y="0"/>
                    <a:pt x="872191" y="63967"/>
                    <a:pt x="975612" y="167389"/>
                  </a:cubicBezTo>
                  <a:lnTo>
                    <a:pt x="990600" y="185555"/>
                  </a:lnTo>
                  <a:lnTo>
                    <a:pt x="1005589" y="167389"/>
                  </a:lnTo>
                  <a:cubicBezTo>
                    <a:pt x="1109010" y="63967"/>
                    <a:pt x="1251885" y="0"/>
                    <a:pt x="1409700" y="0"/>
                  </a:cubicBezTo>
                  <a:cubicBezTo>
                    <a:pt x="1725331" y="0"/>
                    <a:pt x="1981200" y="255869"/>
                    <a:pt x="1981200" y="571500"/>
                  </a:cubicBezTo>
                  <a:cubicBezTo>
                    <a:pt x="1981200" y="887131"/>
                    <a:pt x="1725331" y="1143000"/>
                    <a:pt x="1409700" y="1143000"/>
                  </a:cubicBezTo>
                  <a:cubicBezTo>
                    <a:pt x="1251885" y="1143000"/>
                    <a:pt x="1109010" y="1079033"/>
                    <a:pt x="1005589" y="975612"/>
                  </a:cubicBezTo>
                  <a:lnTo>
                    <a:pt x="990600" y="957446"/>
                  </a:lnTo>
                  <a:lnTo>
                    <a:pt x="975612" y="975612"/>
                  </a:lnTo>
                  <a:cubicBezTo>
                    <a:pt x="872191" y="1079033"/>
                    <a:pt x="729315" y="1143000"/>
                    <a:pt x="571500" y="1143000"/>
                  </a:cubicBezTo>
                  <a:cubicBezTo>
                    <a:pt x="255869" y="1143000"/>
                    <a:pt x="0" y="887131"/>
                    <a:pt x="0" y="571500"/>
                  </a:cubicBezTo>
                  <a:cubicBezTo>
                    <a:pt x="0" y="255869"/>
                    <a:pt x="255869" y="0"/>
                    <a:pt x="571500" y="0"/>
                  </a:cubicBezTo>
                  <a:close/>
                </a:path>
              </a:pathLst>
            </a:custGeom>
            <a:solidFill>
              <a:srgbClr val="FEC72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buClr>
                  <a:srgbClr val="000000"/>
                </a:buClr>
                <a:buFont typeface="Arial"/>
                <a:buNone/>
              </a:pPr>
              <a:endParaRPr lang="en-US" sz="1867" kern="0">
                <a:solidFill>
                  <a:srgbClr val="FFFFFF"/>
                </a:solidFill>
                <a:sym typeface="Arial"/>
              </a:endParaRPr>
            </a:p>
          </p:txBody>
        </p:sp>
        <p:sp>
          <p:nvSpPr>
            <p:cNvPr id="5" name="TextBox 4">
              <a:extLst>
                <a:ext uri="{FF2B5EF4-FFF2-40B4-BE49-F238E27FC236}">
                  <a16:creationId xmlns="" xmlns:a16="http://schemas.microsoft.com/office/drawing/2014/main" id="{99B94032-5B53-6D50-A634-CF5E0B39F202}"/>
                </a:ext>
              </a:extLst>
            </p:cNvPr>
            <p:cNvSpPr txBox="1"/>
            <p:nvPr/>
          </p:nvSpPr>
          <p:spPr>
            <a:xfrm>
              <a:off x="2035722" y="3862586"/>
              <a:ext cx="500743" cy="500090"/>
            </a:xfrm>
            <a:prstGeom prst="rect">
              <a:avLst/>
            </a:prstGeom>
            <a:noFill/>
          </p:spPr>
          <p:txBody>
            <a:bodyPr wrap="square" rtlCol="0">
              <a:spAutoFit/>
            </a:bodyPr>
            <a:lstStyle/>
            <a:p>
              <a:pPr>
                <a:buClr>
                  <a:srgbClr val="000000"/>
                </a:buClr>
                <a:buFont typeface="Arial"/>
                <a:buNone/>
              </a:pPr>
              <a:r>
                <a:rPr lang="en-US" sz="3733" kern="0">
                  <a:solidFill>
                    <a:srgbClr val="000000"/>
                  </a:solidFill>
                  <a:latin typeface="Times New Roman" panose="02020603050405020304" pitchFamily="18" charset="0"/>
                  <a:cs typeface="Times New Roman" panose="02020603050405020304" pitchFamily="18" charset="0"/>
                  <a:sym typeface="Arial"/>
                </a:rPr>
                <a:t>F</a:t>
              </a:r>
            </a:p>
          </p:txBody>
        </p:sp>
        <p:sp>
          <p:nvSpPr>
            <p:cNvPr id="28" name="TextBox 27">
              <a:extLst>
                <a:ext uri="{FF2B5EF4-FFF2-40B4-BE49-F238E27FC236}">
                  <a16:creationId xmlns="" xmlns:a16="http://schemas.microsoft.com/office/drawing/2014/main" id="{6507695C-3AFB-E0C7-090E-FA8B1614D75A}"/>
                </a:ext>
              </a:extLst>
            </p:cNvPr>
            <p:cNvSpPr txBox="1"/>
            <p:nvPr/>
          </p:nvSpPr>
          <p:spPr>
            <a:xfrm>
              <a:off x="2906672" y="3884926"/>
              <a:ext cx="500743" cy="500090"/>
            </a:xfrm>
            <a:prstGeom prst="rect">
              <a:avLst/>
            </a:prstGeom>
            <a:noFill/>
          </p:spPr>
          <p:txBody>
            <a:bodyPr wrap="square" rtlCol="0">
              <a:spAutoFit/>
            </a:bodyPr>
            <a:lstStyle/>
            <a:p>
              <a:pPr>
                <a:buClr>
                  <a:srgbClr val="000000"/>
                </a:buClr>
                <a:buFont typeface="Arial"/>
                <a:buNone/>
              </a:pPr>
              <a:r>
                <a:rPr lang="en-US" sz="3733" kern="0">
                  <a:solidFill>
                    <a:srgbClr val="000000"/>
                  </a:solidFill>
                  <a:latin typeface="Times New Roman" panose="02020603050405020304" pitchFamily="18" charset="0"/>
                  <a:cs typeface="Times New Roman" panose="02020603050405020304" pitchFamily="18" charset="0"/>
                  <a:sym typeface="Arial"/>
                </a:rPr>
                <a:t>F</a:t>
              </a:r>
            </a:p>
          </p:txBody>
        </p:sp>
      </p:grpSp>
      <p:pic>
        <p:nvPicPr>
          <p:cNvPr id="11" name="Picture 10" descr="A picture containing application&#10;&#10;Description automatically generated">
            <a:extLst>
              <a:ext uri="{FF2B5EF4-FFF2-40B4-BE49-F238E27FC236}">
                <a16:creationId xmlns="" xmlns:a16="http://schemas.microsoft.com/office/drawing/2014/main" id="{54B8DA5C-CB81-EAF4-22D7-67D2DB32C4F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881" b="61921" l="77905" r="89745">
                        <a14:foregroundMark x1="84507" y1="58775" x2="83891" y2="59934"/>
                        <a14:foregroundMark x1="84551" y1="61921" x2="83231" y2="60430"/>
                        <a14:foregroundMark x1="89305" y1="36921" x2="89745" y2="43046"/>
                        <a14:foregroundMark x1="84683" y1="20861" x2="82526" y2="19702"/>
                        <a14:foregroundMark x1="83539" y1="18046" x2="83143" y2="18046"/>
                        <a14:foregroundMark x1="83407" y1="39404" x2="84815" y2="43543"/>
                        <a14:foregroundMark x1="84639" y1="38411" x2="85255" y2="41225"/>
                        <a14:foregroundMark x1="83627" y1="39238" x2="85563" y2="43046"/>
                        <a14:foregroundMark x1="84507" y1="44040" x2="83099" y2="42881"/>
                        <a14:foregroundMark x1="78301" y1="41060" x2="78213" y2="46358"/>
                        <a14:foregroundMark x1="77905" y1="45364" x2="78037" y2="46358"/>
                        <a14:foregroundMark x1="84551" y1="61921" x2="84683" y2="61921"/>
                        <a14:foregroundMark x1="84771" y1="61921" x2="84243" y2="61921"/>
                      </a14:backgroundRemoval>
                    </a14:imgEffect>
                  </a14:imgLayer>
                </a14:imgProps>
              </a:ext>
            </a:extLst>
          </a:blip>
          <a:srcRect l="77239" t="15755" r="9338" b="36289"/>
          <a:stretch/>
        </p:blipFill>
        <p:spPr>
          <a:xfrm>
            <a:off x="7480399" y="2693958"/>
            <a:ext cx="2862741" cy="2718804"/>
          </a:xfrm>
          <a:prstGeom prst="rect">
            <a:avLst/>
          </a:prstGeom>
        </p:spPr>
      </p:pic>
      <p:grpSp>
        <p:nvGrpSpPr>
          <p:cNvPr id="35" name="Group 34">
            <a:extLst>
              <a:ext uri="{FF2B5EF4-FFF2-40B4-BE49-F238E27FC236}">
                <a16:creationId xmlns="" xmlns:a16="http://schemas.microsoft.com/office/drawing/2014/main" id="{0BA5482E-1B26-01EF-2923-C303E2769F6A}"/>
              </a:ext>
            </a:extLst>
          </p:cNvPr>
          <p:cNvGrpSpPr/>
          <p:nvPr/>
        </p:nvGrpSpPr>
        <p:grpSpPr>
          <a:xfrm>
            <a:off x="233499" y="1463299"/>
            <a:ext cx="11760200" cy="1182577"/>
            <a:chOff x="875557" y="2287735"/>
            <a:chExt cx="5162352" cy="2084354"/>
          </a:xfrm>
        </p:grpSpPr>
        <p:sp>
          <p:nvSpPr>
            <p:cNvPr id="36" name="Rectangle: Rounded Corners 35">
              <a:extLst>
                <a:ext uri="{FF2B5EF4-FFF2-40B4-BE49-F238E27FC236}">
                  <a16:creationId xmlns="" xmlns:a16="http://schemas.microsoft.com/office/drawing/2014/main" id="{5B57C937-3C8B-AAAD-87B5-74B1DFD61A27}"/>
                </a:ext>
              </a:extLst>
            </p:cNvPr>
            <p:cNvSpPr/>
            <p:nvPr/>
          </p:nvSpPr>
          <p:spPr>
            <a:xfrm>
              <a:off x="875557" y="2287735"/>
              <a:ext cx="5162352" cy="2084354"/>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pPr>
              <a:endParaRPr lang="vi-VN" sz="2667" kern="0">
                <a:solidFill>
                  <a:prstClr val="white"/>
                </a:solidFill>
                <a:sym typeface="Arial"/>
              </a:endParaRPr>
            </a:p>
          </p:txBody>
        </p:sp>
        <p:sp>
          <p:nvSpPr>
            <p:cNvPr id="37" name="TextBox 36">
              <a:extLst>
                <a:ext uri="{FF2B5EF4-FFF2-40B4-BE49-F238E27FC236}">
                  <a16:creationId xmlns="" xmlns:a16="http://schemas.microsoft.com/office/drawing/2014/main" id="{6E04C313-50CE-D087-A135-E5C938D7BA49}"/>
                </a:ext>
              </a:extLst>
            </p:cNvPr>
            <p:cNvSpPr txBox="1"/>
            <p:nvPr/>
          </p:nvSpPr>
          <p:spPr>
            <a:xfrm>
              <a:off x="1034549" y="2372480"/>
              <a:ext cx="4844368" cy="1898653"/>
            </a:xfrm>
            <a:prstGeom prst="rect">
              <a:avLst/>
            </a:prstGeom>
            <a:noFill/>
            <a:effectLst/>
          </p:spPr>
          <p:txBody>
            <a:bodyPr wrap="square" rtlCol="0">
              <a:spAutoFit/>
            </a:bodyPr>
            <a:lstStyle/>
            <a:p>
              <a:pPr algn="just" defTabSz="914377">
                <a:defRPr/>
              </a:pPr>
              <a:r>
                <a:rPr lang="en-US" sz="3200" b="1" kern="0">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rPr>
                <a:t>Dựa vào hình 4.3, tính khối lượng phân tử fluorine và methane</a:t>
              </a:r>
              <a:endParaRPr lang="en-US" sz="3200" b="1">
                <a:solidFill>
                  <a:srgbClr val="173042"/>
                </a:solidFill>
                <a:latin typeface="Times New Roman" panose="02020603050405020304" pitchFamily="18" charset="0"/>
                <a:ea typeface="Aachen" panose="02020500000000000000" pitchFamily="18" charset="0"/>
                <a:cs typeface="Times New Roman" panose="02020603050405020304" pitchFamily="18" charset="0"/>
                <a:sym typeface="Arial"/>
              </a:endParaRPr>
            </a:p>
          </p:txBody>
        </p:sp>
      </p:grpSp>
      <p:sp>
        <p:nvSpPr>
          <p:cNvPr id="38" name="TextBox 37">
            <a:extLst>
              <a:ext uri="{FF2B5EF4-FFF2-40B4-BE49-F238E27FC236}">
                <a16:creationId xmlns="" xmlns:a16="http://schemas.microsoft.com/office/drawing/2014/main" id="{EBBA22FF-7A73-C027-A12F-B7C836E79089}"/>
              </a:ext>
            </a:extLst>
          </p:cNvPr>
          <p:cNvSpPr txBox="1"/>
          <p:nvPr/>
        </p:nvSpPr>
        <p:spPr>
          <a:xfrm>
            <a:off x="1980944" y="5316781"/>
            <a:ext cx="2561371" cy="502766"/>
          </a:xfrm>
          <a:prstGeom prst="rect">
            <a:avLst/>
          </a:prstGeom>
          <a:noFill/>
        </p:spPr>
        <p:txBody>
          <a:bodyPr wrap="square" rtlCol="0">
            <a:spAutoFit/>
          </a:bodyPr>
          <a:lstStyle/>
          <a:p>
            <a:pPr>
              <a:buClr>
                <a:srgbClr val="000000"/>
              </a:buClr>
              <a:buFont typeface="Arial"/>
              <a:buNone/>
            </a:pPr>
            <a:r>
              <a:rPr lang="en-US" sz="2667" kern="0">
                <a:solidFill>
                  <a:srgbClr val="060607"/>
                </a:solidFill>
                <a:latin typeface="Times New Roman" panose="02020603050405020304" pitchFamily="18" charset="0"/>
                <a:cs typeface="Arial"/>
                <a:sym typeface="Arial"/>
              </a:rPr>
              <a:t>a. fluorine </a:t>
            </a:r>
          </a:p>
        </p:txBody>
      </p:sp>
      <p:sp>
        <p:nvSpPr>
          <p:cNvPr id="39" name="TextBox 38">
            <a:extLst>
              <a:ext uri="{FF2B5EF4-FFF2-40B4-BE49-F238E27FC236}">
                <a16:creationId xmlns="" xmlns:a16="http://schemas.microsoft.com/office/drawing/2014/main" id="{CB6C4B8B-F6A8-1AD2-2AD5-86CD71131962}"/>
              </a:ext>
            </a:extLst>
          </p:cNvPr>
          <p:cNvSpPr txBox="1"/>
          <p:nvPr/>
        </p:nvSpPr>
        <p:spPr>
          <a:xfrm>
            <a:off x="7932456" y="5412761"/>
            <a:ext cx="2561371" cy="502766"/>
          </a:xfrm>
          <a:prstGeom prst="rect">
            <a:avLst/>
          </a:prstGeom>
          <a:noFill/>
        </p:spPr>
        <p:txBody>
          <a:bodyPr wrap="square" rtlCol="0">
            <a:spAutoFit/>
          </a:bodyPr>
          <a:lstStyle/>
          <a:p>
            <a:pPr>
              <a:buClr>
                <a:srgbClr val="000000"/>
              </a:buClr>
              <a:buFont typeface="Arial"/>
              <a:buNone/>
            </a:pPr>
            <a:r>
              <a:rPr lang="en-US" sz="2667" kern="0">
                <a:solidFill>
                  <a:srgbClr val="060607"/>
                </a:solidFill>
                <a:latin typeface="Times New Roman" panose="02020603050405020304" pitchFamily="18" charset="0"/>
                <a:cs typeface="Arial"/>
                <a:sym typeface="Arial"/>
              </a:rPr>
              <a:t>b. methane</a:t>
            </a:r>
          </a:p>
        </p:txBody>
      </p:sp>
      <p:sp>
        <p:nvSpPr>
          <p:cNvPr id="40" name="TextBox 39">
            <a:extLst>
              <a:ext uri="{FF2B5EF4-FFF2-40B4-BE49-F238E27FC236}">
                <a16:creationId xmlns="" xmlns:a16="http://schemas.microsoft.com/office/drawing/2014/main" id="{7C55467F-DCB3-9F07-467F-B741C4834A6C}"/>
              </a:ext>
            </a:extLst>
          </p:cNvPr>
          <p:cNvSpPr txBox="1"/>
          <p:nvPr/>
        </p:nvSpPr>
        <p:spPr>
          <a:xfrm>
            <a:off x="2086200" y="6281589"/>
            <a:ext cx="8785000" cy="502766"/>
          </a:xfrm>
          <a:prstGeom prst="rect">
            <a:avLst/>
          </a:prstGeom>
          <a:noFill/>
        </p:spPr>
        <p:txBody>
          <a:bodyPr wrap="square" rtlCol="0">
            <a:spAutoFit/>
          </a:bodyPr>
          <a:lstStyle/>
          <a:p>
            <a:pPr>
              <a:buClr>
                <a:srgbClr val="000000"/>
              </a:buClr>
              <a:buFont typeface="Arial"/>
              <a:buNone/>
            </a:pPr>
            <a:r>
              <a:rPr lang="en-US" sz="2667" kern="0">
                <a:solidFill>
                  <a:srgbClr val="002060"/>
                </a:solidFill>
                <a:latin typeface="Times New Roman" panose="02020603050405020304" pitchFamily="18" charset="0"/>
                <a:cs typeface="Arial"/>
                <a:sym typeface="Arial"/>
              </a:rPr>
              <a:t>Hình 4.3. Mô hình phân tử fluorine và methane</a:t>
            </a:r>
          </a:p>
        </p:txBody>
      </p:sp>
    </p:spTree>
    <p:extLst>
      <p:ext uri="{BB962C8B-B14F-4D97-AF65-F5344CB8AC3E}">
        <p14:creationId xmlns:p14="http://schemas.microsoft.com/office/powerpoint/2010/main" val="265683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out)">
                                      <p:cBhvr>
                                        <p:cTn id="7" dur="1250"/>
                                        <p:tgtEl>
                                          <p:spTgt spid="35"/>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1250" fill="hold"/>
                                        <p:tgtEl>
                                          <p:spTgt spid="35"/>
                                        </p:tgtEl>
                                        <p:attrNameLst>
                                          <p:attrName>ppt_w</p:attrName>
                                        </p:attrNameLst>
                                      </p:cBhvr>
                                      <p:tavLst>
                                        <p:tav tm="0">
                                          <p:val>
                                            <p:strVal val="#ppt_w+.3"/>
                                          </p:val>
                                        </p:tav>
                                        <p:tav tm="100000">
                                          <p:val>
                                            <p:strVal val="#ppt_w"/>
                                          </p:val>
                                        </p:tav>
                                      </p:tavLst>
                                    </p:anim>
                                    <p:anim calcmode="lin" valueType="num">
                                      <p:cBhvr>
                                        <p:cTn id="11" dur="1250" fill="hold"/>
                                        <p:tgtEl>
                                          <p:spTgt spid="35"/>
                                        </p:tgtEl>
                                        <p:attrNameLst>
                                          <p:attrName>ppt_h</p:attrName>
                                        </p:attrNameLst>
                                      </p:cBhvr>
                                      <p:tavLst>
                                        <p:tav tm="0">
                                          <p:val>
                                            <p:strVal val="#ppt_h"/>
                                          </p:val>
                                        </p:tav>
                                        <p:tav tm="100000">
                                          <p:val>
                                            <p:strVal val="#ppt_h"/>
                                          </p:val>
                                        </p:tav>
                                      </p:tavLst>
                                    </p:anim>
                                    <p:animEffect transition="in" filter="fade">
                                      <p:cBhvr>
                                        <p:cTn id="12" dur="1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97" y="1321943"/>
            <a:ext cx="5722576" cy="257861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997" y="4048174"/>
            <a:ext cx="5722576" cy="2702249"/>
          </a:xfrm>
          <a:prstGeom prst="rect">
            <a:avLst/>
          </a:prstGeom>
        </p:spPr>
      </p:pic>
      <p:sp>
        <p:nvSpPr>
          <p:cNvPr id="11" name="Rectangle 10"/>
          <p:cNvSpPr/>
          <p:nvPr/>
        </p:nvSpPr>
        <p:spPr>
          <a:xfrm>
            <a:off x="1238206" y="4343401"/>
            <a:ext cx="914400" cy="20028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prstClr val="white"/>
                </a:solidFill>
              </a:rPr>
              <a:t>Sau</a:t>
            </a:r>
            <a:r>
              <a:rPr lang="en-US" b="1" dirty="0" smtClean="0">
                <a:solidFill>
                  <a:prstClr val="white"/>
                </a:solidFill>
              </a:rPr>
              <a:t> </a:t>
            </a:r>
            <a:r>
              <a:rPr lang="en-US" b="1" dirty="0" err="1" smtClean="0">
                <a:solidFill>
                  <a:prstClr val="white"/>
                </a:solidFill>
              </a:rPr>
              <a:t>khi</a:t>
            </a:r>
            <a:r>
              <a:rPr lang="en-US" b="1" dirty="0" smtClean="0">
                <a:solidFill>
                  <a:prstClr val="white"/>
                </a:solidFill>
              </a:rPr>
              <a:t> </a:t>
            </a:r>
            <a:r>
              <a:rPr lang="en-US" b="1" dirty="0" err="1" smtClean="0">
                <a:solidFill>
                  <a:prstClr val="white"/>
                </a:solidFill>
              </a:rPr>
              <a:t>hoà</a:t>
            </a:r>
            <a:r>
              <a:rPr lang="en-US" b="1" dirty="0" smtClean="0">
                <a:solidFill>
                  <a:prstClr val="white"/>
                </a:solidFill>
              </a:rPr>
              <a:t> tan </a:t>
            </a:r>
            <a:r>
              <a:rPr lang="en-US" b="1" dirty="0" err="1" smtClean="0">
                <a:solidFill>
                  <a:prstClr val="white"/>
                </a:solidFill>
              </a:rPr>
              <a:t>muối</a:t>
            </a:r>
            <a:r>
              <a:rPr lang="en-US" b="1" dirty="0" smtClean="0">
                <a:solidFill>
                  <a:prstClr val="white"/>
                </a:solidFill>
              </a:rPr>
              <a:t> </a:t>
            </a:r>
            <a:r>
              <a:rPr lang="en-US" b="1" dirty="0" err="1" smtClean="0">
                <a:solidFill>
                  <a:prstClr val="white"/>
                </a:solidFill>
              </a:rPr>
              <a:t>ăn</a:t>
            </a:r>
            <a:r>
              <a:rPr lang="en-US" b="1" dirty="0" smtClean="0">
                <a:solidFill>
                  <a:prstClr val="white"/>
                </a:solidFill>
              </a:rPr>
              <a:t> </a:t>
            </a:r>
            <a:r>
              <a:rPr lang="en-US" b="1" dirty="0" err="1" smtClean="0">
                <a:solidFill>
                  <a:prstClr val="white"/>
                </a:solidFill>
              </a:rPr>
              <a:t>vào</a:t>
            </a:r>
            <a:r>
              <a:rPr lang="en-US" b="1" dirty="0" smtClean="0">
                <a:solidFill>
                  <a:prstClr val="white"/>
                </a:solidFill>
              </a:rPr>
              <a:t> </a:t>
            </a:r>
            <a:r>
              <a:rPr lang="en-US" b="1" dirty="0" err="1" smtClean="0">
                <a:solidFill>
                  <a:prstClr val="white"/>
                </a:solidFill>
              </a:rPr>
              <a:t>nước</a:t>
            </a:r>
            <a:endParaRPr lang="en-US" b="1" dirty="0">
              <a:solidFill>
                <a:prstClr val="white"/>
              </a:solidFill>
            </a:endParaRPr>
          </a:p>
        </p:txBody>
      </p:sp>
      <p:sp>
        <p:nvSpPr>
          <p:cNvPr id="2" name="TextBox 1"/>
          <p:cNvSpPr txBox="1"/>
          <p:nvPr/>
        </p:nvSpPr>
        <p:spPr>
          <a:xfrm>
            <a:off x="603997" y="0"/>
            <a:ext cx="10865224" cy="646331"/>
          </a:xfrm>
          <a:prstGeom prst="rect">
            <a:avLst/>
          </a:prstGeom>
          <a:noFill/>
        </p:spPr>
        <p:txBody>
          <a:bodyPr wrap="square" rtlCol="0">
            <a:spAutoFit/>
          </a:bodyPr>
          <a:lstStyle/>
          <a:p>
            <a:pPr algn="ctr"/>
            <a:r>
              <a:rPr lang="en-US" sz="3600" b="1" dirty="0" smtClean="0">
                <a:solidFill>
                  <a:srgbClr val="9900CC"/>
                </a:solidFill>
                <a:latin typeface="Times New Roman" panose="02020603050405020304" pitchFamily="18" charset="0"/>
                <a:cs typeface="Times New Roman" panose="02020603050405020304" pitchFamily="18" charset="0"/>
              </a:rPr>
              <a:t>GIẢI THÍCH CÁC HIỆN TƯỢNG SAU:</a:t>
            </a:r>
            <a:endParaRPr lang="en-US" sz="3600" b="1" dirty="0">
              <a:solidFill>
                <a:srgbClr val="9900CC"/>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6569168" y="1321943"/>
            <a:ext cx="5385267" cy="5428480"/>
          </a:xfrm>
          <a:prstGeom prst="rect">
            <a:avLst/>
          </a:prstGeom>
        </p:spPr>
      </p:pic>
      <p:sp>
        <p:nvSpPr>
          <p:cNvPr id="4" name="TextBox 3"/>
          <p:cNvSpPr txBox="1"/>
          <p:nvPr/>
        </p:nvSpPr>
        <p:spPr>
          <a:xfrm>
            <a:off x="2013340" y="793807"/>
            <a:ext cx="2190170" cy="523220"/>
          </a:xfrm>
          <a:prstGeom prst="rect">
            <a:avLst/>
          </a:prstGeom>
          <a:noFill/>
        </p:spPr>
        <p:txBody>
          <a:bodyPr wrap="square" rtlCol="0">
            <a:spAutoFit/>
          </a:bodyPr>
          <a:lstStyle/>
          <a:p>
            <a:r>
              <a:rPr lang="en-US" sz="2800" dirty="0" err="1" smtClean="0">
                <a:solidFill>
                  <a:prstClr val="black"/>
                </a:solidFill>
              </a:rPr>
              <a:t>Nhóm</a:t>
            </a:r>
            <a:r>
              <a:rPr lang="en-US" sz="2800" dirty="0" smtClean="0">
                <a:solidFill>
                  <a:prstClr val="black"/>
                </a:solidFill>
              </a:rPr>
              <a:t> 1, 3.</a:t>
            </a:r>
            <a:endParaRPr lang="en-US" sz="2800" dirty="0">
              <a:solidFill>
                <a:prstClr val="black"/>
              </a:solidFill>
            </a:endParaRPr>
          </a:p>
        </p:txBody>
      </p:sp>
      <p:sp>
        <p:nvSpPr>
          <p:cNvPr id="12" name="TextBox 11"/>
          <p:cNvSpPr txBox="1"/>
          <p:nvPr/>
        </p:nvSpPr>
        <p:spPr>
          <a:xfrm>
            <a:off x="7938743" y="793807"/>
            <a:ext cx="2190170" cy="523220"/>
          </a:xfrm>
          <a:prstGeom prst="rect">
            <a:avLst/>
          </a:prstGeom>
          <a:noFill/>
        </p:spPr>
        <p:txBody>
          <a:bodyPr wrap="square" rtlCol="0">
            <a:spAutoFit/>
          </a:bodyPr>
          <a:lstStyle/>
          <a:p>
            <a:r>
              <a:rPr lang="en-US" sz="2800" dirty="0" err="1" smtClean="0">
                <a:solidFill>
                  <a:prstClr val="black"/>
                </a:solidFill>
              </a:rPr>
              <a:t>Nhóm</a:t>
            </a:r>
            <a:r>
              <a:rPr lang="en-US" sz="2800" dirty="0" smtClean="0">
                <a:solidFill>
                  <a:prstClr val="black"/>
                </a:solidFill>
              </a:rPr>
              <a:t> 2, 4.</a:t>
            </a:r>
            <a:endParaRPr lang="en-US" sz="2800" dirty="0">
              <a:solidFill>
                <a:prstClr val="black"/>
              </a:solidFill>
            </a:endParaRPr>
          </a:p>
        </p:txBody>
      </p:sp>
    </p:spTree>
    <p:extLst>
      <p:ext uri="{BB962C8B-B14F-4D97-AF65-F5344CB8AC3E}">
        <p14:creationId xmlns:p14="http://schemas.microsoft.com/office/powerpoint/2010/main" val="150238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ircle(in)">
                                      <p:cBhvr>
                                        <p:cTn id="29" dur="500"/>
                                        <p:tgtEl>
                                          <p:spTgt spid="4"/>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74097" y="6516443"/>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sp>
        <p:nvSpPr>
          <p:cNvPr id="111" name="Rectangle 2"/>
          <p:cNvSpPr txBox="1">
            <a:spLocks noChangeArrowheads="1"/>
          </p:cNvSpPr>
          <p:nvPr/>
        </p:nvSpPr>
        <p:spPr bwMode="gray">
          <a:xfrm>
            <a:off x="406758" y="231955"/>
            <a:ext cx="4208785"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DUNG</a:t>
            </a:r>
            <a:endParaRPr lang="en-US" altLang="en-US" dirty="0"/>
          </a:p>
        </p:txBody>
      </p:sp>
      <p:sp>
        <p:nvSpPr>
          <p:cNvPr id="4" name="TextBox 3"/>
          <p:cNvSpPr txBox="1"/>
          <p:nvPr/>
        </p:nvSpPr>
        <p:spPr>
          <a:xfrm>
            <a:off x="406758" y="1100318"/>
            <a:ext cx="11378842" cy="4185761"/>
          </a:xfrm>
          <a:prstGeom prst="rect">
            <a:avLst/>
          </a:prstGeom>
          <a:noFill/>
        </p:spPr>
        <p:txBody>
          <a:bodyPr wrap="square" rtlCol="0">
            <a:spAutoFit/>
          </a:bodyPr>
          <a:lstStyle/>
          <a:p>
            <a:pPr algn="just" defTabSz="457200"/>
            <a:r>
              <a:rPr lang="en-US" sz="3800" dirty="0" err="1" smtClean="0">
                <a:solidFill>
                  <a:srgbClr val="101C56"/>
                </a:solidFill>
                <a:latin typeface="Times New Roman" panose="02020603050405020304" pitchFamily="18" charset="0"/>
                <a:cs typeface="Times New Roman" panose="02020603050405020304" pitchFamily="18" charset="0"/>
              </a:rPr>
              <a:t>Luật</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chơi</a:t>
            </a:r>
            <a:r>
              <a:rPr lang="en-US" sz="3800" dirty="0" smtClean="0">
                <a:solidFill>
                  <a:srgbClr val="101C56"/>
                </a:solidFill>
                <a:latin typeface="Times New Roman" panose="02020603050405020304" pitchFamily="18" charset="0"/>
                <a:cs typeface="Times New Roman" panose="02020603050405020304" pitchFamily="18" charset="0"/>
              </a:rPr>
              <a:t>: </a:t>
            </a:r>
          </a:p>
          <a:p>
            <a:pPr algn="just" defTabSz="457200"/>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Mỗi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thành</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viên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trong</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mỗi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tổ</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đều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phải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suy</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nghĩ</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thảo</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luận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nhanh</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và</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tìm</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câu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trả</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lời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cho</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các</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câu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hỏi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Tổ</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nào</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có</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thành</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viên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giơ</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tay</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sớm</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nhất</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a:solidFill>
                  <a:srgbClr val="101C56"/>
                </a:solidFill>
                <a:latin typeface="Times New Roman" panose="02020603050405020304" pitchFamily="18" charset="0"/>
                <a:cs typeface="Times New Roman" panose="02020603050405020304" pitchFamily="18" charset="0"/>
              </a:rPr>
              <a:t>đ</a:t>
            </a:r>
            <a:r>
              <a:rPr lang="en-US" sz="3800" dirty="0" err="1" smtClean="0">
                <a:solidFill>
                  <a:srgbClr val="101C56"/>
                </a:solidFill>
                <a:latin typeface="Times New Roman" panose="02020603050405020304" pitchFamily="18" charset="0"/>
                <a:cs typeface="Times New Roman" panose="02020603050405020304" pitchFamily="18" charset="0"/>
              </a:rPr>
              <a:t>ược</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trả</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lời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Trả</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lời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đúng</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mỗi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câu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được</a:t>
            </a:r>
            <a:r>
              <a:rPr lang="en-US" sz="3800" dirty="0" smtClean="0">
                <a:solidFill>
                  <a:srgbClr val="101C56"/>
                </a:solidFill>
                <a:latin typeface="Times New Roman" panose="02020603050405020304" pitchFamily="18" charset="0"/>
                <a:cs typeface="Times New Roman" panose="02020603050405020304" pitchFamily="18" charset="0"/>
              </a:rPr>
              <a:t> 20 đ. </a:t>
            </a:r>
          </a:p>
          <a:p>
            <a:pPr algn="just" defTabSz="457200"/>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Nếu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thành</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viên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đưa</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ra</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đáp</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án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sai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hoặc</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thay</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đổi</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đáp</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án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thì</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đều</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tính</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là</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sai</a:t>
            </a:r>
            <a:r>
              <a:rPr lang="en-US" sz="3800" dirty="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và</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tổ</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khác</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có</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quyền</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trả</a:t>
            </a:r>
            <a:r>
              <a:rPr lang="en-US" sz="3800" dirty="0" smtClean="0">
                <a:solidFill>
                  <a:srgbClr val="101C56"/>
                </a:solidFill>
                <a:latin typeface="Times New Roman" panose="02020603050405020304" pitchFamily="18" charset="0"/>
                <a:cs typeface="Times New Roman" panose="02020603050405020304" pitchFamily="18" charset="0"/>
              </a:rPr>
              <a:t> </a:t>
            </a:r>
            <a:r>
              <a:rPr lang="en-US" sz="3800" dirty="0" err="1" smtClean="0">
                <a:solidFill>
                  <a:srgbClr val="101C56"/>
                </a:solidFill>
                <a:latin typeface="Times New Roman" panose="02020603050405020304" pitchFamily="18" charset="0"/>
                <a:cs typeface="Times New Roman" panose="02020603050405020304" pitchFamily="18" charset="0"/>
              </a:rPr>
              <a:t>lời</a:t>
            </a:r>
            <a:r>
              <a:rPr lang="en-US" sz="3800" dirty="0" smtClean="0">
                <a:solidFill>
                  <a:srgbClr val="101C56"/>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50479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40"/>
          <p:cNvGrpSpPr>
            <a:grpSpLocks/>
          </p:cNvGrpSpPr>
          <p:nvPr/>
        </p:nvGrpSpPr>
        <p:grpSpPr bwMode="auto">
          <a:xfrm>
            <a:off x="2555263" y="3114787"/>
            <a:ext cx="799818" cy="599882"/>
            <a:chOff x="945" y="1177"/>
            <a:chExt cx="1032" cy="774"/>
          </a:xfrm>
        </p:grpSpPr>
        <p:sp>
          <p:nvSpPr>
            <p:cNvPr id="63" name="Oval 41"/>
            <p:cNvSpPr>
              <a:spLocks noChangeArrowheads="1"/>
            </p:cNvSpPr>
            <p:nvPr/>
          </p:nvSpPr>
          <p:spPr bwMode="gray">
            <a:xfrm>
              <a:off x="1289" y="1228"/>
              <a:ext cx="335" cy="67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64" name="Oval 42"/>
            <p:cNvSpPr>
              <a:spLocks noChangeArrowheads="1"/>
            </p:cNvSpPr>
            <p:nvPr/>
          </p:nvSpPr>
          <p:spPr bwMode="gray">
            <a:xfrm>
              <a:off x="945" y="1228"/>
              <a:ext cx="1032" cy="670"/>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5" name="Oval 43"/>
            <p:cNvSpPr>
              <a:spLocks noChangeArrowheads="1"/>
            </p:cNvSpPr>
            <p:nvPr/>
          </p:nvSpPr>
          <p:spPr bwMode="gray">
            <a:xfrm>
              <a:off x="1008" y="1228"/>
              <a:ext cx="898" cy="67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6" name="Oval 44"/>
            <p:cNvSpPr>
              <a:spLocks noChangeArrowheads="1"/>
            </p:cNvSpPr>
            <p:nvPr/>
          </p:nvSpPr>
          <p:spPr bwMode="gray">
            <a:xfrm>
              <a:off x="1008" y="1228"/>
              <a:ext cx="897" cy="670"/>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7" name="Oval 45"/>
            <p:cNvSpPr>
              <a:spLocks noChangeArrowheads="1"/>
            </p:cNvSpPr>
            <p:nvPr/>
          </p:nvSpPr>
          <p:spPr bwMode="gray">
            <a:xfrm>
              <a:off x="1057" y="1228"/>
              <a:ext cx="807" cy="67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8"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9"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0"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1"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406" name="Text Box 22"/>
          <p:cNvSpPr txBox="1">
            <a:spLocks noChangeArrowheads="1"/>
          </p:cNvSpPr>
          <p:nvPr/>
        </p:nvSpPr>
        <p:spPr bwMode="gray">
          <a:xfrm>
            <a:off x="2639077" y="3187182"/>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A</a:t>
            </a:r>
          </a:p>
        </p:txBody>
      </p:sp>
      <p:grpSp>
        <p:nvGrpSpPr>
          <p:cNvPr id="29" name="Group 7"/>
          <p:cNvGrpSpPr>
            <a:grpSpLocks/>
          </p:cNvGrpSpPr>
          <p:nvPr/>
        </p:nvGrpSpPr>
        <p:grpSpPr bwMode="auto">
          <a:xfrm>
            <a:off x="2552164" y="3974115"/>
            <a:ext cx="789005" cy="597508"/>
            <a:chOff x="2021" y="1741"/>
            <a:chExt cx="1014" cy="768"/>
          </a:xfrm>
        </p:grpSpPr>
        <p:sp>
          <p:nvSpPr>
            <p:cNvPr id="30" name="Oval 8"/>
            <p:cNvSpPr>
              <a:spLocks noChangeArrowheads="1"/>
            </p:cNvSpPr>
            <p:nvPr/>
          </p:nvSpPr>
          <p:spPr bwMode="gray">
            <a:xfrm>
              <a:off x="2361" y="1800"/>
              <a:ext cx="334" cy="668"/>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31" name="Oval 9"/>
            <p:cNvSpPr>
              <a:spLocks noChangeArrowheads="1"/>
            </p:cNvSpPr>
            <p:nvPr/>
          </p:nvSpPr>
          <p:spPr bwMode="gray">
            <a:xfrm>
              <a:off x="2021" y="1800"/>
              <a:ext cx="1014" cy="668"/>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2" name="Oval 10"/>
            <p:cNvSpPr>
              <a:spLocks noChangeArrowheads="1"/>
            </p:cNvSpPr>
            <p:nvPr/>
          </p:nvSpPr>
          <p:spPr bwMode="gray">
            <a:xfrm>
              <a:off x="2076" y="1789"/>
              <a:ext cx="881" cy="668"/>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3" name="Oval 11"/>
            <p:cNvSpPr>
              <a:spLocks noChangeArrowheads="1"/>
            </p:cNvSpPr>
            <p:nvPr/>
          </p:nvSpPr>
          <p:spPr bwMode="gray">
            <a:xfrm>
              <a:off x="2079" y="1790"/>
              <a:ext cx="881" cy="668"/>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4" name="Oval 12"/>
            <p:cNvSpPr>
              <a:spLocks noChangeArrowheads="1"/>
            </p:cNvSpPr>
            <p:nvPr/>
          </p:nvSpPr>
          <p:spPr bwMode="gray">
            <a:xfrm>
              <a:off x="2122" y="1798"/>
              <a:ext cx="795"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35" name="Group 13"/>
            <p:cNvGrpSpPr>
              <a:grpSpLocks/>
            </p:cNvGrpSpPr>
            <p:nvPr/>
          </p:nvGrpSpPr>
          <p:grpSpPr bwMode="auto">
            <a:xfrm>
              <a:off x="2139" y="1741"/>
              <a:ext cx="769" cy="768"/>
              <a:chOff x="4166" y="1706"/>
              <a:chExt cx="1252" cy="1252"/>
            </a:xfrm>
          </p:grpSpPr>
          <p:sp>
            <p:nvSpPr>
              <p:cNvPr id="36"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7"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8"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9"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40" name="Group 18"/>
          <p:cNvGrpSpPr>
            <a:grpSpLocks/>
          </p:cNvGrpSpPr>
          <p:nvPr/>
        </p:nvGrpSpPr>
        <p:grpSpPr bwMode="auto">
          <a:xfrm>
            <a:off x="2556729" y="4823218"/>
            <a:ext cx="768433" cy="582555"/>
            <a:chOff x="3082" y="1163"/>
            <a:chExt cx="1010" cy="766"/>
          </a:xfrm>
        </p:grpSpPr>
        <p:sp>
          <p:nvSpPr>
            <p:cNvPr id="41" name="Oval 19"/>
            <p:cNvSpPr>
              <a:spLocks noChangeArrowheads="1"/>
            </p:cNvSpPr>
            <p:nvPr/>
          </p:nvSpPr>
          <p:spPr bwMode="gray">
            <a:xfrm>
              <a:off x="3410" y="1214"/>
              <a:ext cx="341" cy="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42" name="Oval 20"/>
            <p:cNvSpPr>
              <a:spLocks noChangeArrowheads="1"/>
            </p:cNvSpPr>
            <p:nvPr/>
          </p:nvSpPr>
          <p:spPr bwMode="gray">
            <a:xfrm>
              <a:off x="3082" y="1214"/>
              <a:ext cx="1010" cy="683"/>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3" name="Oval 21"/>
            <p:cNvSpPr>
              <a:spLocks noChangeArrowheads="1"/>
            </p:cNvSpPr>
            <p:nvPr/>
          </p:nvSpPr>
          <p:spPr bwMode="gray">
            <a:xfrm>
              <a:off x="3140" y="1202"/>
              <a:ext cx="876" cy="6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4" name="Oval 22"/>
            <p:cNvSpPr>
              <a:spLocks noChangeArrowheads="1"/>
            </p:cNvSpPr>
            <p:nvPr/>
          </p:nvSpPr>
          <p:spPr bwMode="gray">
            <a:xfrm>
              <a:off x="3145" y="1203"/>
              <a:ext cx="876" cy="6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5" name="Oval 23"/>
            <p:cNvSpPr>
              <a:spLocks noChangeArrowheads="1"/>
            </p:cNvSpPr>
            <p:nvPr/>
          </p:nvSpPr>
          <p:spPr bwMode="gray">
            <a:xfrm>
              <a:off x="3196" y="1206"/>
              <a:ext cx="789" cy="683"/>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46" name="Group 24"/>
            <p:cNvGrpSpPr>
              <a:grpSpLocks/>
            </p:cNvGrpSpPr>
            <p:nvPr/>
          </p:nvGrpSpPr>
          <p:grpSpPr bwMode="auto">
            <a:xfrm>
              <a:off x="3211" y="1163"/>
              <a:ext cx="765" cy="766"/>
              <a:chOff x="4166" y="1706"/>
              <a:chExt cx="1252" cy="1252"/>
            </a:xfrm>
          </p:grpSpPr>
          <p:sp>
            <p:nvSpPr>
              <p:cNvPr id="47"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8"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9"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0" name="Oval 2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51" name="Group 29"/>
          <p:cNvGrpSpPr>
            <a:grpSpLocks/>
          </p:cNvGrpSpPr>
          <p:nvPr/>
        </p:nvGrpSpPr>
        <p:grpSpPr bwMode="auto">
          <a:xfrm>
            <a:off x="2600954" y="5685084"/>
            <a:ext cx="688589" cy="611791"/>
            <a:chOff x="4228" y="1691"/>
            <a:chExt cx="875" cy="778"/>
          </a:xfrm>
        </p:grpSpPr>
        <p:sp>
          <p:nvSpPr>
            <p:cNvPr id="52" name="Oval 30"/>
            <p:cNvSpPr>
              <a:spLocks noChangeArrowheads="1"/>
            </p:cNvSpPr>
            <p:nvPr/>
          </p:nvSpPr>
          <p:spPr bwMode="gray">
            <a:xfrm>
              <a:off x="4504" y="1751"/>
              <a:ext cx="330" cy="66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3" name="Oval 31"/>
            <p:cNvSpPr>
              <a:spLocks noChangeArrowheads="1"/>
            </p:cNvSpPr>
            <p:nvPr/>
          </p:nvSpPr>
          <p:spPr bwMode="gray">
            <a:xfrm>
              <a:off x="4504" y="1751"/>
              <a:ext cx="330" cy="66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4" name="Oval 32"/>
            <p:cNvSpPr>
              <a:spLocks noChangeArrowheads="1"/>
            </p:cNvSpPr>
            <p:nvPr/>
          </p:nvSpPr>
          <p:spPr bwMode="gray">
            <a:xfrm>
              <a:off x="4228" y="1746"/>
              <a:ext cx="875" cy="66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5" name="Oval 33"/>
            <p:cNvSpPr>
              <a:spLocks noChangeArrowheads="1"/>
            </p:cNvSpPr>
            <p:nvPr/>
          </p:nvSpPr>
          <p:spPr bwMode="gray">
            <a:xfrm>
              <a:off x="4228" y="1734"/>
              <a:ext cx="875" cy="660"/>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6" name="Oval 34"/>
            <p:cNvSpPr>
              <a:spLocks noChangeArrowheads="1"/>
            </p:cNvSpPr>
            <p:nvPr/>
          </p:nvSpPr>
          <p:spPr bwMode="gray">
            <a:xfrm>
              <a:off x="4270" y="1751"/>
              <a:ext cx="788" cy="6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57" name="Group 35"/>
            <p:cNvGrpSpPr>
              <a:grpSpLocks/>
            </p:cNvGrpSpPr>
            <p:nvPr/>
          </p:nvGrpSpPr>
          <p:grpSpPr bwMode="auto">
            <a:xfrm>
              <a:off x="4284" y="1691"/>
              <a:ext cx="763" cy="778"/>
              <a:chOff x="4166" y="1706"/>
              <a:chExt cx="1252" cy="1252"/>
            </a:xfrm>
          </p:grpSpPr>
          <p:sp>
            <p:nvSpPr>
              <p:cNvPr id="58"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9"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0"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1"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pic>
        <p:nvPicPr>
          <p:cNvPr id="7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086670"/>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18"/>
          <p:cNvGrpSpPr>
            <a:grpSpLocks/>
          </p:cNvGrpSpPr>
          <p:nvPr/>
        </p:nvGrpSpPr>
        <p:grpSpPr bwMode="auto">
          <a:xfrm>
            <a:off x="3353319" y="3985575"/>
            <a:ext cx="6477765" cy="604848"/>
            <a:chOff x="336" y="1735"/>
            <a:chExt cx="4806" cy="294"/>
          </a:xfrm>
        </p:grpSpPr>
        <p:sp>
          <p:nvSpPr>
            <p:cNvPr id="81" name="AutoShape 19"/>
            <p:cNvSpPr>
              <a:spLocks noChangeArrowheads="1"/>
            </p:cNvSpPr>
            <p:nvPr/>
          </p:nvSpPr>
          <p:spPr bwMode="gray">
            <a:xfrm>
              <a:off x="336" y="1735"/>
              <a:ext cx="4806" cy="294"/>
            </a:xfrm>
            <a:prstGeom prst="roundRect">
              <a:avLst>
                <a:gd name="adj" fmla="val 50000"/>
              </a:avLst>
            </a:prstGeom>
            <a:solidFill>
              <a:schemeClr val="accent2"/>
            </a:solidFill>
            <a:ln w="12700">
              <a:solidFill>
                <a:schemeClr val="accent2"/>
              </a:solidFill>
              <a:round/>
              <a:headEnd/>
              <a:tailEnd/>
            </a:ln>
            <a:effectLst>
              <a:outerShdw dist="63500" dir="5400000" algn="ctr" rotWithShape="0">
                <a:srgbClr val="808080">
                  <a:alpha val="50000"/>
                </a:srgbClr>
              </a:outerShdw>
            </a:effectLst>
          </p:spPr>
          <p:txBody>
            <a:bodyPr wrap="none" anchor="ctr"/>
            <a:lstStyle/>
            <a:p>
              <a:pPr algn="ctr" fontAlgn="base">
                <a:spcBef>
                  <a:spcPct val="0"/>
                </a:spcBef>
                <a:spcAft>
                  <a:spcPct val="0"/>
                </a:spcAft>
              </a:pPr>
              <a:endParaRPr lang="en-US">
                <a:solidFill>
                  <a:srgbClr val="9BD3E5"/>
                </a:solidFill>
              </a:endParaRPr>
            </a:p>
          </p:txBody>
        </p:sp>
        <p:sp>
          <p:nvSpPr>
            <p:cNvPr id="82" name="AutoShape 2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3" name="AutoShape 2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4" name="AutoShape 22"/>
            <p:cNvSpPr>
              <a:spLocks noChangeArrowheads="1"/>
            </p:cNvSpPr>
            <p:nvPr/>
          </p:nvSpPr>
          <p:spPr bwMode="gray">
            <a:xfrm>
              <a:off x="350" y="1740"/>
              <a:ext cx="4771" cy="228"/>
            </a:xfrm>
            <a:prstGeom prst="roundRect">
              <a:avLst>
                <a:gd name="adj" fmla="val 50000"/>
              </a:avLst>
            </a:prstGeom>
            <a:gradFill rotWithShape="1">
              <a:gsLst>
                <a:gs pos="0">
                  <a:srgbClr val="FFFFFF">
                    <a:alpha val="70000"/>
                  </a:srgbClr>
                </a:gs>
                <a:gs pos="100000">
                  <a:schemeClr val="accent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85" name="Text Box 28"/>
          <p:cNvSpPr txBox="1">
            <a:spLocks noChangeArrowheads="1"/>
          </p:cNvSpPr>
          <p:nvPr/>
        </p:nvSpPr>
        <p:spPr bwMode="black">
          <a:xfrm>
            <a:off x="3726173" y="4131801"/>
            <a:ext cx="5284777"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Phân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là</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nguyên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endParaRPr lang="en-US" altLang="en-US" sz="2400" b="1" dirty="0">
              <a:solidFill>
                <a:srgbClr val="000000"/>
              </a:solidFill>
              <a:cs typeface="Arial" panose="020B0604020202020204" pitchFamily="34" charset="0"/>
            </a:endParaRPr>
          </a:p>
        </p:txBody>
      </p:sp>
      <p:grpSp>
        <p:nvGrpSpPr>
          <p:cNvPr id="86" name="Group 13"/>
          <p:cNvGrpSpPr>
            <a:grpSpLocks/>
          </p:cNvGrpSpPr>
          <p:nvPr/>
        </p:nvGrpSpPr>
        <p:grpSpPr bwMode="auto">
          <a:xfrm>
            <a:off x="3353319" y="4799503"/>
            <a:ext cx="6461591" cy="616994"/>
            <a:chOff x="336" y="1735"/>
            <a:chExt cx="4806" cy="294"/>
          </a:xfrm>
        </p:grpSpPr>
        <p:sp>
          <p:nvSpPr>
            <p:cNvPr id="87" name="AutoShape 14"/>
            <p:cNvSpPr>
              <a:spLocks noChangeArrowheads="1"/>
            </p:cNvSpPr>
            <p:nvPr/>
          </p:nvSpPr>
          <p:spPr bwMode="gray">
            <a:xfrm>
              <a:off x="336" y="1735"/>
              <a:ext cx="4806" cy="294"/>
            </a:xfrm>
            <a:prstGeom prst="roundRect">
              <a:avLst>
                <a:gd name="adj" fmla="val 50000"/>
              </a:avLst>
            </a:prstGeom>
            <a:solidFill>
              <a:schemeClr va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CC99FF"/>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88" name="AutoShape 1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9" name="AutoShape 1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0" name="AutoShape 1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91" name="Text Box 28"/>
          <p:cNvSpPr txBox="1">
            <a:spLocks noChangeArrowheads="1"/>
          </p:cNvSpPr>
          <p:nvPr/>
        </p:nvSpPr>
        <p:spPr bwMode="black">
          <a:xfrm>
            <a:off x="3739052" y="4942151"/>
            <a:ext cx="6255523"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a:solidFill>
                  <a:srgbClr val="000000"/>
                </a:solidFill>
                <a:latin typeface="Times New Roman" panose="02020603050405020304" pitchFamily="18" charset="0"/>
                <a:cs typeface="Times New Roman" panose="02020603050405020304" pitchFamily="18" charset="0"/>
              </a:rPr>
              <a:t>Phân</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tử</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phải</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gồm</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nhiều</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nguyên</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tố</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a:solidFill>
                  <a:srgbClr val="000000"/>
                </a:solidFill>
                <a:latin typeface="Times New Roman" panose="02020603050405020304" pitchFamily="18" charset="0"/>
                <a:cs typeface="Times New Roman" panose="02020603050405020304" pitchFamily="18" charset="0"/>
              </a:rPr>
              <a:t>l/k </a:t>
            </a:r>
            <a:r>
              <a:rPr lang="en-US" altLang="en-US" sz="2400" b="1" dirty="0" err="1">
                <a:solidFill>
                  <a:srgbClr val="000000"/>
                </a:solidFill>
                <a:latin typeface="Times New Roman" panose="02020603050405020304" pitchFamily="18" charset="0"/>
                <a:cs typeface="Times New Roman" panose="02020603050405020304" pitchFamily="18" charset="0"/>
              </a:rPr>
              <a:t>nhau</a:t>
            </a:r>
            <a:r>
              <a:rPr lang="en-US" altLang="en-US" sz="2400" b="1" dirty="0">
                <a:solidFill>
                  <a:srgbClr val="000000"/>
                </a:solidFill>
                <a:latin typeface="Times New Roman" panose="02020603050405020304" pitchFamily="18" charset="0"/>
                <a:cs typeface="Times New Roman" panose="02020603050405020304" pitchFamily="18" charset="0"/>
              </a:rPr>
              <a:t>.</a:t>
            </a:r>
          </a:p>
        </p:txBody>
      </p:sp>
      <p:grpSp>
        <p:nvGrpSpPr>
          <p:cNvPr id="92" name="Group 3"/>
          <p:cNvGrpSpPr>
            <a:grpSpLocks/>
          </p:cNvGrpSpPr>
          <p:nvPr/>
        </p:nvGrpSpPr>
        <p:grpSpPr bwMode="auto">
          <a:xfrm>
            <a:off x="3353319" y="5651110"/>
            <a:ext cx="6360279" cy="634035"/>
            <a:chOff x="336" y="1735"/>
            <a:chExt cx="4806" cy="294"/>
          </a:xfrm>
        </p:grpSpPr>
        <p:sp>
          <p:nvSpPr>
            <p:cNvPr id="93" name="AutoShape 4"/>
            <p:cNvSpPr>
              <a:spLocks noChangeArrowheads="1"/>
            </p:cNvSpPr>
            <p:nvPr/>
          </p:nvSpPr>
          <p:spPr bwMode="gray">
            <a:xfrm>
              <a:off x="336" y="1735"/>
              <a:ext cx="4806" cy="294"/>
            </a:xfrm>
            <a:prstGeom prst="roundRect">
              <a:avLst>
                <a:gd name="adj" fmla="val 50000"/>
              </a:avLst>
            </a:prstGeom>
            <a:solidFill>
              <a:schemeClr val="fo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99CC00"/>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94" name="AutoShape 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5" name="AutoShape 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6" name="AutoShape 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grpSp>
        <p:nvGrpSpPr>
          <p:cNvPr id="97" name="Group 8"/>
          <p:cNvGrpSpPr>
            <a:grpSpLocks/>
          </p:cNvGrpSpPr>
          <p:nvPr/>
        </p:nvGrpSpPr>
        <p:grpSpPr bwMode="auto">
          <a:xfrm>
            <a:off x="3353318" y="3073162"/>
            <a:ext cx="6491216" cy="627643"/>
            <a:chOff x="336" y="1735"/>
            <a:chExt cx="4806" cy="294"/>
          </a:xfrm>
        </p:grpSpPr>
        <p:sp>
          <p:nvSpPr>
            <p:cNvPr id="98" name="AutoShape 9"/>
            <p:cNvSpPr>
              <a:spLocks noChangeArrowheads="1"/>
            </p:cNvSpPr>
            <p:nvPr/>
          </p:nvSpPr>
          <p:spPr bwMode="gray">
            <a:xfrm>
              <a:off x="336" y="1735"/>
              <a:ext cx="4806" cy="294"/>
            </a:xfrm>
            <a:prstGeom prst="roundRect">
              <a:avLst>
                <a:gd name="adj" fmla="val 50000"/>
              </a:avLst>
            </a:prstGeom>
            <a:solidFill>
              <a:schemeClr val="accent1"/>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FFCC66"/>
                  </a:solidFill>
                  <a:round/>
                  <a:headEnd/>
                  <a:tailEnd/>
                </a14:hiddenLine>
              </a:ext>
            </a:extLst>
          </p:spPr>
          <p:txBody>
            <a:bodyPr wrap="none" anchor="ctr"/>
            <a:lstStyle/>
            <a:p>
              <a:pPr algn="ctr" fontAlgn="base">
                <a:spcBef>
                  <a:spcPct val="0"/>
                </a:spcBef>
                <a:spcAft>
                  <a:spcPct val="0"/>
                </a:spcAft>
              </a:pPr>
              <a:endParaRPr lang="en-US">
                <a:solidFill>
                  <a:srgbClr val="FF0000"/>
                </a:solidFill>
              </a:endParaRPr>
            </a:p>
          </p:txBody>
        </p:sp>
        <p:sp>
          <p:nvSpPr>
            <p:cNvPr id="99" name="AutoShape 1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0" name="AutoShape 1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1" name="AutoShape 12"/>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grpSp>
      <p:sp>
        <p:nvSpPr>
          <p:cNvPr id="102" name="Text Box 28"/>
          <p:cNvSpPr txBox="1">
            <a:spLocks noChangeArrowheads="1"/>
          </p:cNvSpPr>
          <p:nvPr/>
        </p:nvSpPr>
        <p:spPr bwMode="black">
          <a:xfrm>
            <a:off x="3739052" y="3270969"/>
            <a:ext cx="6023092"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latin typeface="Times New Roman" panose="02020603050405020304" pitchFamily="18" charset="0"/>
                <a:cs typeface="Times New Roman" panose="02020603050405020304" pitchFamily="18" charset="0"/>
              </a:rPr>
              <a:t>Phân</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tử</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phải</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gồm</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nhiều</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nguyên</a:t>
            </a:r>
            <a:r>
              <a:rPr lang="en-US" altLang="en-US" sz="2400" b="1" dirty="0" smtClean="0">
                <a:solidFill>
                  <a:srgbClr val="000000"/>
                </a:solidFill>
                <a:latin typeface="Times New Roman" panose="02020603050405020304" pitchFamily="18" charset="0"/>
                <a:cs typeface="Times New Roman" panose="02020603050405020304" pitchFamily="18" charset="0"/>
              </a:rPr>
              <a:t> </a:t>
            </a:r>
            <a:r>
              <a:rPr lang="en-US" altLang="en-US" sz="2400" b="1" dirty="0" err="1" smtClean="0">
                <a:solidFill>
                  <a:srgbClr val="000000"/>
                </a:solidFill>
                <a:latin typeface="Times New Roman" panose="02020603050405020304" pitchFamily="18" charset="0"/>
                <a:cs typeface="Times New Roman" panose="02020603050405020304" pitchFamily="18" charset="0"/>
              </a:rPr>
              <a:t>tử</a:t>
            </a:r>
            <a:r>
              <a:rPr lang="en-US" altLang="en-US" sz="2400" b="1" dirty="0" smtClean="0">
                <a:solidFill>
                  <a:srgbClr val="000000"/>
                </a:solidFill>
                <a:latin typeface="Times New Roman" panose="02020603050405020304" pitchFamily="18" charset="0"/>
                <a:cs typeface="Times New Roman" panose="02020603050405020304" pitchFamily="18" charset="0"/>
              </a:rPr>
              <a:t> l/k </a:t>
            </a:r>
            <a:r>
              <a:rPr lang="en-US" altLang="en-US" sz="2400" b="1" dirty="0" err="1" smtClean="0">
                <a:solidFill>
                  <a:srgbClr val="000000"/>
                </a:solidFill>
                <a:latin typeface="Times New Roman" panose="02020603050405020304" pitchFamily="18" charset="0"/>
                <a:cs typeface="Times New Roman" panose="02020603050405020304" pitchFamily="18" charset="0"/>
              </a:rPr>
              <a:t>nhau</a:t>
            </a:r>
            <a:r>
              <a:rPr lang="en-US" altLang="en-US" sz="2400" b="1" dirty="0" smtClean="0">
                <a:solidFill>
                  <a:srgbClr val="000000"/>
                </a:solidFill>
                <a:latin typeface="Times New Roman" panose="02020603050405020304" pitchFamily="18" charset="0"/>
                <a:cs typeface="Times New Roman" panose="02020603050405020304" pitchFamily="18" charset="0"/>
              </a:rPr>
              <a:t>.</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103" name="Text Box 28"/>
          <p:cNvSpPr txBox="1">
            <a:spLocks noChangeArrowheads="1"/>
          </p:cNvSpPr>
          <p:nvPr/>
        </p:nvSpPr>
        <p:spPr bwMode="black">
          <a:xfrm>
            <a:off x="3830465" y="5817835"/>
            <a:ext cx="5883133"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Phân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là</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hạt</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đại</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diện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cho</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chất</a:t>
            </a:r>
            <a:r>
              <a:rPr lang="en-US" altLang="en-US" sz="2400" b="1" dirty="0" smtClean="0">
                <a:solidFill>
                  <a:srgbClr val="000000"/>
                </a:solidFill>
                <a:cs typeface="Arial" panose="020B0604020202020204" pitchFamily="34" charset="0"/>
              </a:rPr>
              <a:t>  </a:t>
            </a:r>
            <a:endParaRPr lang="en-US" altLang="en-US" sz="2400" b="1" dirty="0">
              <a:solidFill>
                <a:srgbClr val="000000"/>
              </a:solidFill>
              <a:cs typeface="Arial" panose="020B0604020202020204" pitchFamily="34" charset="0"/>
            </a:endParaRPr>
          </a:p>
        </p:txBody>
      </p:sp>
      <p:sp>
        <p:nvSpPr>
          <p:cNvPr id="106" name="Text Box 22"/>
          <p:cNvSpPr txBox="1">
            <a:spLocks noChangeArrowheads="1"/>
          </p:cNvSpPr>
          <p:nvPr/>
        </p:nvSpPr>
        <p:spPr bwMode="gray">
          <a:xfrm>
            <a:off x="2639077" y="4061675"/>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B</a:t>
            </a:r>
          </a:p>
        </p:txBody>
      </p:sp>
      <p:sp>
        <p:nvSpPr>
          <p:cNvPr id="107" name="Text Box 22"/>
          <p:cNvSpPr txBox="1">
            <a:spLocks noChangeArrowheads="1"/>
          </p:cNvSpPr>
          <p:nvPr/>
        </p:nvSpPr>
        <p:spPr bwMode="gray">
          <a:xfrm>
            <a:off x="2639077" y="489830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C</a:t>
            </a:r>
          </a:p>
        </p:txBody>
      </p:sp>
      <p:sp>
        <p:nvSpPr>
          <p:cNvPr id="108" name="Text Box 22"/>
          <p:cNvSpPr txBox="1">
            <a:spLocks noChangeArrowheads="1"/>
          </p:cNvSpPr>
          <p:nvPr/>
        </p:nvSpPr>
        <p:spPr bwMode="gray">
          <a:xfrm>
            <a:off x="2639077" y="574816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D</a:t>
            </a:r>
          </a:p>
        </p:txBody>
      </p:sp>
      <p:pic>
        <p:nvPicPr>
          <p:cNvPr id="113"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943562"/>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4783116"/>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5635645"/>
            <a:ext cx="792162" cy="9493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202623" y="6508770"/>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grpSp>
        <p:nvGrpSpPr>
          <p:cNvPr id="6" name="Group 5"/>
          <p:cNvGrpSpPr/>
          <p:nvPr/>
        </p:nvGrpSpPr>
        <p:grpSpPr>
          <a:xfrm>
            <a:off x="9713598" y="2911168"/>
            <a:ext cx="2390775" cy="2377313"/>
            <a:chOff x="5626302" y="3428782"/>
            <a:chExt cx="2390775" cy="2377313"/>
          </a:xfrm>
        </p:grpSpPr>
        <p:grpSp>
          <p:nvGrpSpPr>
            <p:cNvPr id="104" name="Group 20"/>
            <p:cNvGrpSpPr>
              <a:grpSpLocks/>
            </p:cNvGrpSpPr>
            <p:nvPr/>
          </p:nvGrpSpPr>
          <p:grpSpPr bwMode="auto">
            <a:xfrm>
              <a:off x="5626302" y="3428782"/>
              <a:ext cx="2390775" cy="2377313"/>
              <a:chOff x="1968" y="1488"/>
              <a:chExt cx="1776" cy="1766"/>
            </a:xfrm>
          </p:grpSpPr>
          <p:sp>
            <p:nvSpPr>
              <p:cNvPr id="105" name="AutoShape 21"/>
              <p:cNvSpPr>
                <a:spLocks noChangeArrowheads="1"/>
              </p:cNvSpPr>
              <p:nvPr/>
            </p:nvSpPr>
            <p:spPr bwMode="gray">
              <a:xfrm rot="6774404">
                <a:off x="2004" y="1578"/>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hlink">
                      <a:gamma/>
                      <a:shade val="0"/>
                      <a:invGamma/>
                    </a:schemeClr>
                  </a:gs>
                  <a:gs pos="100000">
                    <a:schemeClr va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09" name="AutoShape 22"/>
              <p:cNvSpPr>
                <a:spLocks noChangeArrowheads="1"/>
              </p:cNvSpPr>
              <p:nvPr/>
            </p:nvSpPr>
            <p:spPr bwMode="gray">
              <a:xfrm rot="12174404">
                <a:off x="1968" y="1567"/>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1">
                      <a:gamma/>
                      <a:shade val="0"/>
                      <a:invGamma/>
                    </a:schemeClr>
                  </a:gs>
                  <a:gs pos="100000">
                    <a:schemeClr val="accent1"/>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0" name="AutoShape 23"/>
              <p:cNvSpPr>
                <a:spLocks noChangeArrowheads="1"/>
              </p:cNvSpPr>
              <p:nvPr/>
            </p:nvSpPr>
            <p:spPr bwMode="gray">
              <a:xfrm rot="17574404">
                <a:off x="2029" y="1500"/>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folHlink">
                      <a:gamma/>
                      <a:shade val="6275"/>
                      <a:invGamma/>
                    </a:schemeClr>
                  </a:gs>
                  <a:gs pos="100000">
                    <a:schemeClr val="fo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2" name="AutoShape 24"/>
              <p:cNvSpPr>
                <a:spLocks noChangeArrowheads="1"/>
              </p:cNvSpPr>
              <p:nvPr/>
            </p:nvSpPr>
            <p:spPr bwMode="gray">
              <a:xfrm rot="22974404">
                <a:off x="2056" y="1536"/>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2">
                      <a:gamma/>
                      <a:shade val="0"/>
                      <a:invGamma/>
                    </a:schemeClr>
                  </a:gs>
                  <a:gs pos="100000">
                    <a:schemeClr val="accent2"/>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grpSp>
        <p:grpSp>
          <p:nvGrpSpPr>
            <p:cNvPr id="4" name="Group 3"/>
            <p:cNvGrpSpPr/>
            <p:nvPr/>
          </p:nvGrpSpPr>
          <p:grpSpPr>
            <a:xfrm>
              <a:off x="6128396" y="3855102"/>
              <a:ext cx="1442807" cy="1447610"/>
              <a:chOff x="6089516" y="1033056"/>
              <a:chExt cx="1442807" cy="1447610"/>
            </a:xfrm>
          </p:grpSpPr>
          <p:pic>
            <p:nvPicPr>
              <p:cNvPr id="116" name="Picture 4" descr="LB_circl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9516" y="1037859"/>
                <a:ext cx="1442807" cy="1442807"/>
              </a:xfrm>
              <a:prstGeom prst="rect">
                <a:avLst/>
              </a:prstGeom>
              <a:noFill/>
              <a:effectLst>
                <a:outerShdw blurRad="50800" dist="50800" dir="5400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117" name="Oval 116"/>
              <p:cNvSpPr/>
              <p:nvPr/>
            </p:nvSpPr>
            <p:spPr bwMode="auto">
              <a:xfrm>
                <a:off x="6130643" y="1033056"/>
                <a:ext cx="1334794" cy="1334794"/>
              </a:xfrm>
              <a:prstGeom prst="ellipse">
                <a:avLst/>
              </a:prstGeom>
              <a:noFill/>
              <a:ln w="9525" cap="flat" cmpd="sng" algn="ctr">
                <a:solidFill>
                  <a:schemeClr val="accent6">
                    <a:lumMod val="60000"/>
                    <a:lumOff val="40000"/>
                  </a:schemeClr>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7200" b="1" dirty="0">
                    <a:ln w="9525">
                      <a:solidFill>
                        <a:srgbClr val="357DA9"/>
                      </a:solidFill>
                      <a:prstDash val="solid"/>
                    </a:ln>
                    <a:solidFill>
                      <a:srgbClr val="92D050"/>
                    </a:solidFill>
                    <a:effectLst>
                      <a:outerShdw blurRad="12700" dist="38100" dir="2700000" algn="tl" rotWithShape="0">
                        <a:srgbClr val="357DA9">
                          <a:lumMod val="50000"/>
                        </a:srgbClr>
                      </a:outerShdw>
                    </a:effectLst>
                  </a:rPr>
                  <a:t>D</a:t>
                </a:r>
              </a:p>
            </p:txBody>
          </p:sp>
        </p:grpSp>
      </p:grpSp>
      <p:sp>
        <p:nvSpPr>
          <p:cNvPr id="118" name="AutoShape 14"/>
          <p:cNvSpPr>
            <a:spLocks noChangeArrowheads="1"/>
          </p:cNvSpPr>
          <p:nvPr/>
        </p:nvSpPr>
        <p:spPr bwMode="auto">
          <a:xfrm>
            <a:off x="1734044" y="3152811"/>
            <a:ext cx="495300" cy="2862917"/>
          </a:xfrm>
          <a:prstGeom prst="can">
            <a:avLst>
              <a:gd name="adj" fmla="val 25601"/>
            </a:avLst>
          </a:prstGeom>
          <a:gradFill rotWithShape="1">
            <a:gsLst>
              <a:gs pos="0">
                <a:srgbClr val="FFCC66"/>
              </a:gs>
              <a:gs pos="100000">
                <a:srgbClr val="FF0000"/>
              </a:gs>
            </a:gsLst>
            <a:lin ang="5400000" scaled="1"/>
          </a:gradFill>
          <a:ln>
            <a:noFill/>
          </a:ln>
          <a:effectLst/>
          <a:extLst>
            <a:ext uri="{91240B29-F687-4F45-9708-019B960494DF}">
              <a14:hiddenLine xmlns:a14="http://schemas.microsoft.com/office/drawing/2010/main" w="57150">
                <a:solidFill>
                  <a:srgbClr val="FF66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nvGrpSpPr>
          <p:cNvPr id="119" name="Group 15"/>
          <p:cNvGrpSpPr>
            <a:grpSpLocks/>
          </p:cNvGrpSpPr>
          <p:nvPr/>
        </p:nvGrpSpPr>
        <p:grpSpPr bwMode="auto">
          <a:xfrm>
            <a:off x="1600200" y="2536034"/>
            <a:ext cx="838200" cy="3940966"/>
            <a:chOff x="0" y="480"/>
            <a:chExt cx="528" cy="3747"/>
          </a:xfrm>
        </p:grpSpPr>
        <p:grpSp>
          <p:nvGrpSpPr>
            <p:cNvPr id="120" name="Group 16"/>
            <p:cNvGrpSpPr>
              <a:grpSpLocks/>
            </p:cNvGrpSpPr>
            <p:nvPr/>
          </p:nvGrpSpPr>
          <p:grpSpPr bwMode="auto">
            <a:xfrm>
              <a:off x="51" y="1008"/>
              <a:ext cx="408" cy="3219"/>
              <a:chOff x="51" y="1101"/>
              <a:chExt cx="408" cy="3219"/>
            </a:xfrm>
          </p:grpSpPr>
          <p:pic>
            <p:nvPicPr>
              <p:cNvPr id="122" name="Picture 17" descr="3D_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 y="3744"/>
                <a:ext cx="408" cy="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3" name="AutoShape 18"/>
              <p:cNvSpPr>
                <a:spLocks noChangeArrowheads="1"/>
              </p:cNvSpPr>
              <p:nvPr/>
            </p:nvSpPr>
            <p:spPr bwMode="auto">
              <a:xfrm>
                <a:off x="63" y="1101"/>
                <a:ext cx="384" cy="2736"/>
              </a:xfrm>
              <a:prstGeom prst="can">
                <a:avLst>
                  <a:gd name="adj" fmla="val 21078"/>
                </a:avLst>
              </a:prstGeom>
              <a:noFill/>
              <a:ln w="57150">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pic>
          <p:nvPicPr>
            <p:cNvPr id="121" name="Picture 19" descr="Picture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80"/>
              <a:ext cx="52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6" name="AutoShape 19"/>
          <p:cNvSpPr>
            <a:spLocks noChangeArrowheads="1"/>
          </p:cNvSpPr>
          <p:nvPr/>
        </p:nvSpPr>
        <p:spPr bwMode="ltGray">
          <a:xfrm>
            <a:off x="3697310" y="1447801"/>
            <a:ext cx="6818290" cy="1296569"/>
          </a:xfrm>
          <a:prstGeom prst="roundRect">
            <a:avLst>
              <a:gd name="adj" fmla="val 16667"/>
            </a:avLst>
          </a:prstGeom>
          <a:solidFill>
            <a:schemeClr val="accent5">
              <a:lumMod val="40000"/>
              <a:lumOff val="60000"/>
            </a:schemeClr>
          </a:solidFill>
          <a:ln w="57150" algn="ctr">
            <a:solidFill>
              <a:schemeClr val="bg2"/>
            </a:solidFill>
            <a:round/>
            <a:headEnd/>
            <a:tailEnd/>
          </a:ln>
          <a:effectLst/>
        </p:spPr>
        <p:txBody>
          <a:bodyPr wrap="none" anchor="ctr"/>
          <a:lstStyle/>
          <a:p>
            <a:pPr algn="ctr" fontAlgn="base">
              <a:spcBef>
                <a:spcPct val="0"/>
              </a:spcBef>
              <a:spcAft>
                <a:spcPct val="0"/>
              </a:spcAft>
            </a:pPr>
            <a:endParaRPr lang="en-US">
              <a:solidFill>
                <a:srgbClr val="9BD3E5"/>
              </a:solidFill>
            </a:endParaRPr>
          </a:p>
        </p:txBody>
      </p:sp>
      <p:pic>
        <p:nvPicPr>
          <p:cNvPr id="128" name="Picture 21" descr="YG_circle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5851" y="1219200"/>
            <a:ext cx="1696812" cy="16968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9" name="Text Box 22"/>
          <p:cNvSpPr txBox="1">
            <a:spLocks noChangeArrowheads="1"/>
          </p:cNvSpPr>
          <p:nvPr/>
        </p:nvSpPr>
        <p:spPr bwMode="gray">
          <a:xfrm>
            <a:off x="2388463" y="1765479"/>
            <a:ext cx="143441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3000" b="1" dirty="0" err="1">
                <a:solidFill>
                  <a:srgbClr val="101C56"/>
                </a:solidFill>
                <a:cs typeface="Arial" panose="020B0604020202020204" pitchFamily="34" charset="0"/>
              </a:rPr>
              <a:t>Câu</a:t>
            </a:r>
            <a:r>
              <a:rPr lang="en-US" altLang="en-US" sz="3000" b="1" dirty="0">
                <a:solidFill>
                  <a:srgbClr val="101C56"/>
                </a:solidFill>
                <a:cs typeface="Arial" panose="020B0604020202020204" pitchFamily="34" charset="0"/>
              </a:rPr>
              <a:t> 1</a:t>
            </a:r>
          </a:p>
        </p:txBody>
      </p:sp>
      <p:sp>
        <p:nvSpPr>
          <p:cNvPr id="16404" name="Rectangle 20"/>
          <p:cNvSpPr>
            <a:spLocks noChangeArrowheads="1"/>
          </p:cNvSpPr>
          <p:nvPr/>
        </p:nvSpPr>
        <p:spPr bwMode="auto">
          <a:xfrm>
            <a:off x="4085275" y="1834475"/>
            <a:ext cx="67815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0"/>
              </a:spcBef>
              <a:spcAft>
                <a:spcPct val="0"/>
              </a:spcAft>
              <a:buClr>
                <a:srgbClr val="D7181F"/>
              </a:buClr>
            </a:pPr>
            <a:r>
              <a:rPr lang="en-US" altLang="en-US" sz="2800" b="1" dirty="0" err="1" smtClean="0">
                <a:solidFill>
                  <a:srgbClr val="000000"/>
                </a:solidFill>
                <a:cs typeface="Arial" panose="020B0604020202020204" pitchFamily="34" charset="0"/>
              </a:rPr>
              <a:t>Phát</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biểu</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nào</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sau</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đây</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đúng</a:t>
            </a:r>
            <a:r>
              <a:rPr lang="en-US" altLang="en-US" sz="2800" b="1" dirty="0" smtClean="0">
                <a:solidFill>
                  <a:srgbClr val="000000"/>
                </a:solidFill>
                <a:cs typeface="Arial" panose="020B0604020202020204" pitchFamily="34" charset="0"/>
              </a:rPr>
              <a:t>?</a:t>
            </a:r>
            <a:endParaRPr lang="en-US" altLang="en-US" sz="2800" b="1" dirty="0">
              <a:solidFill>
                <a:srgbClr val="000000"/>
              </a:solidFill>
              <a:cs typeface="Arial" panose="020B0604020202020204" pitchFamily="34" charset="0"/>
            </a:endParaRPr>
          </a:p>
        </p:txBody>
      </p:sp>
      <p:sp>
        <p:nvSpPr>
          <p:cNvPr id="124" name="Rectangle 2"/>
          <p:cNvSpPr txBox="1">
            <a:spLocks noChangeArrowheads="1"/>
          </p:cNvSpPr>
          <p:nvPr/>
        </p:nvSpPr>
        <p:spPr bwMode="gray">
          <a:xfrm>
            <a:off x="406758" y="231955"/>
            <a:ext cx="4969914"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DỤNG</a:t>
            </a:r>
            <a:endParaRPr lang="en-US" altLang="en-US" dirty="0"/>
          </a:p>
        </p:txBody>
      </p:sp>
    </p:spTree>
    <p:extLst>
      <p:ext uri="{BB962C8B-B14F-4D97-AF65-F5344CB8AC3E}">
        <p14:creationId xmlns:p14="http://schemas.microsoft.com/office/powerpoint/2010/main" val="446472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wipe(down)">
                                      <p:cBhvr>
                                        <p:cTn id="7" dur="500"/>
                                        <p:tgtEl>
                                          <p:spTgt spid="128"/>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doc cau hoi.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wipe(down)">
                                      <p:cBhvr>
                                        <p:cTn id="10" dur="500"/>
                                        <p:tgtEl>
                                          <p:spTgt spid="1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9"/>
                                        </p:tgtEl>
                                        <p:attrNameLst>
                                          <p:attrName>style.visibility</p:attrName>
                                        </p:attrNameLst>
                                      </p:cBhvr>
                                      <p:to>
                                        <p:strVal val="visible"/>
                                      </p:to>
                                    </p:set>
                                    <p:animEffect transition="in" filter="wipe(down)">
                                      <p:cBhvr>
                                        <p:cTn id="13" dur="500"/>
                                        <p:tgtEl>
                                          <p:spTgt spid="129"/>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6404"/>
                                        </p:tgtEl>
                                        <p:attrNameLst>
                                          <p:attrName>style.visibility</p:attrName>
                                        </p:attrNameLst>
                                      </p:cBhvr>
                                      <p:to>
                                        <p:strVal val="visible"/>
                                      </p:to>
                                    </p:se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down)">
                                      <p:cBhvr>
                                        <p:cTn id="19" dur="500"/>
                                        <p:tgtEl>
                                          <p:spTgt spid="6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406"/>
                                        </p:tgtEl>
                                        <p:attrNameLst>
                                          <p:attrName>style.visibility</p:attrName>
                                        </p:attrNameLst>
                                      </p:cBhvr>
                                      <p:to>
                                        <p:strVal val="visible"/>
                                      </p:to>
                                    </p:set>
                                    <p:animEffect transition="in" filter="wipe(down)">
                                      <p:cBhvr>
                                        <p:cTn id="22" dur="500"/>
                                        <p:tgtEl>
                                          <p:spTgt spid="16406"/>
                                        </p:tgtEl>
                                      </p:cBhvr>
                                    </p:animEffect>
                                  </p:childTnLst>
                                </p:cTn>
                              </p:par>
                              <p:par>
                                <p:cTn id="23" presetID="22" presetClass="entr" presetSubtype="4" fill="hold" nodeType="withEffect">
                                  <p:stCondLst>
                                    <p:cond delay="0"/>
                                  </p:stCondLst>
                                  <p:childTnLst>
                                    <p:set>
                                      <p:cBhvr>
                                        <p:cTn id="24" dur="1" fill="hold">
                                          <p:stCondLst>
                                            <p:cond delay="0"/>
                                          </p:stCondLst>
                                        </p:cTn>
                                        <p:tgtEl>
                                          <p:spTgt spid="74"/>
                                        </p:tgtEl>
                                        <p:attrNameLst>
                                          <p:attrName>style.visibility</p:attrName>
                                        </p:attrNameLst>
                                      </p:cBhvr>
                                      <p:to>
                                        <p:strVal val="visible"/>
                                      </p:to>
                                    </p:set>
                                    <p:animEffect transition="in" filter="wipe(down)">
                                      <p:cBhvr>
                                        <p:cTn id="25" dur="500"/>
                                        <p:tgtEl>
                                          <p:spTgt spid="74"/>
                                        </p:tgtEl>
                                      </p:cBhvr>
                                    </p:animEffect>
                                  </p:childTnLst>
                                </p:cTn>
                              </p:par>
                              <p:par>
                                <p:cTn id="26" presetID="22" presetClass="entr" presetSubtype="4" fill="hold"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down)">
                                      <p:cBhvr>
                                        <p:cTn id="28" dur="500"/>
                                        <p:tgtEl>
                                          <p:spTgt spid="9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02"/>
                                        </p:tgtEl>
                                        <p:attrNameLst>
                                          <p:attrName>style.visibility</p:attrName>
                                        </p:attrNameLst>
                                      </p:cBhvr>
                                      <p:to>
                                        <p:strVal val="visible"/>
                                      </p:to>
                                    </p:set>
                                    <p:animEffect transition="in" filter="wipe(down)">
                                      <p:cBhvr>
                                        <p:cTn id="31" dur="500"/>
                                        <p:tgtEl>
                                          <p:spTgt spid="102"/>
                                        </p:tgtEl>
                                      </p:cBhvr>
                                    </p:animEffect>
                                  </p:childTnLst>
                                </p:cTn>
                              </p:par>
                            </p:childTnLst>
                          </p:cTn>
                        </p:par>
                        <p:par>
                          <p:cTn id="32" fill="hold">
                            <p:stCondLst>
                              <p:cond delay="1000"/>
                            </p:stCondLst>
                            <p:childTnLst>
                              <p:par>
                                <p:cTn id="33" presetID="2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par>
                                <p:cTn id="36" presetID="22" presetClass="entr" presetSubtype="4" fill="hold" nodeType="withEffect">
                                  <p:stCondLst>
                                    <p:cond delay="0"/>
                                  </p:stCondLst>
                                  <p:childTnLst>
                                    <p:set>
                                      <p:cBhvr>
                                        <p:cTn id="37" dur="1" fill="hold">
                                          <p:stCondLst>
                                            <p:cond delay="0"/>
                                          </p:stCondLst>
                                        </p:cTn>
                                        <p:tgtEl>
                                          <p:spTgt spid="80"/>
                                        </p:tgtEl>
                                        <p:attrNameLst>
                                          <p:attrName>style.visibility</p:attrName>
                                        </p:attrNameLst>
                                      </p:cBhvr>
                                      <p:to>
                                        <p:strVal val="visible"/>
                                      </p:to>
                                    </p:set>
                                    <p:animEffect transition="in" filter="wipe(down)">
                                      <p:cBhvr>
                                        <p:cTn id="38" dur="500"/>
                                        <p:tgtEl>
                                          <p:spTgt spid="8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wipe(down)">
                                      <p:cBhvr>
                                        <p:cTn id="41" dur="500"/>
                                        <p:tgtEl>
                                          <p:spTgt spid="8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06"/>
                                        </p:tgtEl>
                                        <p:attrNameLst>
                                          <p:attrName>style.visibility</p:attrName>
                                        </p:attrNameLst>
                                      </p:cBhvr>
                                      <p:to>
                                        <p:strVal val="visible"/>
                                      </p:to>
                                    </p:set>
                                    <p:animEffect transition="in" filter="wipe(down)">
                                      <p:cBhvr>
                                        <p:cTn id="44" dur="500"/>
                                        <p:tgtEl>
                                          <p:spTgt spid="106"/>
                                        </p:tgtEl>
                                      </p:cBhvr>
                                    </p:animEffect>
                                  </p:childTnLst>
                                </p:cTn>
                              </p:par>
                              <p:par>
                                <p:cTn id="45" presetID="22" presetClass="entr" presetSubtype="4" fill="hold" nodeType="withEffect">
                                  <p:stCondLst>
                                    <p:cond delay="0"/>
                                  </p:stCondLst>
                                  <p:childTnLst>
                                    <p:set>
                                      <p:cBhvr>
                                        <p:cTn id="46" dur="1" fill="hold">
                                          <p:stCondLst>
                                            <p:cond delay="0"/>
                                          </p:stCondLst>
                                        </p:cTn>
                                        <p:tgtEl>
                                          <p:spTgt spid="113"/>
                                        </p:tgtEl>
                                        <p:attrNameLst>
                                          <p:attrName>style.visibility</p:attrName>
                                        </p:attrNameLst>
                                      </p:cBhvr>
                                      <p:to>
                                        <p:strVal val="visible"/>
                                      </p:to>
                                    </p:set>
                                    <p:animEffect transition="in" filter="wipe(down)">
                                      <p:cBhvr>
                                        <p:cTn id="47" dur="500"/>
                                        <p:tgtEl>
                                          <p:spTgt spid="113"/>
                                        </p:tgtEl>
                                      </p:cBhvr>
                                    </p:animEffect>
                                  </p:childTnLst>
                                </p:cTn>
                              </p:par>
                            </p:childTnLst>
                          </p:cTn>
                        </p:par>
                        <p:par>
                          <p:cTn id="48" fill="hold">
                            <p:stCondLst>
                              <p:cond delay="1500"/>
                            </p:stCondLst>
                            <p:childTnLst>
                              <p:par>
                                <p:cTn id="49" presetID="22" presetClass="entr" presetSubtype="4"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wipe(down)">
                                      <p:cBhvr>
                                        <p:cTn id="51" dur="500"/>
                                        <p:tgtEl>
                                          <p:spTgt spid="40"/>
                                        </p:tgtEl>
                                      </p:cBhvr>
                                    </p:animEffect>
                                  </p:childTnLst>
                                </p:cTn>
                              </p:par>
                              <p:par>
                                <p:cTn id="52" presetID="22" presetClass="entr" presetSubtype="4" fill="hold" nodeType="withEffect">
                                  <p:stCondLst>
                                    <p:cond delay="0"/>
                                  </p:stCondLst>
                                  <p:childTnLst>
                                    <p:set>
                                      <p:cBhvr>
                                        <p:cTn id="53" dur="1" fill="hold">
                                          <p:stCondLst>
                                            <p:cond delay="0"/>
                                          </p:stCondLst>
                                        </p:cTn>
                                        <p:tgtEl>
                                          <p:spTgt spid="86"/>
                                        </p:tgtEl>
                                        <p:attrNameLst>
                                          <p:attrName>style.visibility</p:attrName>
                                        </p:attrNameLst>
                                      </p:cBhvr>
                                      <p:to>
                                        <p:strVal val="visible"/>
                                      </p:to>
                                    </p:set>
                                    <p:animEffect transition="in" filter="wipe(down)">
                                      <p:cBhvr>
                                        <p:cTn id="54" dur="500"/>
                                        <p:tgtEl>
                                          <p:spTgt spid="86"/>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wipe(down)">
                                      <p:cBhvr>
                                        <p:cTn id="57" dur="500"/>
                                        <p:tgtEl>
                                          <p:spTgt spid="91"/>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07"/>
                                        </p:tgtEl>
                                        <p:attrNameLst>
                                          <p:attrName>style.visibility</p:attrName>
                                        </p:attrNameLst>
                                      </p:cBhvr>
                                      <p:to>
                                        <p:strVal val="visible"/>
                                      </p:to>
                                    </p:set>
                                    <p:animEffect transition="in" filter="wipe(down)">
                                      <p:cBhvr>
                                        <p:cTn id="60" dur="500"/>
                                        <p:tgtEl>
                                          <p:spTgt spid="107"/>
                                        </p:tgtEl>
                                      </p:cBhvr>
                                    </p:animEffect>
                                  </p:childTnLst>
                                </p:cTn>
                              </p:par>
                              <p:par>
                                <p:cTn id="61" presetID="22" presetClass="entr" presetSubtype="4" fill="hold" nodeType="withEffect">
                                  <p:stCondLst>
                                    <p:cond delay="0"/>
                                  </p:stCondLst>
                                  <p:childTnLst>
                                    <p:set>
                                      <p:cBhvr>
                                        <p:cTn id="62" dur="1" fill="hold">
                                          <p:stCondLst>
                                            <p:cond delay="0"/>
                                          </p:stCondLst>
                                        </p:cTn>
                                        <p:tgtEl>
                                          <p:spTgt spid="114"/>
                                        </p:tgtEl>
                                        <p:attrNameLst>
                                          <p:attrName>style.visibility</p:attrName>
                                        </p:attrNameLst>
                                      </p:cBhvr>
                                      <p:to>
                                        <p:strVal val="visible"/>
                                      </p:to>
                                    </p:set>
                                    <p:animEffect transition="in" filter="wipe(down)">
                                      <p:cBhvr>
                                        <p:cTn id="63" dur="500"/>
                                        <p:tgtEl>
                                          <p:spTgt spid="114"/>
                                        </p:tgtEl>
                                      </p:cBhvr>
                                    </p:animEffect>
                                  </p:childTnLst>
                                </p:cTn>
                              </p:par>
                            </p:childTnLst>
                          </p:cTn>
                        </p:par>
                        <p:par>
                          <p:cTn id="64" fill="hold">
                            <p:stCondLst>
                              <p:cond delay="2000"/>
                            </p:stCondLst>
                            <p:childTnLst>
                              <p:par>
                                <p:cTn id="65" presetID="22" presetClass="entr" presetSubtype="4" fill="hold" nodeType="after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wipe(down)">
                                      <p:cBhvr>
                                        <p:cTn id="67" dur="500"/>
                                        <p:tgtEl>
                                          <p:spTgt spid="51"/>
                                        </p:tgtEl>
                                      </p:cBhvr>
                                    </p:animEffect>
                                  </p:childTnLst>
                                </p:cTn>
                              </p:par>
                              <p:par>
                                <p:cTn id="68" presetID="22" presetClass="entr" presetSubtype="4" fill="hold" nodeType="withEffect">
                                  <p:stCondLst>
                                    <p:cond delay="0"/>
                                  </p:stCondLst>
                                  <p:childTnLst>
                                    <p:set>
                                      <p:cBhvr>
                                        <p:cTn id="69" dur="1" fill="hold">
                                          <p:stCondLst>
                                            <p:cond delay="0"/>
                                          </p:stCondLst>
                                        </p:cTn>
                                        <p:tgtEl>
                                          <p:spTgt spid="92"/>
                                        </p:tgtEl>
                                        <p:attrNameLst>
                                          <p:attrName>style.visibility</p:attrName>
                                        </p:attrNameLst>
                                      </p:cBhvr>
                                      <p:to>
                                        <p:strVal val="visible"/>
                                      </p:to>
                                    </p:set>
                                    <p:animEffect transition="in" filter="wipe(down)">
                                      <p:cBhvr>
                                        <p:cTn id="70" dur="500"/>
                                        <p:tgtEl>
                                          <p:spTgt spid="92"/>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103"/>
                                        </p:tgtEl>
                                        <p:attrNameLst>
                                          <p:attrName>style.visibility</p:attrName>
                                        </p:attrNameLst>
                                      </p:cBhvr>
                                      <p:to>
                                        <p:strVal val="visible"/>
                                      </p:to>
                                    </p:set>
                                    <p:animEffect transition="in" filter="wipe(down)">
                                      <p:cBhvr>
                                        <p:cTn id="73" dur="500"/>
                                        <p:tgtEl>
                                          <p:spTgt spid="103"/>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08"/>
                                        </p:tgtEl>
                                        <p:attrNameLst>
                                          <p:attrName>style.visibility</p:attrName>
                                        </p:attrNameLst>
                                      </p:cBhvr>
                                      <p:to>
                                        <p:strVal val="visible"/>
                                      </p:to>
                                    </p:set>
                                    <p:animEffect transition="in" filter="wipe(down)">
                                      <p:cBhvr>
                                        <p:cTn id="76" dur="500"/>
                                        <p:tgtEl>
                                          <p:spTgt spid="108"/>
                                        </p:tgtEl>
                                      </p:cBhvr>
                                    </p:animEffect>
                                  </p:childTnLst>
                                </p:cTn>
                              </p:par>
                              <p:par>
                                <p:cTn id="77" presetID="22" presetClass="entr" presetSubtype="4" fill="hold" nodeType="withEffect">
                                  <p:stCondLst>
                                    <p:cond delay="0"/>
                                  </p:stCondLst>
                                  <p:childTnLst>
                                    <p:set>
                                      <p:cBhvr>
                                        <p:cTn id="78" dur="1" fill="hold">
                                          <p:stCondLst>
                                            <p:cond delay="0"/>
                                          </p:stCondLst>
                                        </p:cTn>
                                        <p:tgtEl>
                                          <p:spTgt spid="115"/>
                                        </p:tgtEl>
                                        <p:attrNameLst>
                                          <p:attrName>style.visibility</p:attrName>
                                        </p:attrNameLst>
                                      </p:cBhvr>
                                      <p:to>
                                        <p:strVal val="visible"/>
                                      </p:to>
                                    </p:set>
                                    <p:animEffect transition="in" filter="wipe(down)">
                                      <p:cBhvr>
                                        <p:cTn id="79" dur="500"/>
                                        <p:tgtEl>
                                          <p:spTgt spid="11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119"/>
                                        </p:tgtEl>
                                        <p:attrNameLst>
                                          <p:attrName>style.visibility</p:attrName>
                                        </p:attrNameLst>
                                      </p:cBhvr>
                                      <p:to>
                                        <p:strVal val="visible"/>
                                      </p:to>
                                    </p:set>
                                    <p:animEffect transition="in" filter="wipe(down)">
                                      <p:cBhvr>
                                        <p:cTn id="84" dur="500"/>
                                        <p:tgtEl>
                                          <p:spTgt spid="119"/>
                                        </p:tgtEl>
                                      </p:cBhvr>
                                    </p:animEffect>
                                  </p:childTnLst>
                                  <p:subTnLst>
                                    <p:audio>
                                      <p:cMediaNode>
                                        <p:cTn display="0" masterRel="sameClick">
                                          <p:stCondLst>
                                            <p:cond evt="begin" delay="0">
                                              <p:tn val="82"/>
                                            </p:cond>
                                          </p:stCondLst>
                                          <p:endCondLst>
                                            <p:cond evt="onStopAudio" delay="0">
                                              <p:tgtEl>
                                                <p:sldTgt/>
                                              </p:tgtEl>
                                            </p:cond>
                                          </p:endCondLst>
                                        </p:cTn>
                                        <p:tgtEl>
                                          <p:sndTgt r:embed="rId3" name="Tieng chuong chuan 1.wav"/>
                                        </p:tgtEl>
                                      </p:cMediaNode>
                                    </p:audio>
                                  </p:subTnLst>
                                </p:cTn>
                              </p:par>
                              <p:par>
                                <p:cTn id="85" presetID="22" presetClass="entr" presetSubtype="4" fill="hold" grpId="0" nodeType="withEffect">
                                  <p:stCondLst>
                                    <p:cond delay="0"/>
                                  </p:stCondLst>
                                  <p:childTnLst>
                                    <p:set>
                                      <p:cBhvr>
                                        <p:cTn id="86" dur="1" fill="hold">
                                          <p:stCondLst>
                                            <p:cond delay="0"/>
                                          </p:stCondLst>
                                        </p:cTn>
                                        <p:tgtEl>
                                          <p:spTgt spid="118"/>
                                        </p:tgtEl>
                                        <p:attrNameLst>
                                          <p:attrName>style.visibility</p:attrName>
                                        </p:attrNameLst>
                                      </p:cBhvr>
                                      <p:to>
                                        <p:strVal val="visible"/>
                                      </p:to>
                                    </p:set>
                                    <p:animEffect transition="in" filter="wipe(down)">
                                      <p:cBhvr>
                                        <p:cTn id="87" dur="500"/>
                                        <p:tgtEl>
                                          <p:spTgt spid="118"/>
                                        </p:tgtEl>
                                      </p:cBhvr>
                                    </p:animEffect>
                                  </p:childTnLst>
                                </p:cTn>
                              </p:par>
                            </p:childTnLst>
                          </p:cTn>
                        </p:par>
                        <p:par>
                          <p:cTn id="88" fill="hold">
                            <p:stCondLst>
                              <p:cond delay="500"/>
                            </p:stCondLst>
                            <p:childTnLst>
                              <p:par>
                                <p:cTn id="89" presetID="22" presetClass="exit" presetSubtype="1" fill="hold" grpId="1" nodeType="afterEffect">
                                  <p:stCondLst>
                                    <p:cond delay="0"/>
                                  </p:stCondLst>
                                  <p:childTnLst>
                                    <p:animEffect transition="out" filter="wipe(up)">
                                      <p:cBhvr>
                                        <p:cTn id="90" dur="10000"/>
                                        <p:tgtEl>
                                          <p:spTgt spid="118"/>
                                        </p:tgtEl>
                                      </p:cBhvr>
                                    </p:animEffect>
                                    <p:set>
                                      <p:cBhvr>
                                        <p:cTn id="91" dur="1" fill="hold">
                                          <p:stCondLst>
                                            <p:cond delay="9999"/>
                                          </p:stCondLst>
                                        </p:cTn>
                                        <p:tgtEl>
                                          <p:spTgt spid="118"/>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4" name="Tieng chuong chuan 10s.wav"/>
                                        </p:tgtEl>
                                      </p:cMediaNode>
                                    </p:audio>
                                  </p:subTnLst>
                                </p:cTn>
                              </p:par>
                            </p:childTnLst>
                          </p:cTn>
                        </p:par>
                      </p:childTnLst>
                    </p:cTn>
                  </p:par>
                  <p:par>
                    <p:cTn id="92" fill="hold">
                      <p:stCondLst>
                        <p:cond delay="indefinite"/>
                      </p:stCondLst>
                      <p:childTnLst>
                        <p:par>
                          <p:cTn id="93" fill="hold">
                            <p:stCondLst>
                              <p:cond delay="0"/>
                            </p:stCondLst>
                            <p:childTnLst>
                              <p:par>
                                <p:cTn id="94" presetID="21" presetClass="entr" presetSubtype="1" fill="hold" nodeType="clickEffect">
                                  <p:stCondLst>
                                    <p:cond delay="0"/>
                                  </p:stCondLst>
                                  <p:childTnLst>
                                    <p:set>
                                      <p:cBhvr>
                                        <p:cTn id="95" dur="1" fill="hold">
                                          <p:stCondLst>
                                            <p:cond delay="0"/>
                                          </p:stCondLst>
                                        </p:cTn>
                                        <p:tgtEl>
                                          <p:spTgt spid="6"/>
                                        </p:tgtEl>
                                        <p:attrNameLst>
                                          <p:attrName>style.visibility</p:attrName>
                                        </p:attrNameLst>
                                      </p:cBhvr>
                                      <p:to>
                                        <p:strVal val="visible"/>
                                      </p:to>
                                    </p:set>
                                    <p:animEffect transition="in" filter="wheel(1)">
                                      <p:cBhvr>
                                        <p:cTn id="96" dur="500"/>
                                        <p:tgtEl>
                                          <p:spTgt spid="6"/>
                                        </p:tgtEl>
                                      </p:cBhvr>
                                    </p:animEffect>
                                  </p:childTnLst>
                                  <p:subTnLst>
                                    <p:audio>
                                      <p:cMediaNode>
                                        <p:cTn display="0" masterRel="sameClick">
                                          <p:stCondLst>
                                            <p:cond evt="begin" delay="0">
                                              <p:tn val="94"/>
                                            </p:cond>
                                          </p:stCondLst>
                                          <p:endCondLst>
                                            <p:cond evt="onStopAudio" delay="0">
                                              <p:tgtEl>
                                                <p:sldTgt/>
                                              </p:tgtEl>
                                            </p:cond>
                                          </p:endCondLst>
                                        </p:cTn>
                                        <p:tgtEl>
                                          <p:sndTgt r:embed="rId5" name="Tieng Ho Reo Khan Gia 1-V.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6" grpId="0"/>
      <p:bldP spid="85" grpId="0"/>
      <p:bldP spid="91" grpId="0"/>
      <p:bldP spid="102" grpId="0"/>
      <p:bldP spid="103" grpId="0"/>
      <p:bldP spid="106" grpId="0"/>
      <p:bldP spid="107" grpId="0"/>
      <p:bldP spid="108" grpId="0"/>
      <p:bldP spid="118" grpId="0" animBg="1"/>
      <p:bldP spid="118" grpId="1" animBg="1"/>
      <p:bldP spid="126" grpId="0" animBg="1"/>
      <p:bldP spid="129" grpId="0"/>
      <p:bldP spid="1640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AutoShape 19"/>
          <p:cNvSpPr>
            <a:spLocks noChangeArrowheads="1"/>
          </p:cNvSpPr>
          <p:nvPr/>
        </p:nvSpPr>
        <p:spPr bwMode="ltGray">
          <a:xfrm>
            <a:off x="3697311" y="1447801"/>
            <a:ext cx="6352457" cy="1296569"/>
          </a:xfrm>
          <a:prstGeom prst="roundRect">
            <a:avLst>
              <a:gd name="adj" fmla="val 16667"/>
            </a:avLst>
          </a:prstGeom>
          <a:solidFill>
            <a:schemeClr val="accent5">
              <a:lumMod val="40000"/>
              <a:lumOff val="60000"/>
            </a:schemeClr>
          </a:solidFill>
          <a:ln w="57150" algn="ctr">
            <a:solidFill>
              <a:schemeClr val="bg2"/>
            </a:solidFill>
            <a:round/>
            <a:headEnd/>
            <a:tailEnd/>
          </a:ln>
          <a:effectLst/>
        </p:spPr>
        <p:txBody>
          <a:bodyPr wrap="none" anchor="ctr"/>
          <a:lstStyle/>
          <a:p>
            <a:pPr algn="ctr" fontAlgn="base">
              <a:spcBef>
                <a:spcPct val="0"/>
              </a:spcBef>
              <a:spcAft>
                <a:spcPct val="0"/>
              </a:spcAft>
            </a:pPr>
            <a:endParaRPr lang="en-US">
              <a:solidFill>
                <a:srgbClr val="9BD3E5"/>
              </a:solidFill>
            </a:endParaRPr>
          </a:p>
        </p:txBody>
      </p:sp>
      <p:grpSp>
        <p:nvGrpSpPr>
          <p:cNvPr id="129" name="Group 40"/>
          <p:cNvGrpSpPr>
            <a:grpSpLocks/>
          </p:cNvGrpSpPr>
          <p:nvPr/>
        </p:nvGrpSpPr>
        <p:grpSpPr bwMode="auto">
          <a:xfrm>
            <a:off x="2252273" y="1458341"/>
            <a:ext cx="1629931" cy="1222487"/>
            <a:chOff x="945" y="1177"/>
            <a:chExt cx="1032" cy="774"/>
          </a:xfrm>
        </p:grpSpPr>
        <p:sp>
          <p:nvSpPr>
            <p:cNvPr id="130" name="Oval 41"/>
            <p:cNvSpPr>
              <a:spLocks noChangeArrowheads="1"/>
            </p:cNvSpPr>
            <p:nvPr/>
          </p:nvSpPr>
          <p:spPr bwMode="gray">
            <a:xfrm>
              <a:off x="1375" y="1399"/>
              <a:ext cx="164" cy="329"/>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31" name="Oval 42"/>
            <p:cNvSpPr>
              <a:spLocks noChangeArrowheads="1"/>
            </p:cNvSpPr>
            <p:nvPr/>
          </p:nvSpPr>
          <p:spPr bwMode="gray">
            <a:xfrm>
              <a:off x="945" y="1399"/>
              <a:ext cx="1032" cy="329"/>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2" name="Oval 43"/>
            <p:cNvSpPr>
              <a:spLocks noChangeArrowheads="1"/>
            </p:cNvSpPr>
            <p:nvPr/>
          </p:nvSpPr>
          <p:spPr bwMode="gray">
            <a:xfrm>
              <a:off x="1008" y="1399"/>
              <a:ext cx="898" cy="329"/>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3" name="Oval 44"/>
            <p:cNvSpPr>
              <a:spLocks noChangeArrowheads="1"/>
            </p:cNvSpPr>
            <p:nvPr/>
          </p:nvSpPr>
          <p:spPr bwMode="gray">
            <a:xfrm>
              <a:off x="1008" y="1399"/>
              <a:ext cx="897" cy="329"/>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4" name="Oval 45"/>
            <p:cNvSpPr>
              <a:spLocks noChangeArrowheads="1"/>
            </p:cNvSpPr>
            <p:nvPr/>
          </p:nvSpPr>
          <p:spPr bwMode="gray">
            <a:xfrm>
              <a:off x="1057" y="1399"/>
              <a:ext cx="807" cy="32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5"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36"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37"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38"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nvGrpSpPr>
          <p:cNvPr id="62" name="Group 40"/>
          <p:cNvGrpSpPr>
            <a:grpSpLocks/>
          </p:cNvGrpSpPr>
          <p:nvPr/>
        </p:nvGrpSpPr>
        <p:grpSpPr bwMode="auto">
          <a:xfrm>
            <a:off x="2555263" y="3114787"/>
            <a:ext cx="799818" cy="599882"/>
            <a:chOff x="945" y="1177"/>
            <a:chExt cx="1032" cy="774"/>
          </a:xfrm>
        </p:grpSpPr>
        <p:sp>
          <p:nvSpPr>
            <p:cNvPr id="63" name="Oval 41"/>
            <p:cNvSpPr>
              <a:spLocks noChangeArrowheads="1"/>
            </p:cNvSpPr>
            <p:nvPr/>
          </p:nvSpPr>
          <p:spPr bwMode="gray">
            <a:xfrm>
              <a:off x="1289" y="1228"/>
              <a:ext cx="335" cy="67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64" name="Oval 42"/>
            <p:cNvSpPr>
              <a:spLocks noChangeArrowheads="1"/>
            </p:cNvSpPr>
            <p:nvPr/>
          </p:nvSpPr>
          <p:spPr bwMode="gray">
            <a:xfrm>
              <a:off x="945" y="1228"/>
              <a:ext cx="1032" cy="670"/>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5" name="Oval 43"/>
            <p:cNvSpPr>
              <a:spLocks noChangeArrowheads="1"/>
            </p:cNvSpPr>
            <p:nvPr/>
          </p:nvSpPr>
          <p:spPr bwMode="gray">
            <a:xfrm>
              <a:off x="1008" y="1228"/>
              <a:ext cx="898" cy="67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6" name="Oval 44"/>
            <p:cNvSpPr>
              <a:spLocks noChangeArrowheads="1"/>
            </p:cNvSpPr>
            <p:nvPr/>
          </p:nvSpPr>
          <p:spPr bwMode="gray">
            <a:xfrm>
              <a:off x="1008" y="1228"/>
              <a:ext cx="897" cy="670"/>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7" name="Oval 45"/>
            <p:cNvSpPr>
              <a:spLocks noChangeArrowheads="1"/>
            </p:cNvSpPr>
            <p:nvPr/>
          </p:nvSpPr>
          <p:spPr bwMode="gray">
            <a:xfrm>
              <a:off x="1057" y="1228"/>
              <a:ext cx="807" cy="67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8"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9"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0"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1"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406" name="Text Box 22"/>
          <p:cNvSpPr txBox="1">
            <a:spLocks noChangeArrowheads="1"/>
          </p:cNvSpPr>
          <p:nvPr/>
        </p:nvSpPr>
        <p:spPr bwMode="gray">
          <a:xfrm>
            <a:off x="2639077" y="3187182"/>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A</a:t>
            </a:r>
          </a:p>
        </p:txBody>
      </p:sp>
      <p:grpSp>
        <p:nvGrpSpPr>
          <p:cNvPr id="29" name="Group 7"/>
          <p:cNvGrpSpPr>
            <a:grpSpLocks/>
          </p:cNvGrpSpPr>
          <p:nvPr/>
        </p:nvGrpSpPr>
        <p:grpSpPr bwMode="auto">
          <a:xfrm>
            <a:off x="2552164" y="3974115"/>
            <a:ext cx="789005" cy="597508"/>
            <a:chOff x="2021" y="1741"/>
            <a:chExt cx="1014" cy="768"/>
          </a:xfrm>
        </p:grpSpPr>
        <p:sp>
          <p:nvSpPr>
            <p:cNvPr id="30" name="Oval 8"/>
            <p:cNvSpPr>
              <a:spLocks noChangeArrowheads="1"/>
            </p:cNvSpPr>
            <p:nvPr/>
          </p:nvSpPr>
          <p:spPr bwMode="gray">
            <a:xfrm>
              <a:off x="2361" y="1800"/>
              <a:ext cx="334" cy="668"/>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31" name="Oval 9"/>
            <p:cNvSpPr>
              <a:spLocks noChangeArrowheads="1"/>
            </p:cNvSpPr>
            <p:nvPr/>
          </p:nvSpPr>
          <p:spPr bwMode="gray">
            <a:xfrm>
              <a:off x="2021" y="1800"/>
              <a:ext cx="1014" cy="668"/>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2" name="Oval 10"/>
            <p:cNvSpPr>
              <a:spLocks noChangeArrowheads="1"/>
            </p:cNvSpPr>
            <p:nvPr/>
          </p:nvSpPr>
          <p:spPr bwMode="gray">
            <a:xfrm>
              <a:off x="2076" y="1789"/>
              <a:ext cx="881" cy="668"/>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3" name="Oval 11"/>
            <p:cNvSpPr>
              <a:spLocks noChangeArrowheads="1"/>
            </p:cNvSpPr>
            <p:nvPr/>
          </p:nvSpPr>
          <p:spPr bwMode="gray">
            <a:xfrm>
              <a:off x="2079" y="1790"/>
              <a:ext cx="881" cy="668"/>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4" name="Oval 12"/>
            <p:cNvSpPr>
              <a:spLocks noChangeArrowheads="1"/>
            </p:cNvSpPr>
            <p:nvPr/>
          </p:nvSpPr>
          <p:spPr bwMode="gray">
            <a:xfrm>
              <a:off x="2122" y="1798"/>
              <a:ext cx="795"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35" name="Group 13"/>
            <p:cNvGrpSpPr>
              <a:grpSpLocks/>
            </p:cNvGrpSpPr>
            <p:nvPr/>
          </p:nvGrpSpPr>
          <p:grpSpPr bwMode="auto">
            <a:xfrm>
              <a:off x="2139" y="1741"/>
              <a:ext cx="769" cy="768"/>
              <a:chOff x="4166" y="1706"/>
              <a:chExt cx="1252" cy="1252"/>
            </a:xfrm>
          </p:grpSpPr>
          <p:sp>
            <p:nvSpPr>
              <p:cNvPr id="36"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7"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8"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9"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40" name="Group 18"/>
          <p:cNvGrpSpPr>
            <a:grpSpLocks/>
          </p:cNvGrpSpPr>
          <p:nvPr/>
        </p:nvGrpSpPr>
        <p:grpSpPr bwMode="auto">
          <a:xfrm>
            <a:off x="2556729" y="4823218"/>
            <a:ext cx="768433" cy="582555"/>
            <a:chOff x="3082" y="1163"/>
            <a:chExt cx="1010" cy="766"/>
          </a:xfrm>
        </p:grpSpPr>
        <p:sp>
          <p:nvSpPr>
            <p:cNvPr id="41" name="Oval 19"/>
            <p:cNvSpPr>
              <a:spLocks noChangeArrowheads="1"/>
            </p:cNvSpPr>
            <p:nvPr/>
          </p:nvSpPr>
          <p:spPr bwMode="gray">
            <a:xfrm>
              <a:off x="3410" y="1214"/>
              <a:ext cx="341" cy="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42" name="Oval 20"/>
            <p:cNvSpPr>
              <a:spLocks noChangeArrowheads="1"/>
            </p:cNvSpPr>
            <p:nvPr/>
          </p:nvSpPr>
          <p:spPr bwMode="gray">
            <a:xfrm>
              <a:off x="3082" y="1214"/>
              <a:ext cx="1010" cy="683"/>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3" name="Oval 21"/>
            <p:cNvSpPr>
              <a:spLocks noChangeArrowheads="1"/>
            </p:cNvSpPr>
            <p:nvPr/>
          </p:nvSpPr>
          <p:spPr bwMode="gray">
            <a:xfrm>
              <a:off x="3140" y="1202"/>
              <a:ext cx="876" cy="6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4" name="Oval 22"/>
            <p:cNvSpPr>
              <a:spLocks noChangeArrowheads="1"/>
            </p:cNvSpPr>
            <p:nvPr/>
          </p:nvSpPr>
          <p:spPr bwMode="gray">
            <a:xfrm>
              <a:off x="3145" y="1203"/>
              <a:ext cx="876" cy="6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5" name="Oval 23"/>
            <p:cNvSpPr>
              <a:spLocks noChangeArrowheads="1"/>
            </p:cNvSpPr>
            <p:nvPr/>
          </p:nvSpPr>
          <p:spPr bwMode="gray">
            <a:xfrm>
              <a:off x="3196" y="1206"/>
              <a:ext cx="789" cy="683"/>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46" name="Group 24"/>
            <p:cNvGrpSpPr>
              <a:grpSpLocks/>
            </p:cNvGrpSpPr>
            <p:nvPr/>
          </p:nvGrpSpPr>
          <p:grpSpPr bwMode="auto">
            <a:xfrm>
              <a:off x="3211" y="1163"/>
              <a:ext cx="765" cy="766"/>
              <a:chOff x="4166" y="1706"/>
              <a:chExt cx="1252" cy="1252"/>
            </a:xfrm>
          </p:grpSpPr>
          <p:sp>
            <p:nvSpPr>
              <p:cNvPr id="47"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8"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9"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0" name="Oval 2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51" name="Group 29"/>
          <p:cNvGrpSpPr>
            <a:grpSpLocks/>
          </p:cNvGrpSpPr>
          <p:nvPr/>
        </p:nvGrpSpPr>
        <p:grpSpPr bwMode="auto">
          <a:xfrm>
            <a:off x="2600954" y="5685084"/>
            <a:ext cx="688589" cy="611791"/>
            <a:chOff x="4228" y="1691"/>
            <a:chExt cx="875" cy="778"/>
          </a:xfrm>
        </p:grpSpPr>
        <p:sp>
          <p:nvSpPr>
            <p:cNvPr id="52" name="Oval 30"/>
            <p:cNvSpPr>
              <a:spLocks noChangeArrowheads="1"/>
            </p:cNvSpPr>
            <p:nvPr/>
          </p:nvSpPr>
          <p:spPr bwMode="gray">
            <a:xfrm>
              <a:off x="4504" y="1751"/>
              <a:ext cx="330" cy="66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3" name="Oval 31"/>
            <p:cNvSpPr>
              <a:spLocks noChangeArrowheads="1"/>
            </p:cNvSpPr>
            <p:nvPr/>
          </p:nvSpPr>
          <p:spPr bwMode="gray">
            <a:xfrm>
              <a:off x="4504" y="1751"/>
              <a:ext cx="330" cy="66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4" name="Oval 32"/>
            <p:cNvSpPr>
              <a:spLocks noChangeArrowheads="1"/>
            </p:cNvSpPr>
            <p:nvPr/>
          </p:nvSpPr>
          <p:spPr bwMode="gray">
            <a:xfrm>
              <a:off x="4228" y="1746"/>
              <a:ext cx="875" cy="66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5" name="Oval 33"/>
            <p:cNvSpPr>
              <a:spLocks noChangeArrowheads="1"/>
            </p:cNvSpPr>
            <p:nvPr/>
          </p:nvSpPr>
          <p:spPr bwMode="gray">
            <a:xfrm>
              <a:off x="4228" y="1734"/>
              <a:ext cx="875" cy="660"/>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6" name="Oval 34"/>
            <p:cNvSpPr>
              <a:spLocks noChangeArrowheads="1"/>
            </p:cNvSpPr>
            <p:nvPr/>
          </p:nvSpPr>
          <p:spPr bwMode="gray">
            <a:xfrm>
              <a:off x="4270" y="1751"/>
              <a:ext cx="788" cy="6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57" name="Group 35"/>
            <p:cNvGrpSpPr>
              <a:grpSpLocks/>
            </p:cNvGrpSpPr>
            <p:nvPr/>
          </p:nvGrpSpPr>
          <p:grpSpPr bwMode="auto">
            <a:xfrm>
              <a:off x="4284" y="1691"/>
              <a:ext cx="763" cy="778"/>
              <a:chOff x="4166" y="1706"/>
              <a:chExt cx="1252" cy="1252"/>
            </a:xfrm>
          </p:grpSpPr>
          <p:sp>
            <p:nvSpPr>
              <p:cNvPr id="58"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9"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0"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1"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pic>
        <p:nvPicPr>
          <p:cNvPr id="7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086670"/>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18"/>
          <p:cNvGrpSpPr>
            <a:grpSpLocks/>
          </p:cNvGrpSpPr>
          <p:nvPr/>
        </p:nvGrpSpPr>
        <p:grpSpPr bwMode="auto">
          <a:xfrm>
            <a:off x="3353319" y="3985575"/>
            <a:ext cx="6477765" cy="604848"/>
            <a:chOff x="336" y="1735"/>
            <a:chExt cx="4806" cy="294"/>
          </a:xfrm>
        </p:grpSpPr>
        <p:sp>
          <p:nvSpPr>
            <p:cNvPr id="81" name="AutoShape 19"/>
            <p:cNvSpPr>
              <a:spLocks noChangeArrowheads="1"/>
            </p:cNvSpPr>
            <p:nvPr/>
          </p:nvSpPr>
          <p:spPr bwMode="gray">
            <a:xfrm>
              <a:off x="336" y="1735"/>
              <a:ext cx="4806" cy="294"/>
            </a:xfrm>
            <a:prstGeom prst="roundRect">
              <a:avLst>
                <a:gd name="adj" fmla="val 50000"/>
              </a:avLst>
            </a:prstGeom>
            <a:solidFill>
              <a:schemeClr val="accent2"/>
            </a:solidFill>
            <a:ln w="12700">
              <a:solidFill>
                <a:schemeClr val="accent2"/>
              </a:solidFill>
              <a:round/>
              <a:headEnd/>
              <a:tailEnd/>
            </a:ln>
            <a:effectLst>
              <a:outerShdw dist="63500" dir="5400000" algn="ctr" rotWithShape="0">
                <a:srgbClr val="808080">
                  <a:alpha val="50000"/>
                </a:srgbClr>
              </a:outerShdw>
            </a:effectLst>
          </p:spPr>
          <p:txBody>
            <a:bodyPr wrap="none" anchor="ctr"/>
            <a:lstStyle/>
            <a:p>
              <a:pPr algn="ctr" fontAlgn="base">
                <a:spcBef>
                  <a:spcPct val="0"/>
                </a:spcBef>
                <a:spcAft>
                  <a:spcPct val="0"/>
                </a:spcAft>
              </a:pPr>
              <a:endParaRPr lang="en-US">
                <a:solidFill>
                  <a:srgbClr val="9BD3E5"/>
                </a:solidFill>
              </a:endParaRPr>
            </a:p>
          </p:txBody>
        </p:sp>
        <p:sp>
          <p:nvSpPr>
            <p:cNvPr id="82" name="AutoShape 2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3" name="AutoShape 2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4" name="AutoShape 22"/>
            <p:cNvSpPr>
              <a:spLocks noChangeArrowheads="1"/>
            </p:cNvSpPr>
            <p:nvPr/>
          </p:nvSpPr>
          <p:spPr bwMode="gray">
            <a:xfrm>
              <a:off x="350" y="1740"/>
              <a:ext cx="4771" cy="228"/>
            </a:xfrm>
            <a:prstGeom prst="roundRect">
              <a:avLst>
                <a:gd name="adj" fmla="val 50000"/>
              </a:avLst>
            </a:prstGeom>
            <a:gradFill rotWithShape="1">
              <a:gsLst>
                <a:gs pos="0">
                  <a:srgbClr val="FFFFFF">
                    <a:alpha val="70000"/>
                  </a:srgbClr>
                </a:gs>
                <a:gs pos="100000">
                  <a:schemeClr val="accent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85" name="Text Box 28"/>
          <p:cNvSpPr txBox="1">
            <a:spLocks noChangeArrowheads="1"/>
          </p:cNvSpPr>
          <p:nvPr/>
        </p:nvSpPr>
        <p:spPr bwMode="black">
          <a:xfrm>
            <a:off x="3726173" y="4131801"/>
            <a:ext cx="5987425"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a:solidFill>
                  <a:srgbClr val="000000"/>
                </a:solidFill>
                <a:cs typeface="Arial" panose="020B0604020202020204" pitchFamily="34" charset="0"/>
              </a:rPr>
              <a:t>3</a:t>
            </a:r>
            <a:r>
              <a:rPr lang="en-US" altLang="en-US" sz="2400" b="1" dirty="0" smtClean="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nguyên</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tử</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Đồng</a:t>
            </a:r>
            <a:r>
              <a:rPr lang="en-US" altLang="en-US" sz="2400" b="1" dirty="0">
                <a:solidFill>
                  <a:srgbClr val="000000"/>
                </a:solidFill>
                <a:cs typeface="Arial" panose="020B0604020202020204" pitchFamily="34" charset="0"/>
              </a:rPr>
              <a:t> l/k </a:t>
            </a:r>
            <a:r>
              <a:rPr lang="en-US" altLang="en-US" sz="2400" b="1" dirty="0" err="1">
                <a:solidFill>
                  <a:srgbClr val="000000"/>
                </a:solidFill>
                <a:cs typeface="Arial" panose="020B0604020202020204" pitchFamily="34" charset="0"/>
              </a:rPr>
              <a:t>với</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nhau</a:t>
            </a:r>
            <a:r>
              <a:rPr lang="en-US" altLang="en-US" sz="2400" b="1" dirty="0">
                <a:solidFill>
                  <a:srgbClr val="000000"/>
                </a:solidFill>
                <a:cs typeface="Arial" panose="020B0604020202020204" pitchFamily="34" charset="0"/>
              </a:rPr>
              <a:t>.</a:t>
            </a:r>
          </a:p>
        </p:txBody>
      </p:sp>
      <p:grpSp>
        <p:nvGrpSpPr>
          <p:cNvPr id="86" name="Group 13"/>
          <p:cNvGrpSpPr>
            <a:grpSpLocks/>
          </p:cNvGrpSpPr>
          <p:nvPr/>
        </p:nvGrpSpPr>
        <p:grpSpPr bwMode="auto">
          <a:xfrm>
            <a:off x="3353319" y="4799503"/>
            <a:ext cx="6461591" cy="616994"/>
            <a:chOff x="336" y="1735"/>
            <a:chExt cx="4806" cy="294"/>
          </a:xfrm>
        </p:grpSpPr>
        <p:sp>
          <p:nvSpPr>
            <p:cNvPr id="87" name="AutoShape 14"/>
            <p:cNvSpPr>
              <a:spLocks noChangeArrowheads="1"/>
            </p:cNvSpPr>
            <p:nvPr/>
          </p:nvSpPr>
          <p:spPr bwMode="gray">
            <a:xfrm>
              <a:off x="336" y="1735"/>
              <a:ext cx="4806" cy="294"/>
            </a:xfrm>
            <a:prstGeom prst="roundRect">
              <a:avLst>
                <a:gd name="adj" fmla="val 50000"/>
              </a:avLst>
            </a:prstGeom>
            <a:solidFill>
              <a:schemeClr va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CC99FF"/>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88" name="AutoShape 1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9" name="AutoShape 1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0" name="AutoShape 1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91" name="Text Box 28"/>
          <p:cNvSpPr txBox="1">
            <a:spLocks noChangeArrowheads="1"/>
          </p:cNvSpPr>
          <p:nvPr/>
        </p:nvSpPr>
        <p:spPr bwMode="black">
          <a:xfrm>
            <a:off x="3739052" y="4942151"/>
            <a:ext cx="3488143"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Nguyên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Đồng</a:t>
            </a:r>
            <a:endParaRPr lang="en-US" altLang="en-US" sz="2400" b="1" dirty="0">
              <a:solidFill>
                <a:srgbClr val="000000"/>
              </a:solidFill>
              <a:cs typeface="Arial" panose="020B0604020202020204" pitchFamily="34" charset="0"/>
            </a:endParaRPr>
          </a:p>
        </p:txBody>
      </p:sp>
      <p:grpSp>
        <p:nvGrpSpPr>
          <p:cNvPr id="92" name="Group 3"/>
          <p:cNvGrpSpPr>
            <a:grpSpLocks/>
          </p:cNvGrpSpPr>
          <p:nvPr/>
        </p:nvGrpSpPr>
        <p:grpSpPr bwMode="auto">
          <a:xfrm>
            <a:off x="3353319" y="5651110"/>
            <a:ext cx="6360279" cy="634035"/>
            <a:chOff x="336" y="1735"/>
            <a:chExt cx="4806" cy="294"/>
          </a:xfrm>
        </p:grpSpPr>
        <p:sp>
          <p:nvSpPr>
            <p:cNvPr id="93" name="AutoShape 4"/>
            <p:cNvSpPr>
              <a:spLocks noChangeArrowheads="1"/>
            </p:cNvSpPr>
            <p:nvPr/>
          </p:nvSpPr>
          <p:spPr bwMode="gray">
            <a:xfrm>
              <a:off x="336" y="1735"/>
              <a:ext cx="4806" cy="294"/>
            </a:xfrm>
            <a:prstGeom prst="roundRect">
              <a:avLst>
                <a:gd name="adj" fmla="val 50000"/>
              </a:avLst>
            </a:prstGeom>
            <a:solidFill>
              <a:schemeClr val="fo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99CC00"/>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94" name="AutoShape 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5" name="AutoShape 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6" name="AutoShape 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grpSp>
        <p:nvGrpSpPr>
          <p:cNvPr id="97" name="Group 8"/>
          <p:cNvGrpSpPr>
            <a:grpSpLocks/>
          </p:cNvGrpSpPr>
          <p:nvPr/>
        </p:nvGrpSpPr>
        <p:grpSpPr bwMode="auto">
          <a:xfrm>
            <a:off x="3353318" y="3073162"/>
            <a:ext cx="6491216" cy="627643"/>
            <a:chOff x="336" y="1735"/>
            <a:chExt cx="4806" cy="294"/>
          </a:xfrm>
        </p:grpSpPr>
        <p:sp>
          <p:nvSpPr>
            <p:cNvPr id="98" name="AutoShape 9"/>
            <p:cNvSpPr>
              <a:spLocks noChangeArrowheads="1"/>
            </p:cNvSpPr>
            <p:nvPr/>
          </p:nvSpPr>
          <p:spPr bwMode="gray">
            <a:xfrm>
              <a:off x="336" y="1735"/>
              <a:ext cx="4806" cy="294"/>
            </a:xfrm>
            <a:prstGeom prst="roundRect">
              <a:avLst>
                <a:gd name="adj" fmla="val 50000"/>
              </a:avLst>
            </a:prstGeom>
            <a:solidFill>
              <a:schemeClr val="accent1"/>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FFCC66"/>
                  </a:solidFill>
                  <a:round/>
                  <a:headEnd/>
                  <a:tailEnd/>
                </a14:hiddenLine>
              </a:ext>
            </a:extLst>
          </p:spPr>
          <p:txBody>
            <a:bodyPr wrap="none" anchor="ctr"/>
            <a:lstStyle/>
            <a:p>
              <a:pPr algn="ctr" fontAlgn="base">
                <a:spcBef>
                  <a:spcPct val="0"/>
                </a:spcBef>
                <a:spcAft>
                  <a:spcPct val="0"/>
                </a:spcAft>
              </a:pPr>
              <a:endParaRPr lang="en-US">
                <a:solidFill>
                  <a:srgbClr val="FF0000"/>
                </a:solidFill>
              </a:endParaRPr>
            </a:p>
          </p:txBody>
        </p:sp>
        <p:sp>
          <p:nvSpPr>
            <p:cNvPr id="99" name="AutoShape 1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0" name="AutoShape 1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1" name="AutoShape 12"/>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grpSp>
      <p:sp>
        <p:nvSpPr>
          <p:cNvPr id="102" name="Text Box 28"/>
          <p:cNvSpPr txBox="1">
            <a:spLocks noChangeArrowheads="1"/>
          </p:cNvSpPr>
          <p:nvPr/>
        </p:nvSpPr>
        <p:spPr bwMode="black">
          <a:xfrm>
            <a:off x="3739052" y="3270969"/>
            <a:ext cx="5314289"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2 </a:t>
            </a:r>
            <a:r>
              <a:rPr lang="en-US" altLang="en-US" sz="2400" b="1" dirty="0" err="1" smtClean="0">
                <a:solidFill>
                  <a:srgbClr val="000000"/>
                </a:solidFill>
                <a:cs typeface="Arial" panose="020B0604020202020204" pitchFamily="34" charset="0"/>
              </a:rPr>
              <a:t>nguyên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Đồng</a:t>
            </a:r>
            <a:r>
              <a:rPr lang="en-US" altLang="en-US" sz="2400" b="1" dirty="0" smtClean="0">
                <a:solidFill>
                  <a:srgbClr val="000000"/>
                </a:solidFill>
                <a:cs typeface="Arial" panose="020B0604020202020204" pitchFamily="34" charset="0"/>
              </a:rPr>
              <a:t> l/k </a:t>
            </a:r>
            <a:r>
              <a:rPr lang="en-US" altLang="en-US" sz="2400" b="1" dirty="0" err="1" smtClean="0">
                <a:solidFill>
                  <a:srgbClr val="000000"/>
                </a:solidFill>
                <a:cs typeface="Arial" panose="020B0604020202020204" pitchFamily="34" charset="0"/>
              </a:rPr>
              <a:t>với</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nhau</a:t>
            </a:r>
            <a:r>
              <a:rPr lang="en-US" altLang="en-US" sz="2400" b="1" dirty="0" smtClean="0">
                <a:solidFill>
                  <a:srgbClr val="000000"/>
                </a:solidFill>
                <a:cs typeface="Arial" panose="020B0604020202020204" pitchFamily="34" charset="0"/>
              </a:rPr>
              <a:t>.</a:t>
            </a:r>
            <a:endParaRPr lang="en-US" altLang="en-US" sz="2400" b="1" dirty="0">
              <a:solidFill>
                <a:srgbClr val="000000"/>
              </a:solidFill>
              <a:cs typeface="Arial" panose="020B0604020202020204" pitchFamily="34" charset="0"/>
            </a:endParaRPr>
          </a:p>
        </p:txBody>
      </p:sp>
      <p:sp>
        <p:nvSpPr>
          <p:cNvPr id="103" name="Text Box 28"/>
          <p:cNvSpPr txBox="1">
            <a:spLocks noChangeArrowheads="1"/>
          </p:cNvSpPr>
          <p:nvPr/>
        </p:nvSpPr>
        <p:spPr bwMode="black">
          <a:xfrm>
            <a:off x="3556144" y="5817835"/>
            <a:ext cx="6865663" cy="794064"/>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1 </a:t>
            </a:r>
            <a:r>
              <a:rPr lang="en-US" altLang="en-US" sz="2400" b="1" dirty="0" err="1">
                <a:solidFill>
                  <a:srgbClr val="000000"/>
                </a:solidFill>
                <a:cs typeface="Arial" panose="020B0604020202020204" pitchFamily="34" charset="0"/>
              </a:rPr>
              <a:t>nguyên</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tử</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Đồng</a:t>
            </a:r>
            <a:r>
              <a:rPr lang="en-US" altLang="en-US" sz="2400" b="1" dirty="0">
                <a:solidFill>
                  <a:srgbClr val="000000"/>
                </a:solidFill>
                <a:cs typeface="Arial" panose="020B0604020202020204" pitchFamily="34" charset="0"/>
              </a:rPr>
              <a:t> l/k </a:t>
            </a:r>
            <a:r>
              <a:rPr lang="en-US" altLang="en-US" sz="2400" b="1" dirty="0" err="1">
                <a:solidFill>
                  <a:srgbClr val="000000"/>
                </a:solidFill>
                <a:cs typeface="Arial" panose="020B0604020202020204" pitchFamily="34" charset="0"/>
              </a:rPr>
              <a:t>với</a:t>
            </a:r>
            <a:r>
              <a:rPr lang="en-US" altLang="en-US" sz="2400" b="1" dirty="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nguyên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khác</a:t>
            </a:r>
            <a:r>
              <a:rPr lang="en-US" altLang="en-US" sz="2400" b="1" dirty="0" smtClean="0">
                <a:solidFill>
                  <a:srgbClr val="000000"/>
                </a:solidFill>
                <a:cs typeface="Arial" panose="020B0604020202020204" pitchFamily="34" charset="0"/>
              </a:rPr>
              <a:t>.</a:t>
            </a:r>
            <a:endParaRPr lang="en-US" altLang="en-US" sz="2400" b="1" dirty="0">
              <a:solidFill>
                <a:srgbClr val="000000"/>
              </a:solidFill>
              <a:cs typeface="Arial" panose="020B0604020202020204" pitchFamily="34" charset="0"/>
            </a:endParaRPr>
          </a:p>
          <a:p>
            <a:pPr fontAlgn="base">
              <a:lnSpc>
                <a:spcPct val="70000"/>
              </a:lnSpc>
              <a:spcBef>
                <a:spcPct val="50000"/>
              </a:spcBef>
              <a:spcAft>
                <a:spcPct val="0"/>
              </a:spcAft>
            </a:pPr>
            <a:endParaRPr lang="en-US" altLang="en-US" sz="2400" b="1" dirty="0">
              <a:solidFill>
                <a:srgbClr val="000000"/>
              </a:solidFill>
              <a:cs typeface="Arial" panose="020B0604020202020204" pitchFamily="34" charset="0"/>
            </a:endParaRPr>
          </a:p>
        </p:txBody>
      </p:sp>
      <p:sp>
        <p:nvSpPr>
          <p:cNvPr id="106" name="Text Box 22"/>
          <p:cNvSpPr txBox="1">
            <a:spLocks noChangeArrowheads="1"/>
          </p:cNvSpPr>
          <p:nvPr/>
        </p:nvSpPr>
        <p:spPr bwMode="gray">
          <a:xfrm>
            <a:off x="2639077" y="4061675"/>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B</a:t>
            </a:r>
          </a:p>
        </p:txBody>
      </p:sp>
      <p:sp>
        <p:nvSpPr>
          <p:cNvPr id="107" name="Text Box 22"/>
          <p:cNvSpPr txBox="1">
            <a:spLocks noChangeArrowheads="1"/>
          </p:cNvSpPr>
          <p:nvPr/>
        </p:nvSpPr>
        <p:spPr bwMode="gray">
          <a:xfrm>
            <a:off x="2639077" y="489830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C</a:t>
            </a:r>
          </a:p>
        </p:txBody>
      </p:sp>
      <p:sp>
        <p:nvSpPr>
          <p:cNvPr id="108" name="Text Box 22"/>
          <p:cNvSpPr txBox="1">
            <a:spLocks noChangeArrowheads="1"/>
          </p:cNvSpPr>
          <p:nvPr/>
        </p:nvSpPr>
        <p:spPr bwMode="gray">
          <a:xfrm>
            <a:off x="2639077" y="574816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D</a:t>
            </a:r>
          </a:p>
        </p:txBody>
      </p:sp>
      <p:pic>
        <p:nvPicPr>
          <p:cNvPr id="113"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943562"/>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4783116"/>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5635645"/>
            <a:ext cx="792162" cy="949325"/>
          </a:xfrm>
          <a:prstGeom prst="rect">
            <a:avLst/>
          </a:prstGeom>
          <a:noFill/>
          <a:extLst>
            <a:ext uri="{909E8E84-426E-40DD-AFC4-6F175D3DCCD1}">
              <a14:hiddenFill xmlns:a14="http://schemas.microsoft.com/office/drawing/2010/main">
                <a:solidFill>
                  <a:srgbClr val="FFFFFF"/>
                </a:solidFill>
              </a14:hiddenFill>
            </a:ext>
          </a:extLst>
        </p:spPr>
      </p:pic>
      <p:sp>
        <p:nvSpPr>
          <p:cNvPr id="118" name="AutoShape 14"/>
          <p:cNvSpPr>
            <a:spLocks noChangeArrowheads="1"/>
          </p:cNvSpPr>
          <p:nvPr/>
        </p:nvSpPr>
        <p:spPr bwMode="auto">
          <a:xfrm>
            <a:off x="1752600" y="3023533"/>
            <a:ext cx="495300" cy="2862917"/>
          </a:xfrm>
          <a:prstGeom prst="can">
            <a:avLst>
              <a:gd name="adj" fmla="val 25601"/>
            </a:avLst>
          </a:prstGeom>
          <a:gradFill rotWithShape="1">
            <a:gsLst>
              <a:gs pos="0">
                <a:srgbClr val="FFCC66"/>
              </a:gs>
              <a:gs pos="100000">
                <a:srgbClr val="FF0000"/>
              </a:gs>
            </a:gsLst>
            <a:lin ang="5400000" scaled="1"/>
          </a:gradFill>
          <a:ln>
            <a:noFill/>
          </a:ln>
          <a:effectLst/>
          <a:extLst>
            <a:ext uri="{91240B29-F687-4F45-9708-019B960494DF}">
              <a14:hiddenLine xmlns:a14="http://schemas.microsoft.com/office/drawing/2010/main" w="57150">
                <a:solidFill>
                  <a:srgbClr val="FF66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nvGrpSpPr>
          <p:cNvPr id="119" name="Group 15"/>
          <p:cNvGrpSpPr>
            <a:grpSpLocks/>
          </p:cNvGrpSpPr>
          <p:nvPr/>
        </p:nvGrpSpPr>
        <p:grpSpPr bwMode="auto">
          <a:xfrm>
            <a:off x="1600200" y="2536034"/>
            <a:ext cx="838200" cy="3940966"/>
            <a:chOff x="0" y="480"/>
            <a:chExt cx="528" cy="3747"/>
          </a:xfrm>
        </p:grpSpPr>
        <p:grpSp>
          <p:nvGrpSpPr>
            <p:cNvPr id="120" name="Group 16"/>
            <p:cNvGrpSpPr>
              <a:grpSpLocks/>
            </p:cNvGrpSpPr>
            <p:nvPr/>
          </p:nvGrpSpPr>
          <p:grpSpPr bwMode="auto">
            <a:xfrm>
              <a:off x="51" y="1008"/>
              <a:ext cx="408" cy="3219"/>
              <a:chOff x="51" y="1101"/>
              <a:chExt cx="408" cy="3219"/>
            </a:xfrm>
          </p:grpSpPr>
          <p:pic>
            <p:nvPicPr>
              <p:cNvPr id="122" name="Picture 17" descr="3D_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 y="3744"/>
                <a:ext cx="408" cy="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3" name="AutoShape 18"/>
              <p:cNvSpPr>
                <a:spLocks noChangeArrowheads="1"/>
              </p:cNvSpPr>
              <p:nvPr/>
            </p:nvSpPr>
            <p:spPr bwMode="auto">
              <a:xfrm>
                <a:off x="63" y="1101"/>
                <a:ext cx="384" cy="2736"/>
              </a:xfrm>
              <a:prstGeom prst="can">
                <a:avLst>
                  <a:gd name="adj" fmla="val 21078"/>
                </a:avLst>
              </a:prstGeom>
              <a:noFill/>
              <a:ln w="57150">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pic>
          <p:nvPicPr>
            <p:cNvPr id="121" name="Picture 19" descr="Picture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480"/>
              <a:ext cx="52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6" name="Rectangle 20"/>
          <p:cNvSpPr>
            <a:spLocks noChangeArrowheads="1"/>
          </p:cNvSpPr>
          <p:nvPr/>
        </p:nvSpPr>
        <p:spPr bwMode="auto">
          <a:xfrm>
            <a:off x="4114801" y="1573685"/>
            <a:ext cx="580432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0"/>
              </a:spcBef>
              <a:spcAft>
                <a:spcPct val="0"/>
              </a:spcAft>
              <a:buClr>
                <a:srgbClr val="D7181F"/>
              </a:buClr>
            </a:pPr>
            <a:r>
              <a:rPr lang="en-US" altLang="en-US" sz="2800" b="1" dirty="0" err="1" smtClean="0">
                <a:solidFill>
                  <a:srgbClr val="000000"/>
                </a:solidFill>
                <a:cs typeface="Arial" panose="020B0604020202020204" pitchFamily="34" charset="0"/>
              </a:rPr>
              <a:t>Phân</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tử</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đồng</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là</a:t>
            </a:r>
            <a:r>
              <a:rPr lang="en-US" altLang="en-US" sz="2800" b="1" dirty="0" smtClean="0">
                <a:solidFill>
                  <a:srgbClr val="000000"/>
                </a:solidFill>
                <a:cs typeface="Arial" panose="020B0604020202020204" pitchFamily="34" charset="0"/>
              </a:rPr>
              <a:t>:</a:t>
            </a:r>
            <a:endParaRPr lang="en-US" altLang="en-US" sz="2800" b="1" dirty="0">
              <a:solidFill>
                <a:srgbClr val="000000"/>
              </a:solidFill>
              <a:cs typeface="Arial" panose="020B0604020202020204" pitchFamily="34" charset="0"/>
            </a:endParaRPr>
          </a:p>
        </p:txBody>
      </p:sp>
      <p:sp>
        <p:nvSpPr>
          <p:cNvPr id="128" name="Text Box 22"/>
          <p:cNvSpPr txBox="1">
            <a:spLocks noChangeArrowheads="1"/>
          </p:cNvSpPr>
          <p:nvPr/>
        </p:nvSpPr>
        <p:spPr bwMode="gray">
          <a:xfrm>
            <a:off x="2336947" y="1791237"/>
            <a:ext cx="143441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3000" b="1" dirty="0" err="1">
                <a:solidFill>
                  <a:srgbClr val="101C56"/>
                </a:solidFill>
                <a:cs typeface="Arial" panose="020B0604020202020204" pitchFamily="34" charset="0"/>
              </a:rPr>
              <a:t>Câu</a:t>
            </a:r>
            <a:r>
              <a:rPr lang="en-US" altLang="en-US" sz="3000" b="1" dirty="0">
                <a:solidFill>
                  <a:srgbClr val="101C56"/>
                </a:solidFill>
                <a:cs typeface="Arial" panose="020B0604020202020204" pitchFamily="34" charset="0"/>
              </a:rPr>
              <a:t> 2</a:t>
            </a:r>
          </a:p>
        </p:txBody>
      </p:sp>
      <p:grpSp>
        <p:nvGrpSpPr>
          <p:cNvPr id="151" name="Group 150"/>
          <p:cNvGrpSpPr/>
          <p:nvPr/>
        </p:nvGrpSpPr>
        <p:grpSpPr>
          <a:xfrm>
            <a:off x="9605079" y="3187182"/>
            <a:ext cx="2379163" cy="2388024"/>
            <a:chOff x="5568774" y="2359367"/>
            <a:chExt cx="2379163" cy="2388024"/>
          </a:xfrm>
        </p:grpSpPr>
        <p:grpSp>
          <p:nvGrpSpPr>
            <p:cNvPr id="152" name="Group 151"/>
            <p:cNvGrpSpPr/>
            <p:nvPr/>
          </p:nvGrpSpPr>
          <p:grpSpPr>
            <a:xfrm>
              <a:off x="5568774" y="2359367"/>
              <a:ext cx="2379163" cy="2388024"/>
              <a:chOff x="5568774" y="2359367"/>
              <a:chExt cx="2379163" cy="2388024"/>
            </a:xfrm>
          </p:grpSpPr>
          <p:sp>
            <p:nvSpPr>
              <p:cNvPr id="154" name="Oval 30"/>
              <p:cNvSpPr>
                <a:spLocks noChangeArrowheads="1"/>
              </p:cNvSpPr>
              <p:nvPr/>
            </p:nvSpPr>
            <p:spPr bwMode="gray">
              <a:xfrm>
                <a:off x="6659823" y="3212346"/>
                <a:ext cx="259766" cy="519351"/>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55" name="Oval 31"/>
              <p:cNvSpPr>
                <a:spLocks noChangeArrowheads="1"/>
              </p:cNvSpPr>
              <p:nvPr/>
            </p:nvSpPr>
            <p:spPr bwMode="gray">
              <a:xfrm>
                <a:off x="6659823" y="3212346"/>
                <a:ext cx="259766" cy="519351"/>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56" name="Oval 32"/>
              <p:cNvSpPr>
                <a:spLocks noChangeArrowheads="1"/>
              </p:cNvSpPr>
              <p:nvPr/>
            </p:nvSpPr>
            <p:spPr bwMode="gray">
              <a:xfrm>
                <a:off x="6171070" y="3205345"/>
                <a:ext cx="1226062" cy="519351"/>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57" name="Oval 33"/>
              <p:cNvSpPr>
                <a:spLocks noChangeArrowheads="1"/>
              </p:cNvSpPr>
              <p:nvPr/>
            </p:nvSpPr>
            <p:spPr bwMode="gray">
              <a:xfrm>
                <a:off x="6171070" y="3188544"/>
                <a:ext cx="1226062" cy="519351"/>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58" name="Oval 34"/>
              <p:cNvSpPr>
                <a:spLocks noChangeArrowheads="1"/>
              </p:cNvSpPr>
              <p:nvPr/>
            </p:nvSpPr>
            <p:spPr bwMode="gray">
              <a:xfrm>
                <a:off x="6229921" y="3211646"/>
                <a:ext cx="1104156" cy="519351"/>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159" name="Group 35"/>
              <p:cNvGrpSpPr>
                <a:grpSpLocks/>
              </p:cNvGrpSpPr>
              <p:nvPr/>
            </p:nvGrpSpPr>
            <p:grpSpPr bwMode="auto">
              <a:xfrm>
                <a:off x="6249538" y="2925263"/>
                <a:ext cx="1069126" cy="1089318"/>
                <a:chOff x="4166" y="1706"/>
                <a:chExt cx="1252" cy="1252"/>
              </a:xfrm>
            </p:grpSpPr>
            <p:sp>
              <p:nvSpPr>
                <p:cNvPr id="164"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65"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66"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67"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0" name="AutoShape 21"/>
              <p:cNvSpPr>
                <a:spLocks noChangeArrowheads="1"/>
              </p:cNvSpPr>
              <p:nvPr/>
            </p:nvSpPr>
            <p:spPr bwMode="gray">
              <a:xfrm rot="11965603">
                <a:off x="5568774" y="2424792"/>
                <a:ext cx="2272313" cy="2240005"/>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hlink">
                      <a:gamma/>
                      <a:shade val="0"/>
                      <a:invGamma/>
                    </a:schemeClr>
                  </a:gs>
                  <a:gs pos="100000">
                    <a:schemeClr va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61" name="AutoShape 22"/>
              <p:cNvSpPr>
                <a:spLocks noChangeArrowheads="1"/>
              </p:cNvSpPr>
              <p:nvPr/>
            </p:nvSpPr>
            <p:spPr bwMode="gray">
              <a:xfrm rot="17365603">
                <a:off x="5580613" y="2375521"/>
                <a:ext cx="2272313" cy="2240005"/>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1">
                      <a:gamma/>
                      <a:shade val="0"/>
                      <a:invGamma/>
                    </a:schemeClr>
                  </a:gs>
                  <a:gs pos="100000">
                    <a:schemeClr val="accent1"/>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62" name="AutoShape 23"/>
              <p:cNvSpPr>
                <a:spLocks noChangeArrowheads="1"/>
              </p:cNvSpPr>
              <p:nvPr/>
            </p:nvSpPr>
            <p:spPr bwMode="gray">
              <a:xfrm rot="1165603">
                <a:off x="5675624" y="2452010"/>
                <a:ext cx="2272313" cy="2240005"/>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folHlink">
                      <a:gamma/>
                      <a:shade val="6275"/>
                      <a:invGamma/>
                    </a:schemeClr>
                  </a:gs>
                  <a:gs pos="100000">
                    <a:schemeClr val="fo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63" name="AutoShape 24"/>
              <p:cNvSpPr>
                <a:spLocks noChangeArrowheads="1"/>
              </p:cNvSpPr>
              <p:nvPr/>
            </p:nvSpPr>
            <p:spPr bwMode="gray">
              <a:xfrm rot="6565603">
                <a:off x="5629457" y="2491232"/>
                <a:ext cx="2272313" cy="2240005"/>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2">
                      <a:gamma/>
                      <a:shade val="0"/>
                      <a:invGamma/>
                    </a:schemeClr>
                  </a:gs>
                  <a:gs pos="100000">
                    <a:schemeClr val="accent2"/>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grpSp>
        <p:sp>
          <p:nvSpPr>
            <p:cNvPr id="153" name="Oval 152"/>
            <p:cNvSpPr/>
            <p:nvPr/>
          </p:nvSpPr>
          <p:spPr bwMode="auto">
            <a:xfrm>
              <a:off x="6106030" y="2790684"/>
              <a:ext cx="1334794" cy="1334794"/>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scene3d>
                <a:camera prst="orthographicFront"/>
                <a:lightRig rig="threePt" dir="t"/>
              </a:scene3d>
              <a:sp3d extrusionH="57150">
                <a:bevelT w="38100" h="38100" prst="angle"/>
              </a:sp3d>
            </a:bodyPr>
            <a:lstStyle/>
            <a:p>
              <a:pPr algn="ctr" fontAlgn="base">
                <a:spcBef>
                  <a:spcPct val="0"/>
                </a:spcBef>
                <a:spcAft>
                  <a:spcPct val="0"/>
                </a:spcAft>
              </a:pPr>
              <a:r>
                <a:rPr lang="en-US" sz="7200" b="1" dirty="0" smtClean="0">
                  <a:ln w="9525">
                    <a:solidFill>
                      <a:srgbClr val="357DA9"/>
                    </a:solidFill>
                    <a:prstDash val="solid"/>
                  </a:ln>
                  <a:solidFill>
                    <a:srgbClr val="FF0000"/>
                  </a:solidFill>
                  <a:effectLst>
                    <a:outerShdw blurRad="12700" dist="38100" dir="2700000" algn="tl" rotWithShape="0">
                      <a:srgbClr val="357DA9">
                        <a:lumMod val="50000"/>
                      </a:srgbClr>
                    </a:outerShdw>
                  </a:effectLst>
                </a:rPr>
                <a:t>C</a:t>
              </a:r>
              <a:endParaRPr lang="en-US" sz="7200" b="1" dirty="0">
                <a:ln w="9525">
                  <a:solidFill>
                    <a:srgbClr val="357DA9"/>
                  </a:solidFill>
                  <a:prstDash val="solid"/>
                </a:ln>
                <a:solidFill>
                  <a:srgbClr val="FF0000"/>
                </a:solidFill>
                <a:effectLst>
                  <a:outerShdw blurRad="12700" dist="38100" dir="2700000" algn="tl" rotWithShape="0">
                    <a:srgbClr val="357DA9">
                      <a:lumMod val="50000"/>
                    </a:srgbClr>
                  </a:outerShdw>
                </a:effectLst>
              </a:endParaRPr>
            </a:p>
          </p:txBody>
        </p:sp>
      </p:grpSp>
      <p:sp>
        <p:nvSpPr>
          <p:cNvPr id="117" name="Rectangle 116"/>
          <p:cNvSpPr/>
          <p:nvPr/>
        </p:nvSpPr>
        <p:spPr bwMode="auto">
          <a:xfrm>
            <a:off x="174097" y="6516443"/>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sp>
        <p:nvSpPr>
          <p:cNvPr id="124" name="Rectangle 2"/>
          <p:cNvSpPr txBox="1">
            <a:spLocks noChangeArrowheads="1"/>
          </p:cNvSpPr>
          <p:nvPr/>
        </p:nvSpPr>
        <p:spPr bwMode="gray">
          <a:xfrm>
            <a:off x="406758" y="231955"/>
            <a:ext cx="4969914"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DỤNG</a:t>
            </a:r>
            <a:endParaRPr lang="en-US" altLang="en-US" dirty="0"/>
          </a:p>
        </p:txBody>
      </p:sp>
    </p:spTree>
    <p:extLst>
      <p:ext uri="{BB962C8B-B14F-4D97-AF65-F5344CB8AC3E}">
        <p14:creationId xmlns:p14="http://schemas.microsoft.com/office/powerpoint/2010/main" val="1466100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wipe(down)">
                                      <p:cBhvr>
                                        <p:cTn id="7" dur="500"/>
                                        <p:tgtEl>
                                          <p:spTgt spid="129"/>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doc cau hoi.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wipe(down)">
                                      <p:cBhvr>
                                        <p:cTn id="10" dur="500"/>
                                        <p:tgtEl>
                                          <p:spTgt spid="1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wipe(down)">
                                      <p:cBhvr>
                                        <p:cTn id="13" dur="500"/>
                                        <p:tgtEl>
                                          <p:spTgt spid="12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6"/>
                                        </p:tgtEl>
                                        <p:attrNameLst>
                                          <p:attrName>style.visibility</p:attrName>
                                        </p:attrNameLst>
                                      </p:cBhvr>
                                      <p:to>
                                        <p:strVal val="visible"/>
                                      </p:to>
                                    </p:set>
                                    <p:animEffect transition="in" filter="wipe(down)">
                                      <p:cBhvr>
                                        <p:cTn id="16" dur="500"/>
                                        <p:tgtEl>
                                          <p:spTgt spid="12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wipe(down)">
                                      <p:cBhvr>
                                        <p:cTn id="20" dur="500"/>
                                        <p:tgtEl>
                                          <p:spTgt spid="6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406"/>
                                        </p:tgtEl>
                                        <p:attrNameLst>
                                          <p:attrName>style.visibility</p:attrName>
                                        </p:attrNameLst>
                                      </p:cBhvr>
                                      <p:to>
                                        <p:strVal val="visible"/>
                                      </p:to>
                                    </p:set>
                                    <p:animEffect transition="in" filter="wipe(down)">
                                      <p:cBhvr>
                                        <p:cTn id="23" dur="500"/>
                                        <p:tgtEl>
                                          <p:spTgt spid="16406"/>
                                        </p:tgtEl>
                                      </p:cBhvr>
                                    </p:animEffect>
                                  </p:childTnLst>
                                </p:cTn>
                              </p:par>
                              <p:par>
                                <p:cTn id="24" presetID="22" presetClass="entr" presetSubtype="4" fill="hold" nodeType="with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wipe(down)">
                                      <p:cBhvr>
                                        <p:cTn id="26" dur="500"/>
                                        <p:tgtEl>
                                          <p:spTgt spid="74"/>
                                        </p:tgtEl>
                                      </p:cBhvr>
                                    </p:animEffect>
                                  </p:childTnLst>
                                </p:cTn>
                              </p:par>
                              <p:par>
                                <p:cTn id="27" presetID="22" presetClass="entr" presetSubtype="4" fill="hold" nodeType="withEffect">
                                  <p:stCondLst>
                                    <p:cond delay="0"/>
                                  </p:stCondLst>
                                  <p:childTnLst>
                                    <p:set>
                                      <p:cBhvr>
                                        <p:cTn id="28" dur="1" fill="hold">
                                          <p:stCondLst>
                                            <p:cond delay="0"/>
                                          </p:stCondLst>
                                        </p:cTn>
                                        <p:tgtEl>
                                          <p:spTgt spid="97"/>
                                        </p:tgtEl>
                                        <p:attrNameLst>
                                          <p:attrName>style.visibility</p:attrName>
                                        </p:attrNameLst>
                                      </p:cBhvr>
                                      <p:to>
                                        <p:strVal val="visible"/>
                                      </p:to>
                                    </p:set>
                                    <p:animEffect transition="in" filter="wipe(down)">
                                      <p:cBhvr>
                                        <p:cTn id="29" dur="500"/>
                                        <p:tgtEl>
                                          <p:spTgt spid="9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down)">
                                      <p:cBhvr>
                                        <p:cTn id="32" dur="500"/>
                                        <p:tgtEl>
                                          <p:spTgt spid="102"/>
                                        </p:tgtEl>
                                      </p:cBhvr>
                                    </p:animEffect>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down)">
                                      <p:cBhvr>
                                        <p:cTn id="39" dur="500"/>
                                        <p:tgtEl>
                                          <p:spTgt spid="8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down)">
                                      <p:cBhvr>
                                        <p:cTn id="42" dur="500"/>
                                        <p:tgtEl>
                                          <p:spTgt spid="8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wipe(down)">
                                      <p:cBhvr>
                                        <p:cTn id="45" dur="500"/>
                                        <p:tgtEl>
                                          <p:spTgt spid="106"/>
                                        </p:tgtEl>
                                      </p:cBhvr>
                                    </p:animEffect>
                                  </p:childTnLst>
                                </p:cTn>
                              </p:par>
                              <p:par>
                                <p:cTn id="46" presetID="22" presetClass="entr" presetSubtype="4"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wipe(down)">
                                      <p:cBhvr>
                                        <p:cTn id="48" dur="500"/>
                                        <p:tgtEl>
                                          <p:spTgt spid="113"/>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par>
                                <p:cTn id="53" presetID="22" presetClass="entr" presetSubtype="4"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down)">
                                      <p:cBhvr>
                                        <p:cTn id="55" dur="500"/>
                                        <p:tgtEl>
                                          <p:spTgt spid="86"/>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91"/>
                                        </p:tgtEl>
                                        <p:attrNameLst>
                                          <p:attrName>style.visibility</p:attrName>
                                        </p:attrNameLst>
                                      </p:cBhvr>
                                      <p:to>
                                        <p:strVal val="visible"/>
                                      </p:to>
                                    </p:set>
                                    <p:animEffect transition="in" filter="wipe(down)">
                                      <p:cBhvr>
                                        <p:cTn id="58" dur="500"/>
                                        <p:tgtEl>
                                          <p:spTgt spid="91"/>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wipe(down)">
                                      <p:cBhvr>
                                        <p:cTn id="61" dur="500"/>
                                        <p:tgtEl>
                                          <p:spTgt spid="107"/>
                                        </p:tgtEl>
                                      </p:cBhvr>
                                    </p:animEffect>
                                  </p:childTnLst>
                                </p:cTn>
                              </p:par>
                              <p:par>
                                <p:cTn id="62" presetID="22" presetClass="entr" presetSubtype="4" fill="hold" nodeType="with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wipe(down)">
                                      <p:cBhvr>
                                        <p:cTn id="64" dur="500"/>
                                        <p:tgtEl>
                                          <p:spTgt spid="114"/>
                                        </p:tgtEl>
                                      </p:cBhvr>
                                    </p:animEffect>
                                  </p:childTnLst>
                                </p:cTn>
                              </p:par>
                            </p:childTnLst>
                          </p:cTn>
                        </p:par>
                        <p:par>
                          <p:cTn id="65" fill="hold">
                            <p:stCondLst>
                              <p:cond delay="2000"/>
                            </p:stCondLst>
                            <p:childTnLst>
                              <p:par>
                                <p:cTn id="66" presetID="22" presetClass="entr" presetSubtype="4"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down)">
                                      <p:cBhvr>
                                        <p:cTn id="68" dur="500"/>
                                        <p:tgtEl>
                                          <p:spTgt spid="51"/>
                                        </p:tgtEl>
                                      </p:cBhvr>
                                    </p:animEffect>
                                  </p:childTnLst>
                                </p:cTn>
                              </p:par>
                              <p:par>
                                <p:cTn id="69" presetID="22" presetClass="entr" presetSubtype="4"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wipe(down)">
                                      <p:cBhvr>
                                        <p:cTn id="71" dur="500"/>
                                        <p:tgtEl>
                                          <p:spTgt spid="9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3"/>
                                        </p:tgtEl>
                                        <p:attrNameLst>
                                          <p:attrName>style.visibility</p:attrName>
                                        </p:attrNameLst>
                                      </p:cBhvr>
                                      <p:to>
                                        <p:strVal val="visible"/>
                                      </p:to>
                                    </p:set>
                                    <p:animEffect transition="in" filter="wipe(down)">
                                      <p:cBhvr>
                                        <p:cTn id="74" dur="500"/>
                                        <p:tgtEl>
                                          <p:spTgt spid="10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08"/>
                                        </p:tgtEl>
                                        <p:attrNameLst>
                                          <p:attrName>style.visibility</p:attrName>
                                        </p:attrNameLst>
                                      </p:cBhvr>
                                      <p:to>
                                        <p:strVal val="visible"/>
                                      </p:to>
                                    </p:set>
                                    <p:animEffect transition="in" filter="wipe(down)">
                                      <p:cBhvr>
                                        <p:cTn id="77" dur="500"/>
                                        <p:tgtEl>
                                          <p:spTgt spid="108"/>
                                        </p:tgtEl>
                                      </p:cBhvr>
                                    </p:animEffect>
                                  </p:childTnLst>
                                </p:cTn>
                              </p:par>
                              <p:par>
                                <p:cTn id="78" presetID="22" presetClass="entr" presetSubtype="4" fill="hold" nodeType="withEffect">
                                  <p:stCondLst>
                                    <p:cond delay="0"/>
                                  </p:stCondLst>
                                  <p:childTnLst>
                                    <p:set>
                                      <p:cBhvr>
                                        <p:cTn id="79" dur="1" fill="hold">
                                          <p:stCondLst>
                                            <p:cond delay="0"/>
                                          </p:stCondLst>
                                        </p:cTn>
                                        <p:tgtEl>
                                          <p:spTgt spid="115"/>
                                        </p:tgtEl>
                                        <p:attrNameLst>
                                          <p:attrName>style.visibility</p:attrName>
                                        </p:attrNameLst>
                                      </p:cBhvr>
                                      <p:to>
                                        <p:strVal val="visible"/>
                                      </p:to>
                                    </p:set>
                                    <p:animEffect transition="in" filter="wipe(down)">
                                      <p:cBhvr>
                                        <p:cTn id="80" dur="500"/>
                                        <p:tgtEl>
                                          <p:spTgt spid="11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119"/>
                                        </p:tgtEl>
                                        <p:attrNameLst>
                                          <p:attrName>style.visibility</p:attrName>
                                        </p:attrNameLst>
                                      </p:cBhvr>
                                      <p:to>
                                        <p:strVal val="visible"/>
                                      </p:to>
                                    </p:set>
                                    <p:animEffect transition="in" filter="wipe(down)">
                                      <p:cBhvr>
                                        <p:cTn id="85" dur="500"/>
                                        <p:tgtEl>
                                          <p:spTgt spid="119"/>
                                        </p:tgtEl>
                                      </p:cBhvr>
                                    </p:animEffect>
                                  </p:childTnLst>
                                  <p:subTnLst>
                                    <p:audio>
                                      <p:cMediaNode>
                                        <p:cTn display="0" masterRel="sameClick">
                                          <p:stCondLst>
                                            <p:cond evt="begin" delay="0">
                                              <p:tn val="83"/>
                                            </p:cond>
                                          </p:stCondLst>
                                          <p:endCondLst>
                                            <p:cond evt="onStopAudio" delay="0">
                                              <p:tgtEl>
                                                <p:sldTgt/>
                                              </p:tgtEl>
                                            </p:cond>
                                          </p:endCondLst>
                                        </p:cTn>
                                        <p:tgtEl>
                                          <p:sndTgt r:embed="rId3" name="Tieng chuong chuan 1.wav"/>
                                        </p:tgtEl>
                                      </p:cMediaNode>
                                    </p:audio>
                                  </p:subTnLst>
                                </p:cTn>
                              </p:par>
                              <p:par>
                                <p:cTn id="86" presetID="22" presetClass="entr" presetSubtype="4" fill="hold" grpId="0" nodeType="withEffect">
                                  <p:stCondLst>
                                    <p:cond delay="0"/>
                                  </p:stCondLst>
                                  <p:childTnLst>
                                    <p:set>
                                      <p:cBhvr>
                                        <p:cTn id="87" dur="1" fill="hold">
                                          <p:stCondLst>
                                            <p:cond delay="0"/>
                                          </p:stCondLst>
                                        </p:cTn>
                                        <p:tgtEl>
                                          <p:spTgt spid="118"/>
                                        </p:tgtEl>
                                        <p:attrNameLst>
                                          <p:attrName>style.visibility</p:attrName>
                                        </p:attrNameLst>
                                      </p:cBhvr>
                                      <p:to>
                                        <p:strVal val="visible"/>
                                      </p:to>
                                    </p:set>
                                    <p:animEffect transition="in" filter="wipe(down)">
                                      <p:cBhvr>
                                        <p:cTn id="88" dur="500"/>
                                        <p:tgtEl>
                                          <p:spTgt spid="118"/>
                                        </p:tgtEl>
                                      </p:cBhvr>
                                    </p:animEffect>
                                  </p:childTnLst>
                                </p:cTn>
                              </p:par>
                            </p:childTnLst>
                          </p:cTn>
                        </p:par>
                        <p:par>
                          <p:cTn id="89" fill="hold">
                            <p:stCondLst>
                              <p:cond delay="500"/>
                            </p:stCondLst>
                            <p:childTnLst>
                              <p:par>
                                <p:cTn id="90" presetID="22" presetClass="exit" presetSubtype="1" fill="hold" grpId="1" nodeType="afterEffect">
                                  <p:stCondLst>
                                    <p:cond delay="0"/>
                                  </p:stCondLst>
                                  <p:childTnLst>
                                    <p:animEffect transition="out" filter="wipe(up)">
                                      <p:cBhvr>
                                        <p:cTn id="91" dur="10000"/>
                                        <p:tgtEl>
                                          <p:spTgt spid="118"/>
                                        </p:tgtEl>
                                      </p:cBhvr>
                                    </p:animEffect>
                                    <p:set>
                                      <p:cBhvr>
                                        <p:cTn id="92" dur="1" fill="hold">
                                          <p:stCondLst>
                                            <p:cond delay="9999"/>
                                          </p:stCondLst>
                                        </p:cTn>
                                        <p:tgtEl>
                                          <p:spTgt spid="118"/>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4" name="Tieng chuong chuan 10s.wav"/>
                                        </p:tgtEl>
                                      </p:cMediaNode>
                                    </p:audio>
                                  </p:sub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151"/>
                                        </p:tgtEl>
                                        <p:attrNameLst>
                                          <p:attrName>style.visibility</p:attrName>
                                        </p:attrNameLst>
                                      </p:cBhvr>
                                      <p:to>
                                        <p:strVal val="visible"/>
                                      </p:to>
                                    </p:set>
                                    <p:animEffect transition="in" filter="wheel(1)">
                                      <p:cBhvr>
                                        <p:cTn id="97" dur="500"/>
                                        <p:tgtEl>
                                          <p:spTgt spid="151"/>
                                        </p:tgtEl>
                                      </p:cBhvr>
                                    </p:animEffect>
                                  </p:childTnLst>
                                  <p:subTnLst>
                                    <p:audio>
                                      <p:cMediaNode>
                                        <p:cTn display="0" masterRel="sameClick">
                                          <p:stCondLst>
                                            <p:cond evt="begin" delay="0">
                                              <p:tn val="95"/>
                                            </p:cond>
                                          </p:stCondLst>
                                          <p:endCondLst>
                                            <p:cond evt="onStopAudio" delay="0">
                                              <p:tgtEl>
                                                <p:sldTgt/>
                                              </p:tgtEl>
                                            </p:cond>
                                          </p:endCondLst>
                                        </p:cTn>
                                        <p:tgtEl>
                                          <p:sndTgt r:embed="rId5" name="Tieng Ho Reo Khan Gia 1-V.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6406" grpId="0"/>
      <p:bldP spid="85" grpId="0"/>
      <p:bldP spid="91" grpId="0"/>
      <p:bldP spid="102" grpId="0"/>
      <p:bldP spid="103" grpId="0"/>
      <p:bldP spid="106" grpId="0"/>
      <p:bldP spid="107" grpId="0"/>
      <p:bldP spid="108" grpId="0"/>
      <p:bldP spid="118" grpId="0" animBg="1"/>
      <p:bldP spid="118" grpId="1" animBg="1"/>
      <p:bldP spid="126" grpId="0"/>
      <p:bldP spid="1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AutoShape 19"/>
          <p:cNvSpPr>
            <a:spLocks noChangeArrowheads="1"/>
          </p:cNvSpPr>
          <p:nvPr/>
        </p:nvSpPr>
        <p:spPr bwMode="ltGray">
          <a:xfrm>
            <a:off x="3697311" y="1447801"/>
            <a:ext cx="6352457" cy="1296569"/>
          </a:xfrm>
          <a:prstGeom prst="roundRect">
            <a:avLst>
              <a:gd name="adj" fmla="val 16667"/>
            </a:avLst>
          </a:prstGeom>
          <a:solidFill>
            <a:schemeClr val="accent5">
              <a:lumMod val="40000"/>
              <a:lumOff val="60000"/>
            </a:schemeClr>
          </a:solidFill>
          <a:ln w="57150" algn="ctr">
            <a:solidFill>
              <a:schemeClr val="bg2"/>
            </a:solidFill>
            <a:round/>
            <a:headEnd/>
            <a:tailEnd/>
          </a:ln>
          <a:effectLst/>
        </p:spPr>
        <p:txBody>
          <a:bodyPr wrap="none" anchor="ctr"/>
          <a:lstStyle/>
          <a:p>
            <a:pPr algn="ctr" fontAlgn="base">
              <a:spcBef>
                <a:spcPct val="0"/>
              </a:spcBef>
              <a:spcAft>
                <a:spcPct val="0"/>
              </a:spcAft>
            </a:pPr>
            <a:endParaRPr lang="en-US">
              <a:solidFill>
                <a:srgbClr val="9BD3E5"/>
              </a:solidFill>
            </a:endParaRPr>
          </a:p>
        </p:txBody>
      </p:sp>
      <p:grpSp>
        <p:nvGrpSpPr>
          <p:cNvPr id="62" name="Group 40"/>
          <p:cNvGrpSpPr>
            <a:grpSpLocks/>
          </p:cNvGrpSpPr>
          <p:nvPr/>
        </p:nvGrpSpPr>
        <p:grpSpPr bwMode="auto">
          <a:xfrm>
            <a:off x="2555263" y="3114787"/>
            <a:ext cx="799818" cy="599882"/>
            <a:chOff x="945" y="1177"/>
            <a:chExt cx="1032" cy="774"/>
          </a:xfrm>
        </p:grpSpPr>
        <p:sp>
          <p:nvSpPr>
            <p:cNvPr id="63" name="Oval 41"/>
            <p:cNvSpPr>
              <a:spLocks noChangeArrowheads="1"/>
            </p:cNvSpPr>
            <p:nvPr/>
          </p:nvSpPr>
          <p:spPr bwMode="gray">
            <a:xfrm>
              <a:off x="1289" y="1228"/>
              <a:ext cx="335" cy="67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64" name="Oval 42"/>
            <p:cNvSpPr>
              <a:spLocks noChangeArrowheads="1"/>
            </p:cNvSpPr>
            <p:nvPr/>
          </p:nvSpPr>
          <p:spPr bwMode="gray">
            <a:xfrm>
              <a:off x="945" y="1228"/>
              <a:ext cx="1032" cy="670"/>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5" name="Oval 43"/>
            <p:cNvSpPr>
              <a:spLocks noChangeArrowheads="1"/>
            </p:cNvSpPr>
            <p:nvPr/>
          </p:nvSpPr>
          <p:spPr bwMode="gray">
            <a:xfrm>
              <a:off x="1008" y="1228"/>
              <a:ext cx="898" cy="67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6" name="Oval 44"/>
            <p:cNvSpPr>
              <a:spLocks noChangeArrowheads="1"/>
            </p:cNvSpPr>
            <p:nvPr/>
          </p:nvSpPr>
          <p:spPr bwMode="gray">
            <a:xfrm>
              <a:off x="1008" y="1228"/>
              <a:ext cx="897" cy="670"/>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7" name="Oval 45"/>
            <p:cNvSpPr>
              <a:spLocks noChangeArrowheads="1"/>
            </p:cNvSpPr>
            <p:nvPr/>
          </p:nvSpPr>
          <p:spPr bwMode="gray">
            <a:xfrm>
              <a:off x="1057" y="1228"/>
              <a:ext cx="807" cy="67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8"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9"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0"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1"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406" name="Text Box 22"/>
          <p:cNvSpPr txBox="1">
            <a:spLocks noChangeArrowheads="1"/>
          </p:cNvSpPr>
          <p:nvPr/>
        </p:nvSpPr>
        <p:spPr bwMode="gray">
          <a:xfrm>
            <a:off x="2639077" y="3187182"/>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A</a:t>
            </a:r>
          </a:p>
        </p:txBody>
      </p:sp>
      <p:grpSp>
        <p:nvGrpSpPr>
          <p:cNvPr id="29" name="Group 7"/>
          <p:cNvGrpSpPr>
            <a:grpSpLocks/>
          </p:cNvGrpSpPr>
          <p:nvPr/>
        </p:nvGrpSpPr>
        <p:grpSpPr bwMode="auto">
          <a:xfrm>
            <a:off x="2552164" y="3974115"/>
            <a:ext cx="789005" cy="597508"/>
            <a:chOff x="2021" y="1741"/>
            <a:chExt cx="1014" cy="768"/>
          </a:xfrm>
        </p:grpSpPr>
        <p:sp>
          <p:nvSpPr>
            <p:cNvPr id="30" name="Oval 8"/>
            <p:cNvSpPr>
              <a:spLocks noChangeArrowheads="1"/>
            </p:cNvSpPr>
            <p:nvPr/>
          </p:nvSpPr>
          <p:spPr bwMode="gray">
            <a:xfrm>
              <a:off x="2361" y="1800"/>
              <a:ext cx="334" cy="668"/>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31" name="Oval 9"/>
            <p:cNvSpPr>
              <a:spLocks noChangeArrowheads="1"/>
            </p:cNvSpPr>
            <p:nvPr/>
          </p:nvSpPr>
          <p:spPr bwMode="gray">
            <a:xfrm>
              <a:off x="2021" y="1800"/>
              <a:ext cx="1014" cy="668"/>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2" name="Oval 10"/>
            <p:cNvSpPr>
              <a:spLocks noChangeArrowheads="1"/>
            </p:cNvSpPr>
            <p:nvPr/>
          </p:nvSpPr>
          <p:spPr bwMode="gray">
            <a:xfrm>
              <a:off x="2076" y="1789"/>
              <a:ext cx="881" cy="668"/>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3" name="Oval 11"/>
            <p:cNvSpPr>
              <a:spLocks noChangeArrowheads="1"/>
            </p:cNvSpPr>
            <p:nvPr/>
          </p:nvSpPr>
          <p:spPr bwMode="gray">
            <a:xfrm>
              <a:off x="2079" y="1790"/>
              <a:ext cx="881" cy="668"/>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4" name="Oval 12"/>
            <p:cNvSpPr>
              <a:spLocks noChangeArrowheads="1"/>
            </p:cNvSpPr>
            <p:nvPr/>
          </p:nvSpPr>
          <p:spPr bwMode="gray">
            <a:xfrm>
              <a:off x="2122" y="1798"/>
              <a:ext cx="795"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35" name="Group 13"/>
            <p:cNvGrpSpPr>
              <a:grpSpLocks/>
            </p:cNvGrpSpPr>
            <p:nvPr/>
          </p:nvGrpSpPr>
          <p:grpSpPr bwMode="auto">
            <a:xfrm>
              <a:off x="2139" y="1741"/>
              <a:ext cx="769" cy="768"/>
              <a:chOff x="4166" y="1706"/>
              <a:chExt cx="1252" cy="1252"/>
            </a:xfrm>
          </p:grpSpPr>
          <p:sp>
            <p:nvSpPr>
              <p:cNvPr id="36"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7"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8"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9"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40" name="Group 18"/>
          <p:cNvGrpSpPr>
            <a:grpSpLocks/>
          </p:cNvGrpSpPr>
          <p:nvPr/>
        </p:nvGrpSpPr>
        <p:grpSpPr bwMode="auto">
          <a:xfrm>
            <a:off x="2556729" y="4823218"/>
            <a:ext cx="768433" cy="582555"/>
            <a:chOff x="3082" y="1163"/>
            <a:chExt cx="1010" cy="766"/>
          </a:xfrm>
        </p:grpSpPr>
        <p:sp>
          <p:nvSpPr>
            <p:cNvPr id="41" name="Oval 19"/>
            <p:cNvSpPr>
              <a:spLocks noChangeArrowheads="1"/>
            </p:cNvSpPr>
            <p:nvPr/>
          </p:nvSpPr>
          <p:spPr bwMode="gray">
            <a:xfrm>
              <a:off x="3410" y="1214"/>
              <a:ext cx="341" cy="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42" name="Oval 20"/>
            <p:cNvSpPr>
              <a:spLocks noChangeArrowheads="1"/>
            </p:cNvSpPr>
            <p:nvPr/>
          </p:nvSpPr>
          <p:spPr bwMode="gray">
            <a:xfrm>
              <a:off x="3082" y="1214"/>
              <a:ext cx="1010" cy="683"/>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3" name="Oval 21"/>
            <p:cNvSpPr>
              <a:spLocks noChangeArrowheads="1"/>
            </p:cNvSpPr>
            <p:nvPr/>
          </p:nvSpPr>
          <p:spPr bwMode="gray">
            <a:xfrm>
              <a:off x="3140" y="1202"/>
              <a:ext cx="876" cy="6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4" name="Oval 22"/>
            <p:cNvSpPr>
              <a:spLocks noChangeArrowheads="1"/>
            </p:cNvSpPr>
            <p:nvPr/>
          </p:nvSpPr>
          <p:spPr bwMode="gray">
            <a:xfrm>
              <a:off x="3145" y="1203"/>
              <a:ext cx="876" cy="6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5" name="Oval 23"/>
            <p:cNvSpPr>
              <a:spLocks noChangeArrowheads="1"/>
            </p:cNvSpPr>
            <p:nvPr/>
          </p:nvSpPr>
          <p:spPr bwMode="gray">
            <a:xfrm>
              <a:off x="3196" y="1206"/>
              <a:ext cx="789" cy="683"/>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46" name="Group 24"/>
            <p:cNvGrpSpPr>
              <a:grpSpLocks/>
            </p:cNvGrpSpPr>
            <p:nvPr/>
          </p:nvGrpSpPr>
          <p:grpSpPr bwMode="auto">
            <a:xfrm>
              <a:off x="3211" y="1163"/>
              <a:ext cx="765" cy="766"/>
              <a:chOff x="4166" y="1706"/>
              <a:chExt cx="1252" cy="1252"/>
            </a:xfrm>
          </p:grpSpPr>
          <p:sp>
            <p:nvSpPr>
              <p:cNvPr id="47"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8"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9"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0" name="Oval 2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51" name="Group 29"/>
          <p:cNvGrpSpPr>
            <a:grpSpLocks/>
          </p:cNvGrpSpPr>
          <p:nvPr/>
        </p:nvGrpSpPr>
        <p:grpSpPr bwMode="auto">
          <a:xfrm>
            <a:off x="2600954" y="5685084"/>
            <a:ext cx="688589" cy="611791"/>
            <a:chOff x="4228" y="1691"/>
            <a:chExt cx="875" cy="778"/>
          </a:xfrm>
        </p:grpSpPr>
        <p:sp>
          <p:nvSpPr>
            <p:cNvPr id="52" name="Oval 30"/>
            <p:cNvSpPr>
              <a:spLocks noChangeArrowheads="1"/>
            </p:cNvSpPr>
            <p:nvPr/>
          </p:nvSpPr>
          <p:spPr bwMode="gray">
            <a:xfrm>
              <a:off x="4504" y="1751"/>
              <a:ext cx="330" cy="66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3" name="Oval 31"/>
            <p:cNvSpPr>
              <a:spLocks noChangeArrowheads="1"/>
            </p:cNvSpPr>
            <p:nvPr/>
          </p:nvSpPr>
          <p:spPr bwMode="gray">
            <a:xfrm>
              <a:off x="4504" y="1751"/>
              <a:ext cx="330" cy="66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4" name="Oval 32"/>
            <p:cNvSpPr>
              <a:spLocks noChangeArrowheads="1"/>
            </p:cNvSpPr>
            <p:nvPr/>
          </p:nvSpPr>
          <p:spPr bwMode="gray">
            <a:xfrm>
              <a:off x="4228" y="1746"/>
              <a:ext cx="875" cy="66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5" name="Oval 33"/>
            <p:cNvSpPr>
              <a:spLocks noChangeArrowheads="1"/>
            </p:cNvSpPr>
            <p:nvPr/>
          </p:nvSpPr>
          <p:spPr bwMode="gray">
            <a:xfrm>
              <a:off x="4228" y="1734"/>
              <a:ext cx="875" cy="660"/>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6" name="Oval 34"/>
            <p:cNvSpPr>
              <a:spLocks noChangeArrowheads="1"/>
            </p:cNvSpPr>
            <p:nvPr/>
          </p:nvSpPr>
          <p:spPr bwMode="gray">
            <a:xfrm>
              <a:off x="4270" y="1751"/>
              <a:ext cx="788" cy="6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57" name="Group 35"/>
            <p:cNvGrpSpPr>
              <a:grpSpLocks/>
            </p:cNvGrpSpPr>
            <p:nvPr/>
          </p:nvGrpSpPr>
          <p:grpSpPr bwMode="auto">
            <a:xfrm>
              <a:off x="4284" y="1691"/>
              <a:ext cx="763" cy="778"/>
              <a:chOff x="4166" y="1706"/>
              <a:chExt cx="1252" cy="1252"/>
            </a:xfrm>
          </p:grpSpPr>
          <p:sp>
            <p:nvSpPr>
              <p:cNvPr id="58"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9"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0"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1"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pic>
        <p:nvPicPr>
          <p:cNvPr id="7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086670"/>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18"/>
          <p:cNvGrpSpPr>
            <a:grpSpLocks/>
          </p:cNvGrpSpPr>
          <p:nvPr/>
        </p:nvGrpSpPr>
        <p:grpSpPr bwMode="auto">
          <a:xfrm>
            <a:off x="3353319" y="3985575"/>
            <a:ext cx="7188457" cy="604848"/>
            <a:chOff x="336" y="1735"/>
            <a:chExt cx="4806" cy="294"/>
          </a:xfrm>
        </p:grpSpPr>
        <p:sp>
          <p:nvSpPr>
            <p:cNvPr id="81" name="AutoShape 19"/>
            <p:cNvSpPr>
              <a:spLocks noChangeArrowheads="1"/>
            </p:cNvSpPr>
            <p:nvPr/>
          </p:nvSpPr>
          <p:spPr bwMode="gray">
            <a:xfrm>
              <a:off x="336" y="1735"/>
              <a:ext cx="4806" cy="294"/>
            </a:xfrm>
            <a:prstGeom prst="roundRect">
              <a:avLst>
                <a:gd name="adj" fmla="val 50000"/>
              </a:avLst>
            </a:prstGeom>
            <a:solidFill>
              <a:schemeClr val="accent2"/>
            </a:solidFill>
            <a:ln w="12700">
              <a:solidFill>
                <a:schemeClr val="accent2"/>
              </a:solidFill>
              <a:round/>
              <a:headEnd/>
              <a:tailEnd/>
            </a:ln>
            <a:effectLst>
              <a:outerShdw dist="63500" dir="5400000" algn="ctr" rotWithShape="0">
                <a:srgbClr val="808080">
                  <a:alpha val="50000"/>
                </a:srgbClr>
              </a:outerShdw>
            </a:effectLst>
          </p:spPr>
          <p:txBody>
            <a:bodyPr wrap="none" anchor="ctr"/>
            <a:lstStyle/>
            <a:p>
              <a:pPr algn="ctr" fontAlgn="base">
                <a:spcBef>
                  <a:spcPct val="0"/>
                </a:spcBef>
                <a:spcAft>
                  <a:spcPct val="0"/>
                </a:spcAft>
              </a:pPr>
              <a:endParaRPr lang="en-US">
                <a:solidFill>
                  <a:srgbClr val="9BD3E5"/>
                </a:solidFill>
              </a:endParaRPr>
            </a:p>
          </p:txBody>
        </p:sp>
        <p:sp>
          <p:nvSpPr>
            <p:cNvPr id="82" name="AutoShape 2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3" name="AutoShape 2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4" name="AutoShape 22"/>
            <p:cNvSpPr>
              <a:spLocks noChangeArrowheads="1"/>
            </p:cNvSpPr>
            <p:nvPr/>
          </p:nvSpPr>
          <p:spPr bwMode="gray">
            <a:xfrm>
              <a:off x="350" y="1740"/>
              <a:ext cx="4771" cy="228"/>
            </a:xfrm>
            <a:prstGeom prst="roundRect">
              <a:avLst>
                <a:gd name="adj" fmla="val 50000"/>
              </a:avLst>
            </a:prstGeom>
            <a:gradFill rotWithShape="1">
              <a:gsLst>
                <a:gs pos="0">
                  <a:srgbClr val="FFFFFF">
                    <a:alpha val="70000"/>
                  </a:srgbClr>
                </a:gs>
                <a:gs pos="100000">
                  <a:schemeClr val="accent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85" name="Text Box 28"/>
          <p:cNvSpPr txBox="1">
            <a:spLocks noChangeArrowheads="1"/>
          </p:cNvSpPr>
          <p:nvPr/>
        </p:nvSpPr>
        <p:spPr bwMode="black">
          <a:xfrm>
            <a:off x="3366051" y="4131801"/>
            <a:ext cx="7113041"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a:solidFill>
                  <a:srgbClr val="000000"/>
                </a:solidFill>
                <a:cs typeface="Arial" panose="020B0604020202020204" pitchFamily="34" charset="0"/>
              </a:rPr>
              <a:t>Các</a:t>
            </a:r>
            <a:r>
              <a:rPr lang="en-US" altLang="en-US" sz="2400" b="1" dirty="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phân</a:t>
            </a:r>
            <a:r>
              <a:rPr lang="en-US" altLang="en-US" sz="2400" b="1" dirty="0" smtClean="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tử</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nước</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tách</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ra</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toả</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vào</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không</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khí</a:t>
            </a:r>
            <a:endParaRPr lang="en-US" altLang="en-US" sz="2400" b="1" dirty="0">
              <a:solidFill>
                <a:srgbClr val="000000"/>
              </a:solidFill>
              <a:cs typeface="Arial" panose="020B0604020202020204" pitchFamily="34" charset="0"/>
            </a:endParaRPr>
          </a:p>
        </p:txBody>
      </p:sp>
      <p:grpSp>
        <p:nvGrpSpPr>
          <p:cNvPr id="86" name="Group 13"/>
          <p:cNvGrpSpPr>
            <a:grpSpLocks/>
          </p:cNvGrpSpPr>
          <p:nvPr/>
        </p:nvGrpSpPr>
        <p:grpSpPr bwMode="auto">
          <a:xfrm>
            <a:off x="3353319" y="4799503"/>
            <a:ext cx="7157047" cy="616994"/>
            <a:chOff x="336" y="1735"/>
            <a:chExt cx="4806" cy="294"/>
          </a:xfrm>
        </p:grpSpPr>
        <p:sp>
          <p:nvSpPr>
            <p:cNvPr id="87" name="AutoShape 14"/>
            <p:cNvSpPr>
              <a:spLocks noChangeArrowheads="1"/>
            </p:cNvSpPr>
            <p:nvPr/>
          </p:nvSpPr>
          <p:spPr bwMode="gray">
            <a:xfrm>
              <a:off x="336" y="1735"/>
              <a:ext cx="4806" cy="294"/>
            </a:xfrm>
            <a:prstGeom prst="roundRect">
              <a:avLst>
                <a:gd name="adj" fmla="val 50000"/>
              </a:avLst>
            </a:prstGeom>
            <a:solidFill>
              <a:schemeClr va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CC99FF"/>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88" name="AutoShape 1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9" name="AutoShape 1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0" name="AutoShape 1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91" name="Text Box 28"/>
          <p:cNvSpPr txBox="1">
            <a:spLocks noChangeArrowheads="1"/>
          </p:cNvSpPr>
          <p:nvPr/>
        </p:nvSpPr>
        <p:spPr bwMode="black">
          <a:xfrm>
            <a:off x="3366053" y="4942151"/>
            <a:ext cx="6546043"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Các</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phân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nước</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bám</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thành</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cốc</a:t>
            </a:r>
            <a:endParaRPr lang="en-US" altLang="en-US" sz="2400" b="1" dirty="0">
              <a:solidFill>
                <a:srgbClr val="000000"/>
              </a:solidFill>
              <a:cs typeface="Arial" panose="020B0604020202020204" pitchFamily="34" charset="0"/>
            </a:endParaRPr>
          </a:p>
        </p:txBody>
      </p:sp>
      <p:grpSp>
        <p:nvGrpSpPr>
          <p:cNvPr id="92" name="Group 3"/>
          <p:cNvGrpSpPr>
            <a:grpSpLocks/>
          </p:cNvGrpSpPr>
          <p:nvPr/>
        </p:nvGrpSpPr>
        <p:grpSpPr bwMode="auto">
          <a:xfrm>
            <a:off x="3353319" y="5651110"/>
            <a:ext cx="7125774" cy="634035"/>
            <a:chOff x="336" y="1735"/>
            <a:chExt cx="4806" cy="294"/>
          </a:xfrm>
        </p:grpSpPr>
        <p:sp>
          <p:nvSpPr>
            <p:cNvPr id="93" name="AutoShape 4"/>
            <p:cNvSpPr>
              <a:spLocks noChangeArrowheads="1"/>
            </p:cNvSpPr>
            <p:nvPr/>
          </p:nvSpPr>
          <p:spPr bwMode="gray">
            <a:xfrm>
              <a:off x="336" y="1735"/>
              <a:ext cx="4806" cy="294"/>
            </a:xfrm>
            <a:prstGeom prst="roundRect">
              <a:avLst>
                <a:gd name="adj" fmla="val 50000"/>
              </a:avLst>
            </a:prstGeom>
            <a:solidFill>
              <a:schemeClr val="fo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99CC00"/>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94" name="AutoShape 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5" name="AutoShape 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6" name="AutoShape 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grpSp>
        <p:nvGrpSpPr>
          <p:cNvPr id="97" name="Group 8"/>
          <p:cNvGrpSpPr>
            <a:grpSpLocks/>
          </p:cNvGrpSpPr>
          <p:nvPr/>
        </p:nvGrpSpPr>
        <p:grpSpPr bwMode="auto">
          <a:xfrm>
            <a:off x="3353318" y="3073162"/>
            <a:ext cx="7188458" cy="627643"/>
            <a:chOff x="336" y="1735"/>
            <a:chExt cx="4806" cy="294"/>
          </a:xfrm>
        </p:grpSpPr>
        <p:sp>
          <p:nvSpPr>
            <p:cNvPr id="98" name="AutoShape 9"/>
            <p:cNvSpPr>
              <a:spLocks noChangeArrowheads="1"/>
            </p:cNvSpPr>
            <p:nvPr/>
          </p:nvSpPr>
          <p:spPr bwMode="gray">
            <a:xfrm>
              <a:off x="336" y="1735"/>
              <a:ext cx="4806" cy="294"/>
            </a:xfrm>
            <a:prstGeom prst="roundRect">
              <a:avLst>
                <a:gd name="adj" fmla="val 50000"/>
              </a:avLst>
            </a:prstGeom>
            <a:solidFill>
              <a:schemeClr val="accent1"/>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FFCC66"/>
                  </a:solidFill>
                  <a:round/>
                  <a:headEnd/>
                  <a:tailEnd/>
                </a14:hiddenLine>
              </a:ext>
            </a:extLst>
          </p:spPr>
          <p:txBody>
            <a:bodyPr wrap="none" anchor="ctr"/>
            <a:lstStyle/>
            <a:p>
              <a:pPr algn="ctr" fontAlgn="base">
                <a:spcBef>
                  <a:spcPct val="0"/>
                </a:spcBef>
                <a:spcAft>
                  <a:spcPct val="0"/>
                </a:spcAft>
              </a:pPr>
              <a:endParaRPr lang="en-US">
                <a:solidFill>
                  <a:srgbClr val="FF0000"/>
                </a:solidFill>
              </a:endParaRPr>
            </a:p>
          </p:txBody>
        </p:sp>
        <p:sp>
          <p:nvSpPr>
            <p:cNvPr id="99" name="AutoShape 1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0" name="AutoShape 1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1" name="AutoShape 12"/>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grpSp>
      <p:sp>
        <p:nvSpPr>
          <p:cNvPr id="102" name="Text Box 28"/>
          <p:cNvSpPr txBox="1">
            <a:spLocks noChangeArrowheads="1"/>
          </p:cNvSpPr>
          <p:nvPr/>
        </p:nvSpPr>
        <p:spPr bwMode="black">
          <a:xfrm>
            <a:off x="3366053" y="3270969"/>
            <a:ext cx="7643323" cy="3508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Các</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nguyên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nước</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tách</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ra</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toả</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vào</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không</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khí</a:t>
            </a:r>
            <a:endParaRPr lang="en-US" altLang="en-US" sz="2400" b="1" dirty="0">
              <a:solidFill>
                <a:srgbClr val="000000"/>
              </a:solidFill>
              <a:cs typeface="Arial" panose="020B0604020202020204" pitchFamily="34" charset="0"/>
            </a:endParaRPr>
          </a:p>
        </p:txBody>
      </p:sp>
      <p:sp>
        <p:nvSpPr>
          <p:cNvPr id="103" name="Text Box 28"/>
          <p:cNvSpPr txBox="1">
            <a:spLocks noChangeArrowheads="1"/>
          </p:cNvSpPr>
          <p:nvPr/>
        </p:nvSpPr>
        <p:spPr bwMode="black">
          <a:xfrm>
            <a:off x="3366052" y="5817835"/>
            <a:ext cx="7175724"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Các</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phân</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tử</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nước</a:t>
            </a:r>
            <a:r>
              <a:rPr lang="en-US" altLang="en-US" sz="2400" b="1" dirty="0" smtClean="0">
                <a:solidFill>
                  <a:srgbClr val="000000"/>
                </a:solidFill>
                <a:cs typeface="Arial" panose="020B0604020202020204" pitchFamily="34" charset="0"/>
              </a:rPr>
              <a:t> l/k </a:t>
            </a:r>
            <a:r>
              <a:rPr lang="en-US" altLang="en-US" sz="2400" b="1" dirty="0" err="1" smtClean="0">
                <a:solidFill>
                  <a:srgbClr val="000000"/>
                </a:solidFill>
                <a:cs typeface="Arial" panose="020B0604020202020204" pitchFamily="34" charset="0"/>
              </a:rPr>
              <a:t>lại</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với</a:t>
            </a:r>
            <a:r>
              <a:rPr lang="en-US" altLang="en-US" sz="2400" b="1" dirty="0" smtClean="0">
                <a:solidFill>
                  <a:srgbClr val="000000"/>
                </a:solidFill>
                <a:cs typeface="Arial" panose="020B0604020202020204" pitchFamily="34" charset="0"/>
              </a:rPr>
              <a:t> </a:t>
            </a:r>
            <a:r>
              <a:rPr lang="en-US" altLang="en-US" sz="2400" b="1" dirty="0" err="1" smtClean="0">
                <a:solidFill>
                  <a:srgbClr val="000000"/>
                </a:solidFill>
                <a:cs typeface="Arial" panose="020B0604020202020204" pitchFamily="34" charset="0"/>
              </a:rPr>
              <a:t>nhau</a:t>
            </a:r>
            <a:endParaRPr lang="en-US" altLang="en-US" sz="2400" b="1" dirty="0">
              <a:solidFill>
                <a:srgbClr val="000000"/>
              </a:solidFill>
              <a:cs typeface="Arial" panose="020B0604020202020204" pitchFamily="34" charset="0"/>
            </a:endParaRPr>
          </a:p>
        </p:txBody>
      </p:sp>
      <p:sp>
        <p:nvSpPr>
          <p:cNvPr id="106" name="Text Box 22"/>
          <p:cNvSpPr txBox="1">
            <a:spLocks noChangeArrowheads="1"/>
          </p:cNvSpPr>
          <p:nvPr/>
        </p:nvSpPr>
        <p:spPr bwMode="gray">
          <a:xfrm>
            <a:off x="2639077" y="4061675"/>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B</a:t>
            </a:r>
          </a:p>
        </p:txBody>
      </p:sp>
      <p:sp>
        <p:nvSpPr>
          <p:cNvPr id="107" name="Text Box 22"/>
          <p:cNvSpPr txBox="1">
            <a:spLocks noChangeArrowheads="1"/>
          </p:cNvSpPr>
          <p:nvPr/>
        </p:nvSpPr>
        <p:spPr bwMode="gray">
          <a:xfrm>
            <a:off x="2639077" y="489830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C</a:t>
            </a:r>
          </a:p>
        </p:txBody>
      </p:sp>
      <p:sp>
        <p:nvSpPr>
          <p:cNvPr id="108" name="Text Box 22"/>
          <p:cNvSpPr txBox="1">
            <a:spLocks noChangeArrowheads="1"/>
          </p:cNvSpPr>
          <p:nvPr/>
        </p:nvSpPr>
        <p:spPr bwMode="gray">
          <a:xfrm>
            <a:off x="2639077" y="574816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D</a:t>
            </a:r>
          </a:p>
        </p:txBody>
      </p:sp>
      <p:pic>
        <p:nvPicPr>
          <p:cNvPr id="113"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943562"/>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4783116"/>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5635645"/>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9821443" y="3748306"/>
            <a:ext cx="2390775" cy="2377313"/>
            <a:chOff x="5626302" y="3428782"/>
            <a:chExt cx="2390775" cy="2377313"/>
          </a:xfrm>
        </p:grpSpPr>
        <p:grpSp>
          <p:nvGrpSpPr>
            <p:cNvPr id="104" name="Group 20"/>
            <p:cNvGrpSpPr>
              <a:grpSpLocks/>
            </p:cNvGrpSpPr>
            <p:nvPr/>
          </p:nvGrpSpPr>
          <p:grpSpPr bwMode="auto">
            <a:xfrm>
              <a:off x="5626302" y="3428782"/>
              <a:ext cx="2390775" cy="2377313"/>
              <a:chOff x="1968" y="1488"/>
              <a:chExt cx="1776" cy="1766"/>
            </a:xfrm>
          </p:grpSpPr>
          <p:sp>
            <p:nvSpPr>
              <p:cNvPr id="105" name="AutoShape 21"/>
              <p:cNvSpPr>
                <a:spLocks noChangeArrowheads="1"/>
              </p:cNvSpPr>
              <p:nvPr/>
            </p:nvSpPr>
            <p:spPr bwMode="gray">
              <a:xfrm rot="6774404">
                <a:off x="2004" y="1578"/>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hlink">
                      <a:gamma/>
                      <a:shade val="0"/>
                      <a:invGamma/>
                    </a:schemeClr>
                  </a:gs>
                  <a:gs pos="100000">
                    <a:schemeClr va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09" name="AutoShape 22"/>
              <p:cNvSpPr>
                <a:spLocks noChangeArrowheads="1"/>
              </p:cNvSpPr>
              <p:nvPr/>
            </p:nvSpPr>
            <p:spPr bwMode="gray">
              <a:xfrm rot="12174404">
                <a:off x="1968" y="1567"/>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1">
                      <a:gamma/>
                      <a:shade val="0"/>
                      <a:invGamma/>
                    </a:schemeClr>
                  </a:gs>
                  <a:gs pos="100000">
                    <a:schemeClr val="accent1"/>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0" name="AutoShape 23"/>
              <p:cNvSpPr>
                <a:spLocks noChangeArrowheads="1"/>
              </p:cNvSpPr>
              <p:nvPr/>
            </p:nvSpPr>
            <p:spPr bwMode="gray">
              <a:xfrm rot="17574404">
                <a:off x="2029" y="1500"/>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folHlink">
                      <a:gamma/>
                      <a:shade val="6275"/>
                      <a:invGamma/>
                    </a:schemeClr>
                  </a:gs>
                  <a:gs pos="100000">
                    <a:schemeClr val="fo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2" name="AutoShape 24"/>
              <p:cNvSpPr>
                <a:spLocks noChangeArrowheads="1"/>
              </p:cNvSpPr>
              <p:nvPr/>
            </p:nvSpPr>
            <p:spPr bwMode="gray">
              <a:xfrm rot="22974404">
                <a:off x="2056" y="1536"/>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2">
                      <a:gamma/>
                      <a:shade val="0"/>
                      <a:invGamma/>
                    </a:schemeClr>
                  </a:gs>
                  <a:gs pos="100000">
                    <a:schemeClr val="accent2"/>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grpSp>
        <p:grpSp>
          <p:nvGrpSpPr>
            <p:cNvPr id="4" name="Group 3"/>
            <p:cNvGrpSpPr/>
            <p:nvPr/>
          </p:nvGrpSpPr>
          <p:grpSpPr>
            <a:xfrm>
              <a:off x="6128396" y="3855102"/>
              <a:ext cx="1442807" cy="1447610"/>
              <a:chOff x="6089516" y="1033056"/>
              <a:chExt cx="1442807" cy="1447610"/>
            </a:xfrm>
          </p:grpSpPr>
          <p:pic>
            <p:nvPicPr>
              <p:cNvPr id="116" name="Picture 4" descr="LB_circl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9516" y="1037859"/>
                <a:ext cx="1442807" cy="1442807"/>
              </a:xfrm>
              <a:prstGeom prst="rect">
                <a:avLst/>
              </a:prstGeom>
              <a:noFill/>
              <a:effectLst>
                <a:outerShdw blurRad="50800" dist="50800" dir="5400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117" name="Oval 116"/>
              <p:cNvSpPr/>
              <p:nvPr/>
            </p:nvSpPr>
            <p:spPr bwMode="auto">
              <a:xfrm>
                <a:off x="6130643" y="1033056"/>
                <a:ext cx="1334794" cy="1334794"/>
              </a:xfrm>
              <a:prstGeom prst="ellipse">
                <a:avLst/>
              </a:prstGeom>
              <a:noFill/>
              <a:ln w="9525" cap="flat" cmpd="sng" algn="ctr">
                <a:solidFill>
                  <a:schemeClr val="accent6">
                    <a:lumMod val="60000"/>
                    <a:lumOff val="40000"/>
                  </a:schemeClr>
                </a:solidFill>
                <a:prstDash val="solid"/>
                <a:round/>
                <a:headEnd type="none" w="med" len="med"/>
                <a:tailEnd type="none" w="med" len="med"/>
              </a:ln>
              <a:effectLst/>
              <a:scene3d>
                <a:camera prst="orthographicFront"/>
                <a:lightRig rig="threePt" dir="t"/>
              </a:scene3d>
              <a:sp3d extrusionH="76200">
                <a:bevelT prst="angle"/>
                <a:bevelB w="139700" h="139700" prst="divot"/>
                <a:extrusionClr>
                  <a:srgbClr val="FF0000"/>
                </a:extrusionClr>
              </a:sp3d>
              <a:extLst/>
            </p:spPr>
            <p:txBody>
              <a:bodyPr vert="horz" wrap="none" lIns="91440" tIns="45720" rIns="91440" bIns="45720" numCol="1" rtlCol="0" anchor="ctr" anchorCtr="0" compatLnSpc="1">
                <a:prstTxWarp prst="textNoShape">
                  <a:avLst/>
                </a:prstTxWarp>
                <a:sp3d extrusionH="57150">
                  <a:bevelT w="38100" h="38100" prst="angle"/>
                </a:sp3d>
              </a:bodyPr>
              <a:lstStyle/>
              <a:p>
                <a:pPr algn="ctr" fontAlgn="base">
                  <a:spcBef>
                    <a:spcPct val="0"/>
                  </a:spcBef>
                  <a:spcAft>
                    <a:spcPct val="0"/>
                  </a:spcAft>
                </a:pPr>
                <a:r>
                  <a:rPr lang="en-US" sz="7200" b="1" dirty="0" smtClean="0">
                    <a:ln w="9525">
                      <a:solidFill>
                        <a:srgbClr val="357DA9"/>
                      </a:solidFill>
                      <a:prstDash val="solid"/>
                    </a:ln>
                    <a:solidFill>
                      <a:srgbClr val="8A5BDF">
                        <a:lumMod val="75000"/>
                      </a:srgbClr>
                    </a:solidFill>
                    <a:effectLst>
                      <a:outerShdw blurRad="38100" dist="38100" dir="2700000" algn="tl">
                        <a:srgbClr val="000000">
                          <a:alpha val="43137"/>
                        </a:srgbClr>
                      </a:outerShdw>
                    </a:effectLst>
                  </a:rPr>
                  <a:t>B</a:t>
                </a:r>
                <a:endParaRPr lang="en-US" sz="7200" b="1" dirty="0">
                  <a:ln w="9525">
                    <a:solidFill>
                      <a:srgbClr val="357DA9"/>
                    </a:solidFill>
                    <a:prstDash val="solid"/>
                  </a:ln>
                  <a:solidFill>
                    <a:srgbClr val="8A5BDF">
                      <a:lumMod val="75000"/>
                    </a:srgbClr>
                  </a:solidFill>
                  <a:effectLst>
                    <a:outerShdw blurRad="38100" dist="38100" dir="2700000" algn="tl">
                      <a:srgbClr val="000000">
                        <a:alpha val="43137"/>
                      </a:srgbClr>
                    </a:outerShdw>
                  </a:effectLst>
                </a:endParaRPr>
              </a:p>
            </p:txBody>
          </p:sp>
        </p:grpSp>
      </p:grpSp>
      <p:sp>
        <p:nvSpPr>
          <p:cNvPr id="118" name="AutoShape 14"/>
          <p:cNvSpPr>
            <a:spLocks noChangeArrowheads="1"/>
          </p:cNvSpPr>
          <p:nvPr/>
        </p:nvSpPr>
        <p:spPr bwMode="auto">
          <a:xfrm>
            <a:off x="1752600" y="3023533"/>
            <a:ext cx="495300" cy="2862917"/>
          </a:xfrm>
          <a:prstGeom prst="can">
            <a:avLst>
              <a:gd name="adj" fmla="val 25601"/>
            </a:avLst>
          </a:prstGeom>
          <a:gradFill rotWithShape="1">
            <a:gsLst>
              <a:gs pos="0">
                <a:srgbClr val="FFCC66"/>
              </a:gs>
              <a:gs pos="100000">
                <a:srgbClr val="FF0000"/>
              </a:gs>
            </a:gsLst>
            <a:lin ang="5400000" scaled="1"/>
          </a:gradFill>
          <a:ln>
            <a:noFill/>
          </a:ln>
          <a:effectLst/>
          <a:extLst>
            <a:ext uri="{91240B29-F687-4F45-9708-019B960494DF}">
              <a14:hiddenLine xmlns:a14="http://schemas.microsoft.com/office/drawing/2010/main" w="57150">
                <a:solidFill>
                  <a:srgbClr val="FF66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nvGrpSpPr>
          <p:cNvPr id="119" name="Group 15"/>
          <p:cNvGrpSpPr>
            <a:grpSpLocks/>
          </p:cNvGrpSpPr>
          <p:nvPr/>
        </p:nvGrpSpPr>
        <p:grpSpPr bwMode="auto">
          <a:xfrm>
            <a:off x="1600200" y="2536034"/>
            <a:ext cx="838200" cy="3940966"/>
            <a:chOff x="0" y="480"/>
            <a:chExt cx="528" cy="3747"/>
          </a:xfrm>
        </p:grpSpPr>
        <p:grpSp>
          <p:nvGrpSpPr>
            <p:cNvPr id="120" name="Group 16"/>
            <p:cNvGrpSpPr>
              <a:grpSpLocks/>
            </p:cNvGrpSpPr>
            <p:nvPr/>
          </p:nvGrpSpPr>
          <p:grpSpPr bwMode="auto">
            <a:xfrm>
              <a:off x="51" y="1008"/>
              <a:ext cx="408" cy="3219"/>
              <a:chOff x="51" y="1101"/>
              <a:chExt cx="408" cy="3219"/>
            </a:xfrm>
          </p:grpSpPr>
          <p:pic>
            <p:nvPicPr>
              <p:cNvPr id="122" name="Picture 17" descr="3D_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 y="3744"/>
                <a:ext cx="408" cy="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3" name="AutoShape 18"/>
              <p:cNvSpPr>
                <a:spLocks noChangeArrowheads="1"/>
              </p:cNvSpPr>
              <p:nvPr/>
            </p:nvSpPr>
            <p:spPr bwMode="auto">
              <a:xfrm>
                <a:off x="63" y="1101"/>
                <a:ext cx="384" cy="2736"/>
              </a:xfrm>
              <a:prstGeom prst="can">
                <a:avLst>
                  <a:gd name="adj" fmla="val 21078"/>
                </a:avLst>
              </a:prstGeom>
              <a:noFill/>
              <a:ln w="57150">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pic>
          <p:nvPicPr>
            <p:cNvPr id="121" name="Picture 19" descr="Picture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80"/>
              <a:ext cx="52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6" name="Rectangle 20"/>
          <p:cNvSpPr>
            <a:spLocks noChangeArrowheads="1"/>
          </p:cNvSpPr>
          <p:nvPr/>
        </p:nvSpPr>
        <p:spPr bwMode="auto">
          <a:xfrm>
            <a:off x="3941332" y="1395048"/>
            <a:ext cx="615739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0"/>
              </a:spcBef>
              <a:spcAft>
                <a:spcPct val="0"/>
              </a:spcAft>
              <a:buClr>
                <a:srgbClr val="D7181F"/>
              </a:buClr>
            </a:pPr>
            <a:r>
              <a:rPr lang="en-US" altLang="en-US" sz="2800" b="1" dirty="0" err="1" smtClean="0">
                <a:solidFill>
                  <a:srgbClr val="000000"/>
                </a:solidFill>
                <a:cs typeface="Arial" panose="020B0604020202020204" pitchFamily="34" charset="0"/>
              </a:rPr>
              <a:t>Cốc</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nước</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để</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lâu</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trong</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không</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khí</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bị</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cạn</a:t>
            </a:r>
            <a:r>
              <a:rPr lang="en-US" altLang="en-US" sz="2800" b="1" dirty="0" smtClean="0">
                <a:solidFill>
                  <a:srgbClr val="000000"/>
                </a:solidFill>
                <a:cs typeface="Arial" panose="020B0604020202020204" pitchFamily="34" charset="0"/>
              </a:rPr>
              <a:t> </a:t>
            </a:r>
            <a:r>
              <a:rPr lang="en-US" altLang="en-US" sz="2800" b="1" dirty="0" err="1" smtClean="0">
                <a:solidFill>
                  <a:srgbClr val="000000"/>
                </a:solidFill>
                <a:cs typeface="Arial" panose="020B0604020202020204" pitchFamily="34" charset="0"/>
              </a:rPr>
              <a:t>là</a:t>
            </a:r>
            <a:r>
              <a:rPr lang="en-US" altLang="en-US" sz="2800" b="1" dirty="0" smtClean="0">
                <a:solidFill>
                  <a:srgbClr val="000000"/>
                </a:solidFill>
                <a:cs typeface="Arial" panose="020B0604020202020204" pitchFamily="34" charset="0"/>
              </a:rPr>
              <a:t> do:</a:t>
            </a:r>
            <a:endParaRPr lang="en-US" altLang="en-US" sz="2800" b="1" dirty="0">
              <a:solidFill>
                <a:srgbClr val="000000"/>
              </a:solidFill>
              <a:cs typeface="Arial" panose="020B0604020202020204" pitchFamily="34" charset="0"/>
            </a:endParaRPr>
          </a:p>
        </p:txBody>
      </p:sp>
      <p:grpSp>
        <p:nvGrpSpPr>
          <p:cNvPr id="111" name="Group 7"/>
          <p:cNvGrpSpPr>
            <a:grpSpLocks/>
          </p:cNvGrpSpPr>
          <p:nvPr/>
        </p:nvGrpSpPr>
        <p:grpSpPr bwMode="auto">
          <a:xfrm>
            <a:off x="2240037" y="1439473"/>
            <a:ext cx="1682304" cy="1273997"/>
            <a:chOff x="1997" y="1741"/>
            <a:chExt cx="1014" cy="768"/>
          </a:xfrm>
        </p:grpSpPr>
        <p:sp>
          <p:nvSpPr>
            <p:cNvPr id="124" name="Oval 8"/>
            <p:cNvSpPr>
              <a:spLocks noChangeArrowheads="1"/>
            </p:cNvSpPr>
            <p:nvPr/>
          </p:nvSpPr>
          <p:spPr bwMode="gray">
            <a:xfrm>
              <a:off x="2450" y="1977"/>
              <a:ext cx="157" cy="313"/>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27" name="Oval 9"/>
            <p:cNvSpPr>
              <a:spLocks noChangeArrowheads="1"/>
            </p:cNvSpPr>
            <p:nvPr/>
          </p:nvSpPr>
          <p:spPr bwMode="gray">
            <a:xfrm>
              <a:off x="1997" y="1977"/>
              <a:ext cx="1014" cy="313"/>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9" name="Oval 10"/>
            <p:cNvSpPr>
              <a:spLocks noChangeArrowheads="1"/>
            </p:cNvSpPr>
            <p:nvPr/>
          </p:nvSpPr>
          <p:spPr bwMode="gray">
            <a:xfrm>
              <a:off x="2076" y="1966"/>
              <a:ext cx="881" cy="313"/>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40" name="Oval 11"/>
            <p:cNvSpPr>
              <a:spLocks noChangeArrowheads="1"/>
            </p:cNvSpPr>
            <p:nvPr/>
          </p:nvSpPr>
          <p:spPr bwMode="gray">
            <a:xfrm>
              <a:off x="2079" y="1967"/>
              <a:ext cx="881" cy="313"/>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41" name="Oval 12"/>
            <p:cNvSpPr>
              <a:spLocks noChangeArrowheads="1"/>
            </p:cNvSpPr>
            <p:nvPr/>
          </p:nvSpPr>
          <p:spPr bwMode="gray">
            <a:xfrm>
              <a:off x="2122" y="1975"/>
              <a:ext cx="795" cy="313"/>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142" name="Group 13"/>
            <p:cNvGrpSpPr>
              <a:grpSpLocks/>
            </p:cNvGrpSpPr>
            <p:nvPr/>
          </p:nvGrpSpPr>
          <p:grpSpPr bwMode="auto">
            <a:xfrm>
              <a:off x="2139" y="1741"/>
              <a:ext cx="769" cy="768"/>
              <a:chOff x="4166" y="1706"/>
              <a:chExt cx="1252" cy="1252"/>
            </a:xfrm>
          </p:grpSpPr>
          <p:sp>
            <p:nvSpPr>
              <p:cNvPr id="143"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4"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5"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6"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sp>
        <p:nvSpPr>
          <p:cNvPr id="128" name="Text Box 22"/>
          <p:cNvSpPr txBox="1">
            <a:spLocks noChangeArrowheads="1"/>
          </p:cNvSpPr>
          <p:nvPr/>
        </p:nvSpPr>
        <p:spPr bwMode="gray">
          <a:xfrm>
            <a:off x="2336947" y="1791237"/>
            <a:ext cx="143441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3000" b="1" dirty="0" err="1">
                <a:solidFill>
                  <a:srgbClr val="101C56"/>
                </a:solidFill>
                <a:cs typeface="Arial" panose="020B0604020202020204" pitchFamily="34" charset="0"/>
              </a:rPr>
              <a:t>Câu</a:t>
            </a:r>
            <a:r>
              <a:rPr lang="en-US" altLang="en-US" sz="3000" b="1" dirty="0">
                <a:solidFill>
                  <a:srgbClr val="101C56"/>
                </a:solidFill>
                <a:cs typeface="Arial" panose="020B0604020202020204" pitchFamily="34" charset="0"/>
              </a:rPr>
              <a:t> 3</a:t>
            </a:r>
          </a:p>
        </p:txBody>
      </p:sp>
      <p:sp>
        <p:nvSpPr>
          <p:cNvPr id="130" name="Rectangle 129"/>
          <p:cNvSpPr/>
          <p:nvPr/>
        </p:nvSpPr>
        <p:spPr bwMode="auto">
          <a:xfrm>
            <a:off x="174097" y="6516443"/>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sp>
        <p:nvSpPr>
          <p:cNvPr id="131" name="Rectangle 2"/>
          <p:cNvSpPr txBox="1">
            <a:spLocks noChangeArrowheads="1"/>
          </p:cNvSpPr>
          <p:nvPr/>
        </p:nvSpPr>
        <p:spPr bwMode="gray">
          <a:xfrm>
            <a:off x="406758" y="231955"/>
            <a:ext cx="4969914"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DỤNG</a:t>
            </a:r>
            <a:endParaRPr lang="en-US" altLang="en-US" dirty="0"/>
          </a:p>
        </p:txBody>
      </p:sp>
    </p:spTree>
    <p:extLst>
      <p:ext uri="{BB962C8B-B14F-4D97-AF65-F5344CB8AC3E}">
        <p14:creationId xmlns:p14="http://schemas.microsoft.com/office/powerpoint/2010/main" val="39298021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wipe(down)">
                                      <p:cBhvr>
                                        <p:cTn id="7" dur="500"/>
                                        <p:tgtEl>
                                          <p:spTgt spid="111"/>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doc cau hoi.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wipe(down)">
                                      <p:cBhvr>
                                        <p:cTn id="10" dur="500"/>
                                        <p:tgtEl>
                                          <p:spTgt spid="1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wipe(down)">
                                      <p:cBhvr>
                                        <p:cTn id="13" dur="500"/>
                                        <p:tgtEl>
                                          <p:spTgt spid="12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6"/>
                                        </p:tgtEl>
                                        <p:attrNameLst>
                                          <p:attrName>style.visibility</p:attrName>
                                        </p:attrNameLst>
                                      </p:cBhvr>
                                      <p:to>
                                        <p:strVal val="visible"/>
                                      </p:to>
                                    </p:set>
                                    <p:animEffect transition="in" filter="wipe(down)">
                                      <p:cBhvr>
                                        <p:cTn id="16" dur="500"/>
                                        <p:tgtEl>
                                          <p:spTgt spid="12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wipe(down)">
                                      <p:cBhvr>
                                        <p:cTn id="20" dur="500"/>
                                        <p:tgtEl>
                                          <p:spTgt spid="6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406"/>
                                        </p:tgtEl>
                                        <p:attrNameLst>
                                          <p:attrName>style.visibility</p:attrName>
                                        </p:attrNameLst>
                                      </p:cBhvr>
                                      <p:to>
                                        <p:strVal val="visible"/>
                                      </p:to>
                                    </p:set>
                                    <p:animEffect transition="in" filter="wipe(down)">
                                      <p:cBhvr>
                                        <p:cTn id="23" dur="500"/>
                                        <p:tgtEl>
                                          <p:spTgt spid="16406"/>
                                        </p:tgtEl>
                                      </p:cBhvr>
                                    </p:animEffect>
                                  </p:childTnLst>
                                </p:cTn>
                              </p:par>
                              <p:par>
                                <p:cTn id="24" presetID="22" presetClass="entr" presetSubtype="4" fill="hold" nodeType="with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wipe(down)">
                                      <p:cBhvr>
                                        <p:cTn id="26" dur="500"/>
                                        <p:tgtEl>
                                          <p:spTgt spid="74"/>
                                        </p:tgtEl>
                                      </p:cBhvr>
                                    </p:animEffect>
                                  </p:childTnLst>
                                </p:cTn>
                              </p:par>
                              <p:par>
                                <p:cTn id="27" presetID="22" presetClass="entr" presetSubtype="4" fill="hold" nodeType="withEffect">
                                  <p:stCondLst>
                                    <p:cond delay="0"/>
                                  </p:stCondLst>
                                  <p:childTnLst>
                                    <p:set>
                                      <p:cBhvr>
                                        <p:cTn id="28" dur="1" fill="hold">
                                          <p:stCondLst>
                                            <p:cond delay="0"/>
                                          </p:stCondLst>
                                        </p:cTn>
                                        <p:tgtEl>
                                          <p:spTgt spid="97"/>
                                        </p:tgtEl>
                                        <p:attrNameLst>
                                          <p:attrName>style.visibility</p:attrName>
                                        </p:attrNameLst>
                                      </p:cBhvr>
                                      <p:to>
                                        <p:strVal val="visible"/>
                                      </p:to>
                                    </p:set>
                                    <p:animEffect transition="in" filter="wipe(down)">
                                      <p:cBhvr>
                                        <p:cTn id="29" dur="500"/>
                                        <p:tgtEl>
                                          <p:spTgt spid="9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down)">
                                      <p:cBhvr>
                                        <p:cTn id="32" dur="500"/>
                                        <p:tgtEl>
                                          <p:spTgt spid="102"/>
                                        </p:tgtEl>
                                      </p:cBhvr>
                                    </p:animEffect>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down)">
                                      <p:cBhvr>
                                        <p:cTn id="39" dur="500"/>
                                        <p:tgtEl>
                                          <p:spTgt spid="8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down)">
                                      <p:cBhvr>
                                        <p:cTn id="42" dur="500"/>
                                        <p:tgtEl>
                                          <p:spTgt spid="8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wipe(down)">
                                      <p:cBhvr>
                                        <p:cTn id="45" dur="500"/>
                                        <p:tgtEl>
                                          <p:spTgt spid="106"/>
                                        </p:tgtEl>
                                      </p:cBhvr>
                                    </p:animEffect>
                                  </p:childTnLst>
                                </p:cTn>
                              </p:par>
                              <p:par>
                                <p:cTn id="46" presetID="22" presetClass="entr" presetSubtype="4"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wipe(down)">
                                      <p:cBhvr>
                                        <p:cTn id="48" dur="500"/>
                                        <p:tgtEl>
                                          <p:spTgt spid="113"/>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par>
                                <p:cTn id="53" presetID="22" presetClass="entr" presetSubtype="4"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down)">
                                      <p:cBhvr>
                                        <p:cTn id="55" dur="500"/>
                                        <p:tgtEl>
                                          <p:spTgt spid="86"/>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91"/>
                                        </p:tgtEl>
                                        <p:attrNameLst>
                                          <p:attrName>style.visibility</p:attrName>
                                        </p:attrNameLst>
                                      </p:cBhvr>
                                      <p:to>
                                        <p:strVal val="visible"/>
                                      </p:to>
                                    </p:set>
                                    <p:animEffect transition="in" filter="wipe(down)">
                                      <p:cBhvr>
                                        <p:cTn id="58" dur="500"/>
                                        <p:tgtEl>
                                          <p:spTgt spid="91"/>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wipe(down)">
                                      <p:cBhvr>
                                        <p:cTn id="61" dur="500"/>
                                        <p:tgtEl>
                                          <p:spTgt spid="107"/>
                                        </p:tgtEl>
                                      </p:cBhvr>
                                    </p:animEffect>
                                  </p:childTnLst>
                                </p:cTn>
                              </p:par>
                              <p:par>
                                <p:cTn id="62" presetID="22" presetClass="entr" presetSubtype="4" fill="hold" nodeType="with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wipe(down)">
                                      <p:cBhvr>
                                        <p:cTn id="64" dur="500"/>
                                        <p:tgtEl>
                                          <p:spTgt spid="114"/>
                                        </p:tgtEl>
                                      </p:cBhvr>
                                    </p:animEffect>
                                  </p:childTnLst>
                                </p:cTn>
                              </p:par>
                            </p:childTnLst>
                          </p:cTn>
                        </p:par>
                        <p:par>
                          <p:cTn id="65" fill="hold">
                            <p:stCondLst>
                              <p:cond delay="2000"/>
                            </p:stCondLst>
                            <p:childTnLst>
                              <p:par>
                                <p:cTn id="66" presetID="22" presetClass="entr" presetSubtype="4"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down)">
                                      <p:cBhvr>
                                        <p:cTn id="68" dur="500"/>
                                        <p:tgtEl>
                                          <p:spTgt spid="51"/>
                                        </p:tgtEl>
                                      </p:cBhvr>
                                    </p:animEffect>
                                  </p:childTnLst>
                                </p:cTn>
                              </p:par>
                              <p:par>
                                <p:cTn id="69" presetID="22" presetClass="entr" presetSubtype="4"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wipe(down)">
                                      <p:cBhvr>
                                        <p:cTn id="71" dur="500"/>
                                        <p:tgtEl>
                                          <p:spTgt spid="9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3"/>
                                        </p:tgtEl>
                                        <p:attrNameLst>
                                          <p:attrName>style.visibility</p:attrName>
                                        </p:attrNameLst>
                                      </p:cBhvr>
                                      <p:to>
                                        <p:strVal val="visible"/>
                                      </p:to>
                                    </p:set>
                                    <p:animEffect transition="in" filter="wipe(down)">
                                      <p:cBhvr>
                                        <p:cTn id="74" dur="500"/>
                                        <p:tgtEl>
                                          <p:spTgt spid="10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08"/>
                                        </p:tgtEl>
                                        <p:attrNameLst>
                                          <p:attrName>style.visibility</p:attrName>
                                        </p:attrNameLst>
                                      </p:cBhvr>
                                      <p:to>
                                        <p:strVal val="visible"/>
                                      </p:to>
                                    </p:set>
                                    <p:animEffect transition="in" filter="wipe(down)">
                                      <p:cBhvr>
                                        <p:cTn id="77" dur="500"/>
                                        <p:tgtEl>
                                          <p:spTgt spid="108"/>
                                        </p:tgtEl>
                                      </p:cBhvr>
                                    </p:animEffect>
                                  </p:childTnLst>
                                </p:cTn>
                              </p:par>
                              <p:par>
                                <p:cTn id="78" presetID="22" presetClass="entr" presetSubtype="4" fill="hold" nodeType="withEffect">
                                  <p:stCondLst>
                                    <p:cond delay="0"/>
                                  </p:stCondLst>
                                  <p:childTnLst>
                                    <p:set>
                                      <p:cBhvr>
                                        <p:cTn id="79" dur="1" fill="hold">
                                          <p:stCondLst>
                                            <p:cond delay="0"/>
                                          </p:stCondLst>
                                        </p:cTn>
                                        <p:tgtEl>
                                          <p:spTgt spid="115"/>
                                        </p:tgtEl>
                                        <p:attrNameLst>
                                          <p:attrName>style.visibility</p:attrName>
                                        </p:attrNameLst>
                                      </p:cBhvr>
                                      <p:to>
                                        <p:strVal val="visible"/>
                                      </p:to>
                                    </p:set>
                                    <p:animEffect transition="in" filter="wipe(down)">
                                      <p:cBhvr>
                                        <p:cTn id="80" dur="500"/>
                                        <p:tgtEl>
                                          <p:spTgt spid="11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119"/>
                                        </p:tgtEl>
                                        <p:attrNameLst>
                                          <p:attrName>style.visibility</p:attrName>
                                        </p:attrNameLst>
                                      </p:cBhvr>
                                      <p:to>
                                        <p:strVal val="visible"/>
                                      </p:to>
                                    </p:set>
                                    <p:animEffect transition="in" filter="wipe(down)">
                                      <p:cBhvr>
                                        <p:cTn id="85" dur="500"/>
                                        <p:tgtEl>
                                          <p:spTgt spid="119"/>
                                        </p:tgtEl>
                                      </p:cBhvr>
                                    </p:animEffect>
                                  </p:childTnLst>
                                  <p:subTnLst>
                                    <p:audio>
                                      <p:cMediaNode>
                                        <p:cTn display="0" masterRel="sameClick">
                                          <p:stCondLst>
                                            <p:cond evt="begin" delay="0">
                                              <p:tn val="83"/>
                                            </p:cond>
                                          </p:stCondLst>
                                          <p:endCondLst>
                                            <p:cond evt="onStopAudio" delay="0">
                                              <p:tgtEl>
                                                <p:sldTgt/>
                                              </p:tgtEl>
                                            </p:cond>
                                          </p:endCondLst>
                                        </p:cTn>
                                        <p:tgtEl>
                                          <p:sndTgt r:embed="rId3" name="Tieng chuong chuan 1.wav"/>
                                        </p:tgtEl>
                                      </p:cMediaNode>
                                    </p:audio>
                                  </p:subTnLst>
                                </p:cTn>
                              </p:par>
                              <p:par>
                                <p:cTn id="86" presetID="22" presetClass="entr" presetSubtype="4" fill="hold" grpId="0" nodeType="withEffect">
                                  <p:stCondLst>
                                    <p:cond delay="0"/>
                                  </p:stCondLst>
                                  <p:childTnLst>
                                    <p:set>
                                      <p:cBhvr>
                                        <p:cTn id="87" dur="1" fill="hold">
                                          <p:stCondLst>
                                            <p:cond delay="0"/>
                                          </p:stCondLst>
                                        </p:cTn>
                                        <p:tgtEl>
                                          <p:spTgt spid="118"/>
                                        </p:tgtEl>
                                        <p:attrNameLst>
                                          <p:attrName>style.visibility</p:attrName>
                                        </p:attrNameLst>
                                      </p:cBhvr>
                                      <p:to>
                                        <p:strVal val="visible"/>
                                      </p:to>
                                    </p:set>
                                    <p:animEffect transition="in" filter="wipe(down)">
                                      <p:cBhvr>
                                        <p:cTn id="88" dur="500"/>
                                        <p:tgtEl>
                                          <p:spTgt spid="118"/>
                                        </p:tgtEl>
                                      </p:cBhvr>
                                    </p:animEffect>
                                  </p:childTnLst>
                                </p:cTn>
                              </p:par>
                            </p:childTnLst>
                          </p:cTn>
                        </p:par>
                        <p:par>
                          <p:cTn id="89" fill="hold">
                            <p:stCondLst>
                              <p:cond delay="500"/>
                            </p:stCondLst>
                            <p:childTnLst>
                              <p:par>
                                <p:cTn id="90" presetID="22" presetClass="exit" presetSubtype="1" fill="hold" grpId="1" nodeType="afterEffect">
                                  <p:stCondLst>
                                    <p:cond delay="0"/>
                                  </p:stCondLst>
                                  <p:childTnLst>
                                    <p:animEffect transition="out" filter="wipe(up)">
                                      <p:cBhvr>
                                        <p:cTn id="91" dur="10000"/>
                                        <p:tgtEl>
                                          <p:spTgt spid="118"/>
                                        </p:tgtEl>
                                      </p:cBhvr>
                                    </p:animEffect>
                                    <p:set>
                                      <p:cBhvr>
                                        <p:cTn id="92" dur="1" fill="hold">
                                          <p:stCondLst>
                                            <p:cond delay="9999"/>
                                          </p:stCondLst>
                                        </p:cTn>
                                        <p:tgtEl>
                                          <p:spTgt spid="118"/>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4" name="Tieng chuong chuan 10s.wav"/>
                                        </p:tgtEl>
                                      </p:cMediaNode>
                                    </p:audio>
                                  </p:sub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animEffect transition="in" filter="wheel(1)">
                                      <p:cBhvr>
                                        <p:cTn id="97" dur="500"/>
                                        <p:tgtEl>
                                          <p:spTgt spid="6"/>
                                        </p:tgtEl>
                                      </p:cBhvr>
                                    </p:animEffect>
                                  </p:childTnLst>
                                  <p:subTnLst>
                                    <p:audio>
                                      <p:cMediaNode>
                                        <p:cTn display="0" masterRel="sameClick">
                                          <p:stCondLst>
                                            <p:cond evt="begin" delay="0">
                                              <p:tn val="95"/>
                                            </p:cond>
                                          </p:stCondLst>
                                          <p:endCondLst>
                                            <p:cond evt="onStopAudio" delay="0">
                                              <p:tgtEl>
                                                <p:sldTgt/>
                                              </p:tgtEl>
                                            </p:cond>
                                          </p:endCondLst>
                                        </p:cTn>
                                        <p:tgtEl>
                                          <p:sndTgt r:embed="rId5" name="Tieng Ho Reo Khan Gia 1-V.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6406" grpId="0"/>
      <p:bldP spid="85" grpId="0"/>
      <p:bldP spid="91" grpId="0"/>
      <p:bldP spid="102" grpId="0"/>
      <p:bldP spid="103" grpId="0"/>
      <p:bldP spid="106" grpId="0"/>
      <p:bldP spid="107" grpId="0"/>
      <p:bldP spid="108" grpId="0"/>
      <p:bldP spid="118" grpId="0" animBg="1"/>
      <p:bldP spid="118" grpId="1" animBg="1"/>
      <p:bldP spid="126" grpId="0"/>
      <p:bldP spid="1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AutoShape 19"/>
          <p:cNvSpPr>
            <a:spLocks noChangeArrowheads="1"/>
          </p:cNvSpPr>
          <p:nvPr/>
        </p:nvSpPr>
        <p:spPr bwMode="ltGray">
          <a:xfrm>
            <a:off x="3696428" y="1466293"/>
            <a:ext cx="8044468" cy="1296569"/>
          </a:xfrm>
          <a:prstGeom prst="roundRect">
            <a:avLst>
              <a:gd name="adj" fmla="val 16667"/>
            </a:avLst>
          </a:prstGeom>
          <a:solidFill>
            <a:schemeClr val="accent5">
              <a:lumMod val="40000"/>
              <a:lumOff val="60000"/>
            </a:schemeClr>
          </a:solidFill>
          <a:ln w="57150" algn="ctr">
            <a:solidFill>
              <a:schemeClr val="bg2"/>
            </a:solidFill>
            <a:round/>
            <a:headEnd/>
            <a:tailEnd/>
          </a:ln>
          <a:effectLst/>
        </p:spPr>
        <p:txBody>
          <a:bodyPr wrap="none" anchor="ctr"/>
          <a:lstStyle/>
          <a:p>
            <a:pPr algn="ctr" fontAlgn="base">
              <a:spcBef>
                <a:spcPct val="0"/>
              </a:spcBef>
              <a:spcAft>
                <a:spcPct val="0"/>
              </a:spcAft>
            </a:pPr>
            <a:endParaRPr lang="en-US">
              <a:solidFill>
                <a:srgbClr val="9BD3E5"/>
              </a:solidFill>
            </a:endParaRPr>
          </a:p>
        </p:txBody>
      </p:sp>
      <p:grpSp>
        <p:nvGrpSpPr>
          <p:cNvPr id="62" name="Group 40"/>
          <p:cNvGrpSpPr>
            <a:grpSpLocks/>
          </p:cNvGrpSpPr>
          <p:nvPr/>
        </p:nvGrpSpPr>
        <p:grpSpPr bwMode="auto">
          <a:xfrm>
            <a:off x="2555263" y="3114787"/>
            <a:ext cx="799818" cy="599882"/>
            <a:chOff x="945" y="1177"/>
            <a:chExt cx="1032" cy="774"/>
          </a:xfrm>
        </p:grpSpPr>
        <p:sp>
          <p:nvSpPr>
            <p:cNvPr id="63" name="Oval 41"/>
            <p:cNvSpPr>
              <a:spLocks noChangeArrowheads="1"/>
            </p:cNvSpPr>
            <p:nvPr/>
          </p:nvSpPr>
          <p:spPr bwMode="gray">
            <a:xfrm>
              <a:off x="1289" y="1228"/>
              <a:ext cx="335" cy="67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64" name="Oval 42"/>
            <p:cNvSpPr>
              <a:spLocks noChangeArrowheads="1"/>
            </p:cNvSpPr>
            <p:nvPr/>
          </p:nvSpPr>
          <p:spPr bwMode="gray">
            <a:xfrm>
              <a:off x="945" y="1228"/>
              <a:ext cx="1032" cy="670"/>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5" name="Oval 43"/>
            <p:cNvSpPr>
              <a:spLocks noChangeArrowheads="1"/>
            </p:cNvSpPr>
            <p:nvPr/>
          </p:nvSpPr>
          <p:spPr bwMode="gray">
            <a:xfrm>
              <a:off x="1008" y="1228"/>
              <a:ext cx="898" cy="67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6" name="Oval 44"/>
            <p:cNvSpPr>
              <a:spLocks noChangeArrowheads="1"/>
            </p:cNvSpPr>
            <p:nvPr/>
          </p:nvSpPr>
          <p:spPr bwMode="gray">
            <a:xfrm>
              <a:off x="1008" y="1228"/>
              <a:ext cx="897" cy="670"/>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7" name="Oval 45"/>
            <p:cNvSpPr>
              <a:spLocks noChangeArrowheads="1"/>
            </p:cNvSpPr>
            <p:nvPr/>
          </p:nvSpPr>
          <p:spPr bwMode="gray">
            <a:xfrm>
              <a:off x="1057" y="1228"/>
              <a:ext cx="807" cy="67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8"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9"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0"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1"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406" name="Text Box 22"/>
          <p:cNvSpPr txBox="1">
            <a:spLocks noChangeArrowheads="1"/>
          </p:cNvSpPr>
          <p:nvPr/>
        </p:nvSpPr>
        <p:spPr bwMode="gray">
          <a:xfrm>
            <a:off x="2639077" y="3187182"/>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A</a:t>
            </a:r>
          </a:p>
        </p:txBody>
      </p:sp>
      <p:grpSp>
        <p:nvGrpSpPr>
          <p:cNvPr id="29" name="Group 7"/>
          <p:cNvGrpSpPr>
            <a:grpSpLocks/>
          </p:cNvGrpSpPr>
          <p:nvPr/>
        </p:nvGrpSpPr>
        <p:grpSpPr bwMode="auto">
          <a:xfrm>
            <a:off x="2552164" y="3974115"/>
            <a:ext cx="789005" cy="597508"/>
            <a:chOff x="2021" y="1741"/>
            <a:chExt cx="1014" cy="768"/>
          </a:xfrm>
        </p:grpSpPr>
        <p:sp>
          <p:nvSpPr>
            <p:cNvPr id="30" name="Oval 8"/>
            <p:cNvSpPr>
              <a:spLocks noChangeArrowheads="1"/>
            </p:cNvSpPr>
            <p:nvPr/>
          </p:nvSpPr>
          <p:spPr bwMode="gray">
            <a:xfrm>
              <a:off x="2361" y="1800"/>
              <a:ext cx="334" cy="668"/>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31" name="Oval 9"/>
            <p:cNvSpPr>
              <a:spLocks noChangeArrowheads="1"/>
            </p:cNvSpPr>
            <p:nvPr/>
          </p:nvSpPr>
          <p:spPr bwMode="gray">
            <a:xfrm>
              <a:off x="2021" y="1800"/>
              <a:ext cx="1014" cy="668"/>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2" name="Oval 10"/>
            <p:cNvSpPr>
              <a:spLocks noChangeArrowheads="1"/>
            </p:cNvSpPr>
            <p:nvPr/>
          </p:nvSpPr>
          <p:spPr bwMode="gray">
            <a:xfrm>
              <a:off x="2076" y="1789"/>
              <a:ext cx="881" cy="668"/>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3" name="Oval 11"/>
            <p:cNvSpPr>
              <a:spLocks noChangeArrowheads="1"/>
            </p:cNvSpPr>
            <p:nvPr/>
          </p:nvSpPr>
          <p:spPr bwMode="gray">
            <a:xfrm>
              <a:off x="2079" y="1790"/>
              <a:ext cx="881" cy="668"/>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4" name="Oval 12"/>
            <p:cNvSpPr>
              <a:spLocks noChangeArrowheads="1"/>
            </p:cNvSpPr>
            <p:nvPr/>
          </p:nvSpPr>
          <p:spPr bwMode="gray">
            <a:xfrm>
              <a:off x="2122" y="1798"/>
              <a:ext cx="795"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35" name="Group 13"/>
            <p:cNvGrpSpPr>
              <a:grpSpLocks/>
            </p:cNvGrpSpPr>
            <p:nvPr/>
          </p:nvGrpSpPr>
          <p:grpSpPr bwMode="auto">
            <a:xfrm>
              <a:off x="2139" y="1741"/>
              <a:ext cx="769" cy="768"/>
              <a:chOff x="4166" y="1706"/>
              <a:chExt cx="1252" cy="1252"/>
            </a:xfrm>
          </p:grpSpPr>
          <p:sp>
            <p:nvSpPr>
              <p:cNvPr id="36"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7"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8"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9"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40" name="Group 18"/>
          <p:cNvGrpSpPr>
            <a:grpSpLocks/>
          </p:cNvGrpSpPr>
          <p:nvPr/>
        </p:nvGrpSpPr>
        <p:grpSpPr bwMode="auto">
          <a:xfrm>
            <a:off x="2556729" y="4823218"/>
            <a:ext cx="768433" cy="582555"/>
            <a:chOff x="3082" y="1163"/>
            <a:chExt cx="1010" cy="766"/>
          </a:xfrm>
        </p:grpSpPr>
        <p:sp>
          <p:nvSpPr>
            <p:cNvPr id="41" name="Oval 19"/>
            <p:cNvSpPr>
              <a:spLocks noChangeArrowheads="1"/>
            </p:cNvSpPr>
            <p:nvPr/>
          </p:nvSpPr>
          <p:spPr bwMode="gray">
            <a:xfrm>
              <a:off x="3410" y="1214"/>
              <a:ext cx="341" cy="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42" name="Oval 20"/>
            <p:cNvSpPr>
              <a:spLocks noChangeArrowheads="1"/>
            </p:cNvSpPr>
            <p:nvPr/>
          </p:nvSpPr>
          <p:spPr bwMode="gray">
            <a:xfrm>
              <a:off x="3082" y="1214"/>
              <a:ext cx="1010" cy="683"/>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3" name="Oval 21"/>
            <p:cNvSpPr>
              <a:spLocks noChangeArrowheads="1"/>
            </p:cNvSpPr>
            <p:nvPr/>
          </p:nvSpPr>
          <p:spPr bwMode="gray">
            <a:xfrm>
              <a:off x="3140" y="1202"/>
              <a:ext cx="876" cy="6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4" name="Oval 22"/>
            <p:cNvSpPr>
              <a:spLocks noChangeArrowheads="1"/>
            </p:cNvSpPr>
            <p:nvPr/>
          </p:nvSpPr>
          <p:spPr bwMode="gray">
            <a:xfrm>
              <a:off x="3145" y="1203"/>
              <a:ext cx="876" cy="6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5" name="Oval 23"/>
            <p:cNvSpPr>
              <a:spLocks noChangeArrowheads="1"/>
            </p:cNvSpPr>
            <p:nvPr/>
          </p:nvSpPr>
          <p:spPr bwMode="gray">
            <a:xfrm>
              <a:off x="3196" y="1206"/>
              <a:ext cx="789" cy="683"/>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46" name="Group 24"/>
            <p:cNvGrpSpPr>
              <a:grpSpLocks/>
            </p:cNvGrpSpPr>
            <p:nvPr/>
          </p:nvGrpSpPr>
          <p:grpSpPr bwMode="auto">
            <a:xfrm>
              <a:off x="3211" y="1163"/>
              <a:ext cx="765" cy="766"/>
              <a:chOff x="4166" y="1706"/>
              <a:chExt cx="1252" cy="1252"/>
            </a:xfrm>
          </p:grpSpPr>
          <p:sp>
            <p:nvSpPr>
              <p:cNvPr id="47"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8"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9"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0" name="Oval 2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51" name="Group 29"/>
          <p:cNvGrpSpPr>
            <a:grpSpLocks/>
          </p:cNvGrpSpPr>
          <p:nvPr/>
        </p:nvGrpSpPr>
        <p:grpSpPr bwMode="auto">
          <a:xfrm>
            <a:off x="2600954" y="5685084"/>
            <a:ext cx="688589" cy="611791"/>
            <a:chOff x="4228" y="1691"/>
            <a:chExt cx="875" cy="778"/>
          </a:xfrm>
        </p:grpSpPr>
        <p:sp>
          <p:nvSpPr>
            <p:cNvPr id="52" name="Oval 30"/>
            <p:cNvSpPr>
              <a:spLocks noChangeArrowheads="1"/>
            </p:cNvSpPr>
            <p:nvPr/>
          </p:nvSpPr>
          <p:spPr bwMode="gray">
            <a:xfrm>
              <a:off x="4504" y="1751"/>
              <a:ext cx="330" cy="66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3" name="Oval 31"/>
            <p:cNvSpPr>
              <a:spLocks noChangeArrowheads="1"/>
            </p:cNvSpPr>
            <p:nvPr/>
          </p:nvSpPr>
          <p:spPr bwMode="gray">
            <a:xfrm>
              <a:off x="4504" y="1751"/>
              <a:ext cx="330" cy="66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4" name="Oval 32"/>
            <p:cNvSpPr>
              <a:spLocks noChangeArrowheads="1"/>
            </p:cNvSpPr>
            <p:nvPr/>
          </p:nvSpPr>
          <p:spPr bwMode="gray">
            <a:xfrm>
              <a:off x="4228" y="1746"/>
              <a:ext cx="875" cy="66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5" name="Oval 33"/>
            <p:cNvSpPr>
              <a:spLocks noChangeArrowheads="1"/>
            </p:cNvSpPr>
            <p:nvPr/>
          </p:nvSpPr>
          <p:spPr bwMode="gray">
            <a:xfrm>
              <a:off x="4228" y="1734"/>
              <a:ext cx="875" cy="660"/>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6" name="Oval 34"/>
            <p:cNvSpPr>
              <a:spLocks noChangeArrowheads="1"/>
            </p:cNvSpPr>
            <p:nvPr/>
          </p:nvSpPr>
          <p:spPr bwMode="gray">
            <a:xfrm>
              <a:off x="4270" y="1751"/>
              <a:ext cx="788" cy="6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57" name="Group 35"/>
            <p:cNvGrpSpPr>
              <a:grpSpLocks/>
            </p:cNvGrpSpPr>
            <p:nvPr/>
          </p:nvGrpSpPr>
          <p:grpSpPr bwMode="auto">
            <a:xfrm>
              <a:off x="4284" y="1691"/>
              <a:ext cx="763" cy="778"/>
              <a:chOff x="4166" y="1706"/>
              <a:chExt cx="1252" cy="1252"/>
            </a:xfrm>
          </p:grpSpPr>
          <p:sp>
            <p:nvSpPr>
              <p:cNvPr id="58"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9"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0"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1"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pic>
        <p:nvPicPr>
          <p:cNvPr id="7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086670"/>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18"/>
          <p:cNvGrpSpPr>
            <a:grpSpLocks/>
          </p:cNvGrpSpPr>
          <p:nvPr/>
        </p:nvGrpSpPr>
        <p:grpSpPr bwMode="auto">
          <a:xfrm>
            <a:off x="3353319" y="3985575"/>
            <a:ext cx="6477765" cy="604848"/>
            <a:chOff x="336" y="1735"/>
            <a:chExt cx="4806" cy="294"/>
          </a:xfrm>
        </p:grpSpPr>
        <p:sp>
          <p:nvSpPr>
            <p:cNvPr id="81" name="AutoShape 19"/>
            <p:cNvSpPr>
              <a:spLocks noChangeArrowheads="1"/>
            </p:cNvSpPr>
            <p:nvPr/>
          </p:nvSpPr>
          <p:spPr bwMode="gray">
            <a:xfrm>
              <a:off x="336" y="1735"/>
              <a:ext cx="4806" cy="294"/>
            </a:xfrm>
            <a:prstGeom prst="roundRect">
              <a:avLst>
                <a:gd name="adj" fmla="val 50000"/>
              </a:avLst>
            </a:prstGeom>
            <a:solidFill>
              <a:schemeClr val="accent2"/>
            </a:solidFill>
            <a:ln w="12700">
              <a:solidFill>
                <a:schemeClr val="accent2"/>
              </a:solidFill>
              <a:round/>
              <a:headEnd/>
              <a:tailEnd/>
            </a:ln>
            <a:effectLst>
              <a:outerShdw dist="63500" dir="5400000" algn="ctr" rotWithShape="0">
                <a:srgbClr val="808080">
                  <a:alpha val="50000"/>
                </a:srgbClr>
              </a:outerShdw>
            </a:effectLst>
          </p:spPr>
          <p:txBody>
            <a:bodyPr wrap="none" anchor="ctr"/>
            <a:lstStyle/>
            <a:p>
              <a:pPr algn="ctr" fontAlgn="base">
                <a:spcBef>
                  <a:spcPct val="0"/>
                </a:spcBef>
                <a:spcAft>
                  <a:spcPct val="0"/>
                </a:spcAft>
              </a:pPr>
              <a:endParaRPr lang="en-US">
                <a:solidFill>
                  <a:srgbClr val="9BD3E5"/>
                </a:solidFill>
              </a:endParaRPr>
            </a:p>
          </p:txBody>
        </p:sp>
        <p:sp>
          <p:nvSpPr>
            <p:cNvPr id="82" name="AutoShape 2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3" name="AutoShape 2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4" name="AutoShape 22"/>
            <p:cNvSpPr>
              <a:spLocks noChangeArrowheads="1"/>
            </p:cNvSpPr>
            <p:nvPr/>
          </p:nvSpPr>
          <p:spPr bwMode="gray">
            <a:xfrm>
              <a:off x="350" y="1740"/>
              <a:ext cx="4771" cy="228"/>
            </a:xfrm>
            <a:prstGeom prst="roundRect">
              <a:avLst>
                <a:gd name="adj" fmla="val 50000"/>
              </a:avLst>
            </a:prstGeom>
            <a:gradFill rotWithShape="1">
              <a:gsLst>
                <a:gs pos="0">
                  <a:srgbClr val="FFFFFF">
                    <a:alpha val="70000"/>
                  </a:srgbClr>
                </a:gs>
                <a:gs pos="100000">
                  <a:schemeClr val="accent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85" name="Text Box 28"/>
          <p:cNvSpPr txBox="1">
            <a:spLocks noChangeArrowheads="1"/>
          </p:cNvSpPr>
          <p:nvPr/>
        </p:nvSpPr>
        <p:spPr bwMode="black">
          <a:xfrm>
            <a:off x="3472620" y="4151262"/>
            <a:ext cx="5341628"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4</a:t>
            </a:r>
            <a:endParaRPr lang="en-US" altLang="en-US" sz="2400" b="1" dirty="0">
              <a:solidFill>
                <a:srgbClr val="000000"/>
              </a:solidFill>
              <a:cs typeface="Arial" panose="020B0604020202020204" pitchFamily="34" charset="0"/>
            </a:endParaRPr>
          </a:p>
        </p:txBody>
      </p:sp>
      <p:grpSp>
        <p:nvGrpSpPr>
          <p:cNvPr id="86" name="Group 13"/>
          <p:cNvGrpSpPr>
            <a:grpSpLocks/>
          </p:cNvGrpSpPr>
          <p:nvPr/>
        </p:nvGrpSpPr>
        <p:grpSpPr bwMode="auto">
          <a:xfrm>
            <a:off x="3353319" y="4799503"/>
            <a:ext cx="6461591" cy="616994"/>
            <a:chOff x="336" y="1735"/>
            <a:chExt cx="4806" cy="294"/>
          </a:xfrm>
        </p:grpSpPr>
        <p:sp>
          <p:nvSpPr>
            <p:cNvPr id="87" name="AutoShape 14"/>
            <p:cNvSpPr>
              <a:spLocks noChangeArrowheads="1"/>
            </p:cNvSpPr>
            <p:nvPr/>
          </p:nvSpPr>
          <p:spPr bwMode="gray">
            <a:xfrm>
              <a:off x="336" y="1735"/>
              <a:ext cx="4806" cy="294"/>
            </a:xfrm>
            <a:prstGeom prst="roundRect">
              <a:avLst>
                <a:gd name="adj" fmla="val 50000"/>
              </a:avLst>
            </a:prstGeom>
            <a:solidFill>
              <a:schemeClr va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CC99FF"/>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88" name="AutoShape 1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9" name="AutoShape 1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0" name="AutoShape 1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91" name="Text Box 28"/>
          <p:cNvSpPr txBox="1">
            <a:spLocks noChangeArrowheads="1"/>
          </p:cNvSpPr>
          <p:nvPr/>
        </p:nvSpPr>
        <p:spPr bwMode="black">
          <a:xfrm>
            <a:off x="3476385" y="4951354"/>
            <a:ext cx="4719149"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3</a:t>
            </a:r>
            <a:endParaRPr lang="en-US" altLang="en-US" sz="2400" b="1" dirty="0">
              <a:solidFill>
                <a:srgbClr val="000000"/>
              </a:solidFill>
              <a:cs typeface="Arial" panose="020B0604020202020204" pitchFamily="34" charset="0"/>
            </a:endParaRPr>
          </a:p>
        </p:txBody>
      </p:sp>
      <p:grpSp>
        <p:nvGrpSpPr>
          <p:cNvPr id="92" name="Group 3"/>
          <p:cNvGrpSpPr>
            <a:grpSpLocks/>
          </p:cNvGrpSpPr>
          <p:nvPr/>
        </p:nvGrpSpPr>
        <p:grpSpPr bwMode="auto">
          <a:xfrm>
            <a:off x="3353319" y="5651110"/>
            <a:ext cx="6360279" cy="634035"/>
            <a:chOff x="336" y="1735"/>
            <a:chExt cx="4806" cy="294"/>
          </a:xfrm>
        </p:grpSpPr>
        <p:sp>
          <p:nvSpPr>
            <p:cNvPr id="93" name="AutoShape 4"/>
            <p:cNvSpPr>
              <a:spLocks noChangeArrowheads="1"/>
            </p:cNvSpPr>
            <p:nvPr/>
          </p:nvSpPr>
          <p:spPr bwMode="gray">
            <a:xfrm>
              <a:off x="336" y="1735"/>
              <a:ext cx="4806" cy="294"/>
            </a:xfrm>
            <a:prstGeom prst="roundRect">
              <a:avLst>
                <a:gd name="adj" fmla="val 50000"/>
              </a:avLst>
            </a:prstGeom>
            <a:solidFill>
              <a:schemeClr val="fo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99CC00"/>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94" name="AutoShape 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5" name="AutoShape 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6" name="AutoShape 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grpSp>
        <p:nvGrpSpPr>
          <p:cNvPr id="97" name="Group 8"/>
          <p:cNvGrpSpPr>
            <a:grpSpLocks/>
          </p:cNvGrpSpPr>
          <p:nvPr/>
        </p:nvGrpSpPr>
        <p:grpSpPr bwMode="auto">
          <a:xfrm>
            <a:off x="3353318" y="3073162"/>
            <a:ext cx="6491216" cy="627643"/>
            <a:chOff x="336" y="1735"/>
            <a:chExt cx="4806" cy="294"/>
          </a:xfrm>
        </p:grpSpPr>
        <p:sp>
          <p:nvSpPr>
            <p:cNvPr id="98" name="AutoShape 9"/>
            <p:cNvSpPr>
              <a:spLocks noChangeArrowheads="1"/>
            </p:cNvSpPr>
            <p:nvPr/>
          </p:nvSpPr>
          <p:spPr bwMode="gray">
            <a:xfrm>
              <a:off x="336" y="1735"/>
              <a:ext cx="4806" cy="294"/>
            </a:xfrm>
            <a:prstGeom prst="roundRect">
              <a:avLst>
                <a:gd name="adj" fmla="val 50000"/>
              </a:avLst>
            </a:prstGeom>
            <a:solidFill>
              <a:schemeClr val="accent1"/>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FFCC66"/>
                  </a:solidFill>
                  <a:round/>
                  <a:headEnd/>
                  <a:tailEnd/>
                </a14:hiddenLine>
              </a:ext>
            </a:extLst>
          </p:spPr>
          <p:txBody>
            <a:bodyPr wrap="none" anchor="ctr"/>
            <a:lstStyle/>
            <a:p>
              <a:pPr algn="ctr" fontAlgn="base">
                <a:spcBef>
                  <a:spcPct val="0"/>
                </a:spcBef>
                <a:spcAft>
                  <a:spcPct val="0"/>
                </a:spcAft>
              </a:pPr>
              <a:endParaRPr lang="en-US">
                <a:solidFill>
                  <a:srgbClr val="FF0000"/>
                </a:solidFill>
              </a:endParaRPr>
            </a:p>
          </p:txBody>
        </p:sp>
        <p:sp>
          <p:nvSpPr>
            <p:cNvPr id="99" name="AutoShape 1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0" name="AutoShape 1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1" name="AutoShape 12"/>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grpSp>
      <p:sp>
        <p:nvSpPr>
          <p:cNvPr id="102" name="Text Box 28"/>
          <p:cNvSpPr txBox="1">
            <a:spLocks noChangeArrowheads="1"/>
          </p:cNvSpPr>
          <p:nvPr/>
        </p:nvSpPr>
        <p:spPr bwMode="black">
          <a:xfrm>
            <a:off x="3499570" y="3267819"/>
            <a:ext cx="6776549"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2</a:t>
            </a:r>
            <a:endParaRPr lang="en-US" altLang="en-US" sz="2400" b="1" dirty="0">
              <a:solidFill>
                <a:srgbClr val="000000"/>
              </a:solidFill>
              <a:cs typeface="Arial" panose="020B0604020202020204" pitchFamily="34" charset="0"/>
            </a:endParaRPr>
          </a:p>
        </p:txBody>
      </p:sp>
      <p:sp>
        <p:nvSpPr>
          <p:cNvPr id="103" name="Text Box 28"/>
          <p:cNvSpPr txBox="1">
            <a:spLocks noChangeArrowheads="1"/>
          </p:cNvSpPr>
          <p:nvPr/>
        </p:nvSpPr>
        <p:spPr bwMode="black">
          <a:xfrm>
            <a:off x="3504843" y="5847589"/>
            <a:ext cx="7175724"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1</a:t>
            </a:r>
            <a:endParaRPr lang="en-US" altLang="en-US" sz="2400" b="1" dirty="0">
              <a:solidFill>
                <a:srgbClr val="000000"/>
              </a:solidFill>
              <a:cs typeface="Arial" panose="020B0604020202020204" pitchFamily="34" charset="0"/>
            </a:endParaRPr>
          </a:p>
        </p:txBody>
      </p:sp>
      <p:sp>
        <p:nvSpPr>
          <p:cNvPr id="106" name="Text Box 22"/>
          <p:cNvSpPr txBox="1">
            <a:spLocks noChangeArrowheads="1"/>
          </p:cNvSpPr>
          <p:nvPr/>
        </p:nvSpPr>
        <p:spPr bwMode="gray">
          <a:xfrm>
            <a:off x="2639077" y="4061675"/>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B</a:t>
            </a:r>
          </a:p>
        </p:txBody>
      </p:sp>
      <p:sp>
        <p:nvSpPr>
          <p:cNvPr id="107" name="Text Box 22"/>
          <p:cNvSpPr txBox="1">
            <a:spLocks noChangeArrowheads="1"/>
          </p:cNvSpPr>
          <p:nvPr/>
        </p:nvSpPr>
        <p:spPr bwMode="gray">
          <a:xfrm>
            <a:off x="2639077" y="489830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C</a:t>
            </a:r>
          </a:p>
        </p:txBody>
      </p:sp>
      <p:sp>
        <p:nvSpPr>
          <p:cNvPr id="108" name="Text Box 22"/>
          <p:cNvSpPr txBox="1">
            <a:spLocks noChangeArrowheads="1"/>
          </p:cNvSpPr>
          <p:nvPr/>
        </p:nvSpPr>
        <p:spPr bwMode="gray">
          <a:xfrm>
            <a:off x="2639077" y="574816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D</a:t>
            </a:r>
          </a:p>
        </p:txBody>
      </p:sp>
      <p:pic>
        <p:nvPicPr>
          <p:cNvPr id="113"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3943562"/>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4783116"/>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2445829" y="5635645"/>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7315201" y="3566288"/>
            <a:ext cx="2390775" cy="2377313"/>
            <a:chOff x="5791200" y="3566287"/>
            <a:chExt cx="2390775" cy="2377313"/>
          </a:xfrm>
        </p:grpSpPr>
        <p:grpSp>
          <p:nvGrpSpPr>
            <p:cNvPr id="104" name="Group 20"/>
            <p:cNvGrpSpPr>
              <a:grpSpLocks/>
            </p:cNvGrpSpPr>
            <p:nvPr/>
          </p:nvGrpSpPr>
          <p:grpSpPr bwMode="auto">
            <a:xfrm rot="10800000">
              <a:off x="5791200" y="3566287"/>
              <a:ext cx="2390775" cy="2377313"/>
              <a:chOff x="1968" y="1488"/>
              <a:chExt cx="1776" cy="1766"/>
            </a:xfrm>
          </p:grpSpPr>
          <p:sp>
            <p:nvSpPr>
              <p:cNvPr id="105" name="AutoShape 21"/>
              <p:cNvSpPr>
                <a:spLocks noChangeArrowheads="1"/>
              </p:cNvSpPr>
              <p:nvPr/>
            </p:nvSpPr>
            <p:spPr bwMode="gray">
              <a:xfrm rot="6774404">
                <a:off x="2004" y="1578"/>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hlink">
                      <a:gamma/>
                      <a:shade val="0"/>
                      <a:invGamma/>
                    </a:schemeClr>
                  </a:gs>
                  <a:gs pos="100000">
                    <a:schemeClr va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09" name="AutoShape 22"/>
              <p:cNvSpPr>
                <a:spLocks noChangeArrowheads="1"/>
              </p:cNvSpPr>
              <p:nvPr/>
            </p:nvSpPr>
            <p:spPr bwMode="gray">
              <a:xfrm rot="12174404">
                <a:off x="1968" y="1567"/>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1">
                      <a:gamma/>
                      <a:shade val="0"/>
                      <a:invGamma/>
                    </a:schemeClr>
                  </a:gs>
                  <a:gs pos="100000">
                    <a:schemeClr val="accent1"/>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0" name="AutoShape 23"/>
              <p:cNvSpPr>
                <a:spLocks noChangeArrowheads="1"/>
              </p:cNvSpPr>
              <p:nvPr/>
            </p:nvSpPr>
            <p:spPr bwMode="gray">
              <a:xfrm rot="17574404">
                <a:off x="2029" y="1500"/>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folHlink">
                      <a:gamma/>
                      <a:shade val="6275"/>
                      <a:invGamma/>
                    </a:schemeClr>
                  </a:gs>
                  <a:gs pos="100000">
                    <a:schemeClr val="fo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2" name="AutoShape 24"/>
              <p:cNvSpPr>
                <a:spLocks noChangeArrowheads="1"/>
              </p:cNvSpPr>
              <p:nvPr/>
            </p:nvSpPr>
            <p:spPr bwMode="gray">
              <a:xfrm rot="22974404">
                <a:off x="2056" y="1536"/>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2">
                      <a:gamma/>
                      <a:shade val="0"/>
                      <a:invGamma/>
                    </a:schemeClr>
                  </a:gs>
                  <a:gs pos="100000">
                    <a:schemeClr val="accent2"/>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grpSp>
        <p:grpSp>
          <p:nvGrpSpPr>
            <p:cNvPr id="4" name="Group 3"/>
            <p:cNvGrpSpPr/>
            <p:nvPr/>
          </p:nvGrpSpPr>
          <p:grpSpPr>
            <a:xfrm rot="10800000">
              <a:off x="6303716" y="4059249"/>
              <a:ext cx="1442807" cy="1442807"/>
              <a:chOff x="6089516" y="1037859"/>
              <a:chExt cx="1442807" cy="1442807"/>
            </a:xfrm>
          </p:grpSpPr>
          <p:pic>
            <p:nvPicPr>
              <p:cNvPr id="116" name="Picture 4" descr="LB_circl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9516" y="1037859"/>
                <a:ext cx="1442807" cy="1442807"/>
              </a:xfrm>
              <a:prstGeom prst="rect">
                <a:avLst/>
              </a:prstGeom>
              <a:noFill/>
              <a:effectLst>
                <a:outerShdw blurRad="50800" dist="50800" dir="5400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117" name="Oval 116"/>
              <p:cNvSpPr/>
              <p:nvPr/>
            </p:nvSpPr>
            <p:spPr bwMode="auto">
              <a:xfrm rot="10800000">
                <a:off x="6143522" y="1110330"/>
                <a:ext cx="1334794" cy="1334794"/>
              </a:xfrm>
              <a:prstGeom prst="ellipse">
                <a:avLst/>
              </a:prstGeom>
              <a:noFill/>
              <a:ln w="9525" cap="flat" cmpd="sng" algn="ctr">
                <a:solidFill>
                  <a:schemeClr val="accent6">
                    <a:lumMod val="60000"/>
                    <a:lumOff val="40000"/>
                  </a:schemeClr>
                </a:solidFill>
                <a:prstDash val="solid"/>
                <a:round/>
                <a:headEnd type="none" w="med" len="med"/>
                <a:tailEnd type="none" w="med" len="med"/>
              </a:ln>
              <a:effectLst/>
              <a:scene3d>
                <a:camera prst="orthographicFront"/>
                <a:lightRig rig="threePt" dir="t"/>
              </a:scene3d>
              <a:sp3d extrusionH="76200">
                <a:bevelT prst="angle"/>
                <a:bevelB w="139700" h="139700" prst="divot"/>
                <a:extrusionClr>
                  <a:srgbClr val="FF0000"/>
                </a:extrusionClr>
              </a:sp3d>
              <a:extLst/>
            </p:spPr>
            <p:txBody>
              <a:bodyPr vert="horz" wrap="none" lIns="91440" tIns="45720" rIns="91440" bIns="45720" numCol="1" rtlCol="0" anchor="ctr" anchorCtr="0" compatLnSpc="1">
                <a:prstTxWarp prst="textNoShape">
                  <a:avLst/>
                </a:prstTxWarp>
                <a:sp3d extrusionH="57150">
                  <a:bevelT w="38100" h="38100" prst="angle"/>
                </a:sp3d>
              </a:bodyPr>
              <a:lstStyle/>
              <a:p>
                <a:pPr algn="ctr" fontAlgn="base">
                  <a:spcBef>
                    <a:spcPct val="0"/>
                  </a:spcBef>
                  <a:spcAft>
                    <a:spcPct val="0"/>
                  </a:spcAft>
                </a:pPr>
                <a:r>
                  <a:rPr lang="en-US" sz="7200" b="1" dirty="0">
                    <a:ln w="9525">
                      <a:solidFill>
                        <a:srgbClr val="357DA9"/>
                      </a:solidFill>
                      <a:prstDash val="solid"/>
                    </a:ln>
                    <a:solidFill>
                      <a:srgbClr val="FF0000"/>
                    </a:solidFill>
                    <a:effectLst>
                      <a:outerShdw blurRad="38100" dist="38100" dir="2700000" algn="tl">
                        <a:srgbClr val="000000">
                          <a:alpha val="43137"/>
                        </a:srgbClr>
                      </a:outerShdw>
                    </a:effectLst>
                  </a:rPr>
                  <a:t>D</a:t>
                </a:r>
              </a:p>
            </p:txBody>
          </p:sp>
        </p:grpSp>
      </p:grpSp>
      <p:sp>
        <p:nvSpPr>
          <p:cNvPr id="118" name="AutoShape 14"/>
          <p:cNvSpPr>
            <a:spLocks noChangeArrowheads="1"/>
          </p:cNvSpPr>
          <p:nvPr/>
        </p:nvSpPr>
        <p:spPr bwMode="auto">
          <a:xfrm>
            <a:off x="1752600" y="3023533"/>
            <a:ext cx="495300" cy="2862917"/>
          </a:xfrm>
          <a:prstGeom prst="can">
            <a:avLst>
              <a:gd name="adj" fmla="val 25601"/>
            </a:avLst>
          </a:prstGeom>
          <a:gradFill rotWithShape="1">
            <a:gsLst>
              <a:gs pos="0">
                <a:srgbClr val="FFCC66"/>
              </a:gs>
              <a:gs pos="100000">
                <a:srgbClr val="FF0000"/>
              </a:gs>
            </a:gsLst>
            <a:lin ang="5400000" scaled="1"/>
          </a:gradFill>
          <a:ln>
            <a:noFill/>
          </a:ln>
          <a:effectLst/>
          <a:extLst>
            <a:ext uri="{91240B29-F687-4F45-9708-019B960494DF}">
              <a14:hiddenLine xmlns:a14="http://schemas.microsoft.com/office/drawing/2010/main" w="57150">
                <a:solidFill>
                  <a:srgbClr val="FF66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nvGrpSpPr>
          <p:cNvPr id="119" name="Group 15"/>
          <p:cNvGrpSpPr>
            <a:grpSpLocks/>
          </p:cNvGrpSpPr>
          <p:nvPr/>
        </p:nvGrpSpPr>
        <p:grpSpPr bwMode="auto">
          <a:xfrm>
            <a:off x="1600200" y="2536034"/>
            <a:ext cx="838200" cy="3940966"/>
            <a:chOff x="0" y="480"/>
            <a:chExt cx="528" cy="3747"/>
          </a:xfrm>
        </p:grpSpPr>
        <p:grpSp>
          <p:nvGrpSpPr>
            <p:cNvPr id="120" name="Group 16"/>
            <p:cNvGrpSpPr>
              <a:grpSpLocks/>
            </p:cNvGrpSpPr>
            <p:nvPr/>
          </p:nvGrpSpPr>
          <p:grpSpPr bwMode="auto">
            <a:xfrm>
              <a:off x="51" y="1008"/>
              <a:ext cx="408" cy="3219"/>
              <a:chOff x="51" y="1101"/>
              <a:chExt cx="408" cy="3219"/>
            </a:xfrm>
          </p:grpSpPr>
          <p:pic>
            <p:nvPicPr>
              <p:cNvPr id="122" name="Picture 17" descr="3D_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 y="3744"/>
                <a:ext cx="408" cy="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3" name="AutoShape 18"/>
              <p:cNvSpPr>
                <a:spLocks noChangeArrowheads="1"/>
              </p:cNvSpPr>
              <p:nvPr/>
            </p:nvSpPr>
            <p:spPr bwMode="auto">
              <a:xfrm>
                <a:off x="63" y="1101"/>
                <a:ext cx="384" cy="2736"/>
              </a:xfrm>
              <a:prstGeom prst="can">
                <a:avLst>
                  <a:gd name="adj" fmla="val 21078"/>
                </a:avLst>
              </a:prstGeom>
              <a:noFill/>
              <a:ln w="57150">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pic>
          <p:nvPicPr>
            <p:cNvPr id="121" name="Picture 19" descr="Picture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80"/>
              <a:ext cx="52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6" name="Rectangle 20"/>
          <p:cNvSpPr>
            <a:spLocks noChangeArrowheads="1"/>
          </p:cNvSpPr>
          <p:nvPr/>
        </p:nvSpPr>
        <p:spPr bwMode="auto">
          <a:xfrm>
            <a:off x="3948202" y="1395048"/>
            <a:ext cx="764638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dirty="0" err="1" smtClean="0">
                <a:solidFill>
                  <a:srgbClr val="000000"/>
                </a:solidFill>
              </a:rPr>
              <a:t>Phân</a:t>
            </a:r>
            <a:r>
              <a:rPr lang="en-US" sz="2800" dirty="0" smtClean="0">
                <a:solidFill>
                  <a:srgbClr val="000000"/>
                </a:solidFill>
              </a:rPr>
              <a:t> </a:t>
            </a:r>
            <a:r>
              <a:rPr lang="en-US" sz="2800" dirty="0" err="1" smtClean="0">
                <a:solidFill>
                  <a:srgbClr val="000000"/>
                </a:solidFill>
              </a:rPr>
              <a:t>tử</a:t>
            </a:r>
            <a:r>
              <a:rPr lang="vi-VN" sz="2800" dirty="0" smtClean="0">
                <a:solidFill>
                  <a:srgbClr val="000000"/>
                </a:solidFill>
              </a:rPr>
              <a:t> </a:t>
            </a:r>
            <a:r>
              <a:rPr lang="vi-VN" sz="2800" dirty="0">
                <a:solidFill>
                  <a:srgbClr val="000000"/>
                </a:solidFill>
              </a:rPr>
              <a:t>chất </a:t>
            </a:r>
            <a:r>
              <a:rPr lang="vi-VN" sz="2800" dirty="0" smtClean="0">
                <a:solidFill>
                  <a:srgbClr val="000000"/>
                </a:solidFill>
              </a:rPr>
              <a:t>A</a:t>
            </a:r>
            <a:r>
              <a:rPr lang="en-US" sz="2800" dirty="0" smtClean="0">
                <a:solidFill>
                  <a:srgbClr val="000000"/>
                </a:solidFill>
              </a:rPr>
              <a:t> </a:t>
            </a:r>
            <a:r>
              <a:rPr lang="en-US" sz="2800" dirty="0" err="1" smtClean="0">
                <a:solidFill>
                  <a:srgbClr val="000000"/>
                </a:solidFill>
              </a:rPr>
              <a:t>có</a:t>
            </a:r>
            <a:r>
              <a:rPr lang="en-US" sz="2800" dirty="0" smtClean="0">
                <a:solidFill>
                  <a:srgbClr val="000000"/>
                </a:solidFill>
              </a:rPr>
              <a:t> x </a:t>
            </a:r>
            <a:r>
              <a:rPr lang="en-US" sz="2800" dirty="0" err="1" smtClean="0">
                <a:solidFill>
                  <a:srgbClr val="000000"/>
                </a:solidFill>
              </a:rPr>
              <a:t>nguyên</a:t>
            </a:r>
            <a:r>
              <a:rPr lang="en-US" sz="2800" dirty="0" smtClean="0">
                <a:solidFill>
                  <a:srgbClr val="000000"/>
                </a:solidFill>
              </a:rPr>
              <a:t> </a:t>
            </a:r>
            <a:r>
              <a:rPr lang="en-US" sz="2800" dirty="0" err="1" smtClean="0">
                <a:solidFill>
                  <a:srgbClr val="000000"/>
                </a:solidFill>
              </a:rPr>
              <a:t>tử</a:t>
            </a:r>
            <a:r>
              <a:rPr lang="en-US" sz="2800" dirty="0" smtClean="0">
                <a:solidFill>
                  <a:srgbClr val="000000"/>
                </a:solidFill>
              </a:rPr>
              <a:t> Na </a:t>
            </a:r>
            <a:r>
              <a:rPr lang="en-US" sz="2800" dirty="0" err="1" smtClean="0">
                <a:solidFill>
                  <a:srgbClr val="000000"/>
                </a:solidFill>
              </a:rPr>
              <a:t>liên</a:t>
            </a:r>
            <a:r>
              <a:rPr lang="en-US" sz="2800" dirty="0" smtClean="0">
                <a:solidFill>
                  <a:srgbClr val="000000"/>
                </a:solidFill>
              </a:rPr>
              <a:t> </a:t>
            </a:r>
            <a:r>
              <a:rPr lang="en-US" sz="2800" dirty="0" err="1" smtClean="0">
                <a:solidFill>
                  <a:srgbClr val="000000"/>
                </a:solidFill>
              </a:rPr>
              <a:t>kết</a:t>
            </a:r>
            <a:r>
              <a:rPr lang="en-US" sz="2800" dirty="0" smtClean="0">
                <a:solidFill>
                  <a:srgbClr val="000000"/>
                </a:solidFill>
              </a:rPr>
              <a:t> </a:t>
            </a:r>
            <a:r>
              <a:rPr lang="en-US" sz="2800" dirty="0" err="1" smtClean="0">
                <a:solidFill>
                  <a:srgbClr val="000000"/>
                </a:solidFill>
              </a:rPr>
              <a:t>với</a:t>
            </a:r>
            <a:endParaRPr lang="en-US" sz="2800" dirty="0" smtClean="0">
              <a:solidFill>
                <a:srgbClr val="000000"/>
              </a:solidFill>
            </a:endParaRPr>
          </a:p>
          <a:p>
            <a:pPr algn="ctr"/>
            <a:r>
              <a:rPr lang="en-US" sz="2800" dirty="0" smtClean="0">
                <a:solidFill>
                  <a:srgbClr val="000000"/>
                </a:solidFill>
              </a:rPr>
              <a:t> 1 </a:t>
            </a:r>
            <a:r>
              <a:rPr lang="en-US" sz="2800" dirty="0" err="1" smtClean="0">
                <a:solidFill>
                  <a:srgbClr val="000000"/>
                </a:solidFill>
              </a:rPr>
              <a:t>nguyên</a:t>
            </a:r>
            <a:r>
              <a:rPr lang="en-US" sz="2800" dirty="0" smtClean="0">
                <a:solidFill>
                  <a:srgbClr val="000000"/>
                </a:solidFill>
              </a:rPr>
              <a:t> </a:t>
            </a:r>
            <a:r>
              <a:rPr lang="en-US" sz="2800" dirty="0" err="1" smtClean="0">
                <a:solidFill>
                  <a:srgbClr val="000000"/>
                </a:solidFill>
              </a:rPr>
              <a:t>tử</a:t>
            </a:r>
            <a:r>
              <a:rPr lang="en-US" sz="2800" dirty="0" smtClean="0">
                <a:solidFill>
                  <a:srgbClr val="000000"/>
                </a:solidFill>
              </a:rPr>
              <a:t> Cl </a:t>
            </a:r>
            <a:r>
              <a:rPr lang="en-US" sz="2800" dirty="0" err="1" smtClean="0">
                <a:solidFill>
                  <a:srgbClr val="000000"/>
                </a:solidFill>
              </a:rPr>
              <a:t>với</a:t>
            </a:r>
            <a:r>
              <a:rPr lang="en-US" sz="2800" dirty="0" smtClean="0">
                <a:solidFill>
                  <a:srgbClr val="000000"/>
                </a:solidFill>
              </a:rPr>
              <a:t> </a:t>
            </a:r>
            <a:r>
              <a:rPr lang="vi-VN" sz="2800" dirty="0" smtClean="0">
                <a:solidFill>
                  <a:srgbClr val="000000"/>
                </a:solidFill>
              </a:rPr>
              <a:t> </a:t>
            </a:r>
            <a:r>
              <a:rPr lang="vi-VN" sz="2800" dirty="0">
                <a:solidFill>
                  <a:srgbClr val="000000"/>
                </a:solidFill>
              </a:rPr>
              <a:t>phân tử khối là </a:t>
            </a:r>
            <a:r>
              <a:rPr lang="en-US" sz="2800" dirty="0" smtClean="0">
                <a:solidFill>
                  <a:srgbClr val="000000"/>
                </a:solidFill>
              </a:rPr>
              <a:t>58,5 </a:t>
            </a:r>
            <a:r>
              <a:rPr lang="en-US" sz="2800" dirty="0" err="1" smtClean="0">
                <a:solidFill>
                  <a:srgbClr val="000000"/>
                </a:solidFill>
              </a:rPr>
              <a:t>amu</a:t>
            </a:r>
            <a:r>
              <a:rPr lang="vi-VN" sz="2800" dirty="0" smtClean="0">
                <a:solidFill>
                  <a:srgbClr val="000000"/>
                </a:solidFill>
              </a:rPr>
              <a:t>. </a:t>
            </a:r>
            <a:r>
              <a:rPr lang="vi-VN" sz="2800" dirty="0">
                <a:solidFill>
                  <a:srgbClr val="000000"/>
                </a:solidFill>
              </a:rPr>
              <a:t>Giá trị của x là: </a:t>
            </a:r>
            <a:endParaRPr lang="vi-VN" sz="2800" dirty="0">
              <a:solidFill>
                <a:prstClr val="white"/>
              </a:solidFill>
            </a:endParaRPr>
          </a:p>
        </p:txBody>
      </p:sp>
      <p:grpSp>
        <p:nvGrpSpPr>
          <p:cNvPr id="111" name="Group 7"/>
          <p:cNvGrpSpPr>
            <a:grpSpLocks/>
          </p:cNvGrpSpPr>
          <p:nvPr/>
        </p:nvGrpSpPr>
        <p:grpSpPr bwMode="auto">
          <a:xfrm>
            <a:off x="2240037" y="1439473"/>
            <a:ext cx="1682304" cy="1273997"/>
            <a:chOff x="1997" y="1741"/>
            <a:chExt cx="1014" cy="768"/>
          </a:xfrm>
        </p:grpSpPr>
        <p:sp>
          <p:nvSpPr>
            <p:cNvPr id="124" name="Oval 8"/>
            <p:cNvSpPr>
              <a:spLocks noChangeArrowheads="1"/>
            </p:cNvSpPr>
            <p:nvPr/>
          </p:nvSpPr>
          <p:spPr bwMode="gray">
            <a:xfrm>
              <a:off x="2450" y="1977"/>
              <a:ext cx="157" cy="313"/>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27" name="Oval 9"/>
            <p:cNvSpPr>
              <a:spLocks noChangeArrowheads="1"/>
            </p:cNvSpPr>
            <p:nvPr/>
          </p:nvSpPr>
          <p:spPr bwMode="gray">
            <a:xfrm>
              <a:off x="1997" y="1977"/>
              <a:ext cx="1014" cy="313"/>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9" name="Oval 10"/>
            <p:cNvSpPr>
              <a:spLocks noChangeArrowheads="1"/>
            </p:cNvSpPr>
            <p:nvPr/>
          </p:nvSpPr>
          <p:spPr bwMode="gray">
            <a:xfrm>
              <a:off x="2076" y="1966"/>
              <a:ext cx="881" cy="313"/>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40" name="Oval 11"/>
            <p:cNvSpPr>
              <a:spLocks noChangeArrowheads="1"/>
            </p:cNvSpPr>
            <p:nvPr/>
          </p:nvSpPr>
          <p:spPr bwMode="gray">
            <a:xfrm>
              <a:off x="2079" y="1967"/>
              <a:ext cx="881" cy="313"/>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41" name="Oval 12"/>
            <p:cNvSpPr>
              <a:spLocks noChangeArrowheads="1"/>
            </p:cNvSpPr>
            <p:nvPr/>
          </p:nvSpPr>
          <p:spPr bwMode="gray">
            <a:xfrm>
              <a:off x="2122" y="1975"/>
              <a:ext cx="795" cy="313"/>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142" name="Group 13"/>
            <p:cNvGrpSpPr>
              <a:grpSpLocks/>
            </p:cNvGrpSpPr>
            <p:nvPr/>
          </p:nvGrpSpPr>
          <p:grpSpPr bwMode="auto">
            <a:xfrm>
              <a:off x="2139" y="1741"/>
              <a:ext cx="769" cy="768"/>
              <a:chOff x="4166" y="1706"/>
              <a:chExt cx="1252" cy="1252"/>
            </a:xfrm>
          </p:grpSpPr>
          <p:sp>
            <p:nvSpPr>
              <p:cNvPr id="143"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4"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5"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6"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sp>
        <p:nvSpPr>
          <p:cNvPr id="128" name="Text Box 22"/>
          <p:cNvSpPr txBox="1">
            <a:spLocks noChangeArrowheads="1"/>
          </p:cNvSpPr>
          <p:nvPr/>
        </p:nvSpPr>
        <p:spPr bwMode="gray">
          <a:xfrm>
            <a:off x="2336947" y="1791237"/>
            <a:ext cx="143441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3000" b="1" dirty="0" err="1">
                <a:solidFill>
                  <a:srgbClr val="101C56"/>
                </a:solidFill>
                <a:cs typeface="Arial" panose="020B0604020202020204" pitchFamily="34" charset="0"/>
              </a:rPr>
              <a:t>Câu</a:t>
            </a:r>
            <a:r>
              <a:rPr lang="en-US" altLang="en-US" sz="3000" b="1" dirty="0">
                <a:solidFill>
                  <a:srgbClr val="101C56"/>
                </a:solidFill>
                <a:cs typeface="Arial" panose="020B0604020202020204" pitchFamily="34" charset="0"/>
              </a:rPr>
              <a:t> </a:t>
            </a:r>
            <a:r>
              <a:rPr lang="en-US" altLang="en-US" sz="3000" b="1" dirty="0" smtClean="0">
                <a:solidFill>
                  <a:srgbClr val="101C56"/>
                </a:solidFill>
                <a:cs typeface="Arial" panose="020B0604020202020204" pitchFamily="34" charset="0"/>
              </a:rPr>
              <a:t>4</a:t>
            </a:r>
            <a:endParaRPr lang="en-US" altLang="en-US" sz="3000" b="1" dirty="0">
              <a:solidFill>
                <a:srgbClr val="101C56"/>
              </a:solidFill>
              <a:cs typeface="Arial" panose="020B0604020202020204" pitchFamily="34" charset="0"/>
            </a:endParaRPr>
          </a:p>
        </p:txBody>
      </p:sp>
      <p:sp>
        <p:nvSpPr>
          <p:cNvPr id="129" name="Rectangle 2"/>
          <p:cNvSpPr txBox="1">
            <a:spLocks noChangeArrowheads="1"/>
          </p:cNvSpPr>
          <p:nvPr/>
        </p:nvSpPr>
        <p:spPr bwMode="gray">
          <a:xfrm>
            <a:off x="406758" y="231955"/>
            <a:ext cx="4969914"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DỤNG</a:t>
            </a:r>
            <a:endParaRPr lang="en-US" altLang="en-US" dirty="0"/>
          </a:p>
        </p:txBody>
      </p:sp>
      <p:sp>
        <p:nvSpPr>
          <p:cNvPr id="130" name="Rectangle 129"/>
          <p:cNvSpPr/>
          <p:nvPr/>
        </p:nvSpPr>
        <p:spPr bwMode="auto">
          <a:xfrm>
            <a:off x="174097" y="6516443"/>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56517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wipe(down)">
                                      <p:cBhvr>
                                        <p:cTn id="7" dur="500"/>
                                        <p:tgtEl>
                                          <p:spTgt spid="111"/>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doc cau hoi.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wipe(down)">
                                      <p:cBhvr>
                                        <p:cTn id="10" dur="500"/>
                                        <p:tgtEl>
                                          <p:spTgt spid="1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wipe(down)">
                                      <p:cBhvr>
                                        <p:cTn id="13" dur="500"/>
                                        <p:tgtEl>
                                          <p:spTgt spid="12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6"/>
                                        </p:tgtEl>
                                        <p:attrNameLst>
                                          <p:attrName>style.visibility</p:attrName>
                                        </p:attrNameLst>
                                      </p:cBhvr>
                                      <p:to>
                                        <p:strVal val="visible"/>
                                      </p:to>
                                    </p:set>
                                    <p:animEffect transition="in" filter="wipe(down)">
                                      <p:cBhvr>
                                        <p:cTn id="16" dur="500"/>
                                        <p:tgtEl>
                                          <p:spTgt spid="12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wipe(down)">
                                      <p:cBhvr>
                                        <p:cTn id="20" dur="500"/>
                                        <p:tgtEl>
                                          <p:spTgt spid="6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406"/>
                                        </p:tgtEl>
                                        <p:attrNameLst>
                                          <p:attrName>style.visibility</p:attrName>
                                        </p:attrNameLst>
                                      </p:cBhvr>
                                      <p:to>
                                        <p:strVal val="visible"/>
                                      </p:to>
                                    </p:set>
                                    <p:animEffect transition="in" filter="wipe(down)">
                                      <p:cBhvr>
                                        <p:cTn id="23" dur="500"/>
                                        <p:tgtEl>
                                          <p:spTgt spid="16406"/>
                                        </p:tgtEl>
                                      </p:cBhvr>
                                    </p:animEffect>
                                  </p:childTnLst>
                                </p:cTn>
                              </p:par>
                              <p:par>
                                <p:cTn id="24" presetID="22" presetClass="entr" presetSubtype="4" fill="hold" nodeType="with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wipe(down)">
                                      <p:cBhvr>
                                        <p:cTn id="26" dur="500"/>
                                        <p:tgtEl>
                                          <p:spTgt spid="74"/>
                                        </p:tgtEl>
                                      </p:cBhvr>
                                    </p:animEffect>
                                  </p:childTnLst>
                                </p:cTn>
                              </p:par>
                              <p:par>
                                <p:cTn id="27" presetID="22" presetClass="entr" presetSubtype="4" fill="hold" nodeType="withEffect">
                                  <p:stCondLst>
                                    <p:cond delay="0"/>
                                  </p:stCondLst>
                                  <p:childTnLst>
                                    <p:set>
                                      <p:cBhvr>
                                        <p:cTn id="28" dur="1" fill="hold">
                                          <p:stCondLst>
                                            <p:cond delay="0"/>
                                          </p:stCondLst>
                                        </p:cTn>
                                        <p:tgtEl>
                                          <p:spTgt spid="97"/>
                                        </p:tgtEl>
                                        <p:attrNameLst>
                                          <p:attrName>style.visibility</p:attrName>
                                        </p:attrNameLst>
                                      </p:cBhvr>
                                      <p:to>
                                        <p:strVal val="visible"/>
                                      </p:to>
                                    </p:set>
                                    <p:animEffect transition="in" filter="wipe(down)">
                                      <p:cBhvr>
                                        <p:cTn id="29" dur="500"/>
                                        <p:tgtEl>
                                          <p:spTgt spid="9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down)">
                                      <p:cBhvr>
                                        <p:cTn id="32" dur="500"/>
                                        <p:tgtEl>
                                          <p:spTgt spid="102"/>
                                        </p:tgtEl>
                                      </p:cBhvr>
                                    </p:animEffect>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down)">
                                      <p:cBhvr>
                                        <p:cTn id="39" dur="500"/>
                                        <p:tgtEl>
                                          <p:spTgt spid="8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down)">
                                      <p:cBhvr>
                                        <p:cTn id="42" dur="500"/>
                                        <p:tgtEl>
                                          <p:spTgt spid="8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wipe(down)">
                                      <p:cBhvr>
                                        <p:cTn id="45" dur="500"/>
                                        <p:tgtEl>
                                          <p:spTgt spid="106"/>
                                        </p:tgtEl>
                                      </p:cBhvr>
                                    </p:animEffect>
                                  </p:childTnLst>
                                </p:cTn>
                              </p:par>
                              <p:par>
                                <p:cTn id="46" presetID="22" presetClass="entr" presetSubtype="4"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wipe(down)">
                                      <p:cBhvr>
                                        <p:cTn id="48" dur="500"/>
                                        <p:tgtEl>
                                          <p:spTgt spid="113"/>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par>
                                <p:cTn id="53" presetID="22" presetClass="entr" presetSubtype="4"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down)">
                                      <p:cBhvr>
                                        <p:cTn id="55" dur="500"/>
                                        <p:tgtEl>
                                          <p:spTgt spid="86"/>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91"/>
                                        </p:tgtEl>
                                        <p:attrNameLst>
                                          <p:attrName>style.visibility</p:attrName>
                                        </p:attrNameLst>
                                      </p:cBhvr>
                                      <p:to>
                                        <p:strVal val="visible"/>
                                      </p:to>
                                    </p:set>
                                    <p:animEffect transition="in" filter="wipe(down)">
                                      <p:cBhvr>
                                        <p:cTn id="58" dur="500"/>
                                        <p:tgtEl>
                                          <p:spTgt spid="91"/>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wipe(down)">
                                      <p:cBhvr>
                                        <p:cTn id="61" dur="500"/>
                                        <p:tgtEl>
                                          <p:spTgt spid="107"/>
                                        </p:tgtEl>
                                      </p:cBhvr>
                                    </p:animEffect>
                                  </p:childTnLst>
                                </p:cTn>
                              </p:par>
                              <p:par>
                                <p:cTn id="62" presetID="22" presetClass="entr" presetSubtype="4" fill="hold" nodeType="with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wipe(down)">
                                      <p:cBhvr>
                                        <p:cTn id="64" dur="500"/>
                                        <p:tgtEl>
                                          <p:spTgt spid="114"/>
                                        </p:tgtEl>
                                      </p:cBhvr>
                                    </p:animEffect>
                                  </p:childTnLst>
                                </p:cTn>
                              </p:par>
                            </p:childTnLst>
                          </p:cTn>
                        </p:par>
                        <p:par>
                          <p:cTn id="65" fill="hold">
                            <p:stCondLst>
                              <p:cond delay="2000"/>
                            </p:stCondLst>
                            <p:childTnLst>
                              <p:par>
                                <p:cTn id="66" presetID="22" presetClass="entr" presetSubtype="4"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down)">
                                      <p:cBhvr>
                                        <p:cTn id="68" dur="500"/>
                                        <p:tgtEl>
                                          <p:spTgt spid="51"/>
                                        </p:tgtEl>
                                      </p:cBhvr>
                                    </p:animEffect>
                                  </p:childTnLst>
                                </p:cTn>
                              </p:par>
                              <p:par>
                                <p:cTn id="69" presetID="22" presetClass="entr" presetSubtype="4"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wipe(down)">
                                      <p:cBhvr>
                                        <p:cTn id="71" dur="500"/>
                                        <p:tgtEl>
                                          <p:spTgt spid="9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3"/>
                                        </p:tgtEl>
                                        <p:attrNameLst>
                                          <p:attrName>style.visibility</p:attrName>
                                        </p:attrNameLst>
                                      </p:cBhvr>
                                      <p:to>
                                        <p:strVal val="visible"/>
                                      </p:to>
                                    </p:set>
                                    <p:animEffect transition="in" filter="wipe(down)">
                                      <p:cBhvr>
                                        <p:cTn id="74" dur="500"/>
                                        <p:tgtEl>
                                          <p:spTgt spid="10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08"/>
                                        </p:tgtEl>
                                        <p:attrNameLst>
                                          <p:attrName>style.visibility</p:attrName>
                                        </p:attrNameLst>
                                      </p:cBhvr>
                                      <p:to>
                                        <p:strVal val="visible"/>
                                      </p:to>
                                    </p:set>
                                    <p:animEffect transition="in" filter="wipe(down)">
                                      <p:cBhvr>
                                        <p:cTn id="77" dur="500"/>
                                        <p:tgtEl>
                                          <p:spTgt spid="108"/>
                                        </p:tgtEl>
                                      </p:cBhvr>
                                    </p:animEffect>
                                  </p:childTnLst>
                                </p:cTn>
                              </p:par>
                              <p:par>
                                <p:cTn id="78" presetID="22" presetClass="entr" presetSubtype="4" fill="hold" nodeType="withEffect">
                                  <p:stCondLst>
                                    <p:cond delay="0"/>
                                  </p:stCondLst>
                                  <p:childTnLst>
                                    <p:set>
                                      <p:cBhvr>
                                        <p:cTn id="79" dur="1" fill="hold">
                                          <p:stCondLst>
                                            <p:cond delay="0"/>
                                          </p:stCondLst>
                                        </p:cTn>
                                        <p:tgtEl>
                                          <p:spTgt spid="115"/>
                                        </p:tgtEl>
                                        <p:attrNameLst>
                                          <p:attrName>style.visibility</p:attrName>
                                        </p:attrNameLst>
                                      </p:cBhvr>
                                      <p:to>
                                        <p:strVal val="visible"/>
                                      </p:to>
                                    </p:set>
                                    <p:animEffect transition="in" filter="wipe(down)">
                                      <p:cBhvr>
                                        <p:cTn id="80" dur="500"/>
                                        <p:tgtEl>
                                          <p:spTgt spid="11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119"/>
                                        </p:tgtEl>
                                        <p:attrNameLst>
                                          <p:attrName>style.visibility</p:attrName>
                                        </p:attrNameLst>
                                      </p:cBhvr>
                                      <p:to>
                                        <p:strVal val="visible"/>
                                      </p:to>
                                    </p:set>
                                    <p:animEffect transition="in" filter="wipe(down)">
                                      <p:cBhvr>
                                        <p:cTn id="85" dur="500"/>
                                        <p:tgtEl>
                                          <p:spTgt spid="119"/>
                                        </p:tgtEl>
                                      </p:cBhvr>
                                    </p:animEffect>
                                  </p:childTnLst>
                                  <p:subTnLst>
                                    <p:audio>
                                      <p:cMediaNode>
                                        <p:cTn display="0" masterRel="sameClick">
                                          <p:stCondLst>
                                            <p:cond evt="begin" delay="0">
                                              <p:tn val="83"/>
                                            </p:cond>
                                          </p:stCondLst>
                                          <p:endCondLst>
                                            <p:cond evt="onStopAudio" delay="0">
                                              <p:tgtEl>
                                                <p:sldTgt/>
                                              </p:tgtEl>
                                            </p:cond>
                                          </p:endCondLst>
                                        </p:cTn>
                                        <p:tgtEl>
                                          <p:sndTgt r:embed="rId3" name="Tieng chuong chuan 1.wav"/>
                                        </p:tgtEl>
                                      </p:cMediaNode>
                                    </p:audio>
                                  </p:subTnLst>
                                </p:cTn>
                              </p:par>
                              <p:par>
                                <p:cTn id="86" presetID="22" presetClass="entr" presetSubtype="4" fill="hold" grpId="0" nodeType="withEffect">
                                  <p:stCondLst>
                                    <p:cond delay="0"/>
                                  </p:stCondLst>
                                  <p:childTnLst>
                                    <p:set>
                                      <p:cBhvr>
                                        <p:cTn id="87" dur="1" fill="hold">
                                          <p:stCondLst>
                                            <p:cond delay="0"/>
                                          </p:stCondLst>
                                        </p:cTn>
                                        <p:tgtEl>
                                          <p:spTgt spid="118"/>
                                        </p:tgtEl>
                                        <p:attrNameLst>
                                          <p:attrName>style.visibility</p:attrName>
                                        </p:attrNameLst>
                                      </p:cBhvr>
                                      <p:to>
                                        <p:strVal val="visible"/>
                                      </p:to>
                                    </p:set>
                                    <p:animEffect transition="in" filter="wipe(down)">
                                      <p:cBhvr>
                                        <p:cTn id="88" dur="500"/>
                                        <p:tgtEl>
                                          <p:spTgt spid="118"/>
                                        </p:tgtEl>
                                      </p:cBhvr>
                                    </p:animEffect>
                                  </p:childTnLst>
                                </p:cTn>
                              </p:par>
                            </p:childTnLst>
                          </p:cTn>
                        </p:par>
                        <p:par>
                          <p:cTn id="89" fill="hold">
                            <p:stCondLst>
                              <p:cond delay="500"/>
                            </p:stCondLst>
                            <p:childTnLst>
                              <p:par>
                                <p:cTn id="90" presetID="22" presetClass="exit" presetSubtype="1" fill="hold" grpId="1" nodeType="afterEffect">
                                  <p:stCondLst>
                                    <p:cond delay="0"/>
                                  </p:stCondLst>
                                  <p:childTnLst>
                                    <p:animEffect transition="out" filter="wipe(up)">
                                      <p:cBhvr>
                                        <p:cTn id="91" dur="10000"/>
                                        <p:tgtEl>
                                          <p:spTgt spid="118"/>
                                        </p:tgtEl>
                                      </p:cBhvr>
                                    </p:animEffect>
                                    <p:set>
                                      <p:cBhvr>
                                        <p:cTn id="92" dur="1" fill="hold">
                                          <p:stCondLst>
                                            <p:cond delay="9999"/>
                                          </p:stCondLst>
                                        </p:cTn>
                                        <p:tgtEl>
                                          <p:spTgt spid="118"/>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4" name="Tieng chuong chuan 10s.wav"/>
                                        </p:tgtEl>
                                      </p:cMediaNode>
                                    </p:audio>
                                  </p:sub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3"/>
                                        </p:tgtEl>
                                        <p:attrNameLst>
                                          <p:attrName>style.visibility</p:attrName>
                                        </p:attrNameLst>
                                      </p:cBhvr>
                                      <p:to>
                                        <p:strVal val="visible"/>
                                      </p:to>
                                    </p:set>
                                    <p:anim calcmode="lin" valueType="num">
                                      <p:cBhvr>
                                        <p:cTn id="97" dur="500" fill="hold"/>
                                        <p:tgtEl>
                                          <p:spTgt spid="3"/>
                                        </p:tgtEl>
                                        <p:attrNameLst>
                                          <p:attrName>ppt_w</p:attrName>
                                        </p:attrNameLst>
                                      </p:cBhvr>
                                      <p:tavLst>
                                        <p:tav tm="0">
                                          <p:val>
                                            <p:fltVal val="0"/>
                                          </p:val>
                                        </p:tav>
                                        <p:tav tm="100000">
                                          <p:val>
                                            <p:strVal val="#ppt_w"/>
                                          </p:val>
                                        </p:tav>
                                      </p:tavLst>
                                    </p:anim>
                                    <p:anim calcmode="lin" valueType="num">
                                      <p:cBhvr>
                                        <p:cTn id="98" dur="500" fill="hold"/>
                                        <p:tgtEl>
                                          <p:spTgt spid="3"/>
                                        </p:tgtEl>
                                        <p:attrNameLst>
                                          <p:attrName>ppt_h</p:attrName>
                                        </p:attrNameLst>
                                      </p:cBhvr>
                                      <p:tavLst>
                                        <p:tav tm="0">
                                          <p:val>
                                            <p:fltVal val="0"/>
                                          </p:val>
                                        </p:tav>
                                        <p:tav tm="100000">
                                          <p:val>
                                            <p:strVal val="#ppt_h"/>
                                          </p:val>
                                        </p:tav>
                                      </p:tavLst>
                                    </p:anim>
                                    <p:animEffect transition="in" filter="fade">
                                      <p:cBhvr>
                                        <p:cTn id="99" dur="500"/>
                                        <p:tgtEl>
                                          <p:spTgt spid="3"/>
                                        </p:tgtEl>
                                      </p:cBhvr>
                                    </p:animEffect>
                                  </p:childTnLst>
                                  <p:subTnLst>
                                    <p:audio>
                                      <p:cMediaNode>
                                        <p:cTn display="0" masterRel="sameClick">
                                          <p:stCondLst>
                                            <p:cond evt="begin" delay="0">
                                              <p:tn val="95"/>
                                            </p:cond>
                                          </p:stCondLst>
                                          <p:endCondLst>
                                            <p:cond evt="onStopAudio" delay="0">
                                              <p:tgtEl>
                                                <p:sldTgt/>
                                              </p:tgtEl>
                                            </p:cond>
                                          </p:endCondLst>
                                        </p:cTn>
                                        <p:tgtEl>
                                          <p:sndTgt r:embed="rId5" name="Tieng Ho Reo Khan Gia 1-V.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6406" grpId="0"/>
      <p:bldP spid="85" grpId="0"/>
      <p:bldP spid="91" grpId="0"/>
      <p:bldP spid="102" grpId="0"/>
      <p:bldP spid="103" grpId="0"/>
      <p:bldP spid="106" grpId="0"/>
      <p:bldP spid="107" grpId="0"/>
      <p:bldP spid="108" grpId="0"/>
      <p:bldP spid="118" grpId="0" animBg="1"/>
      <p:bldP spid="118" grpId="1" animBg="1"/>
      <p:bldP spid="126" grpId="0"/>
      <p:bldP spid="12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000">
              <a:srgbClr val="BEEEFA"/>
            </a:gs>
            <a:gs pos="0">
              <a:schemeClr val="bg2">
                <a:tint val="97000"/>
                <a:hueMod val="92000"/>
                <a:satMod val="169000"/>
                <a:lumMod val="164000"/>
              </a:schemeClr>
            </a:gs>
            <a:gs pos="100000">
              <a:schemeClr val="tx2">
                <a:lumMod val="40000"/>
                <a:lumOff val="60000"/>
              </a:schemeClr>
            </a:gs>
          </a:gsLst>
          <a:lin ang="6120000" scaled="1"/>
        </a:gradFill>
        <a:effectLst/>
      </p:bgPr>
    </p:bg>
    <p:spTree>
      <p:nvGrpSpPr>
        <p:cNvPr id="1" name=""/>
        <p:cNvGrpSpPr/>
        <p:nvPr/>
      </p:nvGrpSpPr>
      <p:grpSpPr>
        <a:xfrm>
          <a:off x="0" y="0"/>
          <a:ext cx="0" cy="0"/>
          <a:chOff x="0" y="0"/>
          <a:chExt cx="0" cy="0"/>
        </a:xfrm>
      </p:grpSpPr>
      <p:sp>
        <p:nvSpPr>
          <p:cNvPr id="3" name="TextBox 2"/>
          <p:cNvSpPr txBox="1"/>
          <p:nvPr/>
        </p:nvSpPr>
        <p:spPr>
          <a:xfrm>
            <a:off x="1843076" y="3432597"/>
            <a:ext cx="9171928" cy="1754326"/>
          </a:xfrm>
          <a:prstGeom prst="rect">
            <a:avLst/>
          </a:prstGeom>
          <a:noFill/>
        </p:spPr>
        <p:txBody>
          <a:bodyPr wrap="square" rtlCol="0">
            <a:spAutoFit/>
          </a:bodyPr>
          <a:lstStyle/>
          <a:p>
            <a:pPr defTabSz="457200"/>
            <a:r>
              <a:rPr lang="en-US" sz="5400" dirty="0" err="1" smtClean="0">
                <a:solidFill>
                  <a:prstClr val="black"/>
                </a:solidFill>
                <a:latin typeface="Times New Roman" panose="02020603050405020304" pitchFamily="18" charset="0"/>
                <a:cs typeface="Times New Roman" panose="02020603050405020304" pitchFamily="18" charset="0"/>
              </a:rPr>
              <a:t>Lật</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mảnh</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ghép</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để</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tìm</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bí</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ẩn</a:t>
            </a:r>
            <a:r>
              <a:rPr lang="en-US" sz="5400" dirty="0" smtClean="0">
                <a:solidFill>
                  <a:prstClr val="black"/>
                </a:solidFill>
                <a:latin typeface="Times New Roman" panose="02020603050405020304" pitchFamily="18" charset="0"/>
                <a:cs typeface="Times New Roman" panose="02020603050405020304" pitchFamily="18" charset="0"/>
              </a:rPr>
              <a:t> </a:t>
            </a:r>
          </a:p>
          <a:p>
            <a:pPr defTabSz="457200"/>
            <a:r>
              <a:rPr lang="en-US" sz="5400" dirty="0" err="1" smtClean="0">
                <a:solidFill>
                  <a:prstClr val="black"/>
                </a:solidFill>
                <a:latin typeface="Times New Roman" panose="02020603050405020304" pitchFamily="18" charset="0"/>
                <a:cs typeface="Times New Roman" panose="02020603050405020304" pitchFamily="18" charset="0"/>
              </a:rPr>
              <a:t>trên</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bức</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tranh</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dưới</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mảnh</a:t>
            </a:r>
            <a:r>
              <a:rPr lang="en-US" sz="5400" dirty="0" smtClean="0">
                <a:solidFill>
                  <a:prstClr val="black"/>
                </a:solidFill>
                <a:latin typeface="Times New Roman" panose="02020603050405020304" pitchFamily="18" charset="0"/>
                <a:cs typeface="Times New Roman" panose="02020603050405020304" pitchFamily="18" charset="0"/>
              </a:rPr>
              <a:t> </a:t>
            </a:r>
            <a:r>
              <a:rPr lang="en-US" sz="5400" dirty="0" err="1" smtClean="0">
                <a:solidFill>
                  <a:prstClr val="black"/>
                </a:solidFill>
                <a:latin typeface="Times New Roman" panose="02020603050405020304" pitchFamily="18" charset="0"/>
                <a:cs typeface="Times New Roman" panose="02020603050405020304" pitchFamily="18" charset="0"/>
              </a:rPr>
              <a:t>ghép</a:t>
            </a:r>
            <a:r>
              <a:rPr lang="en-US" sz="5400" dirty="0" smtClean="0">
                <a:solidFill>
                  <a:prstClr val="black"/>
                </a:solidFill>
                <a:latin typeface="Times New Roman" panose="02020603050405020304" pitchFamily="18" charset="0"/>
                <a:cs typeface="Times New Roman" panose="02020603050405020304" pitchFamily="18" charset="0"/>
              </a:rPr>
              <a:t>.</a:t>
            </a:r>
            <a:endParaRPr lang="en-US" sz="5400" dirty="0">
              <a:solidFill>
                <a:prstClr val="black"/>
              </a:solidFill>
              <a:latin typeface="Times New Roman" panose="02020603050405020304" pitchFamily="18" charset="0"/>
              <a:cs typeface="Times New Roman" panose="02020603050405020304" pitchFamily="18" charset="0"/>
            </a:endParaRPr>
          </a:p>
        </p:txBody>
      </p:sp>
      <p:sp>
        <p:nvSpPr>
          <p:cNvPr id="5" name="Sun 4"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6437E96C-B4D7-4CA6-90EE-43A5C748EF9C}"/>
              </a:ext>
            </a:extLst>
          </p:cNvPr>
          <p:cNvSpPr/>
          <p:nvPr/>
        </p:nvSpPr>
        <p:spPr>
          <a:xfrm>
            <a:off x="57301" y="161365"/>
            <a:ext cx="3440859" cy="3088271"/>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a:t>
            </a:r>
          </a:p>
        </p:txBody>
      </p:sp>
      <p:sp>
        <p:nvSpPr>
          <p:cNvPr id="6" name="TextBox 5"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B812FD0D-3345-4D97-BED4-5A0590056D2D}"/>
              </a:ext>
            </a:extLst>
          </p:cNvPr>
          <p:cNvSpPr txBox="1"/>
          <p:nvPr/>
        </p:nvSpPr>
        <p:spPr>
          <a:xfrm>
            <a:off x="3906071" y="1637094"/>
            <a:ext cx="4876800" cy="1015663"/>
          </a:xfrm>
          <a:prstGeom prst="rect">
            <a:avLst/>
          </a:prstGeom>
          <a:solidFill>
            <a:srgbClr val="FFFF00"/>
          </a:solidFill>
        </p:spPr>
        <p:txBody>
          <a:bodyPr wrap="square">
            <a:spAutoFit/>
          </a:bodyPr>
          <a:lstStyle/>
          <a:p>
            <a:r>
              <a:rPr lang="en-US" sz="6000" b="1" dirty="0" smtClean="0">
                <a:solidFill>
                  <a:srgbClr val="FF0000"/>
                </a:solidFill>
                <a:latin typeface="Times New Roman" panose="02020603050405020304" pitchFamily="18" charset="0"/>
              </a:rPr>
              <a:t>KHỞI ĐỘNG</a:t>
            </a:r>
            <a:endParaRPr lang="en-US" sz="6000" dirty="0">
              <a:solidFill>
                <a:prstClr val="black"/>
              </a:solidFill>
            </a:endParaRPr>
          </a:p>
        </p:txBody>
      </p:sp>
      <p:pic>
        <p:nvPicPr>
          <p:cNvPr id="7" name="Hình ảnh 5" descr="OPL20U25GSXzBJYl68kk8uQGfFKzs7yb1M4KJWUiLk6ZEvGF+qCIPSnY57AbBFCvTW$21.2022.70$70+K4lPs7H94VUqPe2XwIsfPRnrXQE//QTEXxb8/8N4CNc6FpgZahzpTjFhMzSA7T/nHJa11DE8Ng2TP3iAmRczFlmslSuUNOgUeb6yRvs0=">
            <a:extLst>
              <a:ext uri="{FF2B5EF4-FFF2-40B4-BE49-F238E27FC236}">
                <a16:creationId xmlns="" xmlns:a16="http://schemas.microsoft.com/office/drawing/2014/main" id="{C4143E7E-651B-40FB-A4A2-3F088BFE4B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711" t="12222" r="20015" b="20370"/>
          <a:stretch/>
        </p:blipFill>
        <p:spPr>
          <a:xfrm>
            <a:off x="8965695" y="24552"/>
            <a:ext cx="3071666" cy="3225084"/>
          </a:xfrm>
          <a:prstGeom prst="ellipse">
            <a:avLst/>
          </a:prstGeom>
        </p:spPr>
      </p:pic>
    </p:spTree>
    <p:extLst>
      <p:ext uri="{BB962C8B-B14F-4D97-AF65-F5344CB8AC3E}">
        <p14:creationId xmlns:p14="http://schemas.microsoft.com/office/powerpoint/2010/main" val="143403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 calcmode="lin" valueType="num">
                                      <p:cBhvr>
                                        <p:cTn id="9" dur="1500" fill="hold"/>
                                        <p:tgtEl>
                                          <p:spTgt spid="5"/>
                                        </p:tgtEl>
                                        <p:attrNameLst>
                                          <p:attrName>style.rotation</p:attrName>
                                        </p:attrNameLst>
                                      </p:cBhvr>
                                      <p:tavLst>
                                        <p:tav tm="0">
                                          <p:val>
                                            <p:fltVal val="360"/>
                                          </p:val>
                                        </p:tav>
                                        <p:tav tm="100000">
                                          <p:val>
                                            <p:fltVal val="0"/>
                                          </p:val>
                                        </p:tav>
                                      </p:tavLst>
                                    </p:anim>
                                    <p:animEffect transition="in" filter="fade">
                                      <p:cBhvr>
                                        <p:cTn id="10" dur="1500"/>
                                        <p:tgtEl>
                                          <p:spTgt spid="5"/>
                                        </p:tgtEl>
                                      </p:cBhvr>
                                    </p:animEffec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by="(-#ppt_w*2)" calcmode="lin" valueType="num">
                                      <p:cBhvr rctx="PPT">
                                        <p:cTn id="13" dur="375" autoRev="1" fill="hold">
                                          <p:stCondLst>
                                            <p:cond delay="0"/>
                                          </p:stCondLst>
                                        </p:cTn>
                                        <p:tgtEl>
                                          <p:spTgt spid="6"/>
                                        </p:tgtEl>
                                        <p:attrNameLst>
                                          <p:attrName>ppt_w</p:attrName>
                                        </p:attrNameLst>
                                      </p:cBhvr>
                                    </p:anim>
                                    <p:anim by="(#ppt_w*0.50)" calcmode="lin" valueType="num">
                                      <p:cBhvr>
                                        <p:cTn id="14" dur="375" decel="50000" autoRev="1" fill="hold">
                                          <p:stCondLst>
                                            <p:cond delay="0"/>
                                          </p:stCondLst>
                                        </p:cTn>
                                        <p:tgtEl>
                                          <p:spTgt spid="6"/>
                                        </p:tgtEl>
                                        <p:attrNameLst>
                                          <p:attrName>ppt_x</p:attrName>
                                        </p:attrNameLst>
                                      </p:cBhvr>
                                    </p:anim>
                                    <p:anim from="(-#ppt_h/2)" to="(#ppt_y)" calcmode="lin" valueType="num">
                                      <p:cBhvr>
                                        <p:cTn id="15" dur="750" fill="hold">
                                          <p:stCondLst>
                                            <p:cond delay="0"/>
                                          </p:stCondLst>
                                        </p:cTn>
                                        <p:tgtEl>
                                          <p:spTgt spid="6"/>
                                        </p:tgtEl>
                                        <p:attrNameLst>
                                          <p:attrName>ppt_y</p:attrName>
                                        </p:attrNameLst>
                                      </p:cBhvr>
                                    </p:anim>
                                    <p:animRot by="21600000">
                                      <p:cBhvr>
                                        <p:cTn id="16" dur="750" fill="hold">
                                          <p:stCondLst>
                                            <p:cond delay="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AutoShape 19"/>
          <p:cNvSpPr>
            <a:spLocks noChangeArrowheads="1"/>
          </p:cNvSpPr>
          <p:nvPr/>
        </p:nvSpPr>
        <p:spPr bwMode="ltGray">
          <a:xfrm>
            <a:off x="1793516" y="1218099"/>
            <a:ext cx="10239987" cy="1675294"/>
          </a:xfrm>
          <a:prstGeom prst="roundRect">
            <a:avLst>
              <a:gd name="adj" fmla="val 16667"/>
            </a:avLst>
          </a:prstGeom>
          <a:solidFill>
            <a:srgbClr val="9BD3E5"/>
          </a:solidFill>
          <a:ln w="57150" algn="ctr">
            <a:solidFill>
              <a:schemeClr val="bg2"/>
            </a:solidFill>
            <a:round/>
            <a:headEnd/>
            <a:tailEnd/>
          </a:ln>
          <a:effectLst/>
        </p:spPr>
        <p:txBody>
          <a:bodyPr wrap="none" anchor="ctr"/>
          <a:lstStyle/>
          <a:p>
            <a:pPr algn="ctr" fontAlgn="base">
              <a:spcBef>
                <a:spcPct val="0"/>
              </a:spcBef>
              <a:spcAft>
                <a:spcPct val="0"/>
              </a:spcAft>
            </a:pPr>
            <a:endParaRPr lang="en-US" dirty="0">
              <a:solidFill>
                <a:srgbClr val="9BD3E5"/>
              </a:solidFill>
            </a:endParaRPr>
          </a:p>
        </p:txBody>
      </p:sp>
      <p:grpSp>
        <p:nvGrpSpPr>
          <p:cNvPr id="62" name="Group 40"/>
          <p:cNvGrpSpPr>
            <a:grpSpLocks/>
          </p:cNvGrpSpPr>
          <p:nvPr/>
        </p:nvGrpSpPr>
        <p:grpSpPr bwMode="auto">
          <a:xfrm>
            <a:off x="1726588" y="3114787"/>
            <a:ext cx="799818" cy="599882"/>
            <a:chOff x="945" y="1177"/>
            <a:chExt cx="1032" cy="774"/>
          </a:xfrm>
        </p:grpSpPr>
        <p:sp>
          <p:nvSpPr>
            <p:cNvPr id="63" name="Oval 41"/>
            <p:cNvSpPr>
              <a:spLocks noChangeArrowheads="1"/>
            </p:cNvSpPr>
            <p:nvPr/>
          </p:nvSpPr>
          <p:spPr bwMode="gray">
            <a:xfrm>
              <a:off x="1289" y="1228"/>
              <a:ext cx="335" cy="67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64" name="Oval 42"/>
            <p:cNvSpPr>
              <a:spLocks noChangeArrowheads="1"/>
            </p:cNvSpPr>
            <p:nvPr/>
          </p:nvSpPr>
          <p:spPr bwMode="gray">
            <a:xfrm>
              <a:off x="945" y="1228"/>
              <a:ext cx="1032" cy="670"/>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5" name="Oval 43"/>
            <p:cNvSpPr>
              <a:spLocks noChangeArrowheads="1"/>
            </p:cNvSpPr>
            <p:nvPr/>
          </p:nvSpPr>
          <p:spPr bwMode="gray">
            <a:xfrm>
              <a:off x="1008" y="1228"/>
              <a:ext cx="898" cy="67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6" name="Oval 44"/>
            <p:cNvSpPr>
              <a:spLocks noChangeArrowheads="1"/>
            </p:cNvSpPr>
            <p:nvPr/>
          </p:nvSpPr>
          <p:spPr bwMode="gray">
            <a:xfrm>
              <a:off x="1008" y="1228"/>
              <a:ext cx="897" cy="670"/>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7" name="Oval 45"/>
            <p:cNvSpPr>
              <a:spLocks noChangeArrowheads="1"/>
            </p:cNvSpPr>
            <p:nvPr/>
          </p:nvSpPr>
          <p:spPr bwMode="gray">
            <a:xfrm>
              <a:off x="1057" y="1228"/>
              <a:ext cx="807" cy="67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68"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9"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0"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71" name="Oval 49"/>
            <p:cNvSpPr>
              <a:spLocks noChangeArrowheads="1"/>
            </p:cNvSpPr>
            <p:nvPr/>
          </p:nvSpPr>
          <p:spPr bwMode="gray">
            <a:xfrm>
              <a:off x="1130" y="1209"/>
              <a:ext cx="645" cy="572"/>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sp>
        <p:nvSpPr>
          <p:cNvPr id="16406" name="Text Box 22"/>
          <p:cNvSpPr txBox="1">
            <a:spLocks noChangeArrowheads="1"/>
          </p:cNvSpPr>
          <p:nvPr/>
        </p:nvSpPr>
        <p:spPr bwMode="gray">
          <a:xfrm>
            <a:off x="1810402" y="3187182"/>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A</a:t>
            </a:r>
          </a:p>
        </p:txBody>
      </p:sp>
      <p:grpSp>
        <p:nvGrpSpPr>
          <p:cNvPr id="29" name="Group 7"/>
          <p:cNvGrpSpPr>
            <a:grpSpLocks/>
          </p:cNvGrpSpPr>
          <p:nvPr/>
        </p:nvGrpSpPr>
        <p:grpSpPr bwMode="auto">
          <a:xfrm>
            <a:off x="1723489" y="3974115"/>
            <a:ext cx="789005" cy="597508"/>
            <a:chOff x="2021" y="1741"/>
            <a:chExt cx="1014" cy="768"/>
          </a:xfrm>
        </p:grpSpPr>
        <p:sp>
          <p:nvSpPr>
            <p:cNvPr id="30" name="Oval 8"/>
            <p:cNvSpPr>
              <a:spLocks noChangeArrowheads="1"/>
            </p:cNvSpPr>
            <p:nvPr/>
          </p:nvSpPr>
          <p:spPr bwMode="gray">
            <a:xfrm>
              <a:off x="2361" y="1800"/>
              <a:ext cx="334" cy="668"/>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31" name="Oval 9"/>
            <p:cNvSpPr>
              <a:spLocks noChangeArrowheads="1"/>
            </p:cNvSpPr>
            <p:nvPr/>
          </p:nvSpPr>
          <p:spPr bwMode="gray">
            <a:xfrm>
              <a:off x="2021" y="1800"/>
              <a:ext cx="1014" cy="668"/>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2" name="Oval 10"/>
            <p:cNvSpPr>
              <a:spLocks noChangeArrowheads="1"/>
            </p:cNvSpPr>
            <p:nvPr/>
          </p:nvSpPr>
          <p:spPr bwMode="gray">
            <a:xfrm>
              <a:off x="2076" y="1789"/>
              <a:ext cx="881" cy="668"/>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3" name="Oval 11"/>
            <p:cNvSpPr>
              <a:spLocks noChangeArrowheads="1"/>
            </p:cNvSpPr>
            <p:nvPr/>
          </p:nvSpPr>
          <p:spPr bwMode="gray">
            <a:xfrm>
              <a:off x="2079" y="1790"/>
              <a:ext cx="881" cy="668"/>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34" name="Oval 12"/>
            <p:cNvSpPr>
              <a:spLocks noChangeArrowheads="1"/>
            </p:cNvSpPr>
            <p:nvPr/>
          </p:nvSpPr>
          <p:spPr bwMode="gray">
            <a:xfrm>
              <a:off x="2122" y="1798"/>
              <a:ext cx="795"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35" name="Group 13"/>
            <p:cNvGrpSpPr>
              <a:grpSpLocks/>
            </p:cNvGrpSpPr>
            <p:nvPr/>
          </p:nvGrpSpPr>
          <p:grpSpPr bwMode="auto">
            <a:xfrm>
              <a:off x="2139" y="1741"/>
              <a:ext cx="769" cy="768"/>
              <a:chOff x="4166" y="1706"/>
              <a:chExt cx="1252" cy="1252"/>
            </a:xfrm>
          </p:grpSpPr>
          <p:sp>
            <p:nvSpPr>
              <p:cNvPr id="36"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7"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8"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39" name="Oval 17"/>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40" name="Group 18"/>
          <p:cNvGrpSpPr>
            <a:grpSpLocks/>
          </p:cNvGrpSpPr>
          <p:nvPr/>
        </p:nvGrpSpPr>
        <p:grpSpPr bwMode="auto">
          <a:xfrm>
            <a:off x="1728054" y="4823218"/>
            <a:ext cx="768433" cy="582555"/>
            <a:chOff x="3082" y="1163"/>
            <a:chExt cx="1010" cy="766"/>
          </a:xfrm>
        </p:grpSpPr>
        <p:sp>
          <p:nvSpPr>
            <p:cNvPr id="41" name="Oval 19"/>
            <p:cNvSpPr>
              <a:spLocks noChangeArrowheads="1"/>
            </p:cNvSpPr>
            <p:nvPr/>
          </p:nvSpPr>
          <p:spPr bwMode="gray">
            <a:xfrm>
              <a:off x="3410" y="1214"/>
              <a:ext cx="341" cy="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42" name="Oval 20"/>
            <p:cNvSpPr>
              <a:spLocks noChangeArrowheads="1"/>
            </p:cNvSpPr>
            <p:nvPr/>
          </p:nvSpPr>
          <p:spPr bwMode="gray">
            <a:xfrm>
              <a:off x="3082" y="1214"/>
              <a:ext cx="1010" cy="683"/>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3" name="Oval 21"/>
            <p:cNvSpPr>
              <a:spLocks noChangeArrowheads="1"/>
            </p:cNvSpPr>
            <p:nvPr/>
          </p:nvSpPr>
          <p:spPr bwMode="gray">
            <a:xfrm>
              <a:off x="3140" y="1202"/>
              <a:ext cx="876" cy="6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4" name="Oval 22"/>
            <p:cNvSpPr>
              <a:spLocks noChangeArrowheads="1"/>
            </p:cNvSpPr>
            <p:nvPr/>
          </p:nvSpPr>
          <p:spPr bwMode="gray">
            <a:xfrm>
              <a:off x="3145" y="1203"/>
              <a:ext cx="876" cy="6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45" name="Oval 23"/>
            <p:cNvSpPr>
              <a:spLocks noChangeArrowheads="1"/>
            </p:cNvSpPr>
            <p:nvPr/>
          </p:nvSpPr>
          <p:spPr bwMode="gray">
            <a:xfrm>
              <a:off x="3196" y="1206"/>
              <a:ext cx="789" cy="683"/>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46" name="Group 24"/>
            <p:cNvGrpSpPr>
              <a:grpSpLocks/>
            </p:cNvGrpSpPr>
            <p:nvPr/>
          </p:nvGrpSpPr>
          <p:grpSpPr bwMode="auto">
            <a:xfrm>
              <a:off x="3211" y="1163"/>
              <a:ext cx="765" cy="766"/>
              <a:chOff x="4166" y="1706"/>
              <a:chExt cx="1252" cy="1252"/>
            </a:xfrm>
          </p:grpSpPr>
          <p:sp>
            <p:nvSpPr>
              <p:cNvPr id="47"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8"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49"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0" name="Oval 28"/>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grpSp>
        <p:nvGrpSpPr>
          <p:cNvPr id="51" name="Group 29"/>
          <p:cNvGrpSpPr>
            <a:grpSpLocks/>
          </p:cNvGrpSpPr>
          <p:nvPr/>
        </p:nvGrpSpPr>
        <p:grpSpPr bwMode="auto">
          <a:xfrm>
            <a:off x="1772279" y="5685084"/>
            <a:ext cx="688589" cy="611791"/>
            <a:chOff x="4228" y="1691"/>
            <a:chExt cx="875" cy="778"/>
          </a:xfrm>
        </p:grpSpPr>
        <p:sp>
          <p:nvSpPr>
            <p:cNvPr id="52" name="Oval 30"/>
            <p:cNvSpPr>
              <a:spLocks noChangeArrowheads="1"/>
            </p:cNvSpPr>
            <p:nvPr/>
          </p:nvSpPr>
          <p:spPr bwMode="gray">
            <a:xfrm>
              <a:off x="4504" y="1751"/>
              <a:ext cx="330" cy="66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3" name="Oval 31"/>
            <p:cNvSpPr>
              <a:spLocks noChangeArrowheads="1"/>
            </p:cNvSpPr>
            <p:nvPr/>
          </p:nvSpPr>
          <p:spPr bwMode="gray">
            <a:xfrm>
              <a:off x="4504" y="1751"/>
              <a:ext cx="330" cy="66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54" name="Oval 32"/>
            <p:cNvSpPr>
              <a:spLocks noChangeArrowheads="1"/>
            </p:cNvSpPr>
            <p:nvPr/>
          </p:nvSpPr>
          <p:spPr bwMode="gray">
            <a:xfrm>
              <a:off x="4228" y="1746"/>
              <a:ext cx="875" cy="66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5" name="Oval 33"/>
            <p:cNvSpPr>
              <a:spLocks noChangeArrowheads="1"/>
            </p:cNvSpPr>
            <p:nvPr/>
          </p:nvSpPr>
          <p:spPr bwMode="gray">
            <a:xfrm>
              <a:off x="4228" y="1734"/>
              <a:ext cx="875" cy="660"/>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56" name="Oval 34"/>
            <p:cNvSpPr>
              <a:spLocks noChangeArrowheads="1"/>
            </p:cNvSpPr>
            <p:nvPr/>
          </p:nvSpPr>
          <p:spPr bwMode="gray">
            <a:xfrm>
              <a:off x="4270" y="1751"/>
              <a:ext cx="788" cy="6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57" name="Group 35"/>
            <p:cNvGrpSpPr>
              <a:grpSpLocks/>
            </p:cNvGrpSpPr>
            <p:nvPr/>
          </p:nvGrpSpPr>
          <p:grpSpPr bwMode="auto">
            <a:xfrm>
              <a:off x="4284" y="1691"/>
              <a:ext cx="763" cy="778"/>
              <a:chOff x="4166" y="1706"/>
              <a:chExt cx="1252" cy="1252"/>
            </a:xfrm>
          </p:grpSpPr>
          <p:sp>
            <p:nvSpPr>
              <p:cNvPr id="58"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59"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0"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61"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pic>
        <p:nvPicPr>
          <p:cNvPr id="7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1617154" y="3086670"/>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18"/>
          <p:cNvGrpSpPr>
            <a:grpSpLocks/>
          </p:cNvGrpSpPr>
          <p:nvPr/>
        </p:nvGrpSpPr>
        <p:grpSpPr bwMode="auto">
          <a:xfrm>
            <a:off x="2524644" y="3985575"/>
            <a:ext cx="6477765" cy="604848"/>
            <a:chOff x="336" y="1735"/>
            <a:chExt cx="4806" cy="294"/>
          </a:xfrm>
        </p:grpSpPr>
        <p:sp>
          <p:nvSpPr>
            <p:cNvPr id="81" name="AutoShape 19"/>
            <p:cNvSpPr>
              <a:spLocks noChangeArrowheads="1"/>
            </p:cNvSpPr>
            <p:nvPr/>
          </p:nvSpPr>
          <p:spPr bwMode="gray">
            <a:xfrm>
              <a:off x="336" y="1735"/>
              <a:ext cx="4806" cy="294"/>
            </a:xfrm>
            <a:prstGeom prst="roundRect">
              <a:avLst>
                <a:gd name="adj" fmla="val 50000"/>
              </a:avLst>
            </a:prstGeom>
            <a:solidFill>
              <a:schemeClr val="accent2"/>
            </a:solidFill>
            <a:ln w="12700">
              <a:solidFill>
                <a:schemeClr val="accent2"/>
              </a:solidFill>
              <a:round/>
              <a:headEnd/>
              <a:tailEnd/>
            </a:ln>
            <a:effectLst>
              <a:outerShdw dist="63500" dir="5400000" algn="ctr" rotWithShape="0">
                <a:srgbClr val="808080">
                  <a:alpha val="50000"/>
                </a:srgbClr>
              </a:outerShdw>
            </a:effectLst>
          </p:spPr>
          <p:txBody>
            <a:bodyPr wrap="none" anchor="ctr"/>
            <a:lstStyle/>
            <a:p>
              <a:pPr algn="ctr" fontAlgn="base">
                <a:spcBef>
                  <a:spcPct val="0"/>
                </a:spcBef>
                <a:spcAft>
                  <a:spcPct val="0"/>
                </a:spcAft>
              </a:pPr>
              <a:endParaRPr lang="en-US">
                <a:solidFill>
                  <a:srgbClr val="9BD3E5"/>
                </a:solidFill>
              </a:endParaRPr>
            </a:p>
          </p:txBody>
        </p:sp>
        <p:sp>
          <p:nvSpPr>
            <p:cNvPr id="82" name="AutoShape 2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3" name="AutoShape 2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4" name="AutoShape 22"/>
            <p:cNvSpPr>
              <a:spLocks noChangeArrowheads="1"/>
            </p:cNvSpPr>
            <p:nvPr/>
          </p:nvSpPr>
          <p:spPr bwMode="gray">
            <a:xfrm>
              <a:off x="350" y="1740"/>
              <a:ext cx="4771" cy="228"/>
            </a:xfrm>
            <a:prstGeom prst="roundRect">
              <a:avLst>
                <a:gd name="adj" fmla="val 50000"/>
              </a:avLst>
            </a:prstGeom>
            <a:gradFill rotWithShape="1">
              <a:gsLst>
                <a:gs pos="0">
                  <a:srgbClr val="FFFFFF">
                    <a:alpha val="70000"/>
                  </a:srgbClr>
                </a:gs>
                <a:gs pos="100000">
                  <a:schemeClr val="accent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85" name="Text Box 28"/>
          <p:cNvSpPr txBox="1">
            <a:spLocks noChangeArrowheads="1"/>
          </p:cNvSpPr>
          <p:nvPr/>
        </p:nvSpPr>
        <p:spPr bwMode="black">
          <a:xfrm>
            <a:off x="2709216" y="4131801"/>
            <a:ext cx="6175706"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Nitrogen ( N )</a:t>
            </a:r>
            <a:endParaRPr lang="en-US" altLang="en-US" sz="2400" b="1" dirty="0">
              <a:solidFill>
                <a:srgbClr val="000000"/>
              </a:solidFill>
              <a:cs typeface="Arial" panose="020B0604020202020204" pitchFamily="34" charset="0"/>
            </a:endParaRPr>
          </a:p>
        </p:txBody>
      </p:sp>
      <p:grpSp>
        <p:nvGrpSpPr>
          <p:cNvPr id="86" name="Group 13"/>
          <p:cNvGrpSpPr>
            <a:grpSpLocks/>
          </p:cNvGrpSpPr>
          <p:nvPr/>
        </p:nvGrpSpPr>
        <p:grpSpPr bwMode="auto">
          <a:xfrm>
            <a:off x="2524644" y="4799503"/>
            <a:ext cx="6461591" cy="616994"/>
            <a:chOff x="336" y="1735"/>
            <a:chExt cx="4806" cy="294"/>
          </a:xfrm>
        </p:grpSpPr>
        <p:sp>
          <p:nvSpPr>
            <p:cNvPr id="87" name="AutoShape 14"/>
            <p:cNvSpPr>
              <a:spLocks noChangeArrowheads="1"/>
            </p:cNvSpPr>
            <p:nvPr/>
          </p:nvSpPr>
          <p:spPr bwMode="gray">
            <a:xfrm>
              <a:off x="336" y="1735"/>
              <a:ext cx="4806" cy="294"/>
            </a:xfrm>
            <a:prstGeom prst="roundRect">
              <a:avLst>
                <a:gd name="adj" fmla="val 50000"/>
              </a:avLst>
            </a:prstGeom>
            <a:solidFill>
              <a:schemeClr va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CC99FF"/>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88" name="AutoShape 1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89" name="AutoShape 1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0" name="AutoShape 1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sp>
        <p:nvSpPr>
          <p:cNvPr id="91" name="Text Box 28"/>
          <p:cNvSpPr txBox="1">
            <a:spLocks noChangeArrowheads="1"/>
          </p:cNvSpPr>
          <p:nvPr/>
        </p:nvSpPr>
        <p:spPr bwMode="black">
          <a:xfrm>
            <a:off x="2679467" y="4985743"/>
            <a:ext cx="6047624"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err="1" smtClean="0">
                <a:solidFill>
                  <a:srgbClr val="000000"/>
                </a:solidFill>
                <a:cs typeface="Arial" panose="020B0604020202020204" pitchFamily="34" charset="0"/>
              </a:rPr>
              <a:t>Clorine</a:t>
            </a:r>
            <a:r>
              <a:rPr lang="en-US" altLang="en-US" sz="2400" b="1" dirty="0" smtClean="0">
                <a:solidFill>
                  <a:srgbClr val="000000"/>
                </a:solidFill>
                <a:cs typeface="Arial" panose="020B0604020202020204" pitchFamily="34" charset="0"/>
              </a:rPr>
              <a:t> ( Cl )</a:t>
            </a:r>
            <a:endParaRPr lang="en-US" altLang="en-US" sz="2400" b="1" dirty="0">
              <a:solidFill>
                <a:srgbClr val="000000"/>
              </a:solidFill>
              <a:cs typeface="Arial" panose="020B0604020202020204" pitchFamily="34" charset="0"/>
            </a:endParaRPr>
          </a:p>
        </p:txBody>
      </p:sp>
      <p:grpSp>
        <p:nvGrpSpPr>
          <p:cNvPr id="92" name="Group 3"/>
          <p:cNvGrpSpPr>
            <a:grpSpLocks/>
          </p:cNvGrpSpPr>
          <p:nvPr/>
        </p:nvGrpSpPr>
        <p:grpSpPr bwMode="auto">
          <a:xfrm>
            <a:off x="2524644" y="5651110"/>
            <a:ext cx="6360279" cy="634035"/>
            <a:chOff x="336" y="1735"/>
            <a:chExt cx="4806" cy="294"/>
          </a:xfrm>
        </p:grpSpPr>
        <p:sp>
          <p:nvSpPr>
            <p:cNvPr id="93" name="AutoShape 4"/>
            <p:cNvSpPr>
              <a:spLocks noChangeArrowheads="1"/>
            </p:cNvSpPr>
            <p:nvPr/>
          </p:nvSpPr>
          <p:spPr bwMode="gray">
            <a:xfrm>
              <a:off x="336" y="1735"/>
              <a:ext cx="4806" cy="294"/>
            </a:xfrm>
            <a:prstGeom prst="roundRect">
              <a:avLst>
                <a:gd name="adj" fmla="val 50000"/>
              </a:avLst>
            </a:prstGeom>
            <a:solidFill>
              <a:schemeClr val="folHlink"/>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99CC00"/>
                  </a:solidFill>
                  <a:round/>
                  <a:headEnd/>
                  <a:tailEnd/>
                </a14:hiddenLine>
              </a:ext>
            </a:extLst>
          </p:spPr>
          <p:txBody>
            <a:bodyPr wrap="none" anchor="ctr"/>
            <a:lstStyle/>
            <a:p>
              <a:pPr algn="ctr" fontAlgn="base">
                <a:spcBef>
                  <a:spcPct val="0"/>
                </a:spcBef>
                <a:spcAft>
                  <a:spcPct val="0"/>
                </a:spcAft>
              </a:pPr>
              <a:endParaRPr lang="en-US">
                <a:solidFill>
                  <a:srgbClr val="9BD3E5"/>
                </a:solidFill>
              </a:endParaRPr>
            </a:p>
          </p:txBody>
        </p:sp>
        <p:sp>
          <p:nvSpPr>
            <p:cNvPr id="94" name="AutoShape 5"/>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5" name="AutoShape 6"/>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sp>
          <p:nvSpPr>
            <p:cNvPr id="96" name="AutoShape 7"/>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9BD3E5"/>
                </a:solidFill>
              </a:endParaRPr>
            </a:p>
          </p:txBody>
        </p:sp>
      </p:grpSp>
      <p:grpSp>
        <p:nvGrpSpPr>
          <p:cNvPr id="97" name="Group 8"/>
          <p:cNvGrpSpPr>
            <a:grpSpLocks/>
          </p:cNvGrpSpPr>
          <p:nvPr/>
        </p:nvGrpSpPr>
        <p:grpSpPr bwMode="auto">
          <a:xfrm>
            <a:off x="2524643" y="3073162"/>
            <a:ext cx="6491216" cy="627643"/>
            <a:chOff x="336" y="1735"/>
            <a:chExt cx="4806" cy="294"/>
          </a:xfrm>
        </p:grpSpPr>
        <p:sp>
          <p:nvSpPr>
            <p:cNvPr id="98" name="AutoShape 9"/>
            <p:cNvSpPr>
              <a:spLocks noChangeArrowheads="1"/>
            </p:cNvSpPr>
            <p:nvPr/>
          </p:nvSpPr>
          <p:spPr bwMode="gray">
            <a:xfrm>
              <a:off x="336" y="1735"/>
              <a:ext cx="4806" cy="294"/>
            </a:xfrm>
            <a:prstGeom prst="roundRect">
              <a:avLst>
                <a:gd name="adj" fmla="val 50000"/>
              </a:avLst>
            </a:prstGeom>
            <a:solidFill>
              <a:schemeClr val="accent1"/>
            </a:solidFill>
            <a:ln>
              <a:noFill/>
            </a:ln>
            <a:effectLst>
              <a:outerShdw dist="50800" dir="5400000" algn="ctr" rotWithShape="0">
                <a:srgbClr val="808080">
                  <a:alpha val="50000"/>
                </a:srgbClr>
              </a:outerShdw>
            </a:effectLst>
            <a:extLst>
              <a:ext uri="{91240B29-F687-4F45-9708-019B960494DF}">
                <a14:hiddenLine xmlns:a14="http://schemas.microsoft.com/office/drawing/2010/main" w="12700">
                  <a:solidFill>
                    <a:srgbClr val="FFCC66"/>
                  </a:solidFill>
                  <a:round/>
                  <a:headEnd/>
                  <a:tailEnd/>
                </a14:hiddenLine>
              </a:ext>
            </a:extLst>
          </p:spPr>
          <p:txBody>
            <a:bodyPr wrap="none" anchor="ctr"/>
            <a:lstStyle/>
            <a:p>
              <a:pPr algn="ctr" fontAlgn="base">
                <a:spcBef>
                  <a:spcPct val="0"/>
                </a:spcBef>
                <a:spcAft>
                  <a:spcPct val="0"/>
                </a:spcAft>
              </a:pPr>
              <a:endParaRPr lang="en-US">
                <a:solidFill>
                  <a:srgbClr val="FF0000"/>
                </a:solidFill>
              </a:endParaRPr>
            </a:p>
          </p:txBody>
        </p:sp>
        <p:sp>
          <p:nvSpPr>
            <p:cNvPr id="99" name="AutoShape 10"/>
            <p:cNvSpPr>
              <a:spLocks noChangeArrowheads="1"/>
            </p:cNvSpPr>
            <p:nvPr/>
          </p:nvSpPr>
          <p:spPr bwMode="gray">
            <a:xfrm flipH="1">
              <a:off x="4990" y="1741"/>
              <a:ext cx="140" cy="287"/>
            </a:xfrm>
            <a:prstGeom prst="moon">
              <a:avLst>
                <a:gd name="adj" fmla="val 16278"/>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0" name="AutoShape 11"/>
            <p:cNvSpPr>
              <a:spLocks noChangeArrowheads="1"/>
            </p:cNvSpPr>
            <p:nvPr/>
          </p:nvSpPr>
          <p:spPr bwMode="gray">
            <a:xfrm>
              <a:off x="348" y="1761"/>
              <a:ext cx="93" cy="23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sp>
          <p:nvSpPr>
            <p:cNvPr id="101" name="AutoShape 12"/>
            <p:cNvSpPr>
              <a:spLocks noChangeArrowheads="1"/>
            </p:cNvSpPr>
            <p:nvPr/>
          </p:nvSpPr>
          <p:spPr bwMode="gray">
            <a:xfrm>
              <a:off x="350" y="1740"/>
              <a:ext cx="4771" cy="228"/>
            </a:xfrm>
            <a:prstGeom prst="roundRect">
              <a:avLst>
                <a:gd name="adj" fmla="val 50000"/>
              </a:avLst>
            </a:prstGeom>
            <a:gradFill rotWithShape="1">
              <a:gsLst>
                <a:gs pos="0">
                  <a:srgbClr val="FFFFFF">
                    <a:alpha val="50000"/>
                  </a:srgbClr>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pPr algn="ctr" fontAlgn="base">
                <a:spcBef>
                  <a:spcPct val="0"/>
                </a:spcBef>
                <a:spcAft>
                  <a:spcPct val="0"/>
                </a:spcAft>
              </a:pPr>
              <a:endParaRPr lang="en-US">
                <a:solidFill>
                  <a:srgbClr val="FF0000"/>
                </a:solidFill>
              </a:endParaRPr>
            </a:p>
          </p:txBody>
        </p:sp>
      </p:grpSp>
      <p:sp>
        <p:nvSpPr>
          <p:cNvPr id="102" name="Text Box 28"/>
          <p:cNvSpPr txBox="1">
            <a:spLocks noChangeArrowheads="1"/>
          </p:cNvSpPr>
          <p:nvPr/>
        </p:nvSpPr>
        <p:spPr bwMode="black">
          <a:xfrm>
            <a:off x="2727868" y="3258876"/>
            <a:ext cx="6117633"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Oxygen ( O )</a:t>
            </a:r>
            <a:endParaRPr lang="en-US" altLang="en-US" sz="2400" b="1" dirty="0">
              <a:solidFill>
                <a:srgbClr val="000000"/>
              </a:solidFill>
              <a:cs typeface="Arial" panose="020B0604020202020204" pitchFamily="34" charset="0"/>
            </a:endParaRPr>
          </a:p>
        </p:txBody>
      </p:sp>
      <p:sp>
        <p:nvSpPr>
          <p:cNvPr id="103" name="Text Box 28"/>
          <p:cNvSpPr txBox="1">
            <a:spLocks noChangeArrowheads="1"/>
          </p:cNvSpPr>
          <p:nvPr/>
        </p:nvSpPr>
        <p:spPr bwMode="black">
          <a:xfrm>
            <a:off x="2709216" y="5843947"/>
            <a:ext cx="5972940" cy="35625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fontAlgn="base">
              <a:lnSpc>
                <a:spcPct val="70000"/>
              </a:lnSpc>
              <a:spcBef>
                <a:spcPct val="50000"/>
              </a:spcBef>
              <a:spcAft>
                <a:spcPct val="0"/>
              </a:spcAft>
            </a:pPr>
            <a:r>
              <a:rPr lang="en-US" altLang="en-US" sz="2400" b="1" dirty="0" smtClean="0">
                <a:solidFill>
                  <a:srgbClr val="000000"/>
                </a:solidFill>
                <a:cs typeface="Arial" panose="020B0604020202020204" pitchFamily="34" charset="0"/>
              </a:rPr>
              <a:t>Hydrogen ( H )</a:t>
            </a:r>
            <a:endParaRPr lang="en-US" altLang="en-US" sz="2400" b="1" dirty="0">
              <a:solidFill>
                <a:srgbClr val="000000"/>
              </a:solidFill>
              <a:cs typeface="Arial" panose="020B0604020202020204" pitchFamily="34" charset="0"/>
            </a:endParaRPr>
          </a:p>
        </p:txBody>
      </p:sp>
      <p:sp>
        <p:nvSpPr>
          <p:cNvPr id="106" name="Text Box 22"/>
          <p:cNvSpPr txBox="1">
            <a:spLocks noChangeArrowheads="1"/>
          </p:cNvSpPr>
          <p:nvPr/>
        </p:nvSpPr>
        <p:spPr bwMode="gray">
          <a:xfrm>
            <a:off x="1810402" y="4061675"/>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B</a:t>
            </a:r>
          </a:p>
        </p:txBody>
      </p:sp>
      <p:sp>
        <p:nvSpPr>
          <p:cNvPr id="107" name="Text Box 22"/>
          <p:cNvSpPr txBox="1">
            <a:spLocks noChangeArrowheads="1"/>
          </p:cNvSpPr>
          <p:nvPr/>
        </p:nvSpPr>
        <p:spPr bwMode="gray">
          <a:xfrm>
            <a:off x="1810402" y="489830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C</a:t>
            </a:r>
          </a:p>
        </p:txBody>
      </p:sp>
      <p:sp>
        <p:nvSpPr>
          <p:cNvPr id="108" name="Text Box 22"/>
          <p:cNvSpPr txBox="1">
            <a:spLocks noChangeArrowheads="1"/>
          </p:cNvSpPr>
          <p:nvPr/>
        </p:nvSpPr>
        <p:spPr bwMode="gray">
          <a:xfrm>
            <a:off x="1810402" y="5748167"/>
            <a:ext cx="666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2400" b="1" dirty="0">
                <a:solidFill>
                  <a:srgbClr val="000000"/>
                </a:solidFill>
                <a:cs typeface="Arial" panose="020B0604020202020204" pitchFamily="34" charset="0"/>
              </a:rPr>
              <a:t>D</a:t>
            </a:r>
          </a:p>
        </p:txBody>
      </p:sp>
      <p:pic>
        <p:nvPicPr>
          <p:cNvPr id="113"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1617154" y="3943562"/>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1617154" y="4783116"/>
            <a:ext cx="792162" cy="949325"/>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0" descr="1"/>
          <p:cNvPicPr>
            <a:picLocks noChangeAspect="1" noChangeArrowheads="1"/>
          </p:cNvPicPr>
          <p:nvPr/>
        </p:nvPicPr>
        <p:blipFill>
          <a:blip r:embed="rId6">
            <a:lum bright="-6000" contrast="24000"/>
            <a:extLst>
              <a:ext uri="{28A0092B-C50C-407E-A947-70E740481C1C}">
                <a14:useLocalDpi xmlns:a14="http://schemas.microsoft.com/office/drawing/2010/main" val="0"/>
              </a:ext>
            </a:extLst>
          </a:blip>
          <a:srcRect l="42606" t="64474" r="19473"/>
          <a:stretch>
            <a:fillRect/>
          </a:stretch>
        </p:blipFill>
        <p:spPr bwMode="auto">
          <a:xfrm>
            <a:off x="1617154" y="5635645"/>
            <a:ext cx="792162" cy="94932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9266302" y="3455216"/>
            <a:ext cx="2390775" cy="2377313"/>
            <a:chOff x="5626302" y="3428782"/>
            <a:chExt cx="2390775" cy="2377313"/>
          </a:xfrm>
        </p:grpSpPr>
        <p:grpSp>
          <p:nvGrpSpPr>
            <p:cNvPr id="104" name="Group 20"/>
            <p:cNvGrpSpPr>
              <a:grpSpLocks/>
            </p:cNvGrpSpPr>
            <p:nvPr/>
          </p:nvGrpSpPr>
          <p:grpSpPr bwMode="auto">
            <a:xfrm>
              <a:off x="5626302" y="3428782"/>
              <a:ext cx="2390775" cy="2377313"/>
              <a:chOff x="1968" y="1488"/>
              <a:chExt cx="1776" cy="1766"/>
            </a:xfrm>
          </p:grpSpPr>
          <p:sp>
            <p:nvSpPr>
              <p:cNvPr id="105" name="AutoShape 21"/>
              <p:cNvSpPr>
                <a:spLocks noChangeArrowheads="1"/>
              </p:cNvSpPr>
              <p:nvPr/>
            </p:nvSpPr>
            <p:spPr bwMode="gray">
              <a:xfrm rot="6774404">
                <a:off x="2004" y="1578"/>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hlink">
                      <a:gamma/>
                      <a:shade val="0"/>
                      <a:invGamma/>
                    </a:schemeClr>
                  </a:gs>
                  <a:gs pos="100000">
                    <a:schemeClr va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09" name="AutoShape 22"/>
              <p:cNvSpPr>
                <a:spLocks noChangeArrowheads="1"/>
              </p:cNvSpPr>
              <p:nvPr/>
            </p:nvSpPr>
            <p:spPr bwMode="gray">
              <a:xfrm rot="12174404">
                <a:off x="1968" y="1567"/>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1">
                      <a:gamma/>
                      <a:shade val="0"/>
                      <a:invGamma/>
                    </a:schemeClr>
                  </a:gs>
                  <a:gs pos="100000">
                    <a:schemeClr val="accent1"/>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0" name="AutoShape 23"/>
              <p:cNvSpPr>
                <a:spLocks noChangeArrowheads="1"/>
              </p:cNvSpPr>
              <p:nvPr/>
            </p:nvSpPr>
            <p:spPr bwMode="gray">
              <a:xfrm rot="17574404">
                <a:off x="2029" y="1500"/>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folHlink">
                      <a:gamma/>
                      <a:shade val="6275"/>
                      <a:invGamma/>
                    </a:schemeClr>
                  </a:gs>
                  <a:gs pos="100000">
                    <a:schemeClr val="folHlink"/>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sp>
            <p:nvSpPr>
              <p:cNvPr id="112" name="AutoShape 24"/>
              <p:cNvSpPr>
                <a:spLocks noChangeArrowheads="1"/>
              </p:cNvSpPr>
              <p:nvPr/>
            </p:nvSpPr>
            <p:spPr bwMode="gray">
              <a:xfrm rot="22974404">
                <a:off x="2056" y="1536"/>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4"/>
                      <a:pt x="10719" y="2874"/>
                      <a:pt x="10679" y="2874"/>
                    </a:cubicBezTo>
                    <a:lnTo>
                      <a:pt x="10635" y="1"/>
                    </a:lnTo>
                    <a:cubicBezTo>
                      <a:pt x="10690" y="0"/>
                      <a:pt x="10745" y="0"/>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chemeClr val="accent2">
                      <a:gamma/>
                      <a:shade val="0"/>
                      <a:invGamma/>
                    </a:schemeClr>
                  </a:gs>
                  <a:gs pos="100000">
                    <a:schemeClr val="accent2"/>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flatTx/>
              </a:bodyPr>
              <a:lstStyle/>
              <a:p>
                <a:pPr algn="ctr" fontAlgn="base">
                  <a:spcBef>
                    <a:spcPct val="0"/>
                  </a:spcBef>
                  <a:spcAft>
                    <a:spcPct val="0"/>
                  </a:spcAft>
                </a:pPr>
                <a:endParaRPr lang="en-US">
                  <a:solidFill>
                    <a:srgbClr val="9BD3E5"/>
                  </a:solidFill>
                </a:endParaRPr>
              </a:p>
            </p:txBody>
          </p:sp>
        </p:grpSp>
        <p:grpSp>
          <p:nvGrpSpPr>
            <p:cNvPr id="4" name="Group 3"/>
            <p:cNvGrpSpPr/>
            <p:nvPr/>
          </p:nvGrpSpPr>
          <p:grpSpPr>
            <a:xfrm>
              <a:off x="6128396" y="3855102"/>
              <a:ext cx="1442807" cy="1447610"/>
              <a:chOff x="6089516" y="1033056"/>
              <a:chExt cx="1442807" cy="1447610"/>
            </a:xfrm>
          </p:grpSpPr>
          <p:pic>
            <p:nvPicPr>
              <p:cNvPr id="116" name="Picture 4" descr="LB_circl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9516" y="1037859"/>
                <a:ext cx="1442807" cy="1442807"/>
              </a:xfrm>
              <a:prstGeom prst="rect">
                <a:avLst/>
              </a:prstGeom>
              <a:noFill/>
              <a:effectLst>
                <a:outerShdw blurRad="50800" dist="50800" dir="5400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117" name="Oval 116"/>
              <p:cNvSpPr/>
              <p:nvPr/>
            </p:nvSpPr>
            <p:spPr bwMode="auto">
              <a:xfrm>
                <a:off x="6130643" y="1033056"/>
                <a:ext cx="1334794" cy="1334794"/>
              </a:xfrm>
              <a:prstGeom prst="ellipse">
                <a:avLst/>
              </a:prstGeom>
              <a:noFill/>
              <a:ln w="9525" cap="flat" cmpd="sng" algn="ctr">
                <a:solidFill>
                  <a:schemeClr val="accent6">
                    <a:lumMod val="60000"/>
                    <a:lumOff val="40000"/>
                  </a:schemeClr>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7200" b="1" dirty="0" smtClean="0">
                    <a:ln w="9525">
                      <a:solidFill>
                        <a:srgbClr val="357DA9"/>
                      </a:solidFill>
                      <a:prstDash val="solid"/>
                    </a:ln>
                    <a:solidFill>
                      <a:srgbClr val="FF0000"/>
                    </a:solidFill>
                    <a:effectLst>
                      <a:outerShdw blurRad="12700" dist="38100" dir="2700000" algn="tl" rotWithShape="0">
                        <a:srgbClr val="357DA9">
                          <a:lumMod val="50000"/>
                        </a:srgbClr>
                      </a:outerShdw>
                    </a:effectLst>
                  </a:rPr>
                  <a:t>A</a:t>
                </a:r>
                <a:endParaRPr lang="en-US" sz="7200" b="1" dirty="0">
                  <a:ln w="9525">
                    <a:solidFill>
                      <a:srgbClr val="357DA9"/>
                    </a:solidFill>
                    <a:prstDash val="solid"/>
                  </a:ln>
                  <a:solidFill>
                    <a:srgbClr val="FF0000"/>
                  </a:solidFill>
                  <a:effectLst>
                    <a:outerShdw blurRad="12700" dist="38100" dir="2700000" algn="tl" rotWithShape="0">
                      <a:srgbClr val="357DA9">
                        <a:lumMod val="50000"/>
                      </a:srgbClr>
                    </a:outerShdw>
                  </a:effectLst>
                </a:endParaRPr>
              </a:p>
            </p:txBody>
          </p:sp>
        </p:grpSp>
      </p:grpSp>
      <p:sp>
        <p:nvSpPr>
          <p:cNvPr id="118" name="AutoShape 14"/>
          <p:cNvSpPr>
            <a:spLocks noChangeArrowheads="1"/>
          </p:cNvSpPr>
          <p:nvPr/>
        </p:nvSpPr>
        <p:spPr bwMode="auto">
          <a:xfrm>
            <a:off x="923925" y="3023533"/>
            <a:ext cx="495300" cy="2862917"/>
          </a:xfrm>
          <a:prstGeom prst="can">
            <a:avLst>
              <a:gd name="adj" fmla="val 25601"/>
            </a:avLst>
          </a:prstGeom>
          <a:gradFill rotWithShape="1">
            <a:gsLst>
              <a:gs pos="0">
                <a:srgbClr val="FFCC66"/>
              </a:gs>
              <a:gs pos="100000">
                <a:srgbClr val="FF0000"/>
              </a:gs>
            </a:gsLst>
            <a:lin ang="5400000" scaled="1"/>
          </a:gradFill>
          <a:ln>
            <a:noFill/>
          </a:ln>
          <a:effectLst/>
          <a:extLst>
            <a:ext uri="{91240B29-F687-4F45-9708-019B960494DF}">
              <a14:hiddenLine xmlns:a14="http://schemas.microsoft.com/office/drawing/2010/main" w="57150">
                <a:solidFill>
                  <a:srgbClr val="FF66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nvGrpSpPr>
          <p:cNvPr id="119" name="Group 15"/>
          <p:cNvGrpSpPr>
            <a:grpSpLocks/>
          </p:cNvGrpSpPr>
          <p:nvPr/>
        </p:nvGrpSpPr>
        <p:grpSpPr bwMode="auto">
          <a:xfrm>
            <a:off x="771525" y="2536034"/>
            <a:ext cx="838200" cy="3940966"/>
            <a:chOff x="0" y="480"/>
            <a:chExt cx="528" cy="3747"/>
          </a:xfrm>
        </p:grpSpPr>
        <p:grpSp>
          <p:nvGrpSpPr>
            <p:cNvPr id="120" name="Group 16"/>
            <p:cNvGrpSpPr>
              <a:grpSpLocks/>
            </p:cNvGrpSpPr>
            <p:nvPr/>
          </p:nvGrpSpPr>
          <p:grpSpPr bwMode="auto">
            <a:xfrm>
              <a:off x="51" y="1008"/>
              <a:ext cx="408" cy="3219"/>
              <a:chOff x="51" y="1101"/>
              <a:chExt cx="408" cy="3219"/>
            </a:xfrm>
          </p:grpSpPr>
          <p:pic>
            <p:nvPicPr>
              <p:cNvPr id="122" name="Picture 17" descr="3D_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 y="3744"/>
                <a:ext cx="408" cy="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3" name="AutoShape 18"/>
              <p:cNvSpPr>
                <a:spLocks noChangeArrowheads="1"/>
              </p:cNvSpPr>
              <p:nvPr/>
            </p:nvSpPr>
            <p:spPr bwMode="auto">
              <a:xfrm>
                <a:off x="63" y="1101"/>
                <a:ext cx="384" cy="2736"/>
              </a:xfrm>
              <a:prstGeom prst="can">
                <a:avLst>
                  <a:gd name="adj" fmla="val 21078"/>
                </a:avLst>
              </a:prstGeom>
              <a:noFill/>
              <a:ln w="57150">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1800">
                  <a:solidFill>
                    <a:srgbClr val="9BD3E5"/>
                  </a:solidFill>
                </a:endParaRPr>
              </a:p>
            </p:txBody>
          </p:sp>
        </p:grpSp>
        <p:pic>
          <p:nvPicPr>
            <p:cNvPr id="121" name="Picture 19" descr="Picture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80"/>
              <a:ext cx="52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9" name="Group 29"/>
          <p:cNvGrpSpPr>
            <a:grpSpLocks/>
          </p:cNvGrpSpPr>
          <p:nvPr/>
        </p:nvGrpSpPr>
        <p:grpSpPr bwMode="auto">
          <a:xfrm>
            <a:off x="244893" y="1139233"/>
            <a:ext cx="1478596" cy="1313687"/>
            <a:chOff x="4228" y="1691"/>
            <a:chExt cx="875" cy="778"/>
          </a:xfrm>
        </p:grpSpPr>
        <p:sp>
          <p:nvSpPr>
            <p:cNvPr id="130" name="Oval 30"/>
            <p:cNvSpPr>
              <a:spLocks noChangeArrowheads="1"/>
            </p:cNvSpPr>
            <p:nvPr/>
          </p:nvSpPr>
          <p:spPr bwMode="gray">
            <a:xfrm>
              <a:off x="4593" y="1928"/>
              <a:ext cx="154" cy="308"/>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31" name="Oval 31"/>
            <p:cNvSpPr>
              <a:spLocks noChangeArrowheads="1"/>
            </p:cNvSpPr>
            <p:nvPr/>
          </p:nvSpPr>
          <p:spPr bwMode="gray">
            <a:xfrm>
              <a:off x="4593" y="1928"/>
              <a:ext cx="154" cy="308"/>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lgn="ctr" fontAlgn="base">
                <a:spcBef>
                  <a:spcPct val="0"/>
                </a:spcBef>
                <a:spcAft>
                  <a:spcPct val="0"/>
                </a:spcAft>
              </a:pPr>
              <a:endParaRPr lang="en-US">
                <a:solidFill>
                  <a:srgbClr val="9BD3E5"/>
                </a:solidFill>
              </a:endParaRPr>
            </a:p>
          </p:txBody>
        </p:sp>
        <p:sp>
          <p:nvSpPr>
            <p:cNvPr id="132" name="Oval 32"/>
            <p:cNvSpPr>
              <a:spLocks noChangeArrowheads="1"/>
            </p:cNvSpPr>
            <p:nvPr/>
          </p:nvSpPr>
          <p:spPr bwMode="gray">
            <a:xfrm>
              <a:off x="4228" y="1923"/>
              <a:ext cx="875" cy="308"/>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3" name="Oval 33"/>
            <p:cNvSpPr>
              <a:spLocks noChangeArrowheads="1"/>
            </p:cNvSpPr>
            <p:nvPr/>
          </p:nvSpPr>
          <p:spPr bwMode="gray">
            <a:xfrm>
              <a:off x="4228" y="1911"/>
              <a:ext cx="875" cy="308"/>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sp>
          <p:nvSpPr>
            <p:cNvPr id="134" name="Oval 34"/>
            <p:cNvSpPr>
              <a:spLocks noChangeArrowheads="1"/>
            </p:cNvSpPr>
            <p:nvPr/>
          </p:nvSpPr>
          <p:spPr bwMode="gray">
            <a:xfrm>
              <a:off x="4270" y="1927"/>
              <a:ext cx="788" cy="30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lgn="ctr" fontAlgn="base">
                <a:spcBef>
                  <a:spcPct val="0"/>
                </a:spcBef>
                <a:spcAft>
                  <a:spcPct val="0"/>
                </a:spcAft>
              </a:pPr>
              <a:endParaRPr lang="en-US">
                <a:solidFill>
                  <a:srgbClr val="9BD3E5"/>
                </a:solidFill>
              </a:endParaRPr>
            </a:p>
          </p:txBody>
        </p:sp>
        <p:grpSp>
          <p:nvGrpSpPr>
            <p:cNvPr id="135" name="Group 35"/>
            <p:cNvGrpSpPr>
              <a:grpSpLocks/>
            </p:cNvGrpSpPr>
            <p:nvPr/>
          </p:nvGrpSpPr>
          <p:grpSpPr bwMode="auto">
            <a:xfrm>
              <a:off x="4284" y="1691"/>
              <a:ext cx="763" cy="778"/>
              <a:chOff x="4166" y="1706"/>
              <a:chExt cx="1252" cy="1252"/>
            </a:xfrm>
          </p:grpSpPr>
          <p:sp>
            <p:nvSpPr>
              <p:cNvPr id="136"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37"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38"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sp>
            <p:nvSpPr>
              <p:cNvPr id="147" name="Oval 3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solidFill>
                    <a:srgbClr val="9BD3E5"/>
                  </a:solidFill>
                </a:endParaRPr>
              </a:p>
            </p:txBody>
          </p:sp>
        </p:grpSp>
      </p:grpSp>
      <p:sp>
        <p:nvSpPr>
          <p:cNvPr id="128" name="Text Box 22"/>
          <p:cNvSpPr txBox="1">
            <a:spLocks noChangeArrowheads="1"/>
          </p:cNvSpPr>
          <p:nvPr/>
        </p:nvSpPr>
        <p:spPr bwMode="gray">
          <a:xfrm>
            <a:off x="289073" y="1497325"/>
            <a:ext cx="143441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algn="ctr" eaLnBrk="0" fontAlgn="base" hangingPunct="0">
              <a:spcBef>
                <a:spcPct val="0"/>
              </a:spcBef>
              <a:spcAft>
                <a:spcPct val="0"/>
              </a:spcAft>
            </a:pPr>
            <a:r>
              <a:rPr lang="en-US" altLang="en-US" sz="3000" b="1" dirty="0" err="1">
                <a:solidFill>
                  <a:srgbClr val="101C56"/>
                </a:solidFill>
                <a:cs typeface="Arial" panose="020B0604020202020204" pitchFamily="34" charset="0"/>
              </a:rPr>
              <a:t>Câu</a:t>
            </a:r>
            <a:r>
              <a:rPr lang="en-US" altLang="en-US" sz="3000" b="1" dirty="0">
                <a:solidFill>
                  <a:srgbClr val="101C56"/>
                </a:solidFill>
                <a:cs typeface="Arial" panose="020B0604020202020204" pitchFamily="34" charset="0"/>
              </a:rPr>
              <a:t> </a:t>
            </a:r>
            <a:r>
              <a:rPr lang="en-US" altLang="en-US" sz="3000" b="1" dirty="0" smtClean="0">
                <a:solidFill>
                  <a:srgbClr val="101C56"/>
                </a:solidFill>
                <a:cs typeface="Arial" panose="020B0604020202020204" pitchFamily="34" charset="0"/>
              </a:rPr>
              <a:t>5</a:t>
            </a:r>
            <a:endParaRPr lang="en-US" altLang="en-US" sz="3000" b="1" dirty="0">
              <a:solidFill>
                <a:srgbClr val="101C56"/>
              </a:solidFill>
              <a:cs typeface="Arial" panose="020B0604020202020204" pitchFamily="34" charset="0"/>
            </a:endParaRPr>
          </a:p>
        </p:txBody>
      </p:sp>
      <p:sp>
        <p:nvSpPr>
          <p:cNvPr id="124" name="Rectangle 123"/>
          <p:cNvSpPr/>
          <p:nvPr/>
        </p:nvSpPr>
        <p:spPr bwMode="auto">
          <a:xfrm>
            <a:off x="183235" y="6527472"/>
            <a:ext cx="2023835" cy="181049"/>
          </a:xfrm>
          <a:prstGeom prst="rect">
            <a:avLst/>
          </a:prstGeom>
          <a:solidFill>
            <a:srgbClr val="357DA9"/>
          </a:solidFill>
          <a:ln>
            <a:noFill/>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000" b="1" i="1" dirty="0" err="1">
                <a:solidFill>
                  <a:srgbClr val="9BD3E5"/>
                </a:solidFill>
                <a:effectLst>
                  <a:outerShdw blurRad="38100" dist="38100" dir="2700000" algn="tl">
                    <a:srgbClr val="000000">
                      <a:alpha val="43137"/>
                    </a:srgbClr>
                  </a:outerShdw>
                </a:effectLst>
              </a:rPr>
              <a:t>Hóa</a:t>
            </a:r>
            <a:r>
              <a:rPr lang="en-US" sz="1000" b="1" i="1" dirty="0">
                <a:solidFill>
                  <a:srgbClr val="9BD3E5"/>
                </a:solidFill>
                <a:effectLst>
                  <a:outerShdw blurRad="38100" dist="38100" dir="2700000" algn="tl">
                    <a:srgbClr val="000000">
                      <a:alpha val="43137"/>
                    </a:srgbClr>
                  </a:outerShdw>
                </a:effectLst>
              </a:rPr>
              <a:t> </a:t>
            </a:r>
            <a:r>
              <a:rPr lang="en-US" sz="1000" b="1" i="1" dirty="0" err="1">
                <a:solidFill>
                  <a:srgbClr val="9BD3E5"/>
                </a:solidFill>
                <a:effectLst>
                  <a:outerShdw blurRad="38100" dist="38100" dir="2700000" algn="tl">
                    <a:srgbClr val="000000">
                      <a:alpha val="43137"/>
                    </a:srgbClr>
                  </a:outerShdw>
                </a:effectLst>
              </a:rPr>
              <a:t>học</a:t>
            </a:r>
            <a:r>
              <a:rPr lang="en-US" sz="1000" b="1" i="1" dirty="0">
                <a:solidFill>
                  <a:srgbClr val="9BD3E5"/>
                </a:solidFill>
                <a:effectLst>
                  <a:outerShdw blurRad="38100" dist="38100" dir="2700000" algn="tl">
                    <a:srgbClr val="000000">
                      <a:alpha val="43137"/>
                    </a:srgbClr>
                  </a:outerShdw>
                </a:effectLst>
              </a:rPr>
              <a:t> </a:t>
            </a:r>
            <a:r>
              <a:rPr lang="en-US" sz="1000" b="1" i="1" dirty="0" smtClean="0">
                <a:solidFill>
                  <a:srgbClr val="9BD3E5"/>
                </a:solidFill>
                <a:effectLst>
                  <a:outerShdw blurRad="38100" dist="38100" dir="2700000" algn="tl">
                    <a:srgbClr val="000000">
                      <a:alpha val="43137"/>
                    </a:srgbClr>
                  </a:outerShdw>
                </a:effectLst>
              </a:rPr>
              <a:t>8</a:t>
            </a:r>
            <a:endParaRPr lang="en-US" sz="1000" b="1" i="1" dirty="0">
              <a:solidFill>
                <a:srgbClr val="9BD3E5"/>
              </a:solidFill>
              <a:effectLst>
                <a:outerShdw blurRad="38100" dist="38100" dir="2700000" algn="tl">
                  <a:srgbClr val="000000">
                    <a:alpha val="43137"/>
                  </a:srgbClr>
                </a:outerShdw>
              </a:effectLst>
            </a:endParaRPr>
          </a:p>
        </p:txBody>
      </p:sp>
      <p:sp>
        <p:nvSpPr>
          <p:cNvPr id="126" name="Rectangle 20"/>
          <p:cNvSpPr>
            <a:spLocks noChangeArrowheads="1"/>
          </p:cNvSpPr>
          <p:nvPr/>
        </p:nvSpPr>
        <p:spPr bwMode="auto">
          <a:xfrm>
            <a:off x="1977605" y="1278297"/>
            <a:ext cx="1005589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dirty="0" err="1" smtClean="0">
                <a:solidFill>
                  <a:srgbClr val="000000"/>
                </a:solidFill>
              </a:rPr>
              <a:t>Chất</a:t>
            </a:r>
            <a:r>
              <a:rPr lang="en-US" sz="2800" dirty="0" smtClean="0">
                <a:solidFill>
                  <a:srgbClr val="000000"/>
                </a:solidFill>
              </a:rPr>
              <a:t> B </a:t>
            </a:r>
            <a:r>
              <a:rPr lang="en-US" sz="2800" dirty="0" err="1" smtClean="0">
                <a:solidFill>
                  <a:srgbClr val="000000"/>
                </a:solidFill>
              </a:rPr>
              <a:t>được</a:t>
            </a:r>
            <a:r>
              <a:rPr lang="en-US" sz="2800" dirty="0" smtClean="0">
                <a:solidFill>
                  <a:srgbClr val="000000"/>
                </a:solidFill>
              </a:rPr>
              <a:t> </a:t>
            </a:r>
            <a:r>
              <a:rPr lang="en-US" sz="2800" dirty="0" err="1" smtClean="0">
                <a:solidFill>
                  <a:srgbClr val="000000"/>
                </a:solidFill>
              </a:rPr>
              <a:t>sử</a:t>
            </a:r>
            <a:r>
              <a:rPr lang="en-US" sz="2800" dirty="0" smtClean="0">
                <a:solidFill>
                  <a:srgbClr val="000000"/>
                </a:solidFill>
              </a:rPr>
              <a:t> </a:t>
            </a:r>
            <a:r>
              <a:rPr lang="en-US" sz="2800" dirty="0" err="1" smtClean="0">
                <a:solidFill>
                  <a:srgbClr val="000000"/>
                </a:solidFill>
              </a:rPr>
              <a:t>dụng</a:t>
            </a:r>
            <a:r>
              <a:rPr lang="en-US" sz="2800" dirty="0" smtClean="0">
                <a:solidFill>
                  <a:srgbClr val="000000"/>
                </a:solidFill>
              </a:rPr>
              <a:t> </a:t>
            </a:r>
            <a:r>
              <a:rPr lang="en-US" sz="2800" dirty="0" err="1" smtClean="0">
                <a:solidFill>
                  <a:srgbClr val="000000"/>
                </a:solidFill>
              </a:rPr>
              <a:t>trong</a:t>
            </a:r>
            <a:r>
              <a:rPr lang="en-US" sz="2800" dirty="0" smtClean="0">
                <a:solidFill>
                  <a:srgbClr val="000000"/>
                </a:solidFill>
              </a:rPr>
              <a:t> </a:t>
            </a:r>
            <a:r>
              <a:rPr lang="en-US" sz="2800" dirty="0" err="1" smtClean="0">
                <a:solidFill>
                  <a:srgbClr val="000000"/>
                </a:solidFill>
              </a:rPr>
              <a:t>các</a:t>
            </a:r>
            <a:r>
              <a:rPr lang="en-US" sz="2800" dirty="0" smtClean="0">
                <a:solidFill>
                  <a:srgbClr val="000000"/>
                </a:solidFill>
              </a:rPr>
              <a:t> </a:t>
            </a:r>
            <a:r>
              <a:rPr lang="en-US" sz="2800" dirty="0" err="1" smtClean="0">
                <a:solidFill>
                  <a:srgbClr val="000000"/>
                </a:solidFill>
              </a:rPr>
              <a:t>bình</a:t>
            </a:r>
            <a:r>
              <a:rPr lang="en-US" sz="2800" dirty="0" smtClean="0">
                <a:solidFill>
                  <a:srgbClr val="000000"/>
                </a:solidFill>
              </a:rPr>
              <a:t> </a:t>
            </a:r>
            <a:r>
              <a:rPr lang="en-US" sz="2800" dirty="0" err="1" smtClean="0">
                <a:solidFill>
                  <a:srgbClr val="000000"/>
                </a:solidFill>
              </a:rPr>
              <a:t>chữa</a:t>
            </a:r>
            <a:r>
              <a:rPr lang="en-US" sz="2800" dirty="0" smtClean="0">
                <a:solidFill>
                  <a:srgbClr val="000000"/>
                </a:solidFill>
              </a:rPr>
              <a:t> </a:t>
            </a:r>
            <a:r>
              <a:rPr lang="en-US" sz="2800" dirty="0" err="1" smtClean="0">
                <a:solidFill>
                  <a:srgbClr val="000000"/>
                </a:solidFill>
              </a:rPr>
              <a:t>cháy</a:t>
            </a:r>
            <a:r>
              <a:rPr lang="vi-VN" sz="2800" dirty="0" smtClean="0">
                <a:solidFill>
                  <a:srgbClr val="000000"/>
                </a:solidFill>
              </a:rPr>
              <a:t>.</a:t>
            </a:r>
            <a:r>
              <a:rPr lang="en-US" sz="2800" dirty="0" smtClean="0">
                <a:solidFill>
                  <a:srgbClr val="000000"/>
                </a:solidFill>
              </a:rPr>
              <a:t> </a:t>
            </a:r>
            <a:r>
              <a:rPr lang="en-US" sz="2800" dirty="0" err="1" smtClean="0">
                <a:solidFill>
                  <a:srgbClr val="000000"/>
                </a:solidFill>
              </a:rPr>
              <a:t>Phân</a:t>
            </a:r>
            <a:r>
              <a:rPr lang="en-US" sz="2800" dirty="0" smtClean="0">
                <a:solidFill>
                  <a:srgbClr val="000000"/>
                </a:solidFill>
              </a:rPr>
              <a:t> </a:t>
            </a:r>
            <a:r>
              <a:rPr lang="en-US" sz="2800" dirty="0" err="1" smtClean="0">
                <a:solidFill>
                  <a:srgbClr val="000000"/>
                </a:solidFill>
              </a:rPr>
              <a:t>tử</a:t>
            </a:r>
            <a:r>
              <a:rPr lang="en-US" sz="2800" dirty="0" smtClean="0">
                <a:solidFill>
                  <a:srgbClr val="000000"/>
                </a:solidFill>
              </a:rPr>
              <a:t> </a:t>
            </a:r>
            <a:r>
              <a:rPr lang="en-US" sz="2800" dirty="0" err="1" smtClean="0">
                <a:solidFill>
                  <a:srgbClr val="000000"/>
                </a:solidFill>
              </a:rPr>
              <a:t>chất</a:t>
            </a:r>
            <a:r>
              <a:rPr lang="en-US" sz="2800" dirty="0" smtClean="0">
                <a:solidFill>
                  <a:srgbClr val="000000"/>
                </a:solidFill>
              </a:rPr>
              <a:t> B </a:t>
            </a:r>
            <a:r>
              <a:rPr lang="en-US" sz="2800" dirty="0" err="1" smtClean="0">
                <a:solidFill>
                  <a:srgbClr val="000000"/>
                </a:solidFill>
              </a:rPr>
              <a:t>gồm</a:t>
            </a:r>
            <a:r>
              <a:rPr lang="en-US" sz="2800" dirty="0" smtClean="0">
                <a:solidFill>
                  <a:srgbClr val="000000"/>
                </a:solidFill>
              </a:rPr>
              <a:t> 1 </a:t>
            </a:r>
            <a:r>
              <a:rPr lang="en-US" sz="2800" dirty="0" err="1" smtClean="0">
                <a:solidFill>
                  <a:srgbClr val="000000"/>
                </a:solidFill>
              </a:rPr>
              <a:t>nguyên</a:t>
            </a:r>
            <a:r>
              <a:rPr lang="en-US" sz="2800" dirty="0" smtClean="0">
                <a:solidFill>
                  <a:srgbClr val="000000"/>
                </a:solidFill>
              </a:rPr>
              <a:t> </a:t>
            </a:r>
            <a:r>
              <a:rPr lang="en-US" sz="2800" dirty="0" err="1" smtClean="0">
                <a:solidFill>
                  <a:srgbClr val="000000"/>
                </a:solidFill>
              </a:rPr>
              <a:t>tử</a:t>
            </a:r>
            <a:r>
              <a:rPr lang="en-US" sz="2800" dirty="0" smtClean="0">
                <a:solidFill>
                  <a:srgbClr val="000000"/>
                </a:solidFill>
              </a:rPr>
              <a:t> C </a:t>
            </a:r>
            <a:r>
              <a:rPr lang="en-US" sz="2800" dirty="0" err="1" smtClean="0">
                <a:solidFill>
                  <a:srgbClr val="000000"/>
                </a:solidFill>
              </a:rPr>
              <a:t>và</a:t>
            </a:r>
            <a:r>
              <a:rPr lang="en-US" sz="2800" dirty="0" smtClean="0">
                <a:solidFill>
                  <a:srgbClr val="000000"/>
                </a:solidFill>
              </a:rPr>
              <a:t> 2 </a:t>
            </a:r>
            <a:r>
              <a:rPr lang="en-US" sz="2800" dirty="0" err="1" smtClean="0">
                <a:solidFill>
                  <a:srgbClr val="000000"/>
                </a:solidFill>
              </a:rPr>
              <a:t>nguyên</a:t>
            </a:r>
            <a:r>
              <a:rPr lang="en-US" sz="2800" dirty="0" smtClean="0">
                <a:solidFill>
                  <a:srgbClr val="000000"/>
                </a:solidFill>
              </a:rPr>
              <a:t> </a:t>
            </a:r>
            <a:r>
              <a:rPr lang="en-US" sz="2800" dirty="0" err="1" smtClean="0">
                <a:solidFill>
                  <a:srgbClr val="000000"/>
                </a:solidFill>
              </a:rPr>
              <a:t>tử</a:t>
            </a:r>
            <a:r>
              <a:rPr lang="en-US" sz="2800" dirty="0" smtClean="0">
                <a:solidFill>
                  <a:srgbClr val="000000"/>
                </a:solidFill>
              </a:rPr>
              <a:t> X </a:t>
            </a:r>
            <a:r>
              <a:rPr lang="en-US" sz="2800" dirty="0" err="1" smtClean="0">
                <a:solidFill>
                  <a:srgbClr val="000000"/>
                </a:solidFill>
              </a:rPr>
              <a:t>liên</a:t>
            </a:r>
            <a:r>
              <a:rPr lang="en-US" sz="2800" dirty="0" smtClean="0">
                <a:solidFill>
                  <a:srgbClr val="000000"/>
                </a:solidFill>
              </a:rPr>
              <a:t> </a:t>
            </a:r>
            <a:r>
              <a:rPr lang="en-US" sz="2800" dirty="0" err="1" smtClean="0">
                <a:solidFill>
                  <a:srgbClr val="000000"/>
                </a:solidFill>
              </a:rPr>
              <a:t>kết</a:t>
            </a:r>
            <a:r>
              <a:rPr lang="en-US" sz="2800" dirty="0" smtClean="0">
                <a:solidFill>
                  <a:srgbClr val="000000"/>
                </a:solidFill>
              </a:rPr>
              <a:t> </a:t>
            </a:r>
            <a:r>
              <a:rPr lang="en-US" sz="2800" dirty="0" err="1" smtClean="0">
                <a:solidFill>
                  <a:srgbClr val="000000"/>
                </a:solidFill>
              </a:rPr>
              <a:t>với</a:t>
            </a:r>
            <a:r>
              <a:rPr lang="en-US" sz="2800" dirty="0" smtClean="0">
                <a:solidFill>
                  <a:srgbClr val="000000"/>
                </a:solidFill>
              </a:rPr>
              <a:t> </a:t>
            </a:r>
            <a:r>
              <a:rPr lang="en-US" sz="2800" dirty="0" err="1" smtClean="0">
                <a:solidFill>
                  <a:srgbClr val="000000"/>
                </a:solidFill>
              </a:rPr>
              <a:t>nhau</a:t>
            </a:r>
            <a:r>
              <a:rPr lang="en-US" sz="2800" dirty="0" smtClean="0">
                <a:solidFill>
                  <a:srgbClr val="000000"/>
                </a:solidFill>
              </a:rPr>
              <a:t> </a:t>
            </a:r>
            <a:r>
              <a:rPr lang="en-US" sz="2800" dirty="0" err="1" smtClean="0">
                <a:solidFill>
                  <a:srgbClr val="000000"/>
                </a:solidFill>
              </a:rPr>
              <a:t>và</a:t>
            </a:r>
            <a:r>
              <a:rPr lang="en-US" sz="2800" dirty="0" smtClean="0">
                <a:solidFill>
                  <a:srgbClr val="000000"/>
                </a:solidFill>
              </a:rPr>
              <a:t> </a:t>
            </a:r>
            <a:r>
              <a:rPr lang="en-US" sz="2800" dirty="0" err="1" smtClean="0">
                <a:solidFill>
                  <a:srgbClr val="000000"/>
                </a:solidFill>
              </a:rPr>
              <a:t>có</a:t>
            </a:r>
            <a:r>
              <a:rPr lang="en-US" sz="2800" dirty="0" smtClean="0">
                <a:solidFill>
                  <a:srgbClr val="000000"/>
                </a:solidFill>
              </a:rPr>
              <a:t> PTK= 44amu.</a:t>
            </a:r>
            <a:r>
              <a:rPr lang="vi-VN" sz="2800" dirty="0" smtClean="0">
                <a:solidFill>
                  <a:srgbClr val="000000"/>
                </a:solidFill>
              </a:rPr>
              <a:t> </a:t>
            </a:r>
            <a:r>
              <a:rPr lang="en-US" sz="2800" dirty="0" err="1" smtClean="0">
                <a:solidFill>
                  <a:srgbClr val="000000"/>
                </a:solidFill>
              </a:rPr>
              <a:t>Nguyên</a:t>
            </a:r>
            <a:r>
              <a:rPr lang="en-US" sz="2800" dirty="0" smtClean="0">
                <a:solidFill>
                  <a:srgbClr val="000000"/>
                </a:solidFill>
              </a:rPr>
              <a:t> </a:t>
            </a:r>
            <a:r>
              <a:rPr lang="en-US" sz="2800" dirty="0" err="1" smtClean="0">
                <a:solidFill>
                  <a:srgbClr val="000000"/>
                </a:solidFill>
              </a:rPr>
              <a:t>tố</a:t>
            </a:r>
            <a:r>
              <a:rPr lang="en-US" sz="2800" dirty="0" smtClean="0">
                <a:solidFill>
                  <a:srgbClr val="000000"/>
                </a:solidFill>
              </a:rPr>
              <a:t> X</a:t>
            </a:r>
            <a:r>
              <a:rPr lang="vi-VN" sz="2800" dirty="0" smtClean="0">
                <a:solidFill>
                  <a:srgbClr val="000000"/>
                </a:solidFill>
              </a:rPr>
              <a:t> </a:t>
            </a:r>
            <a:r>
              <a:rPr lang="vi-VN" sz="2800" dirty="0">
                <a:solidFill>
                  <a:srgbClr val="000000"/>
                </a:solidFill>
              </a:rPr>
              <a:t>là: </a:t>
            </a:r>
            <a:endParaRPr lang="vi-VN" sz="2800" dirty="0">
              <a:solidFill>
                <a:prstClr val="white"/>
              </a:solidFill>
            </a:endParaRPr>
          </a:p>
        </p:txBody>
      </p:sp>
      <p:sp>
        <p:nvSpPr>
          <p:cNvPr id="127" name="Rectangle 2"/>
          <p:cNvSpPr txBox="1">
            <a:spLocks noChangeArrowheads="1"/>
          </p:cNvSpPr>
          <p:nvPr/>
        </p:nvSpPr>
        <p:spPr bwMode="gray">
          <a:xfrm>
            <a:off x="406758" y="231955"/>
            <a:ext cx="4969914"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panose="020B0604020202020204" pitchFamily="34" charset="0"/>
              </a:defRPr>
            </a:lvl2pPr>
            <a:lvl3pPr algn="l" rtl="0" eaLnBrk="1" fontAlgn="base" hangingPunct="1">
              <a:spcBef>
                <a:spcPct val="0"/>
              </a:spcBef>
              <a:spcAft>
                <a:spcPct val="0"/>
              </a:spcAft>
              <a:defRPr sz="4400" b="1">
                <a:solidFill>
                  <a:srgbClr val="FFFFFF"/>
                </a:solidFill>
                <a:latin typeface="Arial" panose="020B0604020202020204" pitchFamily="34" charset="0"/>
              </a:defRPr>
            </a:lvl3pPr>
            <a:lvl4pPr algn="l" rtl="0" eaLnBrk="1" fontAlgn="base" hangingPunct="1">
              <a:spcBef>
                <a:spcPct val="0"/>
              </a:spcBef>
              <a:spcAft>
                <a:spcPct val="0"/>
              </a:spcAft>
              <a:defRPr sz="4400" b="1">
                <a:solidFill>
                  <a:srgbClr val="FFFFFF"/>
                </a:solidFill>
                <a:latin typeface="Arial" panose="020B0604020202020204" pitchFamily="34" charset="0"/>
              </a:defRPr>
            </a:lvl4pPr>
            <a:lvl5pPr algn="l" rtl="0" eaLnBrk="1" fontAlgn="base" hangingPunct="1">
              <a:spcBef>
                <a:spcPct val="0"/>
              </a:spcBef>
              <a:spcAft>
                <a:spcPct val="0"/>
              </a:spcAft>
              <a:defRPr sz="4400" b="1">
                <a:solidFill>
                  <a:srgbClr val="FFFFFF"/>
                </a:solidFill>
                <a:latin typeface="Arial" panose="020B0604020202020204" pitchFamily="34" charset="0"/>
              </a:defRPr>
            </a:lvl5pPr>
            <a:lvl6pPr marL="457200" algn="l" rtl="0" eaLnBrk="1" fontAlgn="base" hangingPunct="1">
              <a:spcBef>
                <a:spcPct val="0"/>
              </a:spcBef>
              <a:spcAft>
                <a:spcPct val="0"/>
              </a:spcAft>
              <a:defRPr sz="4400" b="1">
                <a:solidFill>
                  <a:srgbClr val="FFFFFF"/>
                </a:solidFill>
                <a:latin typeface="Arial" panose="020B0604020202020204" pitchFamily="34" charset="0"/>
              </a:defRPr>
            </a:lvl6pPr>
            <a:lvl7pPr marL="914400" algn="l" rtl="0" eaLnBrk="1" fontAlgn="base" hangingPunct="1">
              <a:spcBef>
                <a:spcPct val="0"/>
              </a:spcBef>
              <a:spcAft>
                <a:spcPct val="0"/>
              </a:spcAft>
              <a:defRPr sz="4400" b="1">
                <a:solidFill>
                  <a:srgbClr val="FFFFFF"/>
                </a:solidFill>
                <a:latin typeface="Arial" panose="020B0604020202020204" pitchFamily="34" charset="0"/>
              </a:defRPr>
            </a:lvl7pPr>
            <a:lvl8pPr marL="1371600" algn="l" rtl="0" eaLnBrk="1" fontAlgn="base" hangingPunct="1">
              <a:spcBef>
                <a:spcPct val="0"/>
              </a:spcBef>
              <a:spcAft>
                <a:spcPct val="0"/>
              </a:spcAft>
              <a:defRPr sz="4400" b="1">
                <a:solidFill>
                  <a:srgbClr val="FFFFFF"/>
                </a:solidFill>
                <a:latin typeface="Arial" panose="020B0604020202020204" pitchFamily="34" charset="0"/>
              </a:defRPr>
            </a:lvl8pPr>
            <a:lvl9pPr marL="1828800" algn="l" rtl="0" eaLnBrk="1" fontAlgn="base" hangingPunct="1">
              <a:spcBef>
                <a:spcPct val="0"/>
              </a:spcBef>
              <a:spcAft>
                <a:spcPct val="0"/>
              </a:spcAft>
              <a:defRPr sz="4400" b="1">
                <a:solidFill>
                  <a:srgbClr val="FFFFFF"/>
                </a:solidFill>
                <a:latin typeface="Arial" panose="020B0604020202020204" pitchFamily="34" charset="0"/>
              </a:defRPr>
            </a:lvl9pPr>
          </a:lstStyle>
          <a:p>
            <a:r>
              <a:rPr lang="en-US" altLang="en-US" dirty="0" smtClean="0"/>
              <a:t>VẬN DỤNG</a:t>
            </a:r>
            <a:endParaRPr lang="en-US" altLang="en-US" dirty="0"/>
          </a:p>
        </p:txBody>
      </p:sp>
    </p:spTree>
    <p:extLst>
      <p:ext uri="{BB962C8B-B14F-4D97-AF65-F5344CB8AC3E}">
        <p14:creationId xmlns:p14="http://schemas.microsoft.com/office/powerpoint/2010/main" val="29282011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wipe(down)">
                                      <p:cBhvr>
                                        <p:cTn id="7" dur="500"/>
                                        <p:tgtEl>
                                          <p:spTgt spid="129"/>
                                        </p:tgtEl>
                                      </p:cBhvr>
                                    </p:animEffect>
                                  </p:childTnLst>
                                  <p:subTnLst>
                                    <p:audio>
                                      <p:cMediaNode>
                                        <p:cTn display="0" masterRel="sameClick">
                                          <p:stCondLst>
                                            <p:cond evt="begin" delay="0">
                                              <p:tn val="5"/>
                                            </p:cond>
                                          </p:stCondLst>
                                          <p:endCondLst>
                                            <p:cond evt="onStopAudio" delay="0">
                                              <p:tgtEl>
                                                <p:sldTgt/>
                                              </p:tgtEl>
                                            </p:cond>
                                          </p:endCondLst>
                                        </p:cTn>
                                        <p:tgtEl>
                                          <p:sndTgt r:embed="rId2" name="Nhac doc cau hoi.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wipe(down)">
                                      <p:cBhvr>
                                        <p:cTn id="10" dur="500"/>
                                        <p:tgtEl>
                                          <p:spTgt spid="1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wipe(down)">
                                      <p:cBhvr>
                                        <p:cTn id="13" dur="500"/>
                                        <p:tgtEl>
                                          <p:spTgt spid="12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6"/>
                                        </p:tgtEl>
                                        <p:attrNameLst>
                                          <p:attrName>style.visibility</p:attrName>
                                        </p:attrNameLst>
                                      </p:cBhvr>
                                      <p:to>
                                        <p:strVal val="visible"/>
                                      </p:to>
                                    </p:set>
                                    <p:animEffect transition="in" filter="wipe(down)">
                                      <p:cBhvr>
                                        <p:cTn id="16" dur="500"/>
                                        <p:tgtEl>
                                          <p:spTgt spid="12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wipe(down)">
                                      <p:cBhvr>
                                        <p:cTn id="20" dur="500"/>
                                        <p:tgtEl>
                                          <p:spTgt spid="6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406"/>
                                        </p:tgtEl>
                                        <p:attrNameLst>
                                          <p:attrName>style.visibility</p:attrName>
                                        </p:attrNameLst>
                                      </p:cBhvr>
                                      <p:to>
                                        <p:strVal val="visible"/>
                                      </p:to>
                                    </p:set>
                                    <p:animEffect transition="in" filter="wipe(down)">
                                      <p:cBhvr>
                                        <p:cTn id="23" dur="500"/>
                                        <p:tgtEl>
                                          <p:spTgt spid="16406"/>
                                        </p:tgtEl>
                                      </p:cBhvr>
                                    </p:animEffect>
                                  </p:childTnLst>
                                </p:cTn>
                              </p:par>
                              <p:par>
                                <p:cTn id="24" presetID="22" presetClass="entr" presetSubtype="4" fill="hold" nodeType="with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wipe(down)">
                                      <p:cBhvr>
                                        <p:cTn id="26" dur="500"/>
                                        <p:tgtEl>
                                          <p:spTgt spid="74"/>
                                        </p:tgtEl>
                                      </p:cBhvr>
                                    </p:animEffect>
                                  </p:childTnLst>
                                </p:cTn>
                              </p:par>
                              <p:par>
                                <p:cTn id="27" presetID="22" presetClass="entr" presetSubtype="4" fill="hold" nodeType="withEffect">
                                  <p:stCondLst>
                                    <p:cond delay="0"/>
                                  </p:stCondLst>
                                  <p:childTnLst>
                                    <p:set>
                                      <p:cBhvr>
                                        <p:cTn id="28" dur="1" fill="hold">
                                          <p:stCondLst>
                                            <p:cond delay="0"/>
                                          </p:stCondLst>
                                        </p:cTn>
                                        <p:tgtEl>
                                          <p:spTgt spid="97"/>
                                        </p:tgtEl>
                                        <p:attrNameLst>
                                          <p:attrName>style.visibility</p:attrName>
                                        </p:attrNameLst>
                                      </p:cBhvr>
                                      <p:to>
                                        <p:strVal val="visible"/>
                                      </p:to>
                                    </p:set>
                                    <p:animEffect transition="in" filter="wipe(down)">
                                      <p:cBhvr>
                                        <p:cTn id="29" dur="500"/>
                                        <p:tgtEl>
                                          <p:spTgt spid="9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down)">
                                      <p:cBhvr>
                                        <p:cTn id="32" dur="500"/>
                                        <p:tgtEl>
                                          <p:spTgt spid="102"/>
                                        </p:tgtEl>
                                      </p:cBhvr>
                                    </p:animEffect>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down)">
                                      <p:cBhvr>
                                        <p:cTn id="39" dur="500"/>
                                        <p:tgtEl>
                                          <p:spTgt spid="8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down)">
                                      <p:cBhvr>
                                        <p:cTn id="42" dur="500"/>
                                        <p:tgtEl>
                                          <p:spTgt spid="8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wipe(down)">
                                      <p:cBhvr>
                                        <p:cTn id="45" dur="500"/>
                                        <p:tgtEl>
                                          <p:spTgt spid="106"/>
                                        </p:tgtEl>
                                      </p:cBhvr>
                                    </p:animEffect>
                                  </p:childTnLst>
                                </p:cTn>
                              </p:par>
                              <p:par>
                                <p:cTn id="46" presetID="22" presetClass="entr" presetSubtype="4"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wipe(down)">
                                      <p:cBhvr>
                                        <p:cTn id="48" dur="500"/>
                                        <p:tgtEl>
                                          <p:spTgt spid="113"/>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par>
                                <p:cTn id="53" presetID="22" presetClass="entr" presetSubtype="4"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down)">
                                      <p:cBhvr>
                                        <p:cTn id="55" dur="500"/>
                                        <p:tgtEl>
                                          <p:spTgt spid="86"/>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91"/>
                                        </p:tgtEl>
                                        <p:attrNameLst>
                                          <p:attrName>style.visibility</p:attrName>
                                        </p:attrNameLst>
                                      </p:cBhvr>
                                      <p:to>
                                        <p:strVal val="visible"/>
                                      </p:to>
                                    </p:set>
                                    <p:animEffect transition="in" filter="wipe(down)">
                                      <p:cBhvr>
                                        <p:cTn id="58" dur="500"/>
                                        <p:tgtEl>
                                          <p:spTgt spid="91"/>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wipe(down)">
                                      <p:cBhvr>
                                        <p:cTn id="61" dur="500"/>
                                        <p:tgtEl>
                                          <p:spTgt spid="107"/>
                                        </p:tgtEl>
                                      </p:cBhvr>
                                    </p:animEffect>
                                  </p:childTnLst>
                                </p:cTn>
                              </p:par>
                              <p:par>
                                <p:cTn id="62" presetID="22" presetClass="entr" presetSubtype="4" fill="hold" nodeType="with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wipe(down)">
                                      <p:cBhvr>
                                        <p:cTn id="64" dur="500"/>
                                        <p:tgtEl>
                                          <p:spTgt spid="114"/>
                                        </p:tgtEl>
                                      </p:cBhvr>
                                    </p:animEffect>
                                  </p:childTnLst>
                                </p:cTn>
                              </p:par>
                            </p:childTnLst>
                          </p:cTn>
                        </p:par>
                        <p:par>
                          <p:cTn id="65" fill="hold">
                            <p:stCondLst>
                              <p:cond delay="2000"/>
                            </p:stCondLst>
                            <p:childTnLst>
                              <p:par>
                                <p:cTn id="66" presetID="22" presetClass="entr" presetSubtype="4"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down)">
                                      <p:cBhvr>
                                        <p:cTn id="68" dur="500"/>
                                        <p:tgtEl>
                                          <p:spTgt spid="51"/>
                                        </p:tgtEl>
                                      </p:cBhvr>
                                    </p:animEffect>
                                  </p:childTnLst>
                                </p:cTn>
                              </p:par>
                              <p:par>
                                <p:cTn id="69" presetID="22" presetClass="entr" presetSubtype="4"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wipe(down)">
                                      <p:cBhvr>
                                        <p:cTn id="71" dur="500"/>
                                        <p:tgtEl>
                                          <p:spTgt spid="9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03"/>
                                        </p:tgtEl>
                                        <p:attrNameLst>
                                          <p:attrName>style.visibility</p:attrName>
                                        </p:attrNameLst>
                                      </p:cBhvr>
                                      <p:to>
                                        <p:strVal val="visible"/>
                                      </p:to>
                                    </p:set>
                                    <p:animEffect transition="in" filter="wipe(down)">
                                      <p:cBhvr>
                                        <p:cTn id="74" dur="500"/>
                                        <p:tgtEl>
                                          <p:spTgt spid="10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08"/>
                                        </p:tgtEl>
                                        <p:attrNameLst>
                                          <p:attrName>style.visibility</p:attrName>
                                        </p:attrNameLst>
                                      </p:cBhvr>
                                      <p:to>
                                        <p:strVal val="visible"/>
                                      </p:to>
                                    </p:set>
                                    <p:animEffect transition="in" filter="wipe(down)">
                                      <p:cBhvr>
                                        <p:cTn id="77" dur="500"/>
                                        <p:tgtEl>
                                          <p:spTgt spid="108"/>
                                        </p:tgtEl>
                                      </p:cBhvr>
                                    </p:animEffect>
                                  </p:childTnLst>
                                </p:cTn>
                              </p:par>
                              <p:par>
                                <p:cTn id="78" presetID="22" presetClass="entr" presetSubtype="4" fill="hold" nodeType="withEffect">
                                  <p:stCondLst>
                                    <p:cond delay="0"/>
                                  </p:stCondLst>
                                  <p:childTnLst>
                                    <p:set>
                                      <p:cBhvr>
                                        <p:cTn id="79" dur="1" fill="hold">
                                          <p:stCondLst>
                                            <p:cond delay="0"/>
                                          </p:stCondLst>
                                        </p:cTn>
                                        <p:tgtEl>
                                          <p:spTgt spid="115"/>
                                        </p:tgtEl>
                                        <p:attrNameLst>
                                          <p:attrName>style.visibility</p:attrName>
                                        </p:attrNameLst>
                                      </p:cBhvr>
                                      <p:to>
                                        <p:strVal val="visible"/>
                                      </p:to>
                                    </p:set>
                                    <p:animEffect transition="in" filter="wipe(down)">
                                      <p:cBhvr>
                                        <p:cTn id="80" dur="500"/>
                                        <p:tgtEl>
                                          <p:spTgt spid="11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119"/>
                                        </p:tgtEl>
                                        <p:attrNameLst>
                                          <p:attrName>style.visibility</p:attrName>
                                        </p:attrNameLst>
                                      </p:cBhvr>
                                      <p:to>
                                        <p:strVal val="visible"/>
                                      </p:to>
                                    </p:set>
                                    <p:animEffect transition="in" filter="wipe(down)">
                                      <p:cBhvr>
                                        <p:cTn id="85" dur="500"/>
                                        <p:tgtEl>
                                          <p:spTgt spid="119"/>
                                        </p:tgtEl>
                                      </p:cBhvr>
                                    </p:animEffect>
                                  </p:childTnLst>
                                  <p:subTnLst>
                                    <p:audio>
                                      <p:cMediaNode>
                                        <p:cTn display="0" masterRel="sameClick">
                                          <p:stCondLst>
                                            <p:cond evt="begin" delay="0">
                                              <p:tn val="83"/>
                                            </p:cond>
                                          </p:stCondLst>
                                          <p:endCondLst>
                                            <p:cond evt="onStopAudio" delay="0">
                                              <p:tgtEl>
                                                <p:sldTgt/>
                                              </p:tgtEl>
                                            </p:cond>
                                          </p:endCondLst>
                                        </p:cTn>
                                        <p:tgtEl>
                                          <p:sndTgt r:embed="rId3" name="Tieng chuong chuan 1.wav"/>
                                        </p:tgtEl>
                                      </p:cMediaNode>
                                    </p:audio>
                                  </p:subTnLst>
                                </p:cTn>
                              </p:par>
                              <p:par>
                                <p:cTn id="86" presetID="22" presetClass="entr" presetSubtype="4" fill="hold" grpId="0" nodeType="withEffect">
                                  <p:stCondLst>
                                    <p:cond delay="0"/>
                                  </p:stCondLst>
                                  <p:childTnLst>
                                    <p:set>
                                      <p:cBhvr>
                                        <p:cTn id="87" dur="1" fill="hold">
                                          <p:stCondLst>
                                            <p:cond delay="0"/>
                                          </p:stCondLst>
                                        </p:cTn>
                                        <p:tgtEl>
                                          <p:spTgt spid="118"/>
                                        </p:tgtEl>
                                        <p:attrNameLst>
                                          <p:attrName>style.visibility</p:attrName>
                                        </p:attrNameLst>
                                      </p:cBhvr>
                                      <p:to>
                                        <p:strVal val="visible"/>
                                      </p:to>
                                    </p:set>
                                    <p:animEffect transition="in" filter="wipe(down)">
                                      <p:cBhvr>
                                        <p:cTn id="88" dur="500"/>
                                        <p:tgtEl>
                                          <p:spTgt spid="118"/>
                                        </p:tgtEl>
                                      </p:cBhvr>
                                    </p:animEffect>
                                  </p:childTnLst>
                                </p:cTn>
                              </p:par>
                            </p:childTnLst>
                          </p:cTn>
                        </p:par>
                        <p:par>
                          <p:cTn id="89" fill="hold">
                            <p:stCondLst>
                              <p:cond delay="500"/>
                            </p:stCondLst>
                            <p:childTnLst>
                              <p:par>
                                <p:cTn id="90" presetID="22" presetClass="exit" presetSubtype="1" fill="hold" grpId="1" nodeType="afterEffect">
                                  <p:stCondLst>
                                    <p:cond delay="0"/>
                                  </p:stCondLst>
                                  <p:childTnLst>
                                    <p:animEffect transition="out" filter="wipe(up)">
                                      <p:cBhvr>
                                        <p:cTn id="91" dur="10000"/>
                                        <p:tgtEl>
                                          <p:spTgt spid="118"/>
                                        </p:tgtEl>
                                      </p:cBhvr>
                                    </p:animEffect>
                                    <p:set>
                                      <p:cBhvr>
                                        <p:cTn id="92" dur="1" fill="hold">
                                          <p:stCondLst>
                                            <p:cond delay="9999"/>
                                          </p:stCondLst>
                                        </p:cTn>
                                        <p:tgtEl>
                                          <p:spTgt spid="118"/>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4" name="Tieng chuong chuan 10s.wav"/>
                                        </p:tgtEl>
                                      </p:cMediaNode>
                                    </p:audio>
                                  </p:sub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animEffect transition="in" filter="wheel(1)">
                                      <p:cBhvr>
                                        <p:cTn id="97" dur="500"/>
                                        <p:tgtEl>
                                          <p:spTgt spid="6"/>
                                        </p:tgtEl>
                                      </p:cBhvr>
                                    </p:animEffect>
                                  </p:childTnLst>
                                  <p:subTnLst>
                                    <p:audio>
                                      <p:cMediaNode>
                                        <p:cTn display="0" masterRel="sameClick">
                                          <p:stCondLst>
                                            <p:cond evt="begin" delay="0">
                                              <p:tn val="95"/>
                                            </p:cond>
                                          </p:stCondLst>
                                          <p:endCondLst>
                                            <p:cond evt="onStopAudio" delay="0">
                                              <p:tgtEl>
                                                <p:sldTgt/>
                                              </p:tgtEl>
                                            </p:cond>
                                          </p:endCondLst>
                                        </p:cTn>
                                        <p:tgtEl>
                                          <p:sndTgt r:embed="rId5" name="Tieng Ho Reo Khan Gia 1-V.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6406" grpId="0"/>
      <p:bldP spid="85" grpId="0"/>
      <p:bldP spid="91" grpId="0"/>
      <p:bldP spid="102" grpId="0"/>
      <p:bldP spid="103" grpId="0"/>
      <p:bldP spid="106" grpId="0"/>
      <p:bldP spid="107" grpId="0"/>
      <p:bldP spid="108" grpId="0"/>
      <p:bldP spid="118" grpId="0" animBg="1"/>
      <p:bldP spid="118" grpId="1" animBg="1"/>
      <p:bldP spid="128" grpId="0"/>
      <p:bldP spid="1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742432" y="1349318"/>
            <a:ext cx="6449568" cy="4768018"/>
          </a:xfrm>
          <a:prstGeom prst="rect">
            <a:avLst/>
          </a:prstGeom>
        </p:spPr>
      </p:pic>
      <p:pic>
        <p:nvPicPr>
          <p:cNvPr id="5" name="Picture 4"/>
          <p:cNvPicPr>
            <a:picLocks noChangeAspect="1"/>
          </p:cNvPicPr>
          <p:nvPr/>
        </p:nvPicPr>
        <p:blipFill>
          <a:blip r:embed="rId3"/>
          <a:stretch>
            <a:fillRect/>
          </a:stretch>
        </p:blipFill>
        <p:spPr>
          <a:xfrm>
            <a:off x="-128015" y="1115568"/>
            <a:ext cx="6144768" cy="5468111"/>
          </a:xfrm>
          <a:prstGeom prst="rect">
            <a:avLst/>
          </a:prstGeom>
        </p:spPr>
      </p:pic>
    </p:spTree>
    <p:extLst>
      <p:ext uri="{BB962C8B-B14F-4D97-AF65-F5344CB8AC3E}">
        <p14:creationId xmlns:p14="http://schemas.microsoft.com/office/powerpoint/2010/main" val="375417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62"/>
        <p:cNvGrpSpPr/>
        <p:nvPr/>
      </p:nvGrpSpPr>
      <p:grpSpPr>
        <a:xfrm>
          <a:off x="0" y="0"/>
          <a:ext cx="0" cy="0"/>
          <a:chOff x="0" y="0"/>
          <a:chExt cx="0" cy="0"/>
        </a:xfrm>
      </p:grpSpPr>
      <p:sp>
        <p:nvSpPr>
          <p:cNvPr id="2363" name="Google Shape;2363;p40"/>
          <p:cNvSpPr/>
          <p:nvPr/>
        </p:nvSpPr>
        <p:spPr>
          <a:xfrm>
            <a:off x="0" y="0"/>
            <a:ext cx="12192000" cy="6858000"/>
          </a:xfrm>
          <a:custGeom>
            <a:avLst/>
            <a:gdLst/>
            <a:ahLst/>
            <a:cxnLst/>
            <a:rect l="l" t="t" r="r" b="b"/>
            <a:pathLst>
              <a:path w="12192000" h="6858000" extrusionOk="0">
                <a:moveTo>
                  <a:pt x="0" y="0"/>
                </a:moveTo>
                <a:lnTo>
                  <a:pt x="12192000" y="0"/>
                </a:lnTo>
                <a:lnTo>
                  <a:pt x="12192000" y="6858000"/>
                </a:lnTo>
                <a:lnTo>
                  <a:pt x="0" y="6858000"/>
                </a:lnTo>
                <a:close/>
              </a:path>
            </a:pathLst>
          </a:custGeom>
          <a:solidFill>
            <a:srgbClr val="EADC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364" name="Google Shape;2364;p40"/>
          <p:cNvSpPr/>
          <p:nvPr/>
        </p:nvSpPr>
        <p:spPr>
          <a:xfrm>
            <a:off x="9665969" y="0"/>
            <a:ext cx="2526030" cy="1036637"/>
          </a:xfrm>
          <a:custGeom>
            <a:avLst/>
            <a:gdLst/>
            <a:ahLst/>
            <a:cxnLst/>
            <a:rect l="l" t="t" r="r" b="b"/>
            <a:pathLst>
              <a:path w="2526030" h="1036637" extrusionOk="0">
                <a:moveTo>
                  <a:pt x="201930" y="231013"/>
                </a:moveTo>
                <a:cubicBezTo>
                  <a:pt x="398273" y="492950"/>
                  <a:pt x="549720" y="816229"/>
                  <a:pt x="845186" y="957072"/>
                </a:cubicBezTo>
                <a:cubicBezTo>
                  <a:pt x="1160907" y="1107567"/>
                  <a:pt x="1530986" y="998665"/>
                  <a:pt x="1879474" y="971360"/>
                </a:cubicBezTo>
                <a:cubicBezTo>
                  <a:pt x="2097151" y="954119"/>
                  <a:pt x="2316163" y="976236"/>
                  <a:pt x="2526030" y="1036638"/>
                </a:cubicBezTo>
                <a:lnTo>
                  <a:pt x="2526030" y="0"/>
                </a:lnTo>
                <a:lnTo>
                  <a:pt x="0" y="0"/>
                </a:lnTo>
                <a:cubicBezTo>
                  <a:pt x="72961" y="71849"/>
                  <a:pt x="140462" y="149070"/>
                  <a:pt x="201930" y="231013"/>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365" name="Google Shape;2365;p40"/>
          <p:cNvSpPr/>
          <p:nvPr/>
        </p:nvSpPr>
        <p:spPr>
          <a:xfrm>
            <a:off x="9865614" y="5174805"/>
            <a:ext cx="2326385" cy="1683194"/>
          </a:xfrm>
          <a:custGeom>
            <a:avLst/>
            <a:gdLst/>
            <a:ahLst/>
            <a:cxnLst/>
            <a:rect l="l" t="t" r="r" b="b"/>
            <a:pathLst>
              <a:path w="2326385" h="1683194" extrusionOk="0">
                <a:moveTo>
                  <a:pt x="1737487" y="1683195"/>
                </a:moveTo>
                <a:cubicBezTo>
                  <a:pt x="1946339" y="1275652"/>
                  <a:pt x="2144331" y="864426"/>
                  <a:pt x="2326386" y="451295"/>
                </a:cubicBezTo>
                <a:lnTo>
                  <a:pt x="2326386" y="0"/>
                </a:lnTo>
                <a:cubicBezTo>
                  <a:pt x="2317496" y="6350"/>
                  <a:pt x="2308479" y="12255"/>
                  <a:pt x="2299208" y="18034"/>
                </a:cubicBezTo>
                <a:cubicBezTo>
                  <a:pt x="1899983" y="269621"/>
                  <a:pt x="1368362" y="57912"/>
                  <a:pt x="909828" y="169354"/>
                </a:cubicBezTo>
                <a:cubicBezTo>
                  <a:pt x="588073" y="247523"/>
                  <a:pt x="314007" y="495745"/>
                  <a:pt x="200660" y="806895"/>
                </a:cubicBezTo>
                <a:cubicBezTo>
                  <a:pt x="108394" y="1060069"/>
                  <a:pt x="118491" y="1340866"/>
                  <a:pt x="33210" y="1596517"/>
                </a:cubicBezTo>
                <a:cubicBezTo>
                  <a:pt x="23431" y="1625790"/>
                  <a:pt x="12255" y="1654683"/>
                  <a:pt x="0" y="1683004"/>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366" name="Google Shape;2366;p40"/>
          <p:cNvSpPr/>
          <p:nvPr/>
        </p:nvSpPr>
        <p:spPr>
          <a:xfrm>
            <a:off x="0" y="0"/>
            <a:ext cx="1789366" cy="1368297"/>
          </a:xfrm>
          <a:custGeom>
            <a:avLst/>
            <a:gdLst/>
            <a:ahLst/>
            <a:cxnLst/>
            <a:rect l="l" t="t" r="r" b="b"/>
            <a:pathLst>
              <a:path w="1789366" h="1368297" extrusionOk="0">
                <a:moveTo>
                  <a:pt x="0" y="0"/>
                </a:moveTo>
                <a:lnTo>
                  <a:pt x="0" y="1368298"/>
                </a:lnTo>
                <a:cubicBezTo>
                  <a:pt x="119507" y="1269556"/>
                  <a:pt x="289687" y="1220851"/>
                  <a:pt x="448120" y="1198245"/>
                </a:cubicBezTo>
                <a:cubicBezTo>
                  <a:pt x="675958" y="1165860"/>
                  <a:pt x="922084" y="1158558"/>
                  <a:pt x="1107250" y="1021842"/>
                </a:cubicBezTo>
                <a:cubicBezTo>
                  <a:pt x="1286828" y="889191"/>
                  <a:pt x="1367600" y="665226"/>
                  <a:pt x="1463421" y="463677"/>
                </a:cubicBezTo>
                <a:cubicBezTo>
                  <a:pt x="1544257" y="293815"/>
                  <a:pt x="1651508" y="125476"/>
                  <a:pt x="1789367" y="127"/>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367" name="Google Shape;2367;p40"/>
          <p:cNvSpPr/>
          <p:nvPr/>
        </p:nvSpPr>
        <p:spPr>
          <a:xfrm>
            <a:off x="0" y="4337050"/>
            <a:ext cx="1056703" cy="2520950"/>
          </a:xfrm>
          <a:custGeom>
            <a:avLst/>
            <a:gdLst/>
            <a:ahLst/>
            <a:cxnLst/>
            <a:rect l="l" t="t" r="r" b="b"/>
            <a:pathLst>
              <a:path w="1056703" h="2520950" extrusionOk="0">
                <a:moveTo>
                  <a:pt x="860235" y="1191768"/>
                </a:moveTo>
                <a:cubicBezTo>
                  <a:pt x="783146" y="1088962"/>
                  <a:pt x="676085" y="1013968"/>
                  <a:pt x="578993" y="929640"/>
                </a:cubicBezTo>
                <a:cubicBezTo>
                  <a:pt x="298768" y="686943"/>
                  <a:pt x="95250" y="357759"/>
                  <a:pt x="0" y="0"/>
                </a:cubicBezTo>
                <a:lnTo>
                  <a:pt x="0" y="2520950"/>
                </a:lnTo>
                <a:lnTo>
                  <a:pt x="1056704" y="2520950"/>
                </a:lnTo>
                <a:cubicBezTo>
                  <a:pt x="950277" y="2262569"/>
                  <a:pt x="919671" y="1972628"/>
                  <a:pt x="982155" y="1700022"/>
                </a:cubicBezTo>
                <a:cubicBezTo>
                  <a:pt x="1003300" y="1510030"/>
                  <a:pt x="962787" y="1328547"/>
                  <a:pt x="860235" y="1191768"/>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1" name="Google Shape;2501;p40"/>
          <p:cNvSpPr txBox="1"/>
          <p:nvPr/>
        </p:nvSpPr>
        <p:spPr>
          <a:xfrm>
            <a:off x="1252330" y="870005"/>
            <a:ext cx="8272663" cy="923289"/>
          </a:xfrm>
          <a:prstGeom prst="rect">
            <a:avLst/>
          </a:prstGeom>
          <a:noFill/>
          <a:ln>
            <a:noFill/>
          </a:ln>
        </p:spPr>
        <p:txBody>
          <a:bodyPr spcFirstLastPara="1" wrap="square" lIns="91425" tIns="45700" rIns="91425" bIns="45700" anchor="t" anchorCtr="0">
            <a:spAutoFit/>
          </a:bodyPr>
          <a:lstStyle/>
          <a:p>
            <a:r>
              <a:rPr lang="es-CO" sz="5400" b="1" dirty="0" smtClean="0">
                <a:solidFill>
                  <a:srgbClr val="553396"/>
                </a:solidFill>
                <a:latin typeface="Times New Roman" panose="02020603050405020304" pitchFamily="18" charset="0"/>
                <a:ea typeface="Paytone One"/>
                <a:cs typeface="Times New Roman" panose="02020603050405020304" pitchFamily="18" charset="0"/>
                <a:sym typeface="Paytone One"/>
              </a:rPr>
              <a:t>HƯỚNG DẪN VỀ NHÀ</a:t>
            </a:r>
            <a:endParaRPr sz="5400" b="1" dirty="0">
              <a:solidFill>
                <a:prstClr val="black"/>
              </a:solidFill>
              <a:latin typeface="Times New Roman" panose="02020603050405020304" pitchFamily="18" charset="0"/>
              <a:cs typeface="Times New Roman" panose="02020603050405020304" pitchFamily="18" charset="0"/>
            </a:endParaRPr>
          </a:p>
        </p:txBody>
      </p:sp>
      <p:sp>
        <p:nvSpPr>
          <p:cNvPr id="2502" name="Google Shape;2502;p40"/>
          <p:cNvSpPr/>
          <p:nvPr/>
        </p:nvSpPr>
        <p:spPr>
          <a:xfrm>
            <a:off x="0" y="0"/>
            <a:ext cx="2584450" cy="1574164"/>
          </a:xfrm>
          <a:custGeom>
            <a:avLst/>
            <a:gdLst/>
            <a:ahLst/>
            <a:cxnLst/>
            <a:rect l="l" t="t" r="r" b="b"/>
            <a:pathLst>
              <a:path w="2584450" h="1574164" extrusionOk="0">
                <a:moveTo>
                  <a:pt x="0" y="0"/>
                </a:moveTo>
                <a:lnTo>
                  <a:pt x="0" y="1574165"/>
                </a:lnTo>
                <a:cubicBezTo>
                  <a:pt x="78359" y="1350772"/>
                  <a:pt x="184150" y="1136904"/>
                  <a:pt x="331407" y="951865"/>
                </a:cubicBezTo>
                <a:cubicBezTo>
                  <a:pt x="514985" y="721360"/>
                  <a:pt x="766509" y="537845"/>
                  <a:pt x="1053402" y="469900"/>
                </a:cubicBezTo>
                <a:cubicBezTo>
                  <a:pt x="1342327" y="401320"/>
                  <a:pt x="1648651" y="451295"/>
                  <a:pt x="1939036" y="389255"/>
                </a:cubicBezTo>
                <a:cubicBezTo>
                  <a:pt x="2189290" y="335661"/>
                  <a:pt x="2417890" y="194120"/>
                  <a:pt x="2584450" y="0"/>
                </a:cubicBezTo>
                <a:close/>
              </a:path>
            </a:pathLst>
          </a:custGeom>
          <a:solidFill>
            <a:srgbClr val="553396"/>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3" name="Google Shape;2503;p40"/>
          <p:cNvSpPr/>
          <p:nvPr/>
        </p:nvSpPr>
        <p:spPr>
          <a:xfrm>
            <a:off x="9756393" y="4925504"/>
            <a:ext cx="2435606" cy="1932495"/>
          </a:xfrm>
          <a:custGeom>
            <a:avLst/>
            <a:gdLst/>
            <a:ahLst/>
            <a:cxnLst/>
            <a:rect l="l" t="t" r="r" b="b"/>
            <a:pathLst>
              <a:path w="2435606" h="1932495" extrusionOk="0">
                <a:moveTo>
                  <a:pt x="2435606" y="1932496"/>
                </a:moveTo>
                <a:lnTo>
                  <a:pt x="2435606" y="0"/>
                </a:lnTo>
                <a:cubicBezTo>
                  <a:pt x="2431987" y="7684"/>
                  <a:pt x="2428431" y="15304"/>
                  <a:pt x="2424875" y="22987"/>
                </a:cubicBezTo>
                <a:cubicBezTo>
                  <a:pt x="2288160" y="319024"/>
                  <a:pt x="2146364" y="645795"/>
                  <a:pt x="1856677" y="795528"/>
                </a:cubicBezTo>
                <a:cubicBezTo>
                  <a:pt x="1688910" y="882269"/>
                  <a:pt x="1494727" y="895858"/>
                  <a:pt x="1310069" y="936561"/>
                </a:cubicBezTo>
                <a:cubicBezTo>
                  <a:pt x="945135" y="1017969"/>
                  <a:pt x="613347" y="1207853"/>
                  <a:pt x="358267" y="1481265"/>
                </a:cubicBezTo>
                <a:cubicBezTo>
                  <a:pt x="228029" y="1621600"/>
                  <a:pt x="119190" y="1782509"/>
                  <a:pt x="0" y="1932496"/>
                </a:cubicBezTo>
                <a:close/>
              </a:path>
            </a:pathLst>
          </a:custGeom>
          <a:solidFill>
            <a:srgbClr val="FFD859"/>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4" name="Google Shape;2504;p40"/>
          <p:cNvSpPr/>
          <p:nvPr/>
        </p:nvSpPr>
        <p:spPr>
          <a:xfrm>
            <a:off x="0" y="5096192"/>
            <a:ext cx="2732087" cy="1761807"/>
          </a:xfrm>
          <a:custGeom>
            <a:avLst/>
            <a:gdLst/>
            <a:ahLst/>
            <a:cxnLst/>
            <a:rect l="l" t="t" r="r" b="b"/>
            <a:pathLst>
              <a:path w="2732087" h="1761807" extrusionOk="0">
                <a:moveTo>
                  <a:pt x="2651570" y="1676527"/>
                </a:moveTo>
                <a:cubicBezTo>
                  <a:pt x="2428685" y="1424114"/>
                  <a:pt x="2259394" y="1098169"/>
                  <a:pt x="1950339" y="964692"/>
                </a:cubicBezTo>
                <a:cubicBezTo>
                  <a:pt x="1638554" y="830136"/>
                  <a:pt x="1276414" y="932942"/>
                  <a:pt x="942213" y="873189"/>
                </a:cubicBezTo>
                <a:cubicBezTo>
                  <a:pt x="554863" y="803339"/>
                  <a:pt x="230061" y="509842"/>
                  <a:pt x="62421" y="153734"/>
                </a:cubicBezTo>
                <a:cubicBezTo>
                  <a:pt x="38925" y="103619"/>
                  <a:pt x="18089" y="52305"/>
                  <a:pt x="0" y="0"/>
                </a:cubicBezTo>
                <a:lnTo>
                  <a:pt x="0" y="1761808"/>
                </a:lnTo>
                <a:lnTo>
                  <a:pt x="2732088" y="1761808"/>
                </a:lnTo>
                <a:cubicBezTo>
                  <a:pt x="2704357" y="1734249"/>
                  <a:pt x="2677522" y="1705801"/>
                  <a:pt x="2651570" y="1676527"/>
                </a:cubicBezTo>
                <a:close/>
              </a:path>
            </a:pathLst>
          </a:custGeom>
          <a:solidFill>
            <a:srgbClr val="00C3D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5" name="Google Shape;2505;p40"/>
          <p:cNvSpPr/>
          <p:nvPr/>
        </p:nvSpPr>
        <p:spPr>
          <a:xfrm>
            <a:off x="7478268" y="0"/>
            <a:ext cx="4713985" cy="784944"/>
          </a:xfrm>
          <a:custGeom>
            <a:avLst/>
            <a:gdLst/>
            <a:ahLst/>
            <a:cxnLst/>
            <a:rect l="l" t="t" r="r" b="b"/>
            <a:pathLst>
              <a:path w="4713985" h="784944" extrusionOk="0">
                <a:moveTo>
                  <a:pt x="4713732" y="0"/>
                </a:moveTo>
                <a:lnTo>
                  <a:pt x="0" y="0"/>
                </a:lnTo>
                <a:cubicBezTo>
                  <a:pt x="326009" y="366713"/>
                  <a:pt x="722757" y="680784"/>
                  <a:pt x="1200150" y="763016"/>
                </a:cubicBezTo>
                <a:cubicBezTo>
                  <a:pt x="1635062" y="837946"/>
                  <a:pt x="2078609" y="709549"/>
                  <a:pt x="2489644" y="548958"/>
                </a:cubicBezTo>
                <a:cubicBezTo>
                  <a:pt x="2749994" y="447357"/>
                  <a:pt x="3006153" y="331788"/>
                  <a:pt x="3277997" y="267907"/>
                </a:cubicBezTo>
                <a:cubicBezTo>
                  <a:pt x="3549840" y="204026"/>
                  <a:pt x="3843845" y="195072"/>
                  <a:pt x="4100957" y="303975"/>
                </a:cubicBezTo>
                <a:cubicBezTo>
                  <a:pt x="4272407" y="376555"/>
                  <a:pt x="4418457" y="497014"/>
                  <a:pt x="4558601" y="618998"/>
                </a:cubicBezTo>
                <a:cubicBezTo>
                  <a:pt x="4610799" y="664337"/>
                  <a:pt x="4662614" y="710140"/>
                  <a:pt x="4713986" y="756412"/>
                </a:cubicBezTo>
                <a:close/>
              </a:path>
            </a:pathLst>
          </a:custGeom>
          <a:solidFill>
            <a:srgbClr val="FF6A92"/>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6" name="Google Shape;2506;p40"/>
          <p:cNvSpPr/>
          <p:nvPr/>
        </p:nvSpPr>
        <p:spPr>
          <a:xfrm flipH="1">
            <a:off x="5914210" y="1208877"/>
            <a:ext cx="88483" cy="88410"/>
          </a:xfrm>
          <a:custGeom>
            <a:avLst/>
            <a:gdLst/>
            <a:ahLst/>
            <a:cxnLst/>
            <a:rect l="l" t="t" r="r" b="b"/>
            <a:pathLst>
              <a:path w="88483" h="88410" extrusionOk="0">
                <a:moveTo>
                  <a:pt x="88484" y="44205"/>
                </a:moveTo>
                <a:cubicBezTo>
                  <a:pt x="88484" y="68619"/>
                  <a:pt x="68676" y="88410"/>
                  <a:pt x="44242" y="88410"/>
                </a:cubicBezTo>
                <a:cubicBezTo>
                  <a:pt x="19808" y="88410"/>
                  <a:pt x="0" y="68619"/>
                  <a:pt x="0" y="44205"/>
                </a:cubicBezTo>
                <a:cubicBezTo>
                  <a:pt x="0" y="19791"/>
                  <a:pt x="19807" y="0"/>
                  <a:pt x="44242" y="0"/>
                </a:cubicBezTo>
                <a:cubicBezTo>
                  <a:pt x="68676" y="0"/>
                  <a:pt x="88484" y="19792"/>
                  <a:pt x="88484" y="44205"/>
                </a:cubicBezTo>
                <a:close/>
              </a:path>
            </a:pathLst>
          </a:custGeom>
          <a:solidFill>
            <a:srgbClr val="FFFF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7" name="Google Shape;2507;p40"/>
          <p:cNvSpPr/>
          <p:nvPr/>
        </p:nvSpPr>
        <p:spPr>
          <a:xfrm flipH="1">
            <a:off x="9374838" y="6443247"/>
            <a:ext cx="157178" cy="157048"/>
          </a:xfrm>
          <a:custGeom>
            <a:avLst/>
            <a:gdLst/>
            <a:ahLst/>
            <a:cxnLst/>
            <a:rect l="l" t="t" r="r" b="b"/>
            <a:pathLst>
              <a:path w="157178" h="157048" extrusionOk="0">
                <a:moveTo>
                  <a:pt x="157178" y="78524"/>
                </a:moveTo>
                <a:cubicBezTo>
                  <a:pt x="157178" y="121892"/>
                  <a:pt x="121993" y="157048"/>
                  <a:pt x="78589" y="157048"/>
                </a:cubicBezTo>
                <a:cubicBezTo>
                  <a:pt x="35186" y="157048"/>
                  <a:pt x="0" y="121892"/>
                  <a:pt x="0" y="78524"/>
                </a:cubicBezTo>
                <a:cubicBezTo>
                  <a:pt x="0" y="35157"/>
                  <a:pt x="35186" y="0"/>
                  <a:pt x="78589" y="0"/>
                </a:cubicBezTo>
                <a:cubicBezTo>
                  <a:pt x="121993" y="0"/>
                  <a:pt x="157178" y="35157"/>
                  <a:pt x="157178" y="78524"/>
                </a:cubicBezTo>
                <a:close/>
              </a:path>
            </a:pathLst>
          </a:custGeom>
          <a:solidFill>
            <a:srgbClr val="FFFF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8" name="Google Shape;2508;p40"/>
          <p:cNvSpPr/>
          <p:nvPr/>
        </p:nvSpPr>
        <p:spPr>
          <a:xfrm flipH="1">
            <a:off x="11223099" y="2222274"/>
            <a:ext cx="233687" cy="233494"/>
          </a:xfrm>
          <a:custGeom>
            <a:avLst/>
            <a:gdLst/>
            <a:ahLst/>
            <a:cxnLst/>
            <a:rect l="l" t="t" r="r" b="b"/>
            <a:pathLst>
              <a:path w="233687" h="233494" extrusionOk="0">
                <a:moveTo>
                  <a:pt x="233687" y="116747"/>
                </a:moveTo>
                <a:cubicBezTo>
                  <a:pt x="233687" y="181225"/>
                  <a:pt x="181375" y="233494"/>
                  <a:pt x="116844" y="233494"/>
                </a:cubicBezTo>
                <a:cubicBezTo>
                  <a:pt x="52313" y="233494"/>
                  <a:pt x="0" y="181225"/>
                  <a:pt x="0" y="116747"/>
                </a:cubicBezTo>
                <a:cubicBezTo>
                  <a:pt x="0" y="52270"/>
                  <a:pt x="52313" y="0"/>
                  <a:pt x="116844" y="0"/>
                </a:cubicBezTo>
                <a:cubicBezTo>
                  <a:pt x="181375" y="0"/>
                  <a:pt x="233687" y="52269"/>
                  <a:pt x="233687" y="116747"/>
                </a:cubicBezTo>
                <a:close/>
              </a:path>
            </a:pathLst>
          </a:custGeom>
          <a:solidFill>
            <a:srgbClr val="59C3D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09" name="Google Shape;2509;p40"/>
          <p:cNvSpPr/>
          <p:nvPr/>
        </p:nvSpPr>
        <p:spPr>
          <a:xfrm flipH="1">
            <a:off x="1054480" y="2349474"/>
            <a:ext cx="233687" cy="233494"/>
          </a:xfrm>
          <a:custGeom>
            <a:avLst/>
            <a:gdLst/>
            <a:ahLst/>
            <a:cxnLst/>
            <a:rect l="l" t="t" r="r" b="b"/>
            <a:pathLst>
              <a:path w="233687" h="233494" extrusionOk="0">
                <a:moveTo>
                  <a:pt x="233687" y="116747"/>
                </a:moveTo>
                <a:cubicBezTo>
                  <a:pt x="233687" y="181225"/>
                  <a:pt x="181374" y="233495"/>
                  <a:pt x="116843" y="233495"/>
                </a:cubicBezTo>
                <a:cubicBezTo>
                  <a:pt x="52312" y="233495"/>
                  <a:pt x="-1" y="181225"/>
                  <a:pt x="-1" y="116747"/>
                </a:cubicBezTo>
                <a:cubicBezTo>
                  <a:pt x="-1" y="52270"/>
                  <a:pt x="52312" y="0"/>
                  <a:pt x="116843" y="0"/>
                </a:cubicBezTo>
                <a:cubicBezTo>
                  <a:pt x="181374" y="0"/>
                  <a:pt x="233687" y="52269"/>
                  <a:pt x="233687" y="116747"/>
                </a:cubicBezTo>
                <a:close/>
              </a:path>
            </a:pathLst>
          </a:custGeom>
          <a:solidFill>
            <a:srgbClr val="59C3D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0" name="Google Shape;2510;p40"/>
          <p:cNvSpPr/>
          <p:nvPr/>
        </p:nvSpPr>
        <p:spPr>
          <a:xfrm flipH="1">
            <a:off x="10411747" y="1280550"/>
            <a:ext cx="199529" cy="199364"/>
          </a:xfrm>
          <a:custGeom>
            <a:avLst/>
            <a:gdLst/>
            <a:ahLst/>
            <a:cxnLst/>
            <a:rect l="l" t="t" r="r" b="b"/>
            <a:pathLst>
              <a:path w="199529" h="199364" extrusionOk="0">
                <a:moveTo>
                  <a:pt x="199529" y="0"/>
                </a:moveTo>
                <a:lnTo>
                  <a:pt x="0" y="66497"/>
                </a:lnTo>
                <a:lnTo>
                  <a:pt x="133041" y="199365"/>
                </a:lnTo>
                <a:lnTo>
                  <a:pt x="199529" y="0"/>
                </a:lnTo>
                <a:close/>
              </a:path>
            </a:pathLst>
          </a:custGeom>
          <a:solidFill>
            <a:srgbClr val="FF6B8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1" name="Google Shape;2511;p40"/>
          <p:cNvSpPr/>
          <p:nvPr/>
        </p:nvSpPr>
        <p:spPr>
          <a:xfrm flipH="1">
            <a:off x="3319509" y="6050815"/>
            <a:ext cx="199529" cy="199364"/>
          </a:xfrm>
          <a:custGeom>
            <a:avLst/>
            <a:gdLst/>
            <a:ahLst/>
            <a:cxnLst/>
            <a:rect l="l" t="t" r="r" b="b"/>
            <a:pathLst>
              <a:path w="199529" h="199364" extrusionOk="0">
                <a:moveTo>
                  <a:pt x="199530" y="0"/>
                </a:moveTo>
                <a:lnTo>
                  <a:pt x="0" y="66434"/>
                </a:lnTo>
                <a:lnTo>
                  <a:pt x="133040" y="199365"/>
                </a:lnTo>
                <a:lnTo>
                  <a:pt x="199530" y="0"/>
                </a:lnTo>
                <a:close/>
              </a:path>
            </a:pathLst>
          </a:custGeom>
          <a:solidFill>
            <a:srgbClr val="FF6B8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2" name="Google Shape;2512;p40"/>
          <p:cNvSpPr/>
          <p:nvPr/>
        </p:nvSpPr>
        <p:spPr>
          <a:xfrm flipH="1">
            <a:off x="9471577" y="586616"/>
            <a:ext cx="188185" cy="187966"/>
          </a:xfrm>
          <a:custGeom>
            <a:avLst/>
            <a:gdLst/>
            <a:ahLst/>
            <a:cxnLst/>
            <a:rect l="l" t="t" r="r" b="b"/>
            <a:pathLst>
              <a:path w="188185" h="187966" extrusionOk="0">
                <a:moveTo>
                  <a:pt x="188185" y="94015"/>
                </a:moveTo>
                <a:lnTo>
                  <a:pt x="0" y="0"/>
                </a:lnTo>
                <a:lnTo>
                  <a:pt x="0" y="187967"/>
                </a:lnTo>
                <a:lnTo>
                  <a:pt x="188185" y="94015"/>
                </a:lnTo>
                <a:close/>
              </a:path>
            </a:pathLst>
          </a:custGeom>
          <a:solidFill>
            <a:srgbClr val="FFFF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3" name="Google Shape;2513;p40"/>
          <p:cNvSpPr/>
          <p:nvPr/>
        </p:nvSpPr>
        <p:spPr>
          <a:xfrm flipH="1">
            <a:off x="4204510" y="340702"/>
            <a:ext cx="286185" cy="285948"/>
          </a:xfrm>
          <a:custGeom>
            <a:avLst/>
            <a:gdLst/>
            <a:ahLst/>
            <a:cxnLst/>
            <a:rect l="l" t="t" r="r" b="b"/>
            <a:pathLst>
              <a:path w="286185" h="285948" extrusionOk="0">
                <a:moveTo>
                  <a:pt x="286185" y="0"/>
                </a:moveTo>
                <a:lnTo>
                  <a:pt x="0" y="95274"/>
                </a:lnTo>
                <a:lnTo>
                  <a:pt x="190832" y="285949"/>
                </a:lnTo>
                <a:lnTo>
                  <a:pt x="286185" y="0"/>
                </a:ln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4" name="Google Shape;2514;p40"/>
          <p:cNvSpPr/>
          <p:nvPr/>
        </p:nvSpPr>
        <p:spPr>
          <a:xfrm flipH="1">
            <a:off x="6002693" y="5344664"/>
            <a:ext cx="426788" cy="426435"/>
          </a:xfrm>
          <a:custGeom>
            <a:avLst/>
            <a:gdLst/>
            <a:ahLst/>
            <a:cxnLst/>
            <a:rect l="l" t="t" r="r" b="b"/>
            <a:pathLst>
              <a:path w="426788" h="426435" extrusionOk="0">
                <a:moveTo>
                  <a:pt x="426788" y="0"/>
                </a:moveTo>
                <a:lnTo>
                  <a:pt x="0" y="142124"/>
                </a:lnTo>
                <a:lnTo>
                  <a:pt x="284546" y="426436"/>
                </a:lnTo>
                <a:lnTo>
                  <a:pt x="426788" y="0"/>
                </a:ln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5" name="Google Shape;2515;p40"/>
          <p:cNvSpPr/>
          <p:nvPr/>
        </p:nvSpPr>
        <p:spPr>
          <a:xfrm flipH="1">
            <a:off x="6750373" y="2148406"/>
            <a:ext cx="92013" cy="265549"/>
          </a:xfrm>
          <a:custGeom>
            <a:avLst/>
            <a:gdLst/>
            <a:ahLst/>
            <a:cxnLst/>
            <a:rect l="l" t="t" r="r" b="b"/>
            <a:pathLst>
              <a:path w="92013" h="265549" extrusionOk="0">
                <a:moveTo>
                  <a:pt x="0" y="0"/>
                </a:moveTo>
                <a:cubicBezTo>
                  <a:pt x="24264" y="9760"/>
                  <a:pt x="37814" y="36775"/>
                  <a:pt x="39956" y="62970"/>
                </a:cubicBezTo>
                <a:cubicBezTo>
                  <a:pt x="42099" y="89166"/>
                  <a:pt x="34852" y="114858"/>
                  <a:pt x="29054" y="140361"/>
                </a:cubicBezTo>
                <a:cubicBezTo>
                  <a:pt x="23255" y="165864"/>
                  <a:pt x="18592" y="192753"/>
                  <a:pt x="25776" y="217941"/>
                </a:cubicBezTo>
                <a:cubicBezTo>
                  <a:pt x="32961" y="243129"/>
                  <a:pt x="54893" y="265861"/>
                  <a:pt x="81110" y="265546"/>
                </a:cubicBezTo>
                <a:cubicBezTo>
                  <a:pt x="58876" y="225806"/>
                  <a:pt x="56071" y="178087"/>
                  <a:pt x="73484" y="136016"/>
                </a:cubicBezTo>
                <a:cubicBezTo>
                  <a:pt x="80480" y="119518"/>
                  <a:pt x="90626" y="103775"/>
                  <a:pt x="91887" y="85640"/>
                </a:cubicBezTo>
                <a:cubicBezTo>
                  <a:pt x="93462" y="63159"/>
                  <a:pt x="80165" y="41561"/>
                  <a:pt x="62456" y="27707"/>
                </a:cubicBezTo>
                <a:cubicBezTo>
                  <a:pt x="43820" y="14187"/>
                  <a:pt x="22537" y="4748"/>
                  <a:pt x="0" y="0"/>
                </a:cubicBezTo>
                <a:close/>
              </a:path>
            </a:pathLst>
          </a:custGeom>
          <a:solidFill>
            <a:srgbClr val="59C3D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6" name="Google Shape;2516;p40"/>
          <p:cNvSpPr/>
          <p:nvPr/>
        </p:nvSpPr>
        <p:spPr>
          <a:xfrm flipH="1">
            <a:off x="6304876" y="2674416"/>
            <a:ext cx="233868" cy="153584"/>
          </a:xfrm>
          <a:custGeom>
            <a:avLst/>
            <a:gdLst/>
            <a:ahLst/>
            <a:cxnLst/>
            <a:rect l="l" t="t" r="r" b="b"/>
            <a:pathLst>
              <a:path w="233868" h="153584" extrusionOk="0">
                <a:moveTo>
                  <a:pt x="525" y="153585"/>
                </a:moveTo>
                <a:cubicBezTo>
                  <a:pt x="2920" y="127515"/>
                  <a:pt x="24914" y="106735"/>
                  <a:pt x="49367" y="97289"/>
                </a:cubicBezTo>
                <a:cubicBezTo>
                  <a:pt x="73820" y="87844"/>
                  <a:pt x="100541" y="87214"/>
                  <a:pt x="126633" y="85514"/>
                </a:cubicBezTo>
                <a:cubicBezTo>
                  <a:pt x="152724" y="83814"/>
                  <a:pt x="179887" y="80413"/>
                  <a:pt x="201945" y="66623"/>
                </a:cubicBezTo>
                <a:cubicBezTo>
                  <a:pt x="224003" y="52832"/>
                  <a:pt x="239758" y="24999"/>
                  <a:pt x="231754" y="0"/>
                </a:cubicBezTo>
                <a:cubicBezTo>
                  <a:pt x="200003" y="32644"/>
                  <a:pt x="155062" y="48997"/>
                  <a:pt x="109743" y="44394"/>
                </a:cubicBezTo>
                <a:cubicBezTo>
                  <a:pt x="91907" y="42442"/>
                  <a:pt x="73883" y="37215"/>
                  <a:pt x="56426" y="41120"/>
                </a:cubicBezTo>
                <a:cubicBezTo>
                  <a:pt x="34368" y="46094"/>
                  <a:pt x="17667" y="65048"/>
                  <a:pt x="9285" y="85955"/>
                </a:cubicBezTo>
                <a:cubicBezTo>
                  <a:pt x="1678" y="107642"/>
                  <a:pt x="-1309" y="130676"/>
                  <a:pt x="525" y="153585"/>
                </a:cubicBezTo>
                <a:close/>
              </a:path>
            </a:pathLst>
          </a:custGeom>
          <a:solidFill>
            <a:srgbClr val="FF6B8E"/>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7" name="Google Shape;2517;p40"/>
          <p:cNvSpPr/>
          <p:nvPr/>
        </p:nvSpPr>
        <p:spPr>
          <a:xfrm flipH="1">
            <a:off x="3556008" y="1297287"/>
            <a:ext cx="863761" cy="883790"/>
          </a:xfrm>
          <a:custGeom>
            <a:avLst/>
            <a:gdLst/>
            <a:ahLst/>
            <a:cxnLst/>
            <a:rect l="l" t="t" r="r" b="b"/>
            <a:pathLst>
              <a:path w="863761" h="883790" extrusionOk="0">
                <a:moveTo>
                  <a:pt x="501130" y="883791"/>
                </a:moveTo>
                <a:cubicBezTo>
                  <a:pt x="478454" y="883740"/>
                  <a:pt x="455867" y="880906"/>
                  <a:pt x="433884" y="875352"/>
                </a:cubicBezTo>
                <a:cubicBezTo>
                  <a:pt x="313070" y="871511"/>
                  <a:pt x="208264" y="826802"/>
                  <a:pt x="130683" y="746074"/>
                </a:cubicBezTo>
                <a:cubicBezTo>
                  <a:pt x="55624" y="667991"/>
                  <a:pt x="11571" y="558800"/>
                  <a:pt x="6529" y="438652"/>
                </a:cubicBezTo>
                <a:cubicBezTo>
                  <a:pt x="-11874" y="326376"/>
                  <a:pt x="8672" y="231794"/>
                  <a:pt x="67598" y="157426"/>
                </a:cubicBezTo>
                <a:cubicBezTo>
                  <a:pt x="140326" y="65741"/>
                  <a:pt x="267253" y="11335"/>
                  <a:pt x="434578" y="0"/>
                </a:cubicBezTo>
                <a:lnTo>
                  <a:pt x="435460" y="0"/>
                </a:lnTo>
                <a:cubicBezTo>
                  <a:pt x="561946" y="3463"/>
                  <a:pt x="662908" y="47857"/>
                  <a:pt x="735636" y="132238"/>
                </a:cubicBezTo>
                <a:cubicBezTo>
                  <a:pt x="798029" y="204402"/>
                  <a:pt x="839939" y="303832"/>
                  <a:pt x="863762" y="436259"/>
                </a:cubicBezTo>
                <a:lnTo>
                  <a:pt x="863762" y="437267"/>
                </a:lnTo>
                <a:lnTo>
                  <a:pt x="863762" y="438274"/>
                </a:lnTo>
                <a:cubicBezTo>
                  <a:pt x="858404" y="590222"/>
                  <a:pt x="784731" y="740911"/>
                  <a:pt x="676017" y="822394"/>
                </a:cubicBezTo>
                <a:cubicBezTo>
                  <a:pt x="621376" y="862947"/>
                  <a:pt x="561884" y="883791"/>
                  <a:pt x="501130" y="883791"/>
                </a:cubicBezTo>
                <a:close/>
                <a:moveTo>
                  <a:pt x="435397" y="18954"/>
                </a:moveTo>
                <a:cubicBezTo>
                  <a:pt x="273744" y="29911"/>
                  <a:pt x="151796" y="81925"/>
                  <a:pt x="82471" y="169202"/>
                </a:cubicBezTo>
                <a:cubicBezTo>
                  <a:pt x="26885" y="239288"/>
                  <a:pt x="7663" y="329084"/>
                  <a:pt x="25310" y="436133"/>
                </a:cubicBezTo>
                <a:lnTo>
                  <a:pt x="25310" y="437330"/>
                </a:lnTo>
                <a:cubicBezTo>
                  <a:pt x="30036" y="553070"/>
                  <a:pt x="72262" y="658104"/>
                  <a:pt x="144296" y="733291"/>
                </a:cubicBezTo>
                <a:cubicBezTo>
                  <a:pt x="218537" y="810556"/>
                  <a:pt x="319247" y="852935"/>
                  <a:pt x="435397" y="856713"/>
                </a:cubicBezTo>
                <a:lnTo>
                  <a:pt x="437477" y="857028"/>
                </a:lnTo>
                <a:cubicBezTo>
                  <a:pt x="515751" y="876990"/>
                  <a:pt x="594340" y="859799"/>
                  <a:pt x="664736" y="807155"/>
                </a:cubicBezTo>
                <a:cubicBezTo>
                  <a:pt x="768786" y="729261"/>
                  <a:pt x="839434" y="584744"/>
                  <a:pt x="844917" y="438652"/>
                </a:cubicBezTo>
                <a:cubicBezTo>
                  <a:pt x="795067" y="162527"/>
                  <a:pt x="661081" y="25251"/>
                  <a:pt x="435397" y="18954"/>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8" name="Google Shape;2518;p40"/>
          <p:cNvSpPr/>
          <p:nvPr/>
        </p:nvSpPr>
        <p:spPr>
          <a:xfrm flipH="1">
            <a:off x="7234944" y="5753775"/>
            <a:ext cx="611666" cy="645203"/>
          </a:xfrm>
          <a:custGeom>
            <a:avLst/>
            <a:gdLst/>
            <a:ahLst/>
            <a:cxnLst/>
            <a:rect l="l" t="t" r="r" b="b"/>
            <a:pathLst>
              <a:path w="611666" h="645203" extrusionOk="0">
                <a:moveTo>
                  <a:pt x="278313" y="645204"/>
                </a:moveTo>
                <a:cubicBezTo>
                  <a:pt x="274469" y="645204"/>
                  <a:pt x="270687" y="645204"/>
                  <a:pt x="266906" y="645204"/>
                </a:cubicBezTo>
                <a:cubicBezTo>
                  <a:pt x="200354" y="642307"/>
                  <a:pt x="145777" y="614663"/>
                  <a:pt x="109350" y="565294"/>
                </a:cubicBezTo>
                <a:cubicBezTo>
                  <a:pt x="44752" y="508621"/>
                  <a:pt x="7253" y="437149"/>
                  <a:pt x="951" y="357491"/>
                </a:cubicBezTo>
                <a:cubicBezTo>
                  <a:pt x="-5351" y="280793"/>
                  <a:pt x="19858" y="200947"/>
                  <a:pt x="71095" y="132624"/>
                </a:cubicBezTo>
                <a:cubicBezTo>
                  <a:pt x="111618" y="62538"/>
                  <a:pt x="165629" y="19718"/>
                  <a:pt x="231865" y="5298"/>
                </a:cubicBezTo>
                <a:cubicBezTo>
                  <a:pt x="313290" y="-12460"/>
                  <a:pt x="407635" y="14617"/>
                  <a:pt x="504564" y="83633"/>
                </a:cubicBezTo>
                <a:lnTo>
                  <a:pt x="505320" y="84199"/>
                </a:lnTo>
                <a:cubicBezTo>
                  <a:pt x="632625" y="194272"/>
                  <a:pt x="645482" y="336081"/>
                  <a:pt x="544709" y="516618"/>
                </a:cubicBezTo>
                <a:lnTo>
                  <a:pt x="543512" y="518255"/>
                </a:lnTo>
                <a:cubicBezTo>
                  <a:pt x="474502" y="596212"/>
                  <a:pt x="371712" y="645204"/>
                  <a:pt x="278313" y="645204"/>
                </a:cubicBezTo>
                <a:close/>
                <a:moveTo>
                  <a:pt x="281716" y="18962"/>
                </a:moveTo>
                <a:cubicBezTo>
                  <a:pt x="266213" y="18937"/>
                  <a:pt x="250747" y="20562"/>
                  <a:pt x="235584" y="23811"/>
                </a:cubicBezTo>
                <a:cubicBezTo>
                  <a:pt x="174704" y="37098"/>
                  <a:pt x="124664" y="77021"/>
                  <a:pt x="86851" y="142636"/>
                </a:cubicBezTo>
                <a:lnTo>
                  <a:pt x="86221" y="143581"/>
                </a:lnTo>
                <a:cubicBezTo>
                  <a:pt x="-16317" y="279723"/>
                  <a:pt x="-2011" y="443635"/>
                  <a:pt x="122206" y="551440"/>
                </a:cubicBezTo>
                <a:lnTo>
                  <a:pt x="123593" y="553015"/>
                </a:lnTo>
                <a:cubicBezTo>
                  <a:pt x="156869" y="598164"/>
                  <a:pt x="206720" y="623416"/>
                  <a:pt x="267725" y="626060"/>
                </a:cubicBezTo>
                <a:cubicBezTo>
                  <a:pt x="358162" y="629965"/>
                  <a:pt x="460574" y="583115"/>
                  <a:pt x="528323" y="506416"/>
                </a:cubicBezTo>
                <a:cubicBezTo>
                  <a:pt x="623487" y="335137"/>
                  <a:pt x="611954" y="201766"/>
                  <a:pt x="492968" y="98620"/>
                </a:cubicBezTo>
                <a:cubicBezTo>
                  <a:pt x="418538" y="46102"/>
                  <a:pt x="346503" y="18962"/>
                  <a:pt x="281590" y="18962"/>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2519" name="Google Shape;2519;p40"/>
          <p:cNvSpPr/>
          <p:nvPr/>
        </p:nvSpPr>
        <p:spPr>
          <a:xfrm flipH="1">
            <a:off x="6670928" y="462414"/>
            <a:ext cx="611649" cy="645060"/>
          </a:xfrm>
          <a:custGeom>
            <a:avLst/>
            <a:gdLst/>
            <a:ahLst/>
            <a:cxnLst/>
            <a:rect l="l" t="t" r="r" b="b"/>
            <a:pathLst>
              <a:path w="611649" h="645060" extrusionOk="0">
                <a:moveTo>
                  <a:pt x="278628" y="645060"/>
                </a:moveTo>
                <a:cubicBezTo>
                  <a:pt x="274784" y="645060"/>
                  <a:pt x="271002" y="645060"/>
                  <a:pt x="267221" y="645060"/>
                </a:cubicBezTo>
                <a:cubicBezTo>
                  <a:pt x="200669" y="642164"/>
                  <a:pt x="146092" y="614520"/>
                  <a:pt x="109287" y="565151"/>
                </a:cubicBezTo>
                <a:cubicBezTo>
                  <a:pt x="44689" y="508477"/>
                  <a:pt x="7253" y="436943"/>
                  <a:pt x="951" y="357663"/>
                </a:cubicBezTo>
                <a:cubicBezTo>
                  <a:pt x="-5351" y="280965"/>
                  <a:pt x="19858" y="201118"/>
                  <a:pt x="71095" y="132795"/>
                </a:cubicBezTo>
                <a:cubicBezTo>
                  <a:pt x="111618" y="62709"/>
                  <a:pt x="165629" y="19889"/>
                  <a:pt x="231802" y="5469"/>
                </a:cubicBezTo>
                <a:cubicBezTo>
                  <a:pt x="313290" y="-12666"/>
                  <a:pt x="407572" y="14537"/>
                  <a:pt x="504564" y="83553"/>
                </a:cubicBezTo>
                <a:lnTo>
                  <a:pt x="505257" y="84119"/>
                </a:lnTo>
                <a:cubicBezTo>
                  <a:pt x="632625" y="194192"/>
                  <a:pt x="645482" y="336001"/>
                  <a:pt x="544646" y="516537"/>
                </a:cubicBezTo>
                <a:lnTo>
                  <a:pt x="543512" y="518175"/>
                </a:lnTo>
                <a:cubicBezTo>
                  <a:pt x="474943" y="596069"/>
                  <a:pt x="372153" y="645060"/>
                  <a:pt x="278628" y="645060"/>
                </a:cubicBezTo>
                <a:close/>
                <a:moveTo>
                  <a:pt x="282031" y="18819"/>
                </a:moveTo>
                <a:cubicBezTo>
                  <a:pt x="266502" y="18793"/>
                  <a:pt x="251018" y="20418"/>
                  <a:pt x="235836" y="23668"/>
                </a:cubicBezTo>
                <a:cubicBezTo>
                  <a:pt x="175019" y="36954"/>
                  <a:pt x="124979" y="76878"/>
                  <a:pt x="87166" y="142493"/>
                </a:cubicBezTo>
                <a:lnTo>
                  <a:pt x="86535" y="143437"/>
                </a:lnTo>
                <a:cubicBezTo>
                  <a:pt x="-16002" y="279580"/>
                  <a:pt x="-1696" y="443492"/>
                  <a:pt x="122521" y="551297"/>
                </a:cubicBezTo>
                <a:lnTo>
                  <a:pt x="123908" y="552871"/>
                </a:lnTo>
                <a:cubicBezTo>
                  <a:pt x="157184" y="598147"/>
                  <a:pt x="207034" y="623335"/>
                  <a:pt x="267977" y="625917"/>
                </a:cubicBezTo>
                <a:cubicBezTo>
                  <a:pt x="358667" y="629884"/>
                  <a:pt x="460826" y="582971"/>
                  <a:pt x="528575" y="506273"/>
                </a:cubicBezTo>
                <a:cubicBezTo>
                  <a:pt x="623739" y="334994"/>
                  <a:pt x="612206" y="201622"/>
                  <a:pt x="493157" y="98477"/>
                </a:cubicBezTo>
                <a:cubicBezTo>
                  <a:pt x="419231" y="45896"/>
                  <a:pt x="346881" y="18819"/>
                  <a:pt x="282031" y="18819"/>
                </a:cubicBezTo>
                <a:close/>
              </a:path>
            </a:pathLst>
          </a:custGeom>
          <a:solidFill>
            <a:srgbClr val="CFBDFF"/>
          </a:solidFill>
          <a:ln>
            <a:noFill/>
          </a:ln>
        </p:spPr>
        <p:txBody>
          <a:bodyPr spcFirstLastPara="1" wrap="square" lIns="91425" tIns="45700" rIns="91425" bIns="45700" anchor="ctr" anchorCtr="0">
            <a:noAutofit/>
          </a:bodyPr>
          <a:lstStyle/>
          <a:p>
            <a:endParaRPr>
              <a:solidFill>
                <a:prstClr val="black"/>
              </a:solidFill>
              <a:ea typeface="Calibri"/>
              <a:cs typeface="Calibri"/>
              <a:sym typeface="Calibri"/>
            </a:endParaRPr>
          </a:p>
        </p:txBody>
      </p:sp>
      <p:sp>
        <p:nvSpPr>
          <p:cNvPr id="159" name="Google Shape;2501;p40"/>
          <p:cNvSpPr txBox="1"/>
          <p:nvPr/>
        </p:nvSpPr>
        <p:spPr>
          <a:xfrm>
            <a:off x="990960" y="2242772"/>
            <a:ext cx="8815595" cy="1077178"/>
          </a:xfrm>
          <a:prstGeom prst="rect">
            <a:avLst/>
          </a:prstGeom>
          <a:noFill/>
          <a:ln>
            <a:noFill/>
          </a:ln>
        </p:spPr>
        <p:txBody>
          <a:bodyPr spcFirstLastPara="1" wrap="square" lIns="91425" tIns="45700" rIns="91425" bIns="45700" anchor="t" anchorCtr="0">
            <a:spAutoFit/>
          </a:bodyPr>
          <a:lstStyle/>
          <a:p>
            <a:r>
              <a:rPr lang="es-CO" sz="3200" b="1" dirty="0" err="1" smtClean="0">
                <a:solidFill>
                  <a:srgbClr val="002060"/>
                </a:solidFill>
                <a:latin typeface="Times New Roman" panose="02020603050405020304" pitchFamily="18" charset="0"/>
                <a:ea typeface="Paytone One"/>
                <a:cs typeface="Times New Roman" panose="02020603050405020304" pitchFamily="18" charset="0"/>
                <a:sym typeface="Paytone One"/>
              </a:rPr>
              <a:t>Học</a:t>
            </a:r>
            <a:r>
              <a:rPr lang="es-CO" sz="3200" b="1" dirty="0" smtClean="0">
                <a:solidFill>
                  <a:srgbClr val="002060"/>
                </a:solidFill>
                <a:latin typeface="Times New Roman" panose="02020603050405020304" pitchFamily="18" charset="0"/>
                <a:ea typeface="Paytone One"/>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ea typeface="Paytone One"/>
                <a:cs typeface="Times New Roman" panose="02020603050405020304" pitchFamily="18" charset="0"/>
                <a:sym typeface="Paytone One"/>
              </a:rPr>
              <a:t>bài</a:t>
            </a:r>
            <a:r>
              <a:rPr lang="es-CO" sz="3200" b="1" dirty="0" smtClean="0">
                <a:solidFill>
                  <a:srgbClr val="002060"/>
                </a:solidFill>
                <a:latin typeface="Times New Roman" panose="02020603050405020304" pitchFamily="18" charset="0"/>
                <a:ea typeface="Paytone One"/>
                <a:cs typeface="Times New Roman" panose="02020603050405020304" pitchFamily="18" charset="0"/>
                <a:sym typeface="Paytone One"/>
              </a:rPr>
              <a:t>.</a:t>
            </a:r>
          </a:p>
          <a:p>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Chuẩn</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bị</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bài</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học</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của</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tiết</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sau</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Đơn</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 </a:t>
            </a:r>
            <a:r>
              <a:rPr lang="es-CO" sz="3200" b="1" dirty="0" err="1" smtClean="0">
                <a:solidFill>
                  <a:srgbClr val="002060"/>
                </a:solidFill>
                <a:latin typeface="Times New Roman" panose="02020603050405020304" pitchFamily="18" charset="0"/>
                <a:cs typeface="Times New Roman" panose="02020603050405020304" pitchFamily="18" charset="0"/>
                <a:sym typeface="Paytone One"/>
              </a:rPr>
              <a:t>chất</a:t>
            </a:r>
            <a:r>
              <a:rPr lang="es-CO" sz="3200" b="1" dirty="0" smtClean="0">
                <a:solidFill>
                  <a:srgbClr val="002060"/>
                </a:solidFill>
                <a:latin typeface="Times New Roman" panose="02020603050405020304" pitchFamily="18" charset="0"/>
                <a:cs typeface="Times New Roman" panose="02020603050405020304" pitchFamily="18" charset="0"/>
                <a:sym typeface="Paytone One"/>
              </a:rPr>
              <a:t>.</a:t>
            </a:r>
            <a:endParaRPr sz="3200" b="1" dirty="0">
              <a:solidFill>
                <a:srgbClr val="002060"/>
              </a:solidFill>
              <a:latin typeface="Times New Roman" panose="02020603050405020304" pitchFamily="18" charset="0"/>
              <a:cs typeface="Times New Roman" panose="02020603050405020304" pitchFamily="18" charset="0"/>
            </a:endParaRPr>
          </a:p>
        </p:txBody>
      </p:sp>
      <p:pic>
        <p:nvPicPr>
          <p:cNvPr id="160" name="Content Placeholder 1" descr="Homework-1024x682-1-1170x568-removebg-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732087" y="5024220"/>
            <a:ext cx="3903663" cy="1895475"/>
          </a:xfrm>
          <a:prstGeom prst="rect">
            <a:avLst/>
          </a:prstGeom>
          <a:solidFill>
            <a:schemeClr val="lt1"/>
          </a:solidFill>
          <a:ln>
            <a:noFill/>
          </a:ln>
        </p:spPr>
      </p:pic>
      <p:pic>
        <p:nvPicPr>
          <p:cNvPr id="161" name="Picture 2" descr="bt_về_nhà-removebg-pre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1860" y="1235418"/>
            <a:ext cx="30607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999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01"/>
                                        </p:tgtEl>
                                        <p:attrNameLst>
                                          <p:attrName>style.visibility</p:attrName>
                                        </p:attrNameLst>
                                      </p:cBhvr>
                                      <p:to>
                                        <p:strVal val="visible"/>
                                      </p:to>
                                    </p:set>
                                    <p:animEffect transition="in" filter="fade">
                                      <p:cBhvr>
                                        <p:cTn id="7" dur="1000"/>
                                        <p:tgtEl>
                                          <p:spTgt spid="2501"/>
                                        </p:tgtEl>
                                      </p:cBhvr>
                                    </p:animEffect>
                                    <p:anim calcmode="lin" valueType="num">
                                      <p:cBhvr>
                                        <p:cTn id="8" dur="1000" fill="hold"/>
                                        <p:tgtEl>
                                          <p:spTgt spid="2501"/>
                                        </p:tgtEl>
                                        <p:attrNameLst>
                                          <p:attrName>ppt_x</p:attrName>
                                        </p:attrNameLst>
                                      </p:cBhvr>
                                      <p:tavLst>
                                        <p:tav tm="0">
                                          <p:val>
                                            <p:strVal val="#ppt_x"/>
                                          </p:val>
                                        </p:tav>
                                        <p:tav tm="100000">
                                          <p:val>
                                            <p:strVal val="#ppt_x"/>
                                          </p:val>
                                        </p:tav>
                                      </p:tavLst>
                                    </p:anim>
                                    <p:anim calcmode="lin" valueType="num">
                                      <p:cBhvr>
                                        <p:cTn id="9" dur="1000" fill="hold"/>
                                        <p:tgtEl>
                                          <p:spTgt spid="250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9"/>
                                        </p:tgtEl>
                                        <p:attrNameLst>
                                          <p:attrName>style.visibility</p:attrName>
                                        </p:attrNameLst>
                                      </p:cBhvr>
                                      <p:to>
                                        <p:strVal val="visible"/>
                                      </p:to>
                                    </p:set>
                                    <p:animEffect transition="in" filter="fade">
                                      <p:cBhvr>
                                        <p:cTn id="14" dur="1000"/>
                                        <p:tgtEl>
                                          <p:spTgt spid="159"/>
                                        </p:tgtEl>
                                      </p:cBhvr>
                                    </p:animEffect>
                                    <p:anim calcmode="lin" valueType="num">
                                      <p:cBhvr>
                                        <p:cTn id="15" dur="1000" fill="hold"/>
                                        <p:tgtEl>
                                          <p:spTgt spid="159"/>
                                        </p:tgtEl>
                                        <p:attrNameLst>
                                          <p:attrName>ppt_x</p:attrName>
                                        </p:attrNameLst>
                                      </p:cBhvr>
                                      <p:tavLst>
                                        <p:tav tm="0">
                                          <p:val>
                                            <p:strVal val="#ppt_x"/>
                                          </p:val>
                                        </p:tav>
                                        <p:tav tm="100000">
                                          <p:val>
                                            <p:strVal val="#ppt_x"/>
                                          </p:val>
                                        </p:tav>
                                      </p:tavLst>
                                    </p:anim>
                                    <p:anim calcmode="lin" valueType="num">
                                      <p:cBhvr>
                                        <p:cTn id="16" dur="1000" fill="hold"/>
                                        <p:tgtEl>
                                          <p:spTgt spid="1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1" grpId="0"/>
      <p:bldP spid="15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921071" y="2133600"/>
            <a:ext cx="3161654"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3600" b="1" dirty="0" smtClean="0">
                <a:solidFill>
                  <a:srgbClr val="000000"/>
                </a:solidFill>
                <a:latin typeface="Times New Roman" panose="02020603050405020304" pitchFamily="18" charset="0"/>
                <a:cs typeface="Times New Roman" panose="02020603050405020304" pitchFamily="18" charset="0"/>
              </a:rPr>
              <a:t>TIẾT HỌC KẾT THÚC.</a:t>
            </a:r>
            <a:endParaRPr lang="en-US" sz="3600"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7367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9" y="0"/>
            <a:ext cx="2908819" cy="331976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729" y="29497"/>
            <a:ext cx="3097614" cy="3313963"/>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9" y="3268864"/>
            <a:ext cx="2977957" cy="3555554"/>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9728" y="3302446"/>
            <a:ext cx="3097615" cy="3555554"/>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7343" y="0"/>
            <a:ext cx="2977957" cy="3302445"/>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95301" y="29497"/>
            <a:ext cx="3196700" cy="3238554"/>
          </a:xfrm>
          <a:prstGeom prst="rect">
            <a:avLst/>
          </a:prstGeom>
        </p:spPr>
      </p:pic>
      <p:pic>
        <p:nvPicPr>
          <p:cNvPr id="4" name="Picture 3"/>
          <p:cNvPicPr>
            <a:picLocks noChangeAspect="1"/>
          </p:cNvPicPr>
          <p:nvPr/>
        </p:nvPicPr>
        <p:blipFill>
          <a:blip r:embed="rId8"/>
          <a:stretch>
            <a:fillRect/>
          </a:stretch>
        </p:blipFill>
        <p:spPr>
          <a:xfrm>
            <a:off x="6060825" y="3298130"/>
            <a:ext cx="2977957" cy="3559869"/>
          </a:xfrm>
          <a:prstGeom prst="rect">
            <a:avLst/>
          </a:prstGeom>
        </p:spPr>
      </p:pic>
      <p:pic>
        <p:nvPicPr>
          <p:cNvPr id="5" name="Picture 4"/>
          <p:cNvPicPr>
            <a:picLocks noChangeAspect="1"/>
          </p:cNvPicPr>
          <p:nvPr/>
        </p:nvPicPr>
        <p:blipFill>
          <a:blip r:embed="rId9"/>
          <a:stretch>
            <a:fillRect/>
          </a:stretch>
        </p:blipFill>
        <p:spPr>
          <a:xfrm>
            <a:off x="9038783" y="3268051"/>
            <a:ext cx="3153217" cy="3589948"/>
          </a:xfrm>
          <a:prstGeom prst="rect">
            <a:avLst/>
          </a:prstGeom>
        </p:spPr>
      </p:pic>
      <p:sp>
        <p:nvSpPr>
          <p:cNvPr id="2" name="Flowchart: Process 1">
            <a:hlinkClick r:id="rId10" action="ppaction://hlinksldjump"/>
          </p:cNvPr>
          <p:cNvSpPr/>
          <p:nvPr/>
        </p:nvSpPr>
        <p:spPr>
          <a:xfrm>
            <a:off x="-71085" y="8660"/>
            <a:ext cx="5981625" cy="3302446"/>
          </a:xfrm>
          <a:prstGeom prst="flowChart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00" b="1" dirty="0" smtClean="0"/>
              <a:t>1</a:t>
            </a:r>
            <a:endParaRPr lang="en-US" sz="19900" b="1" dirty="0"/>
          </a:p>
        </p:txBody>
      </p:sp>
      <p:sp>
        <p:nvSpPr>
          <p:cNvPr id="15" name="Flowchart: Process 14">
            <a:hlinkClick r:id="rId11" action="ppaction://hlinksldjump"/>
          </p:cNvPr>
          <p:cNvSpPr/>
          <p:nvPr/>
        </p:nvSpPr>
        <p:spPr>
          <a:xfrm>
            <a:off x="5869884" y="4075"/>
            <a:ext cx="6294316" cy="3302446"/>
          </a:xfrm>
          <a:prstGeom prst="flowChart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00" b="1" dirty="0" smtClean="0"/>
              <a:t>2</a:t>
            </a:r>
            <a:endParaRPr lang="en-US" sz="19900" b="1" dirty="0"/>
          </a:p>
        </p:txBody>
      </p:sp>
      <p:sp>
        <p:nvSpPr>
          <p:cNvPr id="14" name="Flowchart: Process 13">
            <a:hlinkClick r:id="rId12" action="ppaction://hlinksldjump"/>
          </p:cNvPr>
          <p:cNvSpPr/>
          <p:nvPr/>
        </p:nvSpPr>
        <p:spPr>
          <a:xfrm>
            <a:off x="-47181" y="3264779"/>
            <a:ext cx="5981625" cy="3581798"/>
          </a:xfrm>
          <a:prstGeom prst="flowChart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00" b="1" dirty="0" smtClean="0"/>
              <a:t>3</a:t>
            </a:r>
            <a:endParaRPr lang="en-US" sz="19900" b="1" dirty="0"/>
          </a:p>
        </p:txBody>
      </p:sp>
      <p:sp>
        <p:nvSpPr>
          <p:cNvPr id="16" name="Flowchart: Process 15">
            <a:hlinkClick r:id="rId13" action="ppaction://hlinksldjump"/>
          </p:cNvPr>
          <p:cNvSpPr/>
          <p:nvPr/>
        </p:nvSpPr>
        <p:spPr>
          <a:xfrm>
            <a:off x="5882740" y="3264789"/>
            <a:ext cx="6281460" cy="3563704"/>
          </a:xfrm>
          <a:prstGeom prst="flowChart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00" b="1" dirty="0" smtClean="0"/>
              <a:t>4</a:t>
            </a:r>
            <a:endParaRPr lang="en-US" sz="19900" b="1" dirty="0"/>
          </a:p>
        </p:txBody>
      </p:sp>
      <p:sp>
        <p:nvSpPr>
          <p:cNvPr id="13" name="Action Button: Home 12">
            <a:hlinkClick r:id="rId14" action="ppaction://hlinksldjump" highlightClick="1"/>
          </p:cNvPr>
          <p:cNvSpPr/>
          <p:nvPr/>
        </p:nvSpPr>
        <p:spPr>
          <a:xfrm>
            <a:off x="11721748" y="6384423"/>
            <a:ext cx="442452" cy="473577"/>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17259897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26" presetClass="exit" presetSubtype="0" fill="hold" grpId="0" nodeType="clickEffect">
                                  <p:stCondLst>
                                    <p:cond delay="0"/>
                                  </p:stCondLst>
                                  <p:childTnLst>
                                    <p:animEffect transition="out" filter="wipe(down)">
                                      <p:cBhvr>
                                        <p:cTn id="17" dur="180" accel="50000">
                                          <p:stCondLst>
                                            <p:cond delay="1820"/>
                                          </p:stCondLst>
                                        </p:cTn>
                                        <p:tgtEl>
                                          <p:spTgt spid="14"/>
                                        </p:tgtEl>
                                      </p:cBhvr>
                                    </p:animEffect>
                                    <p:anim calcmode="lin" valueType="num">
                                      <p:cBhvr>
                                        <p:cTn id="18" dur="1822" tmFilter="0,0; 0.14,0.31; 0.43,0.73; 0.71,0.91; 1.0,1.0">
                                          <p:stCondLst>
                                            <p:cond delay="0"/>
                                          </p:stCondLst>
                                        </p:cTn>
                                        <p:tgtEl>
                                          <p:spTgt spid="14"/>
                                        </p:tgtEl>
                                        <p:attrNameLst>
                                          <p:attrName>ppt_x</p:attrName>
                                        </p:attrNameLst>
                                      </p:cBhvr>
                                      <p:tavLst>
                                        <p:tav tm="0">
                                          <p:val>
                                            <p:strVal val="ppt_x"/>
                                          </p:val>
                                        </p:tav>
                                        <p:tav tm="100000">
                                          <p:val>
                                            <p:strVal val="#ppt_x+0.25"/>
                                          </p:val>
                                        </p:tav>
                                      </p:tavLst>
                                    </p:anim>
                                    <p:anim calcmode="lin" valueType="num">
                                      <p:cBhvr>
                                        <p:cTn id="19" dur="178">
                                          <p:stCondLst>
                                            <p:cond delay="1822"/>
                                          </p:stCondLst>
                                        </p:cTn>
                                        <p:tgtEl>
                                          <p:spTgt spid="14"/>
                                        </p:tgtEl>
                                        <p:attrNameLst>
                                          <p:attrName>ppt_x</p:attrName>
                                        </p:attrNameLst>
                                      </p:cBhvr>
                                      <p:tavLst>
                                        <p:tav tm="0">
                                          <p:val>
                                            <p:strVal val="ppt_x"/>
                                          </p:val>
                                        </p:tav>
                                        <p:tav tm="100000">
                                          <p:val>
                                            <p:strVal val="ppt_x"/>
                                          </p:val>
                                        </p:tav>
                                      </p:tavLst>
                                    </p:anim>
                                    <p:anim calcmode="lin" valueType="num">
                                      <p:cBhvr>
                                        <p:cTn id="20" dur="664" tmFilter="0.0,0.0;0.25,0.07;0.50,0.2;0.75,0.467;1.0,1.0">
                                          <p:stCondLst>
                                            <p:cond delay="0"/>
                                          </p:stCondLst>
                                        </p:cTn>
                                        <p:tgtEl>
                                          <p:spTgt spid="1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1" dur="664" tmFilter="0, 0; 0.125,0.2665; 0.25,0.4; 0.375,0.465; 0.5,0.5;  0.625,0.535; 0.75,0.6; 0.875,0.7335; 1,1">
                                          <p:stCondLst>
                                            <p:cond delay="664"/>
                                          </p:stCondLst>
                                        </p:cTn>
                                        <p:tgtEl>
                                          <p:spTgt spid="1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2" dur="332" tmFilter="0, 0; 0.125,0.2665; 0.25,0.4; 0.375,0.465; 0.5,0.5;  0.625,0.535; 0.75,0.6; 0.875,0.7335; 1,1">
                                          <p:stCondLst>
                                            <p:cond delay="1324"/>
                                          </p:stCondLst>
                                        </p:cTn>
                                        <p:tgtEl>
                                          <p:spTgt spid="1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3" dur="164" tmFilter="0, 0; 0.125,0.2665; 0.25,0.4; 0.375,0.465; 0.5,0.5;  0.625,0.535; 0.75,0.6; 0.875,0.7335; 1,1">
                                          <p:stCondLst>
                                            <p:cond delay="1656"/>
                                          </p:stCondLst>
                                        </p:cTn>
                                        <p:tgtEl>
                                          <p:spTgt spid="1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4" dur="180" accel="50000">
                                          <p:stCondLst>
                                            <p:cond delay="1820"/>
                                          </p:stCondLst>
                                        </p:cTn>
                                        <p:tgtEl>
                                          <p:spTgt spid="14"/>
                                        </p:tgtEl>
                                        <p:attrNameLst>
                                          <p:attrName>ppt_y</p:attrName>
                                        </p:attrNameLst>
                                      </p:cBhvr>
                                      <p:tavLst>
                                        <p:tav tm="0">
                                          <p:val>
                                            <p:strVal val="ppt_y"/>
                                          </p:val>
                                        </p:tav>
                                        <p:tav tm="100000">
                                          <p:val>
                                            <p:strVal val="ppt_y+ppt_h"/>
                                          </p:val>
                                        </p:tav>
                                      </p:tavLst>
                                    </p:anim>
                                    <p:animScale>
                                      <p:cBhvr>
                                        <p:cTn id="25" dur="26">
                                          <p:stCondLst>
                                            <p:cond delay="620"/>
                                          </p:stCondLst>
                                        </p:cTn>
                                        <p:tgtEl>
                                          <p:spTgt spid="14"/>
                                        </p:tgtEl>
                                      </p:cBhvr>
                                      <p:to x="100000" y="60000"/>
                                    </p:animScale>
                                    <p:animScale>
                                      <p:cBhvr>
                                        <p:cTn id="26" dur="166" decel="50000">
                                          <p:stCondLst>
                                            <p:cond delay="646"/>
                                          </p:stCondLst>
                                        </p:cTn>
                                        <p:tgtEl>
                                          <p:spTgt spid="14"/>
                                        </p:tgtEl>
                                      </p:cBhvr>
                                      <p:to x="100000" y="100000"/>
                                    </p:animScale>
                                    <p:animScale>
                                      <p:cBhvr>
                                        <p:cTn id="27" dur="26">
                                          <p:stCondLst>
                                            <p:cond delay="1312"/>
                                          </p:stCondLst>
                                        </p:cTn>
                                        <p:tgtEl>
                                          <p:spTgt spid="14"/>
                                        </p:tgtEl>
                                      </p:cBhvr>
                                      <p:to x="100000" y="80000"/>
                                    </p:animScale>
                                    <p:animScale>
                                      <p:cBhvr>
                                        <p:cTn id="28" dur="166" decel="50000">
                                          <p:stCondLst>
                                            <p:cond delay="1338"/>
                                          </p:stCondLst>
                                        </p:cTn>
                                        <p:tgtEl>
                                          <p:spTgt spid="14"/>
                                        </p:tgtEl>
                                      </p:cBhvr>
                                      <p:to x="100000" y="100000"/>
                                    </p:animScale>
                                    <p:animScale>
                                      <p:cBhvr>
                                        <p:cTn id="29" dur="26">
                                          <p:stCondLst>
                                            <p:cond delay="1642"/>
                                          </p:stCondLst>
                                        </p:cTn>
                                        <p:tgtEl>
                                          <p:spTgt spid="14"/>
                                        </p:tgtEl>
                                      </p:cBhvr>
                                      <p:to x="100000" y="90000"/>
                                    </p:animScale>
                                    <p:animScale>
                                      <p:cBhvr>
                                        <p:cTn id="30" dur="166" decel="50000">
                                          <p:stCondLst>
                                            <p:cond delay="1668"/>
                                          </p:stCondLst>
                                        </p:cTn>
                                        <p:tgtEl>
                                          <p:spTgt spid="14"/>
                                        </p:tgtEl>
                                      </p:cBhvr>
                                      <p:to x="100000" y="100000"/>
                                    </p:animScale>
                                    <p:animScale>
                                      <p:cBhvr>
                                        <p:cTn id="31" dur="26">
                                          <p:stCondLst>
                                            <p:cond delay="1808"/>
                                          </p:stCondLst>
                                        </p:cTn>
                                        <p:tgtEl>
                                          <p:spTgt spid="14"/>
                                        </p:tgtEl>
                                      </p:cBhvr>
                                      <p:to x="100000" y="95000"/>
                                    </p:animScale>
                                    <p:animScale>
                                      <p:cBhvr>
                                        <p:cTn id="32" dur="166" decel="50000">
                                          <p:stCondLst>
                                            <p:cond delay="1834"/>
                                          </p:stCondLst>
                                        </p:cTn>
                                        <p:tgtEl>
                                          <p:spTgt spid="14"/>
                                        </p:tgtEl>
                                      </p:cBhvr>
                                      <p:to x="100000" y="100000"/>
                                    </p:animScale>
                                    <p:set>
                                      <p:cBhvr>
                                        <p:cTn id="33"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16"/>
                                        </p:tgtEl>
                                        <p:attrNameLst>
                                          <p:attrName>ppt_w</p:attrName>
                                        </p:attrNameLst>
                                      </p:cBhvr>
                                      <p:tavLst>
                                        <p:tav tm="0">
                                          <p:val>
                                            <p:strVal val="ppt_w"/>
                                          </p:val>
                                        </p:tav>
                                        <p:tav tm="100000">
                                          <p:val>
                                            <p:fltVal val="0"/>
                                          </p:val>
                                        </p:tav>
                                      </p:tavLst>
                                    </p:anim>
                                    <p:anim calcmode="lin" valueType="num">
                                      <p:cBhvr>
                                        <p:cTn id="39" dur="1000"/>
                                        <p:tgtEl>
                                          <p:spTgt spid="16"/>
                                        </p:tgtEl>
                                        <p:attrNameLst>
                                          <p:attrName>ppt_h</p:attrName>
                                        </p:attrNameLst>
                                      </p:cBhvr>
                                      <p:tavLst>
                                        <p:tav tm="0">
                                          <p:val>
                                            <p:strVal val="ppt_h"/>
                                          </p:val>
                                        </p:tav>
                                        <p:tav tm="100000">
                                          <p:val>
                                            <p:fltVal val="0"/>
                                          </p:val>
                                        </p:tav>
                                      </p:tavLst>
                                    </p:anim>
                                    <p:anim calcmode="lin" valueType="num">
                                      <p:cBhvr>
                                        <p:cTn id="40" dur="1000"/>
                                        <p:tgtEl>
                                          <p:spTgt spid="16"/>
                                        </p:tgtEl>
                                        <p:attrNameLst>
                                          <p:attrName>style.rotation</p:attrName>
                                        </p:attrNameLst>
                                      </p:cBhvr>
                                      <p:tavLst>
                                        <p:tav tm="0">
                                          <p:val>
                                            <p:fltVal val="0"/>
                                          </p:val>
                                        </p:tav>
                                        <p:tav tm="100000">
                                          <p:val>
                                            <p:fltVal val="90"/>
                                          </p:val>
                                        </p:tav>
                                      </p:tavLst>
                                    </p:anim>
                                    <p:animEffect transition="out" filter="fade">
                                      <p:cBhvr>
                                        <p:cTn id="41" dur="1000"/>
                                        <p:tgtEl>
                                          <p:spTgt spid="16"/>
                                        </p:tgtEl>
                                      </p:cBhvr>
                                    </p:animEffect>
                                    <p:set>
                                      <p:cBhvr>
                                        <p:cTn id="42"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15" grpId="0" animBg="1"/>
      <p:bldP spid="14"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tx2"/>
            </a:gs>
            <a:gs pos="100000">
              <a:schemeClr val="tx2">
                <a:lumMod val="75000"/>
              </a:schemeClr>
            </a:gs>
          </a:gsLst>
          <a:lin ang="6120000" scaled="1"/>
        </a:gradFill>
        <a:effectLst/>
      </p:bgPr>
    </p:bg>
    <p:spTree>
      <p:nvGrpSpPr>
        <p:cNvPr id="1" name=""/>
        <p:cNvGrpSpPr/>
        <p:nvPr/>
      </p:nvGrpSpPr>
      <p:grpSpPr>
        <a:xfrm>
          <a:off x="0" y="0"/>
          <a:ext cx="0" cy="0"/>
          <a:chOff x="0" y="0"/>
          <a:chExt cx="0" cy="0"/>
        </a:xfrm>
      </p:grpSpPr>
      <p:sp>
        <p:nvSpPr>
          <p:cNvPr id="2" name="Rounded Rectangle 1"/>
          <p:cNvSpPr/>
          <p:nvPr/>
        </p:nvSpPr>
        <p:spPr>
          <a:xfrm>
            <a:off x="502920" y="22860"/>
            <a:ext cx="11353800" cy="185928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000" b="1" dirty="0" smtClean="0">
                <a:solidFill>
                  <a:prstClr val="black"/>
                </a:solidFill>
                <a:latin typeface="Times New Roman" panose="02020603050405020304" pitchFamily="18" charset="0"/>
                <a:cs typeface="Times New Roman" panose="02020603050405020304" pitchFamily="18" charset="0"/>
              </a:rPr>
              <a:t>MẢNH GHÉP SỐ 1: </a:t>
            </a:r>
            <a:r>
              <a:rPr lang="en-US" sz="4000" b="1" dirty="0" err="1" smtClean="0">
                <a:solidFill>
                  <a:prstClr val="black"/>
                </a:solidFill>
                <a:latin typeface="Times New Roman" panose="02020603050405020304" pitchFamily="18" charset="0"/>
                <a:cs typeface="Times New Roman" panose="02020603050405020304" pitchFamily="18" charset="0"/>
              </a:rPr>
              <a:t>Nguyên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tử</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là</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gì</a:t>
            </a:r>
            <a:r>
              <a:rPr lang="en-US" sz="4000" b="1" dirty="0" smtClean="0">
                <a:solidFill>
                  <a:prstClr val="black"/>
                </a:solidFill>
                <a:latin typeface="Times New Roman" panose="02020603050405020304" pitchFamily="18" charset="0"/>
                <a:cs typeface="Times New Roman" panose="02020603050405020304" pitchFamily="18" charset="0"/>
              </a:rPr>
              <a:t>? </a:t>
            </a:r>
          </a:p>
          <a:p>
            <a:pPr algn="ctr" defTabSz="457200"/>
            <a:r>
              <a:rPr lang="en-US" sz="4000" b="1" dirty="0" err="1" smtClean="0">
                <a:solidFill>
                  <a:prstClr val="black"/>
                </a:solidFill>
                <a:latin typeface="Times New Roman" panose="02020603050405020304" pitchFamily="18" charset="0"/>
                <a:cs typeface="Times New Roman" panose="02020603050405020304" pitchFamily="18" charset="0"/>
              </a:rPr>
              <a:t>Các</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hạt</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cấu</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tạo</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nên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nguyên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tử</a:t>
            </a:r>
            <a:r>
              <a:rPr lang="en-US" sz="4000" b="1" dirty="0" smtClean="0">
                <a:solidFill>
                  <a:prstClr val="black"/>
                </a:solidFill>
                <a:latin typeface="Times New Roman" panose="02020603050405020304" pitchFamily="18" charset="0"/>
                <a:cs typeface="Times New Roman" panose="02020603050405020304" pitchFamily="18" charset="0"/>
              </a:rPr>
              <a:t>?</a:t>
            </a:r>
            <a:endParaRPr lang="en-US" sz="4000" b="1" dirty="0">
              <a:solidFill>
                <a:prstClr val="black"/>
              </a:solidFill>
              <a:latin typeface="Times New Roman" panose="02020603050405020304" pitchFamily="18" charset="0"/>
              <a:cs typeface="Times New Roman" panose="02020603050405020304" pitchFamily="18" charset="0"/>
            </a:endParaRPr>
          </a:p>
        </p:txBody>
      </p:sp>
      <p:sp>
        <p:nvSpPr>
          <p:cNvPr id="3" name="Rounded Rectangle 2"/>
          <p:cNvSpPr/>
          <p:nvPr/>
        </p:nvSpPr>
        <p:spPr>
          <a:xfrm>
            <a:off x="502920" y="2165684"/>
            <a:ext cx="4385603" cy="29104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457200"/>
            <a:r>
              <a:rPr lang="en-US" sz="4000" dirty="0" err="1" smtClean="0">
                <a:solidFill>
                  <a:prstClr val="black"/>
                </a:solidFill>
                <a:latin typeface="Times New Roman" panose="02020603050405020304" pitchFamily="18" charset="0"/>
                <a:cs typeface="Times New Roman" panose="02020603050405020304" pitchFamily="18" charset="0"/>
              </a:rPr>
              <a:t>Trả</a:t>
            </a:r>
            <a:r>
              <a:rPr lang="en-US" sz="4000" dirty="0" smtClean="0">
                <a:solidFill>
                  <a:prstClr val="black"/>
                </a:solidFill>
                <a:latin typeface="Times New Roman" panose="02020603050405020304" pitchFamily="18" charset="0"/>
                <a:cs typeface="Times New Roman" panose="02020603050405020304" pitchFamily="18" charset="0"/>
              </a:rPr>
              <a:t> </a:t>
            </a:r>
            <a:r>
              <a:rPr lang="en-US" sz="4000" dirty="0" err="1" smtClean="0">
                <a:solidFill>
                  <a:prstClr val="black"/>
                </a:solidFill>
                <a:latin typeface="Times New Roman" panose="02020603050405020304" pitchFamily="18" charset="0"/>
                <a:cs typeface="Times New Roman" panose="02020603050405020304" pitchFamily="18" charset="0"/>
              </a:rPr>
              <a:t>lời</a:t>
            </a:r>
            <a:r>
              <a:rPr lang="en-US" sz="4000" dirty="0" smtClean="0">
                <a:solidFill>
                  <a:prstClr val="black"/>
                </a:solidFill>
                <a:latin typeface="Times New Roman" panose="02020603050405020304" pitchFamily="18" charset="0"/>
                <a:cs typeface="Times New Roman" panose="02020603050405020304" pitchFamily="18" charset="0"/>
              </a:rPr>
              <a:t>: </a:t>
            </a:r>
            <a:r>
              <a:rPr lang="vi-VN" sz="4000" dirty="0">
                <a:solidFill>
                  <a:schemeClr val="accent5">
                    <a:lumMod val="50000"/>
                  </a:schemeClr>
                </a:solidFill>
                <a:latin typeface="Times New Roman" panose="02020603050405020304" pitchFamily="18" charset="0"/>
                <a:cs typeface="Times New Roman" panose="02020603050405020304" pitchFamily="18" charset="0"/>
              </a:rPr>
              <a:t>Nguyên tử là hạt vô cùng nhỏ và trung hòa về điện. </a:t>
            </a:r>
            <a:endParaRPr lang="en-US" sz="4000" dirty="0" smtClean="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Action Button: Home 3">
            <a:hlinkClick r:id="rId2" action="ppaction://hlinksldjump" highlightClick="1"/>
          </p:cNvPr>
          <p:cNvSpPr/>
          <p:nvPr/>
        </p:nvSpPr>
        <p:spPr>
          <a:xfrm>
            <a:off x="10515600" y="5715000"/>
            <a:ext cx="1569720" cy="1143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6" name="Picture 5" descr="Thành phần cấu tạo nguyên tử - Kích thước và khối lượ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202" y="2165685"/>
            <a:ext cx="5201856" cy="4047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30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tx2">
                <a:lumMod val="75000"/>
              </a:schemeClr>
            </a:gs>
          </a:gsLst>
          <a:lin ang="6120000" scaled="1"/>
        </a:gradFill>
        <a:effectLst/>
      </p:bgPr>
    </p:bg>
    <p:spTree>
      <p:nvGrpSpPr>
        <p:cNvPr id="1" name=""/>
        <p:cNvGrpSpPr/>
        <p:nvPr/>
      </p:nvGrpSpPr>
      <p:grpSpPr>
        <a:xfrm>
          <a:off x="0" y="0"/>
          <a:ext cx="0" cy="0"/>
          <a:chOff x="0" y="0"/>
          <a:chExt cx="0" cy="0"/>
        </a:xfrm>
      </p:grpSpPr>
      <p:sp>
        <p:nvSpPr>
          <p:cNvPr id="2" name="Rounded Rectangle 1"/>
          <p:cNvSpPr/>
          <p:nvPr/>
        </p:nvSpPr>
        <p:spPr>
          <a:xfrm>
            <a:off x="502920" y="167640"/>
            <a:ext cx="11353800" cy="18592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000" dirty="0" smtClean="0">
                <a:solidFill>
                  <a:prstClr val="white"/>
                </a:solidFill>
                <a:latin typeface="Times New Roman" panose="02020603050405020304" pitchFamily="18" charset="0"/>
                <a:cs typeface="Times New Roman" panose="02020603050405020304" pitchFamily="18" charset="0"/>
              </a:rPr>
              <a:t>MẢNH GHÉP SỐ 2: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tử</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của</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tố</a:t>
            </a:r>
            <a:r>
              <a:rPr lang="en-US" sz="4000" dirty="0" smtClean="0">
                <a:solidFill>
                  <a:prstClr val="white"/>
                </a:solidFill>
                <a:latin typeface="Times New Roman" panose="02020603050405020304" pitchFamily="18" charset="0"/>
                <a:cs typeface="Times New Roman" panose="02020603050405020304" pitchFamily="18" charset="0"/>
              </a:rPr>
              <a:t> X </a:t>
            </a:r>
            <a:r>
              <a:rPr lang="en-US" sz="4000" dirty="0" err="1" smtClean="0">
                <a:solidFill>
                  <a:prstClr val="white"/>
                </a:solidFill>
                <a:latin typeface="Times New Roman" panose="02020603050405020304" pitchFamily="18" charset="0"/>
                <a:cs typeface="Times New Roman" panose="02020603050405020304" pitchFamily="18" charset="0"/>
              </a:rPr>
              <a:t>có</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lớp</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vỏ</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với</a:t>
            </a:r>
            <a:r>
              <a:rPr lang="en-US" sz="4000" dirty="0" smtClean="0">
                <a:solidFill>
                  <a:prstClr val="white"/>
                </a:solidFill>
                <a:latin typeface="Times New Roman" panose="02020603050405020304" pitchFamily="18" charset="0"/>
                <a:cs typeface="Times New Roman" panose="02020603050405020304" pitchFamily="18" charset="0"/>
              </a:rPr>
              <a:t> 8 electron. </a:t>
            </a:r>
            <a:r>
              <a:rPr lang="en-US" sz="4000" dirty="0" err="1" smtClean="0">
                <a:solidFill>
                  <a:prstClr val="white"/>
                </a:solidFill>
                <a:latin typeface="Times New Roman" panose="02020603050405020304" pitchFamily="18" charset="0"/>
                <a:cs typeface="Times New Roman" panose="02020603050405020304" pitchFamily="18" charset="0"/>
              </a:rPr>
              <a:t>Xác</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định</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số</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hiệu</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tử</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và</a:t>
            </a:r>
            <a:r>
              <a:rPr lang="en-US" sz="4000" dirty="0" smtClean="0">
                <a:solidFill>
                  <a:prstClr val="white"/>
                </a:solidFill>
                <a:latin typeface="Times New Roman" panose="02020603050405020304" pitchFamily="18" charset="0"/>
                <a:cs typeface="Times New Roman" panose="02020603050405020304" pitchFamily="18" charset="0"/>
              </a:rPr>
              <a:t> KHHH </a:t>
            </a:r>
            <a:r>
              <a:rPr lang="en-US" sz="4000" dirty="0" err="1" smtClean="0">
                <a:solidFill>
                  <a:prstClr val="white"/>
                </a:solidFill>
                <a:latin typeface="Times New Roman" panose="02020603050405020304" pitchFamily="18" charset="0"/>
                <a:cs typeface="Times New Roman" panose="02020603050405020304" pitchFamily="18" charset="0"/>
              </a:rPr>
              <a:t>và</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khối</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lượng</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tử</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tố</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đó</a:t>
            </a:r>
            <a:r>
              <a:rPr lang="en-US" sz="4000" dirty="0" smtClean="0">
                <a:solidFill>
                  <a:prstClr val="white"/>
                </a:solidFill>
                <a:latin typeface="Times New Roman" panose="02020603050405020304" pitchFamily="18" charset="0"/>
                <a:cs typeface="Times New Roman" panose="02020603050405020304" pitchFamily="18" charset="0"/>
              </a:rPr>
              <a:t>?</a:t>
            </a:r>
            <a:endParaRPr lang="en-US" sz="4000" dirty="0">
              <a:solidFill>
                <a:prstClr val="white"/>
              </a:solidFill>
              <a:latin typeface="Times New Roman" panose="02020603050405020304" pitchFamily="18" charset="0"/>
              <a:cs typeface="Times New Roman" panose="02020603050405020304" pitchFamily="18" charset="0"/>
            </a:endParaRPr>
          </a:p>
        </p:txBody>
      </p:sp>
      <p:sp>
        <p:nvSpPr>
          <p:cNvPr id="3" name="Rounded Rectangle 2"/>
          <p:cNvSpPr/>
          <p:nvPr/>
        </p:nvSpPr>
        <p:spPr>
          <a:xfrm>
            <a:off x="502920" y="2194560"/>
            <a:ext cx="11353800" cy="295064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en-US" sz="3600" dirty="0" err="1" smtClean="0">
                <a:solidFill>
                  <a:prstClr val="black"/>
                </a:solidFill>
                <a:latin typeface="Times New Roman" panose="02020603050405020304" pitchFamily="18" charset="0"/>
                <a:cs typeface="Times New Roman" panose="02020603050405020304" pitchFamily="18" charset="0"/>
              </a:rPr>
              <a:t>Trả</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lời</a:t>
            </a:r>
            <a:r>
              <a:rPr lang="en-US" sz="3600" dirty="0" smtClean="0">
                <a:solidFill>
                  <a:prstClr val="black"/>
                </a:solidFill>
                <a:latin typeface="Times New Roman" panose="02020603050405020304" pitchFamily="18" charset="0"/>
                <a:cs typeface="Times New Roman" panose="02020603050405020304" pitchFamily="18" charset="0"/>
              </a:rPr>
              <a:t>: P = E = 8 </a:t>
            </a:r>
            <a:r>
              <a:rPr lang="en-US" sz="3600" dirty="0" err="1" smtClean="0">
                <a:solidFill>
                  <a:prstClr val="black"/>
                </a:solidFill>
                <a:latin typeface="Times New Roman" panose="02020603050405020304" pitchFamily="18" charset="0"/>
                <a:cs typeface="Times New Roman" panose="02020603050405020304" pitchFamily="18" charset="0"/>
              </a:rPr>
              <a:t>nên</a:t>
            </a:r>
            <a:r>
              <a:rPr lang="en-US" sz="3600" dirty="0" smtClean="0">
                <a:solidFill>
                  <a:prstClr val="black"/>
                </a:solidFill>
                <a:latin typeface="Times New Roman" panose="02020603050405020304" pitchFamily="18" charset="0"/>
                <a:cs typeface="Times New Roman" panose="02020603050405020304" pitchFamily="18" charset="0"/>
              </a:rPr>
              <a:t>:</a:t>
            </a:r>
          </a:p>
          <a:p>
            <a:pPr defTabSz="457200"/>
            <a:r>
              <a:rPr lang="en-US" sz="3600" dirty="0" smtClean="0">
                <a:solidFill>
                  <a:prstClr val="black"/>
                </a:solidFill>
                <a:latin typeface="Times New Roman" panose="02020603050405020304" pitchFamily="18" charset="0"/>
                <a:cs typeface="Times New Roman" panose="02020603050405020304" pitchFamily="18" charset="0"/>
              </a:rPr>
              <a:t>                                      + </a:t>
            </a:r>
            <a:r>
              <a:rPr lang="en-US" sz="3600" dirty="0" err="1" smtClean="0">
                <a:solidFill>
                  <a:prstClr val="black"/>
                </a:solidFill>
                <a:latin typeface="Times New Roman" panose="02020603050405020304" pitchFamily="18" charset="0"/>
                <a:cs typeface="Times New Roman" panose="02020603050405020304" pitchFamily="18" charset="0"/>
              </a:rPr>
              <a:t>Số</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hiệu</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nguyên</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tử</a:t>
            </a:r>
            <a:r>
              <a:rPr lang="en-US" sz="3600" dirty="0" smtClean="0">
                <a:solidFill>
                  <a:prstClr val="black"/>
                </a:solidFill>
                <a:latin typeface="Times New Roman" panose="02020603050405020304" pitchFamily="18" charset="0"/>
                <a:cs typeface="Times New Roman" panose="02020603050405020304" pitchFamily="18" charset="0"/>
              </a:rPr>
              <a:t> = 8</a:t>
            </a:r>
          </a:p>
          <a:p>
            <a:pPr defTabSz="457200"/>
            <a:r>
              <a:rPr lang="en-US" sz="3600" dirty="0" smtClean="0">
                <a:solidFill>
                  <a:prstClr val="black"/>
                </a:solidFill>
                <a:latin typeface="Times New Roman" panose="02020603050405020304" pitchFamily="18" charset="0"/>
                <a:cs typeface="Times New Roman" panose="02020603050405020304" pitchFamily="18" charset="0"/>
              </a:rPr>
              <a:t>                                      + </a:t>
            </a:r>
            <a:r>
              <a:rPr lang="en-US" sz="3600" dirty="0" err="1" smtClean="0">
                <a:solidFill>
                  <a:prstClr val="black"/>
                </a:solidFill>
                <a:latin typeface="Times New Roman" panose="02020603050405020304" pitchFamily="18" charset="0"/>
                <a:cs typeface="Times New Roman" panose="02020603050405020304" pitchFamily="18" charset="0"/>
              </a:rPr>
              <a:t>Tên</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nguyên</a:t>
            </a:r>
            <a:r>
              <a:rPr lang="en-US" sz="3600" dirty="0" smtClean="0">
                <a:solidFill>
                  <a:prstClr val="black"/>
                </a:solidFill>
                <a:latin typeface="Times New Roman" panose="02020603050405020304" pitchFamily="18" charset="0"/>
                <a:cs typeface="Times New Roman" panose="02020603050405020304" pitchFamily="18" charset="0"/>
              </a:rPr>
              <a:t> </a:t>
            </a:r>
            <a:r>
              <a:rPr lang="en-US" sz="3600" dirty="0" err="1" smtClean="0">
                <a:solidFill>
                  <a:prstClr val="black"/>
                </a:solidFill>
                <a:latin typeface="Times New Roman" panose="02020603050405020304" pitchFamily="18" charset="0"/>
                <a:cs typeface="Times New Roman" panose="02020603050405020304" pitchFamily="18" charset="0"/>
              </a:rPr>
              <a:t>tố</a:t>
            </a:r>
            <a:r>
              <a:rPr lang="en-US" sz="3600" dirty="0" smtClean="0">
                <a:solidFill>
                  <a:prstClr val="black"/>
                </a:solidFill>
                <a:latin typeface="Times New Roman" panose="02020603050405020304" pitchFamily="18" charset="0"/>
                <a:cs typeface="Times New Roman" panose="02020603050405020304" pitchFamily="18" charset="0"/>
              </a:rPr>
              <a:t>: Oxygen</a:t>
            </a:r>
          </a:p>
          <a:p>
            <a:pPr defTabSz="457200"/>
            <a:r>
              <a:rPr lang="en-US" sz="3600" dirty="0" smtClean="0">
                <a:solidFill>
                  <a:prstClr val="black"/>
                </a:solidFill>
                <a:latin typeface="Times New Roman" panose="02020603050405020304" pitchFamily="18" charset="0"/>
                <a:cs typeface="Times New Roman" panose="02020603050405020304" pitchFamily="18" charset="0"/>
              </a:rPr>
              <a:t>                                      + KHHH: O</a:t>
            </a:r>
          </a:p>
          <a:p>
            <a:pPr defTabSz="457200"/>
            <a:r>
              <a:rPr lang="en-US" sz="3600" dirty="0" smtClean="0">
                <a:solidFill>
                  <a:prstClr val="black"/>
                </a:solidFill>
                <a:latin typeface="Times New Roman" panose="02020603050405020304" pitchFamily="18" charset="0"/>
                <a:cs typeface="Times New Roman" panose="02020603050405020304" pitchFamily="18" charset="0"/>
              </a:rPr>
              <a:t>                                      + NTK = 16 </a:t>
            </a:r>
            <a:r>
              <a:rPr lang="en-US" sz="3600" dirty="0" err="1" smtClean="0">
                <a:solidFill>
                  <a:prstClr val="black"/>
                </a:solidFill>
                <a:latin typeface="Times New Roman" panose="02020603050405020304" pitchFamily="18" charset="0"/>
                <a:cs typeface="Times New Roman" panose="02020603050405020304" pitchFamily="18" charset="0"/>
              </a:rPr>
              <a:t>amu</a:t>
            </a:r>
            <a:endParaRPr lang="en-US" sz="3600" dirty="0">
              <a:solidFill>
                <a:prstClr val="black"/>
              </a:solidFill>
              <a:latin typeface="Times New Roman" panose="02020603050405020304" pitchFamily="18" charset="0"/>
              <a:cs typeface="Times New Roman" panose="02020603050405020304" pitchFamily="18" charset="0"/>
            </a:endParaRPr>
          </a:p>
        </p:txBody>
      </p:sp>
      <p:sp>
        <p:nvSpPr>
          <p:cNvPr id="4" name="Action Button: Home 3">
            <a:hlinkClick r:id="rId2" action="ppaction://hlinksldjump" highlightClick="1"/>
          </p:cNvPr>
          <p:cNvSpPr/>
          <p:nvPr/>
        </p:nvSpPr>
        <p:spPr>
          <a:xfrm>
            <a:off x="10515600" y="5715000"/>
            <a:ext cx="1569720" cy="1143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 name="Rounded Rectangle 4"/>
          <p:cNvSpPr/>
          <p:nvPr/>
        </p:nvSpPr>
        <p:spPr>
          <a:xfrm>
            <a:off x="612102" y="5257800"/>
            <a:ext cx="6443790" cy="1600200"/>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000" dirty="0" err="1" smtClean="0">
                <a:solidFill>
                  <a:prstClr val="white"/>
                </a:solidFill>
                <a:latin typeface="Times New Roman" panose="02020603050405020304" pitchFamily="18" charset="0"/>
                <a:cs typeface="Times New Roman" panose="02020603050405020304" pitchFamily="18" charset="0"/>
              </a:rPr>
              <a:t>Lưu</a:t>
            </a:r>
            <a:r>
              <a:rPr lang="en-US" sz="4000" dirty="0" smtClean="0">
                <a:solidFill>
                  <a:prstClr val="white"/>
                </a:solidFill>
                <a:latin typeface="Times New Roman" panose="02020603050405020304" pitchFamily="18" charset="0"/>
                <a:cs typeface="Times New Roman" panose="02020603050405020304" pitchFamily="18" charset="0"/>
              </a:rPr>
              <a:t> ý: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tử</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trung</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hoà</a:t>
            </a:r>
            <a:r>
              <a:rPr lang="en-US" sz="4000" dirty="0" smtClean="0">
                <a:solidFill>
                  <a:prstClr val="white"/>
                </a:solidFill>
                <a:latin typeface="Times New Roman" panose="02020603050405020304" pitchFamily="18" charset="0"/>
                <a:cs typeface="Times New Roman" panose="02020603050405020304" pitchFamily="18" charset="0"/>
              </a:rPr>
              <a:t> </a:t>
            </a:r>
          </a:p>
          <a:p>
            <a:pPr algn="ctr" defTabSz="457200"/>
            <a:r>
              <a:rPr lang="en-US" sz="4000" dirty="0" err="1" smtClean="0">
                <a:solidFill>
                  <a:prstClr val="white"/>
                </a:solidFill>
                <a:latin typeface="Times New Roman" panose="02020603050405020304" pitchFamily="18" charset="0"/>
                <a:cs typeface="Times New Roman" panose="02020603050405020304" pitchFamily="18" charset="0"/>
              </a:rPr>
              <a:t>về</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điện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nên</a:t>
            </a:r>
            <a:r>
              <a:rPr lang="en-US" sz="4000" dirty="0" smtClean="0">
                <a:solidFill>
                  <a:prstClr val="white"/>
                </a:solidFill>
                <a:latin typeface="Times New Roman" panose="02020603050405020304" pitchFamily="18" charset="0"/>
                <a:cs typeface="Times New Roman" panose="02020603050405020304" pitchFamily="18" charset="0"/>
              </a:rPr>
              <a:t> P = E.</a:t>
            </a:r>
            <a:endParaRPr lang="en-US" sz="4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02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tx2">
                <a:lumMod val="75000"/>
              </a:schemeClr>
            </a:gs>
          </a:gsLst>
          <a:lin ang="6120000" scaled="1"/>
        </a:gradFill>
        <a:effectLst/>
      </p:bgPr>
    </p:bg>
    <p:spTree>
      <p:nvGrpSpPr>
        <p:cNvPr id="1" name=""/>
        <p:cNvGrpSpPr/>
        <p:nvPr/>
      </p:nvGrpSpPr>
      <p:grpSpPr>
        <a:xfrm>
          <a:off x="0" y="0"/>
          <a:ext cx="0" cy="0"/>
          <a:chOff x="0" y="0"/>
          <a:chExt cx="0" cy="0"/>
        </a:xfrm>
      </p:grpSpPr>
      <p:sp>
        <p:nvSpPr>
          <p:cNvPr id="2" name="Rounded Rectangle 1"/>
          <p:cNvSpPr/>
          <p:nvPr/>
        </p:nvSpPr>
        <p:spPr>
          <a:xfrm>
            <a:off x="502920" y="167640"/>
            <a:ext cx="11353800" cy="185928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000" dirty="0" smtClean="0">
                <a:solidFill>
                  <a:prstClr val="white"/>
                </a:solidFill>
                <a:latin typeface="Times New Roman" panose="02020603050405020304" pitchFamily="18" charset="0"/>
                <a:cs typeface="Times New Roman" panose="02020603050405020304" pitchFamily="18" charset="0"/>
              </a:rPr>
              <a:t>MẢNH GHÉP SỐ 3: </a:t>
            </a:r>
            <a:r>
              <a:rPr lang="en-US" sz="4000" dirty="0" err="1" smtClean="0">
                <a:solidFill>
                  <a:prstClr val="white"/>
                </a:solidFill>
                <a:latin typeface="Times New Roman" panose="02020603050405020304" pitchFamily="18" charset="0"/>
                <a:cs typeface="Times New Roman" panose="02020603050405020304" pitchFamily="18" charset="0"/>
              </a:rPr>
              <a:t>Nguyên</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tố</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hoá</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học</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là</a:t>
            </a:r>
            <a:r>
              <a:rPr lang="en-US" sz="4000" dirty="0" smtClean="0">
                <a:solidFill>
                  <a:prstClr val="white"/>
                </a:solidFill>
                <a:latin typeface="Times New Roman" panose="02020603050405020304" pitchFamily="18" charset="0"/>
                <a:cs typeface="Times New Roman" panose="02020603050405020304" pitchFamily="18" charset="0"/>
              </a:rPr>
              <a:t> </a:t>
            </a:r>
            <a:r>
              <a:rPr lang="en-US" sz="4000" dirty="0" err="1" smtClean="0">
                <a:solidFill>
                  <a:prstClr val="white"/>
                </a:solidFill>
                <a:latin typeface="Times New Roman" panose="02020603050405020304" pitchFamily="18" charset="0"/>
                <a:cs typeface="Times New Roman" panose="02020603050405020304" pitchFamily="18" charset="0"/>
              </a:rPr>
              <a:t>gì</a:t>
            </a:r>
            <a:r>
              <a:rPr lang="en-US" sz="4000" dirty="0" smtClean="0">
                <a:solidFill>
                  <a:prstClr val="white"/>
                </a:solidFill>
                <a:latin typeface="Times New Roman" panose="02020603050405020304" pitchFamily="18" charset="0"/>
                <a:cs typeface="Times New Roman" panose="02020603050405020304" pitchFamily="18" charset="0"/>
              </a:rPr>
              <a:t>?</a:t>
            </a:r>
            <a:endParaRPr lang="en-US" sz="4000" dirty="0">
              <a:solidFill>
                <a:prstClr val="white"/>
              </a:solidFill>
              <a:latin typeface="Times New Roman" panose="02020603050405020304" pitchFamily="18" charset="0"/>
              <a:cs typeface="Times New Roman" panose="02020603050405020304" pitchFamily="18" charset="0"/>
            </a:endParaRPr>
          </a:p>
        </p:txBody>
      </p:sp>
      <p:sp>
        <p:nvSpPr>
          <p:cNvPr id="3" name="Rounded Rectangle 2"/>
          <p:cNvSpPr/>
          <p:nvPr/>
        </p:nvSpPr>
        <p:spPr>
          <a:xfrm>
            <a:off x="502920" y="2240280"/>
            <a:ext cx="11353800" cy="199052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err="1" smtClean="0">
                <a:solidFill>
                  <a:prstClr val="black"/>
                </a:solidFill>
                <a:latin typeface="Times New Roman" panose="02020603050405020304" pitchFamily="18" charset="0"/>
                <a:cs typeface="Times New Roman" panose="02020603050405020304" pitchFamily="18" charset="0"/>
              </a:rPr>
              <a:t>Trả</a:t>
            </a:r>
            <a:r>
              <a:rPr lang="en-US" sz="4000" dirty="0" smtClean="0">
                <a:solidFill>
                  <a:prstClr val="black"/>
                </a:solidFill>
                <a:latin typeface="Times New Roman" panose="02020603050405020304" pitchFamily="18" charset="0"/>
                <a:cs typeface="Times New Roman" panose="02020603050405020304" pitchFamily="18" charset="0"/>
              </a:rPr>
              <a:t> </a:t>
            </a:r>
            <a:r>
              <a:rPr lang="en-US" sz="4000" dirty="0" err="1" smtClean="0">
                <a:solidFill>
                  <a:prstClr val="black"/>
                </a:solidFill>
                <a:latin typeface="Times New Roman" panose="02020603050405020304" pitchFamily="18" charset="0"/>
                <a:cs typeface="Times New Roman" panose="02020603050405020304" pitchFamily="18" charset="0"/>
              </a:rPr>
              <a:t>lời</a:t>
            </a:r>
            <a:r>
              <a:rPr lang="en-US" sz="4000" dirty="0" smtClean="0">
                <a:solidFill>
                  <a:prstClr val="black"/>
                </a:solidFill>
                <a:latin typeface="Times New Roman" panose="02020603050405020304" pitchFamily="18" charset="0"/>
                <a:cs typeface="Times New Roman" panose="02020603050405020304" pitchFamily="18" charset="0"/>
              </a:rPr>
              <a:t>: </a:t>
            </a:r>
            <a:r>
              <a:rPr lang="vi-VN" sz="4000" dirty="0">
                <a:solidFill>
                  <a:schemeClr val="accent5">
                    <a:lumMod val="50000"/>
                  </a:schemeClr>
                </a:solidFill>
                <a:latin typeface="Times New Roman" panose="02020603050405020304" pitchFamily="18" charset="0"/>
                <a:cs typeface="Times New Roman" panose="02020603050405020304" pitchFamily="18" charset="0"/>
              </a:rPr>
              <a:t>là tập hợp các nguyên tử cùng loại, có cùng số proton trong hạt nhân.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Đại</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lượng</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đặc</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trưng</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cho</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nguyên</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tố</a:t>
            </a:r>
            <a:r>
              <a:rPr lang="en-US"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en-US" sz="4000" dirty="0" err="1" smtClean="0">
                <a:solidFill>
                  <a:schemeClr val="accent5">
                    <a:lumMod val="50000"/>
                  </a:schemeClr>
                </a:solidFill>
                <a:latin typeface="Times New Roman" panose="02020603050405020304" pitchFamily="18" charset="0"/>
                <a:cs typeface="Times New Roman" panose="02020603050405020304" pitchFamily="18" charset="0"/>
              </a:rPr>
              <a:t>là</a:t>
            </a:r>
            <a:r>
              <a:rPr lang="vi-VN" sz="4000" dirty="0" smtClean="0">
                <a:solidFill>
                  <a:schemeClr val="accent5">
                    <a:lumMod val="50000"/>
                  </a:schemeClr>
                </a:solidFill>
                <a:latin typeface="Times New Roman" panose="02020603050405020304" pitchFamily="18" charset="0"/>
                <a:cs typeface="Times New Roman" panose="02020603050405020304" pitchFamily="18" charset="0"/>
              </a:rPr>
              <a:t> </a:t>
            </a:r>
            <a:r>
              <a:rPr lang="vi-VN" sz="4000" dirty="0">
                <a:solidFill>
                  <a:schemeClr val="accent5">
                    <a:lumMod val="50000"/>
                  </a:schemeClr>
                </a:solidFill>
                <a:latin typeface="Times New Roman" panose="02020603050405020304" pitchFamily="18" charset="0"/>
                <a:cs typeface="Times New Roman" panose="02020603050405020304" pitchFamily="18" charset="0"/>
              </a:rPr>
              <a:t>số proton trong hạt nhân nguyên tử.</a:t>
            </a:r>
            <a:endParaRPr lang="en-US" sz="40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Action Button: Home 3">
            <a:hlinkClick r:id="rId2" action="ppaction://hlinksldjump" highlightClick="1"/>
          </p:cNvPr>
          <p:cNvSpPr/>
          <p:nvPr/>
        </p:nvSpPr>
        <p:spPr>
          <a:xfrm>
            <a:off x="10515600" y="5715000"/>
            <a:ext cx="1569720" cy="1143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6" name="Picture 2" descr="C:\Users\Public\Pictures\Sample Pictures\Capture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143" y="4449198"/>
            <a:ext cx="6430240" cy="202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76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tx2">
                <a:lumMod val="75000"/>
              </a:schemeClr>
            </a:gs>
          </a:gsLst>
          <a:lin ang="6120000" scaled="1"/>
        </a:gradFill>
        <a:effectLst/>
      </p:bgPr>
    </p:bg>
    <p:spTree>
      <p:nvGrpSpPr>
        <p:cNvPr id="1" name=""/>
        <p:cNvGrpSpPr/>
        <p:nvPr/>
      </p:nvGrpSpPr>
      <p:grpSpPr>
        <a:xfrm>
          <a:off x="0" y="0"/>
          <a:ext cx="0" cy="0"/>
          <a:chOff x="0" y="0"/>
          <a:chExt cx="0" cy="0"/>
        </a:xfrm>
      </p:grpSpPr>
      <p:sp>
        <p:nvSpPr>
          <p:cNvPr id="2" name="Rounded Rectangle 1"/>
          <p:cNvSpPr/>
          <p:nvPr/>
        </p:nvSpPr>
        <p:spPr>
          <a:xfrm>
            <a:off x="130629" y="22860"/>
            <a:ext cx="11726091" cy="185928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000" b="1" dirty="0" smtClean="0">
                <a:solidFill>
                  <a:prstClr val="black"/>
                </a:solidFill>
                <a:latin typeface="Times New Roman" panose="02020603050405020304" pitchFamily="18" charset="0"/>
                <a:cs typeface="Times New Roman" panose="02020603050405020304" pitchFamily="18" charset="0"/>
              </a:rPr>
              <a:t>MẢNH GHÉP SỐ 4: </a:t>
            </a:r>
            <a:r>
              <a:rPr lang="en-US" sz="4000" b="1" dirty="0" err="1" smtClean="0">
                <a:solidFill>
                  <a:prstClr val="black"/>
                </a:solidFill>
                <a:latin typeface="Times New Roman" panose="02020603050405020304" pitchFamily="18" charset="0"/>
                <a:cs typeface="Times New Roman" panose="02020603050405020304" pitchFamily="18" charset="0"/>
              </a:rPr>
              <a:t>Nguyên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tử</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của</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nguyên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tố</a:t>
            </a:r>
            <a:r>
              <a:rPr lang="en-US" sz="4000" b="1" dirty="0" smtClean="0">
                <a:solidFill>
                  <a:prstClr val="black"/>
                </a:solidFill>
                <a:latin typeface="Times New Roman" panose="02020603050405020304" pitchFamily="18" charset="0"/>
                <a:cs typeface="Times New Roman" panose="02020603050405020304" pitchFamily="18" charset="0"/>
              </a:rPr>
              <a:t> A </a:t>
            </a:r>
            <a:r>
              <a:rPr lang="en-US" sz="4000" b="1" dirty="0" err="1" smtClean="0">
                <a:solidFill>
                  <a:prstClr val="black"/>
                </a:solidFill>
                <a:latin typeface="Times New Roman" panose="02020603050405020304" pitchFamily="18" charset="0"/>
                <a:cs typeface="Times New Roman" panose="02020603050405020304" pitchFamily="18" charset="0"/>
              </a:rPr>
              <a:t>có</a:t>
            </a:r>
            <a:r>
              <a:rPr lang="en-US" sz="4000" b="1" dirty="0" smtClean="0">
                <a:solidFill>
                  <a:prstClr val="black"/>
                </a:solidFill>
                <a:latin typeface="Times New Roman" panose="02020603050405020304" pitchFamily="18" charset="0"/>
                <a:cs typeface="Times New Roman" panose="02020603050405020304" pitchFamily="18" charset="0"/>
              </a:rPr>
              <a:t> 16 proton </a:t>
            </a:r>
            <a:r>
              <a:rPr lang="en-US" sz="4000" b="1" dirty="0" err="1" smtClean="0">
                <a:solidFill>
                  <a:prstClr val="black"/>
                </a:solidFill>
                <a:latin typeface="Times New Roman" panose="02020603050405020304" pitchFamily="18" charset="0"/>
                <a:cs typeface="Times New Roman" panose="02020603050405020304" pitchFamily="18" charset="0"/>
              </a:rPr>
              <a:t>trong</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hạt</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nhân</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Xác</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định</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vị</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trí</a:t>
            </a:r>
            <a:r>
              <a:rPr lang="en-US" sz="4000" b="1" dirty="0" smtClean="0">
                <a:solidFill>
                  <a:prstClr val="black"/>
                </a:solidFill>
                <a:latin typeface="Times New Roman" panose="02020603050405020304" pitchFamily="18" charset="0"/>
                <a:cs typeface="Times New Roman" panose="02020603050405020304" pitchFamily="18" charset="0"/>
              </a:rPr>
              <a:t> ( ô, </a:t>
            </a:r>
            <a:r>
              <a:rPr lang="en-US" sz="4000" b="1" dirty="0" err="1" smtClean="0">
                <a:solidFill>
                  <a:prstClr val="black"/>
                </a:solidFill>
                <a:latin typeface="Times New Roman" panose="02020603050405020304" pitchFamily="18" charset="0"/>
                <a:cs typeface="Times New Roman" panose="02020603050405020304" pitchFamily="18" charset="0"/>
              </a:rPr>
              <a:t>chu</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kì</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nhóm</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và</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cho</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biết</a:t>
            </a:r>
            <a:r>
              <a:rPr lang="en-US" sz="4000" b="1" dirty="0" smtClean="0">
                <a:solidFill>
                  <a:prstClr val="black"/>
                </a:solidFill>
                <a:latin typeface="Times New Roman" panose="02020603050405020304" pitchFamily="18" charset="0"/>
                <a:cs typeface="Times New Roman" panose="02020603050405020304" pitchFamily="18" charset="0"/>
              </a:rPr>
              <a:t> A </a:t>
            </a:r>
            <a:r>
              <a:rPr lang="en-US" sz="4000" b="1" dirty="0" err="1" smtClean="0">
                <a:solidFill>
                  <a:prstClr val="black"/>
                </a:solidFill>
                <a:latin typeface="Times New Roman" panose="02020603050405020304" pitchFamily="18" charset="0"/>
                <a:cs typeface="Times New Roman" panose="02020603050405020304" pitchFamily="18" charset="0"/>
              </a:rPr>
              <a:t>là</a:t>
            </a:r>
            <a:r>
              <a:rPr lang="en-US" sz="4000" b="1" dirty="0" smtClean="0">
                <a:solidFill>
                  <a:prstClr val="black"/>
                </a:solidFill>
                <a:latin typeface="Times New Roman" panose="02020603050405020304" pitchFamily="18" charset="0"/>
                <a:cs typeface="Times New Roman" panose="02020603050405020304" pitchFamily="18" charset="0"/>
              </a:rPr>
              <a:t> KL, PK hay </a:t>
            </a:r>
            <a:r>
              <a:rPr lang="en-US" sz="4000" b="1" dirty="0" err="1" smtClean="0">
                <a:solidFill>
                  <a:prstClr val="black"/>
                </a:solidFill>
                <a:latin typeface="Times New Roman" panose="02020603050405020304" pitchFamily="18" charset="0"/>
                <a:cs typeface="Times New Roman" panose="02020603050405020304" pitchFamily="18" charset="0"/>
              </a:rPr>
              <a:t>khí</a:t>
            </a:r>
            <a:r>
              <a:rPr lang="en-US" sz="4000" b="1" dirty="0" smtClean="0">
                <a:solidFill>
                  <a:prstClr val="black"/>
                </a:solidFill>
                <a:latin typeface="Times New Roman" panose="02020603050405020304" pitchFamily="18" charset="0"/>
                <a:cs typeface="Times New Roman" panose="02020603050405020304" pitchFamily="18" charset="0"/>
              </a:rPr>
              <a:t> </a:t>
            </a:r>
            <a:r>
              <a:rPr lang="en-US" sz="4000" b="1" dirty="0" err="1" smtClean="0">
                <a:solidFill>
                  <a:prstClr val="black"/>
                </a:solidFill>
                <a:latin typeface="Times New Roman" panose="02020603050405020304" pitchFamily="18" charset="0"/>
                <a:cs typeface="Times New Roman" panose="02020603050405020304" pitchFamily="18" charset="0"/>
              </a:rPr>
              <a:t>hiếm</a:t>
            </a:r>
            <a:r>
              <a:rPr lang="en-US" sz="4000" b="1" dirty="0" smtClean="0">
                <a:solidFill>
                  <a:prstClr val="black"/>
                </a:solidFill>
                <a:latin typeface="Times New Roman" panose="02020603050405020304" pitchFamily="18" charset="0"/>
                <a:cs typeface="Times New Roman" panose="02020603050405020304" pitchFamily="18" charset="0"/>
              </a:rPr>
              <a:t>?</a:t>
            </a:r>
            <a:endParaRPr lang="en-US" sz="4000" b="1" dirty="0">
              <a:solidFill>
                <a:prstClr val="black"/>
              </a:solidFill>
              <a:latin typeface="Times New Roman" panose="02020603050405020304" pitchFamily="18" charset="0"/>
              <a:cs typeface="Times New Roman" panose="02020603050405020304" pitchFamily="18" charset="0"/>
            </a:endParaRPr>
          </a:p>
        </p:txBody>
      </p:sp>
      <p:sp>
        <p:nvSpPr>
          <p:cNvPr id="3" name="Rounded Rectangle 2"/>
          <p:cNvSpPr/>
          <p:nvPr/>
        </p:nvSpPr>
        <p:spPr>
          <a:xfrm>
            <a:off x="502920" y="1977389"/>
            <a:ext cx="11353800" cy="373761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3200" dirty="0" err="1" smtClean="0">
                <a:solidFill>
                  <a:prstClr val="black"/>
                </a:solidFill>
                <a:latin typeface="Times New Roman" panose="02020603050405020304" pitchFamily="18" charset="0"/>
                <a:cs typeface="Times New Roman" panose="02020603050405020304" pitchFamily="18" charset="0"/>
              </a:rPr>
              <a:t>Trả</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lời</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Nguyên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tử</a:t>
            </a:r>
            <a:r>
              <a:rPr lang="en-US" sz="3200" dirty="0" smtClean="0">
                <a:solidFill>
                  <a:prstClr val="black"/>
                </a:solidFill>
                <a:latin typeface="Times New Roman" panose="02020603050405020304" pitchFamily="18" charset="0"/>
                <a:cs typeface="Times New Roman" panose="02020603050405020304" pitchFamily="18" charset="0"/>
              </a:rPr>
              <a:t> A </a:t>
            </a:r>
            <a:r>
              <a:rPr lang="en-US" sz="3200" dirty="0" err="1" smtClean="0">
                <a:solidFill>
                  <a:prstClr val="black"/>
                </a:solidFill>
                <a:latin typeface="Times New Roman" panose="02020603050405020304" pitchFamily="18" charset="0"/>
                <a:cs typeface="Times New Roman" panose="02020603050405020304" pitchFamily="18" charset="0"/>
              </a:rPr>
              <a:t>có</a:t>
            </a:r>
            <a:r>
              <a:rPr lang="en-US" sz="3200" dirty="0" smtClean="0">
                <a:solidFill>
                  <a:prstClr val="black"/>
                </a:solidFill>
                <a:latin typeface="Times New Roman" panose="02020603050405020304" pitchFamily="18" charset="0"/>
                <a:cs typeface="Times New Roman" panose="02020603050405020304" pitchFamily="18" charset="0"/>
              </a:rPr>
              <a:t> 16 p </a:t>
            </a:r>
            <a:r>
              <a:rPr lang="en-US" sz="3200" dirty="0" err="1" smtClean="0">
                <a:solidFill>
                  <a:prstClr val="black"/>
                </a:solidFill>
                <a:latin typeface="Times New Roman" panose="02020603050405020304" pitchFamily="18" charset="0"/>
                <a:cs typeface="Times New Roman" panose="02020603050405020304" pitchFamily="18" charset="0"/>
              </a:rPr>
              <a:t>nên</a:t>
            </a:r>
            <a:r>
              <a:rPr lang="en-US" sz="3200" dirty="0" smtClean="0">
                <a:solidFill>
                  <a:prstClr val="black"/>
                </a:solidFill>
                <a:latin typeface="Times New Roman" panose="02020603050405020304" pitchFamily="18" charset="0"/>
                <a:cs typeface="Times New Roman" panose="02020603050405020304" pitchFamily="18" charset="0"/>
              </a:rPr>
              <a:t> A </a:t>
            </a:r>
            <a:r>
              <a:rPr lang="en-US" sz="3200" dirty="0" err="1" smtClean="0">
                <a:solidFill>
                  <a:prstClr val="black"/>
                </a:solidFill>
                <a:latin typeface="Times New Roman" panose="02020603050405020304" pitchFamily="18" charset="0"/>
                <a:cs typeface="Times New Roman" panose="02020603050405020304" pitchFamily="18" charset="0"/>
              </a:rPr>
              <a:t>có</a:t>
            </a:r>
            <a:r>
              <a:rPr lang="en-US" sz="3200" dirty="0" smtClean="0">
                <a:solidFill>
                  <a:prstClr val="black"/>
                </a:solidFill>
                <a:latin typeface="Times New Roman" panose="02020603050405020304" pitchFamily="18" charset="0"/>
                <a:cs typeface="Times New Roman" panose="02020603050405020304" pitchFamily="18" charset="0"/>
              </a:rPr>
              <a:t> </a:t>
            </a:r>
          </a:p>
          <a:p>
            <a:pPr defTabSz="457200"/>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số</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hiệu</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nguyên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tử</a:t>
            </a:r>
            <a:r>
              <a:rPr lang="en-US" sz="3200" dirty="0" smtClean="0">
                <a:solidFill>
                  <a:prstClr val="black"/>
                </a:solidFill>
                <a:latin typeface="Times New Roman" panose="02020603050405020304" pitchFamily="18" charset="0"/>
                <a:cs typeface="Times New Roman" panose="02020603050405020304" pitchFamily="18" charset="0"/>
              </a:rPr>
              <a:t> 16 </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 ở ô 16</a:t>
            </a:r>
          </a:p>
          <a:p>
            <a:pPr defTabSz="457200"/>
            <a:r>
              <a:rPr lang="en-US" sz="3200"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P = E = 16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nên</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các</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e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xếp</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làm</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3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lớp</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và</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lớp</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ngoài</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cùng</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có</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6 e</a:t>
            </a:r>
          </a:p>
          <a:p>
            <a:pPr defTabSz="457200"/>
            <a:r>
              <a:rPr lang="en-US" sz="3200"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 Do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có</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3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lớp</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e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nên</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 ở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chu</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kì</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3</a:t>
            </a:r>
          </a:p>
          <a:p>
            <a:pPr defTabSz="457200"/>
            <a:r>
              <a:rPr lang="en-US" sz="3200"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 Do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có</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6 e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lớp</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ngoài</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cùng</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nên</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 ở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nhóm</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VI A</a:t>
            </a:r>
          </a:p>
          <a:p>
            <a:pPr defTabSz="457200"/>
            <a:r>
              <a:rPr lang="en-US" sz="3200"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là</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phi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kim</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Sunfur</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lưu</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err="1"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huỳnh</a:t>
            </a:r>
            <a:r>
              <a:rPr lang="en-US" sz="3200" dirty="0" smtClean="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sz="3200"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 S )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4" name="Action Button: Home 3">
            <a:hlinkClick r:id="rId2" action="ppaction://hlinksldjump" highlightClick="1"/>
          </p:cNvPr>
          <p:cNvSpPr/>
          <p:nvPr/>
        </p:nvSpPr>
        <p:spPr>
          <a:xfrm>
            <a:off x="10515600" y="5715000"/>
            <a:ext cx="1569720" cy="1143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107900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5136" y="-1"/>
            <a:ext cx="5008309" cy="6858001"/>
          </a:xfrm>
          <a:prstGeom prst="rect">
            <a:avLst/>
          </a:prstGeom>
        </p:spPr>
      </p:pic>
      <p:sp>
        <p:nvSpPr>
          <p:cNvPr id="6" name="Rectangular Callout 5"/>
          <p:cNvSpPr/>
          <p:nvPr/>
        </p:nvSpPr>
        <p:spPr>
          <a:xfrm rot="5400000">
            <a:off x="5131209" y="-87262"/>
            <a:ext cx="6912077" cy="703252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5070984" y="-29497"/>
            <a:ext cx="7032525"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err="1" smtClean="0">
                <a:latin typeface="Times New Roman" panose="02020603050405020304" pitchFamily="18" charset="0"/>
                <a:cs typeface="Times New Roman" panose="02020603050405020304" pitchFamily="18" charset="0"/>
              </a:rPr>
              <a:t>Chúng</a:t>
            </a:r>
            <a:r>
              <a:rPr lang="en-US" sz="4400" dirty="0" smtClean="0">
                <a:latin typeface="Times New Roman" panose="02020603050405020304" pitchFamily="18" charset="0"/>
                <a:cs typeface="Times New Roman" panose="02020603050405020304" pitchFamily="18" charset="0"/>
              </a:rPr>
              <a:t> ta </a:t>
            </a:r>
            <a:r>
              <a:rPr lang="en-US" sz="4400" dirty="0" err="1" smtClean="0">
                <a:latin typeface="Times New Roman" panose="02020603050405020304" pitchFamily="18" charset="0"/>
                <a:cs typeface="Times New Roman" panose="02020603050405020304" pitchFamily="18" charset="0"/>
              </a:rPr>
              <a:t>cảm</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nhận</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được</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mùi</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thơm</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đặc</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trưng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cho</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từng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loại</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hoa</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quả</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là</a:t>
            </a:r>
            <a:r>
              <a:rPr lang="en-US" sz="4400" dirty="0" smtClean="0">
                <a:latin typeface="Times New Roman" panose="02020603050405020304" pitchFamily="18" charset="0"/>
                <a:cs typeface="Times New Roman" panose="02020603050405020304" pitchFamily="18" charset="0"/>
              </a:rPr>
              <a:t> do </a:t>
            </a:r>
            <a:r>
              <a:rPr lang="en-US" sz="4400" dirty="0" err="1" smtClean="0">
                <a:latin typeface="Times New Roman" panose="02020603050405020304" pitchFamily="18" charset="0"/>
                <a:cs typeface="Times New Roman" panose="02020603050405020304" pitchFamily="18" charset="0"/>
              </a:rPr>
              <a:t>trong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hoa</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quả</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đó</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có</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tách</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ra</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các</a:t>
            </a:r>
            <a:r>
              <a:rPr lang="en-US" sz="4400" dirty="0" smtClean="0">
                <a:latin typeface="Times New Roman" panose="02020603050405020304" pitchFamily="18" charset="0"/>
                <a:cs typeface="Times New Roman" panose="02020603050405020304" pitchFamily="18" charset="0"/>
              </a:rPr>
              <a:t> </a:t>
            </a:r>
            <a:r>
              <a:rPr lang="en-US" sz="4400" b="1" i="1" u="sng" dirty="0" err="1" smtClean="0">
                <a:solidFill>
                  <a:srgbClr val="FFFF00"/>
                </a:solidFill>
                <a:latin typeface="Times New Roman" panose="02020603050405020304" pitchFamily="18" charset="0"/>
                <a:cs typeface="Times New Roman" panose="02020603050405020304" pitchFamily="18" charset="0"/>
              </a:rPr>
              <a:t>hạt</a:t>
            </a:r>
            <a:r>
              <a:rPr lang="en-US" sz="4400" b="1" i="1" u="sng" dirty="0" smtClean="0">
                <a:solidFill>
                  <a:srgbClr val="FFFF00"/>
                </a:solidFill>
                <a:latin typeface="Times New Roman" panose="02020603050405020304" pitchFamily="18" charset="0"/>
                <a:cs typeface="Times New Roman" panose="02020603050405020304" pitchFamily="18" charset="0"/>
              </a:rPr>
              <a:t> </a:t>
            </a:r>
            <a:r>
              <a:rPr lang="en-US" sz="4400" b="1" i="1" u="sng" dirty="0" err="1" smtClean="0">
                <a:solidFill>
                  <a:srgbClr val="FFFF00"/>
                </a:solidFill>
                <a:latin typeface="Times New Roman" panose="02020603050405020304" pitchFamily="18" charset="0"/>
                <a:cs typeface="Times New Roman" panose="02020603050405020304" pitchFamily="18" charset="0"/>
              </a:rPr>
              <a:t>rất</a:t>
            </a:r>
            <a:r>
              <a:rPr lang="en-US" sz="4400" b="1" i="1" u="sng" dirty="0" smtClean="0">
                <a:solidFill>
                  <a:srgbClr val="FFFF00"/>
                </a:solidFill>
                <a:latin typeface="Times New Roman" panose="02020603050405020304" pitchFamily="18" charset="0"/>
                <a:cs typeface="Times New Roman" panose="02020603050405020304" pitchFamily="18" charset="0"/>
              </a:rPr>
              <a:t> </a:t>
            </a:r>
            <a:r>
              <a:rPr lang="en-US" sz="4400" b="1" i="1" u="sng" dirty="0" err="1" smtClean="0">
                <a:solidFill>
                  <a:srgbClr val="FFFF00"/>
                </a:solidFill>
                <a:latin typeface="Times New Roman" panose="02020603050405020304" pitchFamily="18" charset="0"/>
                <a:cs typeface="Times New Roman" panose="02020603050405020304" pitchFamily="18" charset="0"/>
              </a:rPr>
              <a:t>nhỏ</a:t>
            </a:r>
            <a:r>
              <a:rPr lang="en-US" sz="4400" b="1" i="1" u="sng" dirty="0" smtClean="0">
                <a:solidFill>
                  <a:srgbClr val="FFFF00"/>
                </a:solidFill>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lan</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toả</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vào</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trong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không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khí</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tác</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động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lên</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khứu</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giác</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của</a:t>
            </a:r>
            <a:r>
              <a:rPr lang="en-US" sz="4400" dirty="0" smtClean="0">
                <a:latin typeface="Times New Roman" panose="02020603050405020304" pitchFamily="18" charset="0"/>
                <a:cs typeface="Times New Roman" panose="02020603050405020304" pitchFamily="18" charset="0"/>
              </a:rPr>
              <a:t> con </a:t>
            </a:r>
            <a:r>
              <a:rPr lang="en-US" sz="4400" dirty="0" err="1" smtClean="0">
                <a:latin typeface="Times New Roman" panose="02020603050405020304" pitchFamily="18" charset="0"/>
                <a:cs typeface="Times New Roman" panose="02020603050405020304" pitchFamily="18" charset="0"/>
              </a:rPr>
              <a:t>người</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Những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hạt</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đó</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gọi</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là</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phân</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tử</a:t>
            </a:r>
            <a:r>
              <a:rPr lang="en-US" sz="4400" dirty="0" smtClean="0">
                <a:latin typeface="Times New Roman" panose="02020603050405020304" pitchFamily="18" charset="0"/>
                <a:cs typeface="Times New Roman" panose="02020603050405020304" pitchFamily="18" charset="0"/>
              </a:rPr>
              <a:t>. </a:t>
            </a:r>
          </a:p>
          <a:p>
            <a:pPr algn="ctr"/>
            <a:r>
              <a:rPr lang="en-US" sz="4400" b="1" u="sng" dirty="0" err="1" smtClean="0">
                <a:solidFill>
                  <a:srgbClr val="FFFF00"/>
                </a:solidFill>
                <a:latin typeface="Times New Roman" panose="02020603050405020304" pitchFamily="18" charset="0"/>
                <a:cs typeface="Times New Roman" panose="02020603050405020304" pitchFamily="18" charset="0"/>
              </a:rPr>
              <a:t>Vậy</a:t>
            </a:r>
            <a:r>
              <a:rPr lang="en-US" sz="4400" b="1" u="sng" dirty="0" smtClean="0">
                <a:solidFill>
                  <a:srgbClr val="FFFF00"/>
                </a:solidFill>
                <a:latin typeface="Times New Roman" panose="02020603050405020304" pitchFamily="18" charset="0"/>
                <a:cs typeface="Times New Roman" panose="02020603050405020304" pitchFamily="18" charset="0"/>
              </a:rPr>
              <a:t> </a:t>
            </a:r>
            <a:r>
              <a:rPr lang="en-US" sz="4400" b="1" u="sng" dirty="0" err="1" smtClean="0">
                <a:solidFill>
                  <a:srgbClr val="FFFF00"/>
                </a:solidFill>
                <a:latin typeface="Times New Roman" panose="02020603050405020304" pitchFamily="18" charset="0"/>
                <a:cs typeface="Times New Roman" panose="02020603050405020304" pitchFamily="18" charset="0"/>
              </a:rPr>
              <a:t>phân</a:t>
            </a:r>
            <a:r>
              <a:rPr lang="en-US" sz="4400" b="1" u="sng" dirty="0" smtClean="0">
                <a:solidFill>
                  <a:srgbClr val="FFFF00"/>
                </a:solidFill>
                <a:latin typeface="Times New Roman" panose="02020603050405020304" pitchFamily="18" charset="0"/>
                <a:cs typeface="Times New Roman" panose="02020603050405020304" pitchFamily="18" charset="0"/>
              </a:rPr>
              <a:t> </a:t>
            </a:r>
            <a:r>
              <a:rPr lang="en-US" sz="4400" b="1" u="sng" dirty="0" err="1" smtClean="0">
                <a:solidFill>
                  <a:srgbClr val="FFFF00"/>
                </a:solidFill>
                <a:latin typeface="Times New Roman" panose="02020603050405020304" pitchFamily="18" charset="0"/>
                <a:cs typeface="Times New Roman" panose="02020603050405020304" pitchFamily="18" charset="0"/>
              </a:rPr>
              <a:t>tử</a:t>
            </a:r>
            <a:r>
              <a:rPr lang="en-US" sz="4400" b="1" u="sng" dirty="0" smtClean="0">
                <a:solidFill>
                  <a:srgbClr val="FFFF00"/>
                </a:solidFill>
                <a:latin typeface="Times New Roman" panose="02020603050405020304" pitchFamily="18" charset="0"/>
                <a:cs typeface="Times New Roman" panose="02020603050405020304" pitchFamily="18" charset="0"/>
              </a:rPr>
              <a:t> </a:t>
            </a:r>
            <a:r>
              <a:rPr lang="en-US" sz="4400" b="1" u="sng" dirty="0" err="1" smtClean="0">
                <a:solidFill>
                  <a:srgbClr val="FFFF00"/>
                </a:solidFill>
                <a:latin typeface="Times New Roman" panose="02020603050405020304" pitchFamily="18" charset="0"/>
                <a:cs typeface="Times New Roman" panose="02020603050405020304" pitchFamily="18" charset="0"/>
              </a:rPr>
              <a:t>là</a:t>
            </a:r>
            <a:r>
              <a:rPr lang="en-US" sz="4400" b="1" u="sng" dirty="0" smtClean="0">
                <a:solidFill>
                  <a:srgbClr val="FFFF00"/>
                </a:solidFill>
                <a:latin typeface="Times New Roman" panose="02020603050405020304" pitchFamily="18" charset="0"/>
                <a:cs typeface="Times New Roman" panose="02020603050405020304" pitchFamily="18" charset="0"/>
              </a:rPr>
              <a:t> </a:t>
            </a:r>
            <a:r>
              <a:rPr lang="en-US" sz="4400" b="1" u="sng" dirty="0" err="1" smtClean="0">
                <a:solidFill>
                  <a:srgbClr val="FFFF00"/>
                </a:solidFill>
                <a:latin typeface="Times New Roman" panose="02020603050405020304" pitchFamily="18" charset="0"/>
                <a:cs typeface="Times New Roman" panose="02020603050405020304" pitchFamily="18" charset="0"/>
              </a:rPr>
              <a:t>gì</a:t>
            </a:r>
            <a:r>
              <a:rPr lang="en-US" sz="4400" b="1" u="sng" dirty="0" smtClean="0">
                <a:solidFill>
                  <a:srgbClr val="FFFF00"/>
                </a:solidFill>
                <a:latin typeface="Times New Roman" panose="02020603050405020304" pitchFamily="18" charset="0"/>
                <a:cs typeface="Times New Roman" panose="02020603050405020304" pitchFamily="18" charset="0"/>
              </a:rPr>
              <a:t>?</a:t>
            </a:r>
            <a:endParaRPr lang="en-US" sz="4400" b="1" u="sng" dirty="0">
              <a:solidFill>
                <a:srgbClr val="FFFF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6282813" y="1091381"/>
            <a:ext cx="5191432" cy="4524315"/>
          </a:xfrm>
          <a:prstGeom prst="rect">
            <a:avLst/>
          </a:prstGeom>
          <a:noFill/>
        </p:spPr>
        <p:txBody>
          <a:bodyPr wrap="square" rtlCol="0">
            <a:spAutoFit/>
          </a:bodyPr>
          <a:lstStyle/>
          <a:p>
            <a:r>
              <a:rPr lang="en-US" sz="7200" dirty="0" err="1" smtClean="0">
                <a:solidFill>
                  <a:schemeClr val="bg1"/>
                </a:solidFill>
                <a:latin typeface="Times New Roman" panose="02020603050405020304" pitchFamily="18" charset="0"/>
                <a:cs typeface="Times New Roman" panose="02020603050405020304" pitchFamily="18" charset="0"/>
              </a:rPr>
              <a:t>Các</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hoa</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quả</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này</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có</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đặc</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điểm</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gì</a:t>
            </a:r>
            <a:r>
              <a:rPr lang="en-US" sz="7200" dirty="0" smtClean="0">
                <a:solidFill>
                  <a:schemeClr val="bg1"/>
                </a:solidFill>
                <a:latin typeface="Times New Roman" panose="02020603050405020304" pitchFamily="18" charset="0"/>
                <a:cs typeface="Times New Roman" panose="02020603050405020304" pitchFamily="18" charset="0"/>
              </a:rPr>
              <a:t> </a:t>
            </a:r>
            <a:r>
              <a:rPr lang="en-US" sz="7200" dirty="0" err="1" smtClean="0">
                <a:solidFill>
                  <a:schemeClr val="bg1"/>
                </a:solidFill>
                <a:latin typeface="Times New Roman" panose="02020603050405020304" pitchFamily="18" charset="0"/>
                <a:cs typeface="Times New Roman" panose="02020603050405020304" pitchFamily="18" charset="0"/>
              </a:rPr>
              <a:t>chung</a:t>
            </a:r>
            <a:r>
              <a:rPr lang="en-US" sz="7200" dirty="0" smtClean="0">
                <a:solidFill>
                  <a:schemeClr val="bg1"/>
                </a:solidFill>
                <a:latin typeface="Times New Roman" panose="02020603050405020304" pitchFamily="18" charset="0"/>
                <a:cs typeface="Times New Roman" panose="02020603050405020304" pitchFamily="18" charset="0"/>
              </a:rPr>
              <a:t>?</a:t>
            </a:r>
            <a:endParaRPr lang="en-US" sz="7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95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par>
                          <p:cTn id="10" fill="hold">
                            <p:stCondLst>
                              <p:cond delay="500"/>
                            </p:stCondLst>
                            <p:childTnLst>
                              <p:par>
                                <p:cTn id="11" presetID="6"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theme/_rels/theme8.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STEM Education Workshop for Teachers by Slidesgo">
  <a:themeElements>
    <a:clrScheme name="Simple Light">
      <a:dk1>
        <a:srgbClr val="060607"/>
      </a:dk1>
      <a:lt1>
        <a:srgbClr val="FFFFFF"/>
      </a:lt1>
      <a:dk2>
        <a:srgbClr val="2E3B46"/>
      </a:dk2>
      <a:lt2>
        <a:srgbClr val="465557"/>
      </a:lt2>
      <a:accent1>
        <a:srgbClr val="AAB18E"/>
      </a:accent1>
      <a:accent2>
        <a:srgbClr val="C0D6C2"/>
      </a:accent2>
      <a:accent3>
        <a:srgbClr val="E3E5D2"/>
      </a:accent3>
      <a:accent4>
        <a:srgbClr val="CDAE46"/>
      </a:accent4>
      <a:accent5>
        <a:srgbClr val="BB8A59"/>
      </a:accent5>
      <a:accent6>
        <a:srgbClr val="9E663A"/>
      </a:accent6>
      <a:hlink>
        <a:srgbClr val="06060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7">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8.xml><?xml version="1.0" encoding="utf-8"?>
<a:theme xmlns:a="http://schemas.openxmlformats.org/drawingml/2006/main" name="Default Design">
  <a:themeElements>
    <a:clrScheme name="Default Design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1">
          <a:blip xmlns:r="http://schemas.openxmlformats.org/officeDocument/2006/relationships" r:embed="rId1"/>
          <a:srcRect/>
          <a:stretch>
            <a:fillRect/>
          </a:stretch>
        </a:blip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blipFill dpi="0" rotWithShape="1">
          <a:blip xmlns:r="http://schemas.openxmlformats.org/officeDocument/2006/relationships" r:embed="rId1"/>
          <a:srcRect/>
          <a:stretch>
            <a:fillRect/>
          </a:stretch>
        </a:blip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Default Design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Default Design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TotalTime>
  <Words>1518</Words>
  <Application>Microsoft Office PowerPoint</Application>
  <PresentationFormat>Widescreen</PresentationFormat>
  <Paragraphs>230</Paragraphs>
  <Slides>33</Slides>
  <Notes>4</Notes>
  <HiddenSlides>0</HiddenSlides>
  <MMClips>0</MMClips>
  <ScaleCrop>false</ScaleCrop>
  <HeadingPairs>
    <vt:vector size="6" baseType="variant">
      <vt:variant>
        <vt:lpstr>Fonts Used</vt:lpstr>
      </vt:variant>
      <vt:variant>
        <vt:i4>16</vt:i4>
      </vt:variant>
      <vt:variant>
        <vt:lpstr>Theme</vt:lpstr>
      </vt:variant>
      <vt:variant>
        <vt:i4>12</vt:i4>
      </vt:variant>
      <vt:variant>
        <vt:lpstr>Slide Titles</vt:lpstr>
      </vt:variant>
      <vt:variant>
        <vt:i4>33</vt:i4>
      </vt:variant>
    </vt:vector>
  </HeadingPairs>
  <TitlesOfParts>
    <vt:vector size="61" baseType="lpstr">
      <vt:lpstr>.VnTime</vt:lpstr>
      <vt:lpstr>Aachen</vt:lpstr>
      <vt:lpstr>Arial</vt:lpstr>
      <vt:lpstr>Arial Black</vt:lpstr>
      <vt:lpstr>Balsamiq Sans</vt:lpstr>
      <vt:lpstr>Bebas Neue</vt:lpstr>
      <vt:lpstr>Calibri</vt:lpstr>
      <vt:lpstr>Calibri Light</vt:lpstr>
      <vt:lpstr>Century Gothic</vt:lpstr>
      <vt:lpstr>Comic Sans MS</vt:lpstr>
      <vt:lpstr>Open Sans</vt:lpstr>
      <vt:lpstr>Paytone One</vt:lpstr>
      <vt:lpstr>Symbol</vt:lpstr>
      <vt:lpstr>Times New Roman</vt:lpstr>
      <vt:lpstr>UTM Avo</vt:lpstr>
      <vt:lpstr>Wingdings 3</vt:lpstr>
      <vt:lpstr>Office Theme</vt:lpstr>
      <vt:lpstr>2_Office Theme</vt:lpstr>
      <vt:lpstr>2_STEM Education Workshop for Teachers by Slidesgo</vt:lpstr>
      <vt:lpstr>6_Office Theme</vt:lpstr>
      <vt:lpstr>7_Office Theme</vt:lpstr>
      <vt:lpstr>8_Office Theme</vt:lpstr>
      <vt:lpstr>Slice</vt:lpstr>
      <vt:lpstr>Default Design</vt:lpstr>
      <vt:lpstr>1_Office Theme</vt:lpstr>
      <vt:lpstr>3_Office Theme</vt:lpstr>
      <vt:lpstr>4_Office Theme</vt:lpstr>
      <vt:lpstr>2_Default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82</cp:revision>
  <dcterms:created xsi:type="dcterms:W3CDTF">2022-10-19T08:56:09Z</dcterms:created>
  <dcterms:modified xsi:type="dcterms:W3CDTF">2022-11-14T07:17:11Z</dcterms:modified>
</cp:coreProperties>
</file>