
<file path=[Content_Types].xml><?xml version="1.0" encoding="utf-8"?>
<Types xmlns="http://schemas.openxmlformats.org/package/2006/content-types">
  <Default Extension="bin" ContentType="application/vnd.ms-office.activeX"/>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audio1.wav" ContentType="audio/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18" r:id="rId2"/>
    <p:sldId id="320" r:id="rId3"/>
    <p:sldId id="319" r:id="rId4"/>
    <p:sldId id="321" r:id="rId5"/>
    <p:sldId id="322" r:id="rId6"/>
    <p:sldId id="323" r:id="rId7"/>
    <p:sldId id="257" r:id="rId8"/>
    <p:sldId id="260" r:id="rId9"/>
    <p:sldId id="261" r:id="rId10"/>
    <p:sldId id="793" r:id="rId11"/>
    <p:sldId id="262" r:id="rId12"/>
    <p:sldId id="794" r:id="rId13"/>
    <p:sldId id="795" r:id="rId14"/>
    <p:sldId id="796" r:id="rId15"/>
    <p:sldId id="263" r:id="rId16"/>
    <p:sldId id="326" r:id="rId17"/>
    <p:sldId id="325" r:id="rId18"/>
    <p:sldId id="264" r:id="rId19"/>
    <p:sldId id="266" r:id="rId20"/>
    <p:sldId id="265" r:id="rId21"/>
    <p:sldId id="270" r:id="rId22"/>
    <p:sldId id="785" r:id="rId23"/>
    <p:sldId id="792" r:id="rId24"/>
    <p:sldId id="790" r:id="rId25"/>
    <p:sldId id="268" r:id="rId26"/>
    <p:sldId id="791" r:id="rId27"/>
    <p:sldId id="267" r:id="rId28"/>
    <p:sldId id="786" r:id="rId29"/>
    <p:sldId id="789" r:id="rId30"/>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1F77"/>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978C9E23-D4B0-11CE-BF2D-00AA003F40D0}" ax:persistence="persistStorage" r:id="rId1"/>
</file>

<file path=ppt/activeX/activeX2.xml><?xml version="1.0" encoding="utf-8"?>
<ax:ocx xmlns:ax="http://schemas.microsoft.com/office/2006/activeX" xmlns:r="http://schemas.openxmlformats.org/officeDocument/2006/relationships" ax:classid="{978C9E23-D4B0-11CE-BF2D-00AA003F40D0}" ax:persistence="persistStorage" r:id="rId1"/>
</file>

<file path=ppt/activeX/activeX3.xml><?xml version="1.0" encoding="utf-8"?>
<ax:ocx xmlns:ax="http://schemas.microsoft.com/office/2006/activeX" xmlns:r="http://schemas.openxmlformats.org/officeDocument/2006/relationships" ax:classid="{978C9E23-D4B0-11CE-BF2D-00AA003F40D0}" ax:persistence="persistStorage" r:id="rId1"/>
</file>

<file path=ppt/activeX/activeX4.xml><?xml version="1.0" encoding="utf-8"?>
<ax:ocx xmlns:ax="http://schemas.microsoft.com/office/2006/activeX" xmlns:r="http://schemas.openxmlformats.org/officeDocument/2006/relationships" ax:classid="{978C9E23-D4B0-11CE-BF2D-00AA003F40D0}" ax:persistence="persistStorage" r:id="rId1"/>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DB646-CF5C-4BA8-9E4B-898E394E443B}"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63D26E11-CFED-42D4-8883-3B578B06D23D}">
      <dgm:prSet phldrT="[Text]" custT="1"/>
      <dgm:spPr>
        <a:solidFill>
          <a:srgbClr val="FFC000"/>
        </a:solidFill>
      </dgm:spPr>
      <dgm:t>
        <a:bodyPr/>
        <a:lstStyle/>
        <a:p>
          <a:r>
            <a:rPr lang="en-US" sz="2200" b="1" err="1">
              <a:solidFill>
                <a:schemeClr val="tx1"/>
              </a:solidFill>
              <a:latin typeface="Tahoma" panose="020B0604030504040204" pitchFamily="34" charset="0"/>
              <a:ea typeface="Tahoma" panose="020B0604030504040204" pitchFamily="34" charset="0"/>
              <a:cs typeface="Tahoma" panose="020B0604030504040204" pitchFamily="34" charset="0"/>
            </a:rPr>
            <a:t>Bài</a:t>
          </a:r>
          <a:r>
            <a:rPr lang="en-US" sz="2200" b="1">
              <a:solidFill>
                <a:schemeClr val="tx1"/>
              </a:solidFill>
              <a:latin typeface="Tahoma" panose="020B0604030504040204" pitchFamily="34" charset="0"/>
              <a:ea typeface="Tahoma" panose="020B0604030504040204" pitchFamily="34" charset="0"/>
              <a:cs typeface="Tahoma" panose="020B0604030504040204" pitchFamily="34" charset="0"/>
            </a:rPr>
            <a:t> 5</a:t>
          </a:r>
          <a:endParaRPr lang="en-US" sz="2200" b="1"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E70970ED-C855-4015-AE89-52540E80DE8C}" type="parTrans" cxnId="{5AFB4D3E-638D-42A4-8CDB-68805BCE274C}">
      <dgm:prSet/>
      <dgm:spPr/>
      <dgm:t>
        <a:bodyPr/>
        <a:lstStyle/>
        <a:p>
          <a:endParaRPr lang="en-US">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B62445EE-DD21-4737-808E-DF159D3ECC30}" type="sibTrans" cxnId="{5AFB4D3E-638D-42A4-8CDB-68805BCE274C}">
      <dgm:prSet/>
      <dgm:spPr/>
      <dgm:t>
        <a:bodyPr/>
        <a:lstStyle/>
        <a:p>
          <a:endParaRPr lang="en-US">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71856035-2393-44C8-AEDB-0260356EB585}">
      <dgm:prSet custT="1"/>
      <dgm:spPr>
        <a:solidFill>
          <a:schemeClr val="bg1">
            <a:lumMod val="95000"/>
            <a:alpha val="90000"/>
          </a:schemeClr>
        </a:solidFill>
        <a:ln>
          <a:solidFill>
            <a:srgbClr val="FFC000">
              <a:alpha val="90000"/>
            </a:srgbClr>
          </a:solidFill>
        </a:ln>
      </dgm:spPr>
      <dgm:t>
        <a:bodyPr anchor="ctr" anchorCtr="0"/>
        <a:lstStyle/>
        <a:p>
          <a:pPr algn="ctr"/>
          <a:r>
            <a:rPr lang="en-US" sz="2200" b="1" dirty="0" err="1">
              <a:solidFill>
                <a:schemeClr val="tx1"/>
              </a:solidFill>
              <a:latin typeface="Tahoma" panose="020B0604030504040204" pitchFamily="34" charset="0"/>
              <a:ea typeface="Tahoma" panose="020B0604030504040204" pitchFamily="34" charset="0"/>
              <a:cs typeface="Tahoma" panose="020B0604030504040204" pitchFamily="34" charset="0"/>
            </a:rPr>
            <a:t>Cách</a:t>
          </a:r>
          <a:r>
            <a:rPr lang="en-US" sz="2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200" b="1" dirty="0" err="1">
              <a:solidFill>
                <a:schemeClr val="tx1"/>
              </a:solidFill>
              <a:latin typeface="Tahoma" panose="020B0604030504040204" pitchFamily="34" charset="0"/>
              <a:ea typeface="Tahoma" panose="020B0604030504040204" pitchFamily="34" charset="0"/>
              <a:cs typeface="Tahoma" panose="020B0604030504040204" pitchFamily="34" charset="0"/>
            </a:rPr>
            <a:t>đi</a:t>
          </a:r>
          <a:r>
            <a:rPr lang="en-US" sz="2200" b="1" dirty="0">
              <a:solidFill>
                <a:schemeClr val="tx1"/>
              </a:solidFill>
              <a:latin typeface="Tahoma" panose="020B0604030504040204" pitchFamily="34" charset="0"/>
              <a:ea typeface="Tahoma" panose="020B0604030504040204" pitchFamily="34" charset="0"/>
              <a:cs typeface="Tahoma" panose="020B0604030504040204" pitchFamily="34" charset="0"/>
            </a:rPr>
            <a:t> xe </a:t>
          </a:r>
          <a:r>
            <a:rPr lang="en-US" sz="2200" b="1" dirty="0" err="1">
              <a:solidFill>
                <a:schemeClr val="tx1"/>
              </a:solidFill>
              <a:latin typeface="Tahoma" panose="020B0604030504040204" pitchFamily="34" charset="0"/>
              <a:ea typeface="Tahoma" panose="020B0604030504040204" pitchFamily="34" charset="0"/>
              <a:cs typeface="Tahoma" panose="020B0604030504040204" pitchFamily="34" charset="0"/>
            </a:rPr>
            <a:t>đạp</a:t>
          </a:r>
          <a:r>
            <a:rPr lang="en-US" sz="2200" b="1" dirty="0">
              <a:solidFill>
                <a:schemeClr val="tx1"/>
              </a:solidFill>
              <a:latin typeface="Tahoma" panose="020B0604030504040204" pitchFamily="34" charset="0"/>
              <a:ea typeface="Tahoma" panose="020B0604030504040204" pitchFamily="34" charset="0"/>
              <a:cs typeface="Tahoma" panose="020B0604030504040204" pitchFamily="34" charset="0"/>
            </a:rPr>
            <a:t>, xe </a:t>
          </a:r>
          <a:r>
            <a:rPr lang="en-US" sz="2200" b="1" dirty="0" err="1">
              <a:solidFill>
                <a:schemeClr val="tx1"/>
              </a:solidFill>
              <a:latin typeface="Tahoma" panose="020B0604030504040204" pitchFamily="34" charset="0"/>
              <a:ea typeface="Tahoma" panose="020B0604030504040204" pitchFamily="34" charset="0"/>
              <a:cs typeface="Tahoma" panose="020B0604030504040204" pitchFamily="34" charset="0"/>
            </a:rPr>
            <a:t>đạp</a:t>
          </a:r>
          <a:r>
            <a:rPr lang="en-US" sz="2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200" b="1" dirty="0" err="1">
              <a:solidFill>
                <a:schemeClr val="tx1"/>
              </a:solidFill>
              <a:latin typeface="Tahoma" panose="020B0604030504040204" pitchFamily="34" charset="0"/>
              <a:ea typeface="Tahoma" panose="020B0604030504040204" pitchFamily="34" charset="0"/>
              <a:cs typeface="Tahoma" panose="020B0604030504040204" pitchFamily="34" charset="0"/>
            </a:rPr>
            <a:t>điện</a:t>
          </a:r>
          <a:r>
            <a:rPr lang="en-US" sz="2200" b="1" dirty="0">
              <a:solidFill>
                <a:schemeClr val="tx1"/>
              </a:solidFill>
              <a:latin typeface="Tahoma" panose="020B0604030504040204" pitchFamily="34" charset="0"/>
              <a:ea typeface="Tahoma" panose="020B0604030504040204" pitchFamily="34" charset="0"/>
              <a:cs typeface="Tahoma" panose="020B0604030504040204" pitchFamily="34" charset="0"/>
            </a:rPr>
            <a:t> an </a:t>
          </a:r>
          <a:r>
            <a:rPr lang="en-US" sz="2200" b="1" dirty="0" err="1">
              <a:solidFill>
                <a:schemeClr val="tx1"/>
              </a:solidFill>
              <a:latin typeface="Tahoma" panose="020B0604030504040204" pitchFamily="34" charset="0"/>
              <a:ea typeface="Tahoma" panose="020B0604030504040204" pitchFamily="34" charset="0"/>
              <a:cs typeface="Tahoma" panose="020B0604030504040204" pitchFamily="34" charset="0"/>
            </a:rPr>
            <a:t>toàn</a:t>
          </a:r>
          <a:endParaRPr lang="en-US" sz="2200" b="1"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F0CA115F-FBBA-443A-B4AD-3EA8A6205AD0}" type="parTrans" cxnId="{EE80F4AC-D1BC-4ACA-B101-37235CBEE23E}">
      <dgm:prSet/>
      <dgm:spPr/>
      <dgm:t>
        <a:bodyPr/>
        <a:lstStyle/>
        <a:p>
          <a:endParaRPr lang="en-US">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E97AC3AA-B24E-4711-BBCF-6FA6BCF7AC2B}" type="sibTrans" cxnId="{EE80F4AC-D1BC-4ACA-B101-37235CBEE23E}">
      <dgm:prSet/>
      <dgm:spPr/>
      <dgm:t>
        <a:bodyPr/>
        <a:lstStyle/>
        <a:p>
          <a:endParaRPr lang="en-US">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FBC6C7A9-F058-44A5-AC1E-4945F0368F42}" type="pres">
      <dgm:prSet presAssocID="{E94DB646-CF5C-4BA8-9E4B-898E394E443B}" presName="Name0" presStyleCnt="0">
        <dgm:presLayoutVars>
          <dgm:dir/>
          <dgm:animLvl val="lvl"/>
          <dgm:resizeHandles/>
        </dgm:presLayoutVars>
      </dgm:prSet>
      <dgm:spPr/>
    </dgm:pt>
    <dgm:pt modelId="{A8E29A14-DCF7-46DF-AA76-207DCFF43FDF}" type="pres">
      <dgm:prSet presAssocID="{63D26E11-CFED-42D4-8883-3B578B06D23D}" presName="linNode" presStyleCnt="0"/>
      <dgm:spPr/>
    </dgm:pt>
    <dgm:pt modelId="{F2741628-30D8-4237-9B5E-6D80A3C8C116}" type="pres">
      <dgm:prSet presAssocID="{63D26E11-CFED-42D4-8883-3B578B06D23D}" presName="parentShp" presStyleLbl="node1" presStyleIdx="0" presStyleCnt="1" custScaleX="37500">
        <dgm:presLayoutVars>
          <dgm:bulletEnabled val="1"/>
        </dgm:presLayoutVars>
      </dgm:prSet>
      <dgm:spPr/>
    </dgm:pt>
    <dgm:pt modelId="{D752BFBE-7601-425E-88F8-1886EB2ED666}" type="pres">
      <dgm:prSet presAssocID="{63D26E11-CFED-42D4-8883-3B578B06D23D}" presName="childShp" presStyleLbl="bgAccFollowNode1" presStyleIdx="0" presStyleCnt="1" custScaleX="154167">
        <dgm:presLayoutVars>
          <dgm:bulletEnabled val="1"/>
        </dgm:presLayoutVars>
      </dgm:prSet>
      <dgm:spPr/>
    </dgm:pt>
  </dgm:ptLst>
  <dgm:cxnLst>
    <dgm:cxn modelId="{542CC135-7573-4E45-BB50-26FEFA69FFCE}" type="presOf" srcId="{71856035-2393-44C8-AEDB-0260356EB585}" destId="{D752BFBE-7601-425E-88F8-1886EB2ED666}" srcOrd="0" destOrd="0" presId="urn:microsoft.com/office/officeart/2005/8/layout/vList6"/>
    <dgm:cxn modelId="{5AFB4D3E-638D-42A4-8CDB-68805BCE274C}" srcId="{E94DB646-CF5C-4BA8-9E4B-898E394E443B}" destId="{63D26E11-CFED-42D4-8883-3B578B06D23D}" srcOrd="0" destOrd="0" parTransId="{E70970ED-C855-4015-AE89-52540E80DE8C}" sibTransId="{B62445EE-DD21-4737-808E-DF159D3ECC30}"/>
    <dgm:cxn modelId="{84D7BD68-60AB-4EAA-90E0-1DEBE2290E7F}" type="presOf" srcId="{63D26E11-CFED-42D4-8883-3B578B06D23D}" destId="{F2741628-30D8-4237-9B5E-6D80A3C8C116}" srcOrd="0" destOrd="0" presId="urn:microsoft.com/office/officeart/2005/8/layout/vList6"/>
    <dgm:cxn modelId="{EE80F4AC-D1BC-4ACA-B101-37235CBEE23E}" srcId="{63D26E11-CFED-42D4-8883-3B578B06D23D}" destId="{71856035-2393-44C8-AEDB-0260356EB585}" srcOrd="0" destOrd="0" parTransId="{F0CA115F-FBBA-443A-B4AD-3EA8A6205AD0}" sibTransId="{E97AC3AA-B24E-4711-BBCF-6FA6BCF7AC2B}"/>
    <dgm:cxn modelId="{A62758B9-1408-4685-B253-BA1C378B5BC2}" type="presOf" srcId="{E94DB646-CF5C-4BA8-9E4B-898E394E443B}" destId="{FBC6C7A9-F058-44A5-AC1E-4945F0368F42}" srcOrd="0" destOrd="0" presId="urn:microsoft.com/office/officeart/2005/8/layout/vList6"/>
    <dgm:cxn modelId="{FC90BCB9-8C17-421A-B6E9-E45141AA37D3}" type="presParOf" srcId="{FBC6C7A9-F058-44A5-AC1E-4945F0368F42}" destId="{A8E29A14-DCF7-46DF-AA76-207DCFF43FDF}" srcOrd="0" destOrd="0" presId="urn:microsoft.com/office/officeart/2005/8/layout/vList6"/>
    <dgm:cxn modelId="{5CA81C99-2476-4CFA-9201-14EF0C176FEB}" type="presParOf" srcId="{A8E29A14-DCF7-46DF-AA76-207DCFF43FDF}" destId="{F2741628-30D8-4237-9B5E-6D80A3C8C116}" srcOrd="0" destOrd="0" presId="urn:microsoft.com/office/officeart/2005/8/layout/vList6"/>
    <dgm:cxn modelId="{430DA0F3-0A16-4343-9702-D2402BE131B0}" type="presParOf" srcId="{A8E29A14-DCF7-46DF-AA76-207DCFF43FDF}" destId="{D752BFBE-7601-425E-88F8-1886EB2ED66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52BFBE-7601-425E-88F8-1886EB2ED666}">
      <dsp:nvSpPr>
        <dsp:cNvPr id="0" name=""/>
        <dsp:cNvSpPr/>
      </dsp:nvSpPr>
      <dsp:spPr>
        <a:xfrm>
          <a:off x="1081463" y="0"/>
          <a:ext cx="6655105" cy="928758"/>
        </a:xfrm>
        <a:prstGeom prst="rightArrow">
          <a:avLst>
            <a:gd name="adj1" fmla="val 75000"/>
            <a:gd name="adj2" fmla="val 50000"/>
          </a:avLst>
        </a:prstGeom>
        <a:solidFill>
          <a:schemeClr val="bg1">
            <a:lumMod val="95000"/>
            <a:alpha val="90000"/>
          </a:schemeClr>
        </a:solidFill>
        <a:ln w="12700" cap="flat" cmpd="sng" algn="ctr">
          <a:solidFill>
            <a:srgbClr val="FFC0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228600" lvl="1" indent="-228600" algn="ctr" defTabSz="977900">
            <a:lnSpc>
              <a:spcPct val="90000"/>
            </a:lnSpc>
            <a:spcBef>
              <a:spcPct val="0"/>
            </a:spcBef>
            <a:spcAft>
              <a:spcPct val="15000"/>
            </a:spcAft>
            <a:buChar char="•"/>
          </a:pPr>
          <a:r>
            <a:rPr lang="en-US" sz="2200" b="1" kern="1200" dirty="0" err="1">
              <a:solidFill>
                <a:schemeClr val="tx1"/>
              </a:solidFill>
              <a:latin typeface="Tahoma" panose="020B0604030504040204" pitchFamily="34" charset="0"/>
              <a:ea typeface="Tahoma" panose="020B0604030504040204" pitchFamily="34" charset="0"/>
              <a:cs typeface="Tahoma" panose="020B0604030504040204" pitchFamily="34" charset="0"/>
            </a:rPr>
            <a:t>Cách</a:t>
          </a:r>
          <a:r>
            <a:rPr lang="en-US" sz="2200" b="1" kern="1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200" b="1" kern="1200" dirty="0" err="1">
              <a:solidFill>
                <a:schemeClr val="tx1"/>
              </a:solidFill>
              <a:latin typeface="Tahoma" panose="020B0604030504040204" pitchFamily="34" charset="0"/>
              <a:ea typeface="Tahoma" panose="020B0604030504040204" pitchFamily="34" charset="0"/>
              <a:cs typeface="Tahoma" panose="020B0604030504040204" pitchFamily="34" charset="0"/>
            </a:rPr>
            <a:t>đi</a:t>
          </a:r>
          <a:r>
            <a:rPr lang="en-US" sz="2200" b="1" kern="1200" dirty="0">
              <a:solidFill>
                <a:schemeClr val="tx1"/>
              </a:solidFill>
              <a:latin typeface="Tahoma" panose="020B0604030504040204" pitchFamily="34" charset="0"/>
              <a:ea typeface="Tahoma" panose="020B0604030504040204" pitchFamily="34" charset="0"/>
              <a:cs typeface="Tahoma" panose="020B0604030504040204" pitchFamily="34" charset="0"/>
            </a:rPr>
            <a:t> xe </a:t>
          </a:r>
          <a:r>
            <a:rPr lang="en-US" sz="2200" b="1" kern="1200" dirty="0" err="1">
              <a:solidFill>
                <a:schemeClr val="tx1"/>
              </a:solidFill>
              <a:latin typeface="Tahoma" panose="020B0604030504040204" pitchFamily="34" charset="0"/>
              <a:ea typeface="Tahoma" panose="020B0604030504040204" pitchFamily="34" charset="0"/>
              <a:cs typeface="Tahoma" panose="020B0604030504040204" pitchFamily="34" charset="0"/>
            </a:rPr>
            <a:t>đạp</a:t>
          </a:r>
          <a:r>
            <a:rPr lang="en-US" sz="2200" b="1" kern="1200" dirty="0">
              <a:solidFill>
                <a:schemeClr val="tx1"/>
              </a:solidFill>
              <a:latin typeface="Tahoma" panose="020B0604030504040204" pitchFamily="34" charset="0"/>
              <a:ea typeface="Tahoma" panose="020B0604030504040204" pitchFamily="34" charset="0"/>
              <a:cs typeface="Tahoma" panose="020B0604030504040204" pitchFamily="34" charset="0"/>
            </a:rPr>
            <a:t>, xe </a:t>
          </a:r>
          <a:r>
            <a:rPr lang="en-US" sz="2200" b="1" kern="1200" dirty="0" err="1">
              <a:solidFill>
                <a:schemeClr val="tx1"/>
              </a:solidFill>
              <a:latin typeface="Tahoma" panose="020B0604030504040204" pitchFamily="34" charset="0"/>
              <a:ea typeface="Tahoma" panose="020B0604030504040204" pitchFamily="34" charset="0"/>
              <a:cs typeface="Tahoma" panose="020B0604030504040204" pitchFamily="34" charset="0"/>
            </a:rPr>
            <a:t>đạp</a:t>
          </a:r>
          <a:r>
            <a:rPr lang="en-US" sz="2200" b="1" kern="1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2200" b="1" kern="1200" dirty="0" err="1">
              <a:solidFill>
                <a:schemeClr val="tx1"/>
              </a:solidFill>
              <a:latin typeface="Tahoma" panose="020B0604030504040204" pitchFamily="34" charset="0"/>
              <a:ea typeface="Tahoma" panose="020B0604030504040204" pitchFamily="34" charset="0"/>
              <a:cs typeface="Tahoma" panose="020B0604030504040204" pitchFamily="34" charset="0"/>
            </a:rPr>
            <a:t>điện</a:t>
          </a:r>
          <a:r>
            <a:rPr lang="en-US" sz="2200" b="1" kern="1200" dirty="0">
              <a:solidFill>
                <a:schemeClr val="tx1"/>
              </a:solidFill>
              <a:latin typeface="Tahoma" panose="020B0604030504040204" pitchFamily="34" charset="0"/>
              <a:ea typeface="Tahoma" panose="020B0604030504040204" pitchFamily="34" charset="0"/>
              <a:cs typeface="Tahoma" panose="020B0604030504040204" pitchFamily="34" charset="0"/>
            </a:rPr>
            <a:t> an </a:t>
          </a:r>
          <a:r>
            <a:rPr lang="en-US" sz="2200" b="1" kern="1200" dirty="0" err="1">
              <a:solidFill>
                <a:schemeClr val="tx1"/>
              </a:solidFill>
              <a:latin typeface="Tahoma" panose="020B0604030504040204" pitchFamily="34" charset="0"/>
              <a:ea typeface="Tahoma" panose="020B0604030504040204" pitchFamily="34" charset="0"/>
              <a:cs typeface="Tahoma" panose="020B0604030504040204" pitchFamily="34" charset="0"/>
            </a:rPr>
            <a:t>toàn</a:t>
          </a:r>
          <a:endParaRPr lang="en-US" sz="2200" b="1"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1081463" y="116095"/>
        <a:ext cx="6306821" cy="696568"/>
      </dsp:txXfrm>
    </dsp:sp>
    <dsp:sp modelId="{F2741628-30D8-4237-9B5E-6D80A3C8C116}">
      <dsp:nvSpPr>
        <dsp:cNvPr id="0" name=""/>
        <dsp:cNvSpPr/>
      </dsp:nvSpPr>
      <dsp:spPr>
        <a:xfrm>
          <a:off x="2260" y="0"/>
          <a:ext cx="1079203" cy="928758"/>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1" kern="1200" err="1">
              <a:solidFill>
                <a:schemeClr val="tx1"/>
              </a:solidFill>
              <a:latin typeface="Tahoma" panose="020B0604030504040204" pitchFamily="34" charset="0"/>
              <a:ea typeface="Tahoma" panose="020B0604030504040204" pitchFamily="34" charset="0"/>
              <a:cs typeface="Tahoma" panose="020B0604030504040204" pitchFamily="34" charset="0"/>
            </a:rPr>
            <a:t>Bài</a:t>
          </a:r>
          <a:r>
            <a:rPr lang="en-US" sz="2200" b="1" kern="1200">
              <a:solidFill>
                <a:schemeClr val="tx1"/>
              </a:solidFill>
              <a:latin typeface="Tahoma" panose="020B0604030504040204" pitchFamily="34" charset="0"/>
              <a:ea typeface="Tahoma" panose="020B0604030504040204" pitchFamily="34" charset="0"/>
              <a:cs typeface="Tahoma" panose="020B0604030504040204" pitchFamily="34" charset="0"/>
            </a:rPr>
            <a:t> 5</a:t>
          </a:r>
          <a:endParaRPr lang="en-US" sz="2200" b="1"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47598" y="45338"/>
        <a:ext cx="988527" cy="838082"/>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D56BA9-1E03-4D00-83D1-6C6589FFC332}" type="datetimeFigureOut">
              <a:rPr lang="vi-VN" smtClean="0"/>
              <a:t>03/02/2023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5BC4AB-BE5E-4A23-B2E5-86A9580B7923}" type="slidenum">
              <a:rPr lang="vi-VN" smtClean="0"/>
              <a:t>‹#›</a:t>
            </a:fld>
            <a:endParaRPr lang="vi-VN"/>
          </a:p>
        </p:txBody>
      </p:sp>
    </p:spTree>
    <p:extLst>
      <p:ext uri="{BB962C8B-B14F-4D97-AF65-F5344CB8AC3E}">
        <p14:creationId xmlns:p14="http://schemas.microsoft.com/office/powerpoint/2010/main" val="591580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bwMode="auto">
          <a:noFill/>
          <a:ln>
            <a:solidFill>
              <a:srgbClr val="000000"/>
            </a:solidFill>
            <a:miter lim="800000"/>
            <a:headEnd/>
            <a:tailEnd/>
          </a:ln>
        </p:spPr>
      </p:sp>
      <p:sp>
        <p:nvSpPr>
          <p:cNvPr id="1863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a:ea typeface="ＭＳ Ｐゴシック" pitchFamily="34" charset="-128"/>
            </a:endParaRPr>
          </a:p>
        </p:txBody>
      </p:sp>
      <p:sp>
        <p:nvSpPr>
          <p:cNvPr id="186372" name="Header Placeholder 4"/>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24937043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2676595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2300797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2124735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83456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65540"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2383706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2657196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1689367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1119543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3321081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2546264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821766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2051096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2625845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35844" name="Header Placeholder 3"/>
          <p:cNvSpPr>
            <a:spLocks noGrp="1"/>
          </p:cNvSpPr>
          <p:nvPr>
            <p:ph type="hdr" sz="quarter"/>
          </p:nvPr>
        </p:nvSpPr>
        <p:spPr bwMode="auto">
          <a:noFill/>
          <a:ln>
            <a:miter lim="800000"/>
            <a:headEnd/>
            <a:tailEnd/>
          </a:ln>
        </p:spPr>
        <p:txBody>
          <a:bodyPr/>
          <a:lstStyle/>
          <a:p>
            <a:endParaRPr lang="en-US" altLang="en-US">
              <a:ea typeface="ＭＳ Ｐゴシック" pitchFamily="34" charset="-128"/>
            </a:endParaRPr>
          </a:p>
        </p:txBody>
      </p:sp>
    </p:spTree>
    <p:extLst>
      <p:ext uri="{BB962C8B-B14F-4D97-AF65-F5344CB8AC3E}">
        <p14:creationId xmlns:p14="http://schemas.microsoft.com/office/powerpoint/2010/main" val="1363630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B63D5C4E-8068-45F9-835A-E53E95B0CC8C}" type="datetimeFigureOut">
              <a:rPr lang="vi-VN" smtClean="0"/>
              <a:t>03/02/2023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5000039-C03D-48C3-B3EF-37671D64853F}" type="slidenum">
              <a:rPr lang="vi-VN" smtClean="0"/>
              <a:t>‹#›</a:t>
            </a:fld>
            <a:endParaRPr lang="vi-VN"/>
          </a:p>
        </p:txBody>
      </p:sp>
    </p:spTree>
    <p:extLst>
      <p:ext uri="{BB962C8B-B14F-4D97-AF65-F5344CB8AC3E}">
        <p14:creationId xmlns:p14="http://schemas.microsoft.com/office/powerpoint/2010/main" val="2278675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63D5C4E-8068-45F9-835A-E53E95B0CC8C}" type="datetimeFigureOut">
              <a:rPr lang="vi-VN" smtClean="0"/>
              <a:t>03/02/2023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5000039-C03D-48C3-B3EF-37671D64853F}" type="slidenum">
              <a:rPr lang="vi-VN" smtClean="0"/>
              <a:t>‹#›</a:t>
            </a:fld>
            <a:endParaRPr lang="vi-VN"/>
          </a:p>
        </p:txBody>
      </p:sp>
    </p:spTree>
    <p:extLst>
      <p:ext uri="{BB962C8B-B14F-4D97-AF65-F5344CB8AC3E}">
        <p14:creationId xmlns:p14="http://schemas.microsoft.com/office/powerpoint/2010/main" val="62223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63D5C4E-8068-45F9-835A-E53E95B0CC8C}" type="datetimeFigureOut">
              <a:rPr lang="vi-VN" smtClean="0"/>
              <a:t>03/02/2023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5000039-C03D-48C3-B3EF-37671D64853F}" type="slidenum">
              <a:rPr lang="vi-VN" smtClean="0"/>
              <a:t>‹#›</a:t>
            </a:fld>
            <a:endParaRPr lang="vi-VN"/>
          </a:p>
        </p:txBody>
      </p:sp>
    </p:spTree>
    <p:extLst>
      <p:ext uri="{BB962C8B-B14F-4D97-AF65-F5344CB8AC3E}">
        <p14:creationId xmlns:p14="http://schemas.microsoft.com/office/powerpoint/2010/main" val="2357774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48234F1-F471-4F65-91EC-AD40D2CB1BA8}" type="datetime1">
              <a:rPr lang="en-US"/>
              <a:pPr>
                <a:defRPr/>
              </a:pPr>
              <a:t>2/3/2023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FC5A995-E58C-44D3-B94D-EE7358E28E04}" type="slidenum">
              <a:rPr lang="en-US" altLang="en-US"/>
              <a:pPr/>
              <a:t>‹#›</a:t>
            </a:fld>
            <a:endParaRPr lang="en-US" altLang="en-US"/>
          </a:p>
        </p:txBody>
      </p:sp>
    </p:spTree>
    <p:extLst>
      <p:ext uri="{BB962C8B-B14F-4D97-AF65-F5344CB8AC3E}">
        <p14:creationId xmlns:p14="http://schemas.microsoft.com/office/powerpoint/2010/main" val="3051204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61B72CA-DBFF-4B81-BA96-CD37867A4DCF}" type="slidenum">
              <a:rPr lang="en-GB"/>
              <a:pPr>
                <a:defRPr/>
              </a:pPr>
              <a:t>‹#›</a:t>
            </a:fld>
            <a:endParaRPr lang="en-GB"/>
          </a:p>
        </p:txBody>
      </p:sp>
    </p:spTree>
    <p:extLst>
      <p:ext uri="{BB962C8B-B14F-4D97-AF65-F5344CB8AC3E}">
        <p14:creationId xmlns:p14="http://schemas.microsoft.com/office/powerpoint/2010/main" val="1300333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63D5C4E-8068-45F9-835A-E53E95B0CC8C}" type="datetimeFigureOut">
              <a:rPr lang="vi-VN" smtClean="0"/>
              <a:t>03/02/2023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5000039-C03D-48C3-B3EF-37671D64853F}" type="slidenum">
              <a:rPr lang="vi-VN" smtClean="0"/>
              <a:t>‹#›</a:t>
            </a:fld>
            <a:endParaRPr lang="vi-VN"/>
          </a:p>
        </p:txBody>
      </p:sp>
    </p:spTree>
    <p:extLst>
      <p:ext uri="{BB962C8B-B14F-4D97-AF65-F5344CB8AC3E}">
        <p14:creationId xmlns:p14="http://schemas.microsoft.com/office/powerpoint/2010/main" val="3519163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3D5C4E-8068-45F9-835A-E53E95B0CC8C}" type="datetimeFigureOut">
              <a:rPr lang="vi-VN" smtClean="0"/>
              <a:t>03/02/2023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5000039-C03D-48C3-B3EF-37671D64853F}" type="slidenum">
              <a:rPr lang="vi-VN" smtClean="0"/>
              <a:t>‹#›</a:t>
            </a:fld>
            <a:endParaRPr lang="vi-VN"/>
          </a:p>
        </p:txBody>
      </p:sp>
    </p:spTree>
    <p:extLst>
      <p:ext uri="{BB962C8B-B14F-4D97-AF65-F5344CB8AC3E}">
        <p14:creationId xmlns:p14="http://schemas.microsoft.com/office/powerpoint/2010/main" val="1673260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B63D5C4E-8068-45F9-835A-E53E95B0CC8C}" type="datetimeFigureOut">
              <a:rPr lang="vi-VN" smtClean="0"/>
              <a:t>03/02/2023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F5000039-C03D-48C3-B3EF-37671D64853F}" type="slidenum">
              <a:rPr lang="vi-VN" smtClean="0"/>
              <a:t>‹#›</a:t>
            </a:fld>
            <a:endParaRPr lang="vi-VN"/>
          </a:p>
        </p:txBody>
      </p:sp>
    </p:spTree>
    <p:extLst>
      <p:ext uri="{BB962C8B-B14F-4D97-AF65-F5344CB8AC3E}">
        <p14:creationId xmlns:p14="http://schemas.microsoft.com/office/powerpoint/2010/main" val="527240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B63D5C4E-8068-45F9-835A-E53E95B0CC8C}" type="datetimeFigureOut">
              <a:rPr lang="vi-VN" smtClean="0"/>
              <a:t>03/02/2023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F5000039-C03D-48C3-B3EF-37671D64853F}" type="slidenum">
              <a:rPr lang="vi-VN" smtClean="0"/>
              <a:t>‹#›</a:t>
            </a:fld>
            <a:endParaRPr lang="vi-VN"/>
          </a:p>
        </p:txBody>
      </p:sp>
    </p:spTree>
    <p:extLst>
      <p:ext uri="{BB962C8B-B14F-4D97-AF65-F5344CB8AC3E}">
        <p14:creationId xmlns:p14="http://schemas.microsoft.com/office/powerpoint/2010/main" val="3493456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B63D5C4E-8068-45F9-835A-E53E95B0CC8C}" type="datetimeFigureOut">
              <a:rPr lang="vi-VN" smtClean="0"/>
              <a:t>03/02/2023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F5000039-C03D-48C3-B3EF-37671D64853F}" type="slidenum">
              <a:rPr lang="vi-VN" smtClean="0"/>
              <a:t>‹#›</a:t>
            </a:fld>
            <a:endParaRPr lang="vi-VN"/>
          </a:p>
        </p:txBody>
      </p:sp>
    </p:spTree>
    <p:extLst>
      <p:ext uri="{BB962C8B-B14F-4D97-AF65-F5344CB8AC3E}">
        <p14:creationId xmlns:p14="http://schemas.microsoft.com/office/powerpoint/2010/main" val="2315750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3D5C4E-8068-45F9-835A-E53E95B0CC8C}" type="datetimeFigureOut">
              <a:rPr lang="vi-VN" smtClean="0"/>
              <a:t>03/02/2023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F5000039-C03D-48C3-B3EF-37671D64853F}" type="slidenum">
              <a:rPr lang="vi-VN" smtClean="0"/>
              <a:t>‹#›</a:t>
            </a:fld>
            <a:endParaRPr lang="vi-VN"/>
          </a:p>
        </p:txBody>
      </p:sp>
    </p:spTree>
    <p:extLst>
      <p:ext uri="{BB962C8B-B14F-4D97-AF65-F5344CB8AC3E}">
        <p14:creationId xmlns:p14="http://schemas.microsoft.com/office/powerpoint/2010/main" val="1870711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3D5C4E-8068-45F9-835A-E53E95B0CC8C}" type="datetimeFigureOut">
              <a:rPr lang="vi-VN" smtClean="0"/>
              <a:t>03/02/2023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F5000039-C03D-48C3-B3EF-37671D64853F}" type="slidenum">
              <a:rPr lang="vi-VN" smtClean="0"/>
              <a:t>‹#›</a:t>
            </a:fld>
            <a:endParaRPr lang="vi-VN"/>
          </a:p>
        </p:txBody>
      </p:sp>
    </p:spTree>
    <p:extLst>
      <p:ext uri="{BB962C8B-B14F-4D97-AF65-F5344CB8AC3E}">
        <p14:creationId xmlns:p14="http://schemas.microsoft.com/office/powerpoint/2010/main" val="357652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3D5C4E-8068-45F9-835A-E53E95B0CC8C}" type="datetimeFigureOut">
              <a:rPr lang="vi-VN" smtClean="0"/>
              <a:t>03/02/2023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F5000039-C03D-48C3-B3EF-37671D64853F}" type="slidenum">
              <a:rPr lang="vi-VN" smtClean="0"/>
              <a:t>‹#›</a:t>
            </a:fld>
            <a:endParaRPr lang="vi-VN"/>
          </a:p>
        </p:txBody>
      </p:sp>
    </p:spTree>
    <p:extLst>
      <p:ext uri="{BB962C8B-B14F-4D97-AF65-F5344CB8AC3E}">
        <p14:creationId xmlns:p14="http://schemas.microsoft.com/office/powerpoint/2010/main" val="3419840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3D5C4E-8068-45F9-835A-E53E95B0CC8C}" type="datetimeFigureOut">
              <a:rPr lang="vi-VN" smtClean="0"/>
              <a:t>03/02/2023</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000039-C03D-48C3-B3EF-37671D64853F}" type="slidenum">
              <a:rPr lang="vi-VN" smtClean="0"/>
              <a:t>‹#›</a:t>
            </a:fld>
            <a:endParaRPr lang="vi-VN"/>
          </a:p>
        </p:txBody>
      </p:sp>
    </p:spTree>
    <p:extLst>
      <p:ext uri="{BB962C8B-B14F-4D97-AF65-F5344CB8AC3E}">
        <p14:creationId xmlns:p14="http://schemas.microsoft.com/office/powerpoint/2010/main" val="1053632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control" Target="../activeX/activeX2.xml"/><Relationship Id="rId7" Type="http://schemas.openxmlformats.org/officeDocument/2006/relationships/hyperlink" Target="file:///G:\Ngu%20van%209\tiet%2043%20-%20thao%20giang\My%20Documents\phuong%20phap%20hien%20dai\C&#225;c%20b&#224;i%20nghe%20English%208_Unit%208%20(&#273;&#227;%20&#273;&#243;ng%20g&#243;i%20file%20Audio)\22%20Track%2022.mp3" TargetMode="External"/><Relationship Id="rId12" Type="http://schemas.openxmlformats.org/officeDocument/2006/relationships/image" Target="../media/image4.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slideLayout" Target="../slideLayouts/slideLayout7.xml"/><Relationship Id="rId11" Type="http://schemas.openxmlformats.org/officeDocument/2006/relationships/image" Target="../media/image3.wmf"/><Relationship Id="rId5" Type="http://schemas.openxmlformats.org/officeDocument/2006/relationships/control" Target="../activeX/activeX4.xml"/><Relationship Id="rId10" Type="http://schemas.openxmlformats.org/officeDocument/2006/relationships/image" Target="../media/image2.wmf"/><Relationship Id="rId4" Type="http://schemas.openxmlformats.org/officeDocument/2006/relationships/control" Target="../activeX/activeX3.xml"/><Relationship Id="rId9" Type="http://schemas.openxmlformats.org/officeDocument/2006/relationships/image" Target="../media/image1.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27.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32.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31.gif"/><Relationship Id="rId5" Type="http://schemas.openxmlformats.org/officeDocument/2006/relationships/image" Target="../media/image30.png"/><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eg"/><Relationship Id="rId7"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3186" name="WordArt 2"/>
          <p:cNvSpPr>
            <a:spLocks noChangeArrowheads="1" noChangeShapeType="1" noTextEdit="1"/>
          </p:cNvSpPr>
          <p:nvPr/>
        </p:nvSpPr>
        <p:spPr bwMode="auto">
          <a:xfrm>
            <a:off x="425452" y="1700213"/>
            <a:ext cx="11078633" cy="5353050"/>
          </a:xfrm>
          <a:prstGeom prst="rect">
            <a:avLst/>
          </a:prstGeom>
        </p:spPr>
        <p:txBody>
          <a:bodyPr spcFirstLastPara="1" wrap="none" lIns="108856" tIns="54428" rIns="108856" bIns="54428" numCol="1" fromWordArt="1">
            <a:prstTxWarp prst="textArchUp">
              <a:avLst>
                <a:gd name="adj" fmla="val 10543804"/>
              </a:avLst>
            </a:prstTxWarp>
          </a:bodyPr>
          <a:lstStyle/>
          <a:p>
            <a:pPr algn="ctr"/>
            <a:r>
              <a:rPr lang="en-US" kern="10" dirty="0">
                <a:ln w="9525">
                  <a:solidFill>
                    <a:srgbClr val="FF00FF"/>
                  </a:solidFill>
                  <a:round/>
                  <a:headEnd/>
                  <a:tailEnd/>
                </a:ln>
                <a:solidFill>
                  <a:srgbClr val="FF0000"/>
                </a:solidFill>
                <a:latin typeface="Times New Roman" panose="02020603050405020304" pitchFamily="18" charset="0"/>
                <a:cs typeface="Times New Roman" panose="02020603050405020304" pitchFamily="18" charset="0"/>
              </a:rPr>
              <a:t>    CHÀO MỪNG THẦY CÔ GIÁO VÀ CÁC EM </a:t>
            </a:r>
          </a:p>
          <a:p>
            <a:pPr algn="ctr"/>
            <a:r>
              <a:rPr lang="en-US" kern="10" dirty="0">
                <a:ln w="9525">
                  <a:solidFill>
                    <a:srgbClr val="FF00FF"/>
                  </a:solidFill>
                  <a:round/>
                  <a:headEnd/>
                  <a:tailEnd/>
                </a:ln>
                <a:solidFill>
                  <a:srgbClr val="FF0000"/>
                </a:solidFill>
                <a:latin typeface="Times New Roman" panose="02020603050405020304" pitchFamily="18" charset="0"/>
                <a:cs typeface="Times New Roman" panose="02020603050405020304" pitchFamily="18" charset="0"/>
              </a:rPr>
              <a:t>ĐẾN VỚI TIẾT HỌC ATGT LỚP 7C</a:t>
            </a:r>
          </a:p>
        </p:txBody>
      </p:sp>
      <p:grpSp>
        <p:nvGrpSpPr>
          <p:cNvPr id="2" name="Group 4"/>
          <p:cNvGrpSpPr>
            <a:grpSpLocks/>
          </p:cNvGrpSpPr>
          <p:nvPr/>
        </p:nvGrpSpPr>
        <p:grpSpPr bwMode="auto">
          <a:xfrm rot="19649342">
            <a:off x="9245600" y="5994400"/>
            <a:ext cx="651933" cy="465138"/>
            <a:chOff x="197" y="1013"/>
            <a:chExt cx="929" cy="952"/>
          </a:xfrm>
        </p:grpSpPr>
        <p:sp>
          <p:nvSpPr>
            <p:cNvPr id="1562" name="Freeform 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FF"/>
            </a:solidFill>
            <a:ln w="8001">
              <a:solidFill>
                <a:srgbClr val="003399"/>
              </a:solidFill>
              <a:round/>
              <a:headEnd/>
              <a:tailEnd/>
            </a:ln>
          </p:spPr>
          <p:txBody>
            <a:bodyPr/>
            <a:lstStyle/>
            <a:p>
              <a:endParaRPr lang="en-US" sz="1200"/>
            </a:p>
          </p:txBody>
        </p:sp>
        <p:sp>
          <p:nvSpPr>
            <p:cNvPr id="1563" name="Freeform 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FF"/>
            </a:solidFill>
            <a:ln w="9525">
              <a:solidFill>
                <a:srgbClr val="003399"/>
              </a:solidFill>
              <a:round/>
              <a:headEnd/>
              <a:tailEnd/>
            </a:ln>
          </p:spPr>
          <p:txBody>
            <a:bodyPr/>
            <a:lstStyle/>
            <a:p>
              <a:endParaRPr lang="en-US" sz="1200"/>
            </a:p>
          </p:txBody>
        </p:sp>
        <p:sp>
          <p:nvSpPr>
            <p:cNvPr id="1564" name="Freeform 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FF"/>
            </a:solidFill>
            <a:ln w="9525">
              <a:solidFill>
                <a:srgbClr val="003399"/>
              </a:solidFill>
              <a:round/>
              <a:headEnd/>
              <a:tailEnd/>
            </a:ln>
          </p:spPr>
          <p:txBody>
            <a:bodyPr/>
            <a:lstStyle/>
            <a:p>
              <a:endParaRPr lang="en-US" sz="1200"/>
            </a:p>
          </p:txBody>
        </p:sp>
        <p:sp>
          <p:nvSpPr>
            <p:cNvPr id="1565" name="Freeform 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FF"/>
            </a:solidFill>
            <a:ln w="9525">
              <a:solidFill>
                <a:srgbClr val="003399"/>
              </a:solidFill>
              <a:round/>
              <a:headEnd/>
              <a:tailEnd/>
            </a:ln>
          </p:spPr>
          <p:txBody>
            <a:bodyPr/>
            <a:lstStyle/>
            <a:p>
              <a:endParaRPr lang="en-US" sz="1200"/>
            </a:p>
          </p:txBody>
        </p:sp>
        <p:sp>
          <p:nvSpPr>
            <p:cNvPr id="1566" name="Freeform 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FF"/>
            </a:solidFill>
            <a:ln w="9525">
              <a:solidFill>
                <a:srgbClr val="003399"/>
              </a:solidFill>
              <a:round/>
              <a:headEnd/>
              <a:tailEnd/>
            </a:ln>
          </p:spPr>
          <p:txBody>
            <a:bodyPr/>
            <a:lstStyle/>
            <a:p>
              <a:endParaRPr lang="en-US" sz="1200"/>
            </a:p>
          </p:txBody>
        </p:sp>
      </p:grpSp>
      <p:grpSp>
        <p:nvGrpSpPr>
          <p:cNvPr id="3" name="Group 10"/>
          <p:cNvGrpSpPr>
            <a:grpSpLocks/>
          </p:cNvGrpSpPr>
          <p:nvPr/>
        </p:nvGrpSpPr>
        <p:grpSpPr bwMode="auto">
          <a:xfrm>
            <a:off x="8432801" y="5475288"/>
            <a:ext cx="709084" cy="476250"/>
            <a:chOff x="3696" y="503"/>
            <a:chExt cx="618" cy="697"/>
          </a:xfrm>
        </p:grpSpPr>
        <p:sp>
          <p:nvSpPr>
            <p:cNvPr id="1557" name="Freeform 11"/>
            <p:cNvSpPr>
              <a:spLocks/>
            </p:cNvSpPr>
            <p:nvPr/>
          </p:nvSpPr>
          <p:spPr bwMode="auto">
            <a:xfrm>
              <a:off x="3696" y="503"/>
              <a:ext cx="618" cy="697"/>
            </a:xfrm>
            <a:custGeom>
              <a:avLst/>
              <a:gdLst>
                <a:gd name="T0" fmla="*/ 1 w 1860"/>
                <a:gd name="T1" fmla="*/ 0 h 1906"/>
                <a:gd name="T2" fmla="*/ 1 w 1860"/>
                <a:gd name="T3" fmla="*/ 0 h 1906"/>
                <a:gd name="T4" fmla="*/ 1 w 1860"/>
                <a:gd name="T5" fmla="*/ 0 h 1906"/>
                <a:gd name="T6" fmla="*/ 1 w 1860"/>
                <a:gd name="T7" fmla="*/ 1 h 1906"/>
                <a:gd name="T8" fmla="*/ 1 w 1860"/>
                <a:gd name="T9" fmla="*/ 1 h 1906"/>
                <a:gd name="T10" fmla="*/ 1 w 1860"/>
                <a:gd name="T11" fmla="*/ 1 h 1906"/>
                <a:gd name="T12" fmla="*/ 1 w 1860"/>
                <a:gd name="T13" fmla="*/ 2 h 1906"/>
                <a:gd name="T14" fmla="*/ 1 w 1860"/>
                <a:gd name="T15" fmla="*/ 1 h 1906"/>
                <a:gd name="T16" fmla="*/ 1 w 1860"/>
                <a:gd name="T17" fmla="*/ 1 h 1906"/>
                <a:gd name="T18" fmla="*/ 0 w 1860"/>
                <a:gd name="T19" fmla="*/ 1 h 1906"/>
                <a:gd name="T20" fmla="*/ 0 w 1860"/>
                <a:gd name="T21" fmla="*/ 1 h 1906"/>
                <a:gd name="T22" fmla="*/ 0 w 1860"/>
                <a:gd name="T23" fmla="*/ 2 h 1906"/>
                <a:gd name="T24" fmla="*/ 0 w 1860"/>
                <a:gd name="T25" fmla="*/ 2 h 1906"/>
                <a:gd name="T26" fmla="*/ 0 w 1860"/>
                <a:gd name="T27" fmla="*/ 3 h 1906"/>
                <a:gd name="T28" fmla="*/ 0 w 1860"/>
                <a:gd name="T29" fmla="*/ 3 h 1906"/>
                <a:gd name="T30" fmla="*/ 0 w 1860"/>
                <a:gd name="T31" fmla="*/ 3 h 1906"/>
                <a:gd name="T32" fmla="*/ 0 w 1860"/>
                <a:gd name="T33" fmla="*/ 3 h 1906"/>
                <a:gd name="T34" fmla="*/ 1 w 1860"/>
                <a:gd name="T35" fmla="*/ 3 h 1906"/>
                <a:gd name="T36" fmla="*/ 1 w 1860"/>
                <a:gd name="T37" fmla="*/ 3 h 1906"/>
                <a:gd name="T38" fmla="*/ 1 w 1860"/>
                <a:gd name="T39" fmla="*/ 3 h 1906"/>
                <a:gd name="T40" fmla="*/ 1 w 1860"/>
                <a:gd name="T41" fmla="*/ 3 h 1906"/>
                <a:gd name="T42" fmla="*/ 1 w 1860"/>
                <a:gd name="T43" fmla="*/ 3 h 1906"/>
                <a:gd name="T44" fmla="*/ 1 w 1860"/>
                <a:gd name="T45" fmla="*/ 3 h 1906"/>
                <a:gd name="T46" fmla="*/ 1 w 1860"/>
                <a:gd name="T47" fmla="*/ 4 h 1906"/>
                <a:gd name="T48" fmla="*/ 1 w 1860"/>
                <a:gd name="T49" fmla="*/ 4 h 1906"/>
                <a:gd name="T50" fmla="*/ 1 w 1860"/>
                <a:gd name="T51" fmla="*/ 4 h 1906"/>
                <a:gd name="T52" fmla="*/ 1 w 1860"/>
                <a:gd name="T53" fmla="*/ 4 h 1906"/>
                <a:gd name="T54" fmla="*/ 1 w 1860"/>
                <a:gd name="T55" fmla="*/ 3 h 1906"/>
                <a:gd name="T56" fmla="*/ 1 w 1860"/>
                <a:gd name="T57" fmla="*/ 3 h 1906"/>
                <a:gd name="T58" fmla="*/ 1 w 1860"/>
                <a:gd name="T59" fmla="*/ 3 h 1906"/>
                <a:gd name="T60" fmla="*/ 1 w 1860"/>
                <a:gd name="T61" fmla="*/ 3 h 1906"/>
                <a:gd name="T62" fmla="*/ 1 w 1860"/>
                <a:gd name="T63" fmla="*/ 4 h 1906"/>
                <a:gd name="T64" fmla="*/ 1 w 1860"/>
                <a:gd name="T65" fmla="*/ 4 h 1906"/>
                <a:gd name="T66" fmla="*/ 1 w 1860"/>
                <a:gd name="T67" fmla="*/ 4 h 1906"/>
                <a:gd name="T68" fmla="*/ 1 w 1860"/>
                <a:gd name="T69" fmla="*/ 4 h 1906"/>
                <a:gd name="T70" fmla="*/ 1 w 1860"/>
                <a:gd name="T71" fmla="*/ 4 h 1906"/>
                <a:gd name="T72" fmla="*/ 2 w 1860"/>
                <a:gd name="T73" fmla="*/ 4 h 1906"/>
                <a:gd name="T74" fmla="*/ 2 w 1860"/>
                <a:gd name="T75" fmla="*/ 4 h 1906"/>
                <a:gd name="T76" fmla="*/ 2 w 1860"/>
                <a:gd name="T77" fmla="*/ 3 h 1906"/>
                <a:gd name="T78" fmla="*/ 2 w 1860"/>
                <a:gd name="T79" fmla="*/ 3 h 1906"/>
                <a:gd name="T80" fmla="*/ 2 w 1860"/>
                <a:gd name="T81" fmla="*/ 3 h 1906"/>
                <a:gd name="T82" fmla="*/ 2 w 1860"/>
                <a:gd name="T83" fmla="*/ 3 h 1906"/>
                <a:gd name="T84" fmla="*/ 2 w 1860"/>
                <a:gd name="T85" fmla="*/ 3 h 1906"/>
                <a:gd name="T86" fmla="*/ 2 w 1860"/>
                <a:gd name="T87" fmla="*/ 3 h 1906"/>
                <a:gd name="T88" fmla="*/ 2 w 1860"/>
                <a:gd name="T89" fmla="*/ 3 h 1906"/>
                <a:gd name="T90" fmla="*/ 2 w 1860"/>
                <a:gd name="T91" fmla="*/ 3 h 1906"/>
                <a:gd name="T92" fmla="*/ 2 w 1860"/>
                <a:gd name="T93" fmla="*/ 2 h 1906"/>
                <a:gd name="T94" fmla="*/ 2 w 1860"/>
                <a:gd name="T95" fmla="*/ 2 h 1906"/>
                <a:gd name="T96" fmla="*/ 3 w 1860"/>
                <a:gd name="T97" fmla="*/ 1 h 1906"/>
                <a:gd name="T98" fmla="*/ 3 w 1860"/>
                <a:gd name="T99" fmla="*/ 1 h 1906"/>
                <a:gd name="T100" fmla="*/ 2 w 1860"/>
                <a:gd name="T101" fmla="*/ 1 h 1906"/>
                <a:gd name="T102" fmla="*/ 2 w 1860"/>
                <a:gd name="T103" fmla="*/ 1 h 1906"/>
                <a:gd name="T104" fmla="*/ 2 w 1860"/>
                <a:gd name="T105" fmla="*/ 1 h 1906"/>
                <a:gd name="T106" fmla="*/ 2 w 1860"/>
                <a:gd name="T107" fmla="*/ 1 h 1906"/>
                <a:gd name="T108" fmla="*/ 2 w 1860"/>
                <a:gd name="T109" fmla="*/ 1 h 1906"/>
                <a:gd name="T110" fmla="*/ 2 w 1860"/>
                <a:gd name="T111" fmla="*/ 1 h 1906"/>
                <a:gd name="T112" fmla="*/ 2 w 1860"/>
                <a:gd name="T113" fmla="*/ 1 h 1906"/>
                <a:gd name="T114" fmla="*/ 2 w 1860"/>
                <a:gd name="T115" fmla="*/ 0 h 1906"/>
                <a:gd name="T116" fmla="*/ 2 w 1860"/>
                <a:gd name="T117" fmla="*/ 0 h 1906"/>
                <a:gd name="T118" fmla="*/ 1 w 1860"/>
                <a:gd name="T119" fmla="*/ 0 h 1906"/>
                <a:gd name="T120" fmla="*/ 1 w 1860"/>
                <a:gd name="T121" fmla="*/ 0 h 1906"/>
                <a:gd name="T122" fmla="*/ 1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0000"/>
            </a:solidFill>
            <a:ln w="8001">
              <a:solidFill>
                <a:srgbClr val="FFCC00"/>
              </a:solidFill>
              <a:round/>
              <a:headEnd/>
              <a:tailEnd/>
            </a:ln>
          </p:spPr>
          <p:txBody>
            <a:bodyPr/>
            <a:lstStyle/>
            <a:p>
              <a:endParaRPr lang="en-US" sz="1200"/>
            </a:p>
          </p:txBody>
        </p:sp>
        <p:sp>
          <p:nvSpPr>
            <p:cNvPr id="1558" name="Freeform 12"/>
            <p:cNvSpPr>
              <a:spLocks/>
            </p:cNvSpPr>
            <p:nvPr/>
          </p:nvSpPr>
          <p:spPr bwMode="auto">
            <a:xfrm>
              <a:off x="3763" y="817"/>
              <a:ext cx="207" cy="33"/>
            </a:xfrm>
            <a:custGeom>
              <a:avLst/>
              <a:gdLst>
                <a:gd name="T0" fmla="*/ 0 w 624"/>
                <a:gd name="T1" fmla="*/ 0 h 89"/>
                <a:gd name="T2" fmla="*/ 0 w 624"/>
                <a:gd name="T3" fmla="*/ 0 h 89"/>
                <a:gd name="T4" fmla="*/ 0 w 624"/>
                <a:gd name="T5" fmla="*/ 0 h 89"/>
                <a:gd name="T6" fmla="*/ 1 w 624"/>
                <a:gd name="T7" fmla="*/ 0 h 89"/>
                <a:gd name="T8" fmla="*/ 1 w 624"/>
                <a:gd name="T9" fmla="*/ 0 h 89"/>
                <a:gd name="T10" fmla="*/ 1 w 624"/>
                <a:gd name="T11" fmla="*/ 0 h 89"/>
                <a:gd name="T12" fmla="*/ 1 w 624"/>
                <a:gd name="T13" fmla="*/ 0 h 89"/>
                <a:gd name="T14" fmla="*/ 1 w 624"/>
                <a:gd name="T15" fmla="*/ 0 h 89"/>
                <a:gd name="T16" fmla="*/ 0 w 624"/>
                <a:gd name="T17" fmla="*/ 0 h 89"/>
                <a:gd name="T18" fmla="*/ 0 w 624"/>
                <a:gd name="T19" fmla="*/ 0 h 89"/>
                <a:gd name="T20" fmla="*/ 0 w 624"/>
                <a:gd name="T21" fmla="*/ 0 h 89"/>
                <a:gd name="T22" fmla="*/ 0 w 624"/>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C9900"/>
            </a:solidFill>
            <a:ln w="9525">
              <a:solidFill>
                <a:srgbClr val="FFCC00"/>
              </a:solidFill>
              <a:round/>
              <a:headEnd/>
              <a:tailEnd/>
            </a:ln>
          </p:spPr>
          <p:txBody>
            <a:bodyPr/>
            <a:lstStyle/>
            <a:p>
              <a:endParaRPr lang="en-US" sz="1200"/>
            </a:p>
          </p:txBody>
        </p:sp>
        <p:sp>
          <p:nvSpPr>
            <p:cNvPr id="1559" name="Freeform 13"/>
            <p:cNvSpPr>
              <a:spLocks/>
            </p:cNvSpPr>
            <p:nvPr/>
          </p:nvSpPr>
          <p:spPr bwMode="auto">
            <a:xfrm>
              <a:off x="4009" y="931"/>
              <a:ext cx="51" cy="158"/>
            </a:xfrm>
            <a:custGeom>
              <a:avLst/>
              <a:gdLst>
                <a:gd name="T0" fmla="*/ 0 w 155"/>
                <a:gd name="T1" fmla="*/ 0 h 432"/>
                <a:gd name="T2" fmla="*/ 0 w 155"/>
                <a:gd name="T3" fmla="*/ 0 h 432"/>
                <a:gd name="T4" fmla="*/ 0 w 155"/>
                <a:gd name="T5" fmla="*/ 0 h 432"/>
                <a:gd name="T6" fmla="*/ 0 w 155"/>
                <a:gd name="T7" fmla="*/ 1 h 432"/>
                <a:gd name="T8" fmla="*/ 0 w 155"/>
                <a:gd name="T9" fmla="*/ 1 h 432"/>
                <a:gd name="T10" fmla="*/ 0 w 155"/>
                <a:gd name="T11" fmla="*/ 1 h 432"/>
                <a:gd name="T12" fmla="*/ 0 w 155"/>
                <a:gd name="T13" fmla="*/ 0 h 432"/>
                <a:gd name="T14" fmla="*/ 0 w 155"/>
                <a:gd name="T15" fmla="*/ 0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C9900"/>
            </a:solidFill>
            <a:ln w="9525">
              <a:solidFill>
                <a:srgbClr val="FFCC00"/>
              </a:solidFill>
              <a:round/>
              <a:headEnd/>
              <a:tailEnd/>
            </a:ln>
          </p:spPr>
          <p:txBody>
            <a:bodyPr/>
            <a:lstStyle/>
            <a:p>
              <a:endParaRPr lang="en-US" sz="1200"/>
            </a:p>
          </p:txBody>
        </p:sp>
        <p:sp>
          <p:nvSpPr>
            <p:cNvPr id="1560" name="Freeform 14"/>
            <p:cNvSpPr>
              <a:spLocks/>
            </p:cNvSpPr>
            <p:nvPr/>
          </p:nvSpPr>
          <p:spPr bwMode="auto">
            <a:xfrm>
              <a:off x="3959" y="552"/>
              <a:ext cx="56" cy="216"/>
            </a:xfrm>
            <a:custGeom>
              <a:avLst/>
              <a:gdLst>
                <a:gd name="T0" fmla="*/ 0 w 168"/>
                <a:gd name="T1" fmla="*/ 0 h 590"/>
                <a:gd name="T2" fmla="*/ 0 w 168"/>
                <a:gd name="T3" fmla="*/ 0 h 590"/>
                <a:gd name="T4" fmla="*/ 0 w 168"/>
                <a:gd name="T5" fmla="*/ 0 h 590"/>
                <a:gd name="T6" fmla="*/ 0 w 168"/>
                <a:gd name="T7" fmla="*/ 0 h 590"/>
                <a:gd name="T8" fmla="*/ 0 w 168"/>
                <a:gd name="T9" fmla="*/ 1 h 590"/>
                <a:gd name="T10" fmla="*/ 0 w 168"/>
                <a:gd name="T11" fmla="*/ 1 h 590"/>
                <a:gd name="T12" fmla="*/ 0 w 168"/>
                <a:gd name="T13" fmla="*/ 1 h 590"/>
                <a:gd name="T14" fmla="*/ 0 w 168"/>
                <a:gd name="T15" fmla="*/ 1 h 590"/>
                <a:gd name="T16" fmla="*/ 0 w 168"/>
                <a:gd name="T17" fmla="*/ 1 h 590"/>
                <a:gd name="T18" fmla="*/ 0 w 168"/>
                <a:gd name="T19" fmla="*/ 1 h 590"/>
                <a:gd name="T20" fmla="*/ 0 w 168"/>
                <a:gd name="T21" fmla="*/ 0 h 590"/>
                <a:gd name="T22" fmla="*/ 0 w 168"/>
                <a:gd name="T23" fmla="*/ 0 h 590"/>
                <a:gd name="T24" fmla="*/ 0 w 168"/>
                <a:gd name="T25" fmla="*/ 0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C9900"/>
            </a:solidFill>
            <a:ln w="9525">
              <a:solidFill>
                <a:srgbClr val="FFCC00"/>
              </a:solidFill>
              <a:round/>
              <a:headEnd/>
              <a:tailEnd/>
            </a:ln>
          </p:spPr>
          <p:txBody>
            <a:bodyPr/>
            <a:lstStyle/>
            <a:p>
              <a:endParaRPr lang="en-US" sz="1200"/>
            </a:p>
          </p:txBody>
        </p:sp>
        <p:sp>
          <p:nvSpPr>
            <p:cNvPr id="1561" name="Freeform 15"/>
            <p:cNvSpPr>
              <a:spLocks/>
            </p:cNvSpPr>
            <p:nvPr/>
          </p:nvSpPr>
          <p:spPr bwMode="auto">
            <a:xfrm>
              <a:off x="4095" y="806"/>
              <a:ext cx="182" cy="42"/>
            </a:xfrm>
            <a:custGeom>
              <a:avLst/>
              <a:gdLst>
                <a:gd name="T0" fmla="*/ 0 w 546"/>
                <a:gd name="T1" fmla="*/ 0 h 117"/>
                <a:gd name="T2" fmla="*/ 0 w 546"/>
                <a:gd name="T3" fmla="*/ 0 h 117"/>
                <a:gd name="T4" fmla="*/ 0 w 546"/>
                <a:gd name="T5" fmla="*/ 0 h 117"/>
                <a:gd name="T6" fmla="*/ 0 w 546"/>
                <a:gd name="T7" fmla="*/ 0 h 117"/>
                <a:gd name="T8" fmla="*/ 0 w 546"/>
                <a:gd name="T9" fmla="*/ 0 h 117"/>
                <a:gd name="T10" fmla="*/ 1 w 546"/>
                <a:gd name="T11" fmla="*/ 0 h 117"/>
                <a:gd name="T12" fmla="*/ 1 w 546"/>
                <a:gd name="T13" fmla="*/ 0 h 117"/>
                <a:gd name="T14" fmla="*/ 1 w 546"/>
                <a:gd name="T15" fmla="*/ 0 h 117"/>
                <a:gd name="T16" fmla="*/ 0 w 546"/>
                <a:gd name="T17" fmla="*/ 0 h 117"/>
                <a:gd name="T18" fmla="*/ 0 w 546"/>
                <a:gd name="T19" fmla="*/ 0 h 117"/>
                <a:gd name="T20" fmla="*/ 0 w 546"/>
                <a:gd name="T21" fmla="*/ 0 h 117"/>
                <a:gd name="T22" fmla="*/ 0 w 546"/>
                <a:gd name="T23" fmla="*/ 0 h 117"/>
                <a:gd name="T24" fmla="*/ 0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C9900"/>
            </a:solidFill>
            <a:ln w="9525">
              <a:solidFill>
                <a:srgbClr val="FFCC00"/>
              </a:solidFill>
              <a:round/>
              <a:headEnd/>
              <a:tailEnd/>
            </a:ln>
          </p:spPr>
          <p:txBody>
            <a:bodyPr/>
            <a:lstStyle/>
            <a:p>
              <a:endParaRPr lang="en-US" sz="1200"/>
            </a:p>
          </p:txBody>
        </p:sp>
      </p:grpSp>
      <p:sp>
        <p:nvSpPr>
          <p:cNvPr id="1034" name="Freeform 17"/>
          <p:cNvSpPr>
            <a:spLocks/>
          </p:cNvSpPr>
          <p:nvPr/>
        </p:nvSpPr>
        <p:spPr bwMode="auto">
          <a:xfrm>
            <a:off x="4775200" y="6223000"/>
            <a:ext cx="203200" cy="700088"/>
          </a:xfrm>
          <a:custGeom>
            <a:avLst/>
            <a:gdLst>
              <a:gd name="T0" fmla="*/ 0 w 316"/>
              <a:gd name="T1" fmla="*/ 0 h 2166"/>
              <a:gd name="T2" fmla="*/ 2147483647 w 316"/>
              <a:gd name="T3" fmla="*/ 2147483647 h 2166"/>
              <a:gd name="T4" fmla="*/ 2147483647 w 316"/>
              <a:gd name="T5" fmla="*/ 2147483647 h 2166"/>
              <a:gd name="T6" fmla="*/ 2147483647 w 316"/>
              <a:gd name="T7" fmla="*/ 2147483647 h 2166"/>
              <a:gd name="T8" fmla="*/ 2147483647 w 316"/>
              <a:gd name="T9" fmla="*/ 2147483647 h 2166"/>
              <a:gd name="T10" fmla="*/ 2147483647 w 316"/>
              <a:gd name="T11" fmla="*/ 2147483647 h 2166"/>
              <a:gd name="T12" fmla="*/ 2147483647 w 316"/>
              <a:gd name="T13" fmla="*/ 2147483647 h 2166"/>
              <a:gd name="T14" fmla="*/ 2147483647 w 316"/>
              <a:gd name="T15" fmla="*/ 2147483647 h 2166"/>
              <a:gd name="T16" fmla="*/ 2147483647 w 316"/>
              <a:gd name="T17" fmla="*/ 2147483647 h 2166"/>
              <a:gd name="T18" fmla="*/ 2147483647 w 316"/>
              <a:gd name="T19" fmla="*/ 2147483647 h 2166"/>
              <a:gd name="T20" fmla="*/ 2147483647 w 316"/>
              <a:gd name="T21" fmla="*/ 2147483647 h 2166"/>
              <a:gd name="T22" fmla="*/ 2147483647 w 316"/>
              <a:gd name="T23" fmla="*/ 2147483647 h 2166"/>
              <a:gd name="T24" fmla="*/ 2147483647 w 316"/>
              <a:gd name="T25" fmla="*/ 2147483647 h 2166"/>
              <a:gd name="T26" fmla="*/ 2147483647 w 316"/>
              <a:gd name="T27" fmla="*/ 2147483647 h 2166"/>
              <a:gd name="T28" fmla="*/ 2147483647 w 316"/>
              <a:gd name="T29" fmla="*/ 2147483647 h 2166"/>
              <a:gd name="T30" fmla="*/ 2147483647 w 316"/>
              <a:gd name="T31" fmla="*/ 2147483647 h 2166"/>
              <a:gd name="T32" fmla="*/ 2147483647 w 316"/>
              <a:gd name="T33" fmla="*/ 2147483647 h 2166"/>
              <a:gd name="T34" fmla="*/ 2147483647 w 316"/>
              <a:gd name="T35" fmla="*/ 2147483647 h 2166"/>
              <a:gd name="T36" fmla="*/ 2147483647 w 316"/>
              <a:gd name="T37" fmla="*/ 2147483647 h 2166"/>
              <a:gd name="T38" fmla="*/ 2147483647 w 316"/>
              <a:gd name="T39" fmla="*/ 2147483647 h 2166"/>
              <a:gd name="T40" fmla="*/ 2147483647 w 316"/>
              <a:gd name="T41" fmla="*/ 2147483647 h 2166"/>
              <a:gd name="T42" fmla="*/ 2147483647 w 316"/>
              <a:gd name="T43" fmla="*/ 2147483647 h 2166"/>
              <a:gd name="T44" fmla="*/ 2147483647 w 316"/>
              <a:gd name="T45" fmla="*/ 2147483647 h 2166"/>
              <a:gd name="T46" fmla="*/ 2147483647 w 316"/>
              <a:gd name="T47" fmla="*/ 2147483647 h 2166"/>
              <a:gd name="T48" fmla="*/ 2147483647 w 316"/>
              <a:gd name="T49" fmla="*/ 2147483647 h 2166"/>
              <a:gd name="T50" fmla="*/ 2147483647 w 316"/>
              <a:gd name="T51" fmla="*/ 2147483647 h 2166"/>
              <a:gd name="T52" fmla="*/ 2147483647 w 316"/>
              <a:gd name="T53" fmla="*/ 2147483647 h 2166"/>
              <a:gd name="T54" fmla="*/ 2147483647 w 316"/>
              <a:gd name="T55" fmla="*/ 2147483647 h 2166"/>
              <a:gd name="T56" fmla="*/ 2147483647 w 316"/>
              <a:gd name="T57" fmla="*/ 2147483647 h 2166"/>
              <a:gd name="T58" fmla="*/ 2147483647 w 316"/>
              <a:gd name="T59" fmla="*/ 2147483647 h 2166"/>
              <a:gd name="T60" fmla="*/ 2147483647 w 316"/>
              <a:gd name="T61" fmla="*/ 2147483647 h 2166"/>
              <a:gd name="T62" fmla="*/ 2147483647 w 316"/>
              <a:gd name="T63" fmla="*/ 2147483647 h 2166"/>
              <a:gd name="T64" fmla="*/ 2147483647 w 316"/>
              <a:gd name="T65" fmla="*/ 2147483647 h 2166"/>
              <a:gd name="T66" fmla="*/ 2147483647 w 316"/>
              <a:gd name="T67" fmla="*/ 2147483647 h 2166"/>
              <a:gd name="T68" fmla="*/ 2147483647 w 316"/>
              <a:gd name="T69" fmla="*/ 2147483647 h 2166"/>
              <a:gd name="T70" fmla="*/ 2147483647 w 316"/>
              <a:gd name="T71" fmla="*/ 2147483647 h 2166"/>
              <a:gd name="T72" fmla="*/ 2147483647 w 316"/>
              <a:gd name="T73" fmla="*/ 2147483647 h 2166"/>
              <a:gd name="T74" fmla="*/ 2147483647 w 316"/>
              <a:gd name="T75" fmla="*/ 2147483647 h 2166"/>
              <a:gd name="T76" fmla="*/ 2147483647 w 316"/>
              <a:gd name="T77" fmla="*/ 2147483647 h 2166"/>
              <a:gd name="T78" fmla="*/ 2147483647 w 316"/>
              <a:gd name="T79" fmla="*/ 2147483647 h 2166"/>
              <a:gd name="T80" fmla="*/ 2147483647 w 316"/>
              <a:gd name="T81" fmla="*/ 2147483647 h 2166"/>
              <a:gd name="T82" fmla="*/ 2147483647 w 316"/>
              <a:gd name="T83" fmla="*/ 2147483647 h 2166"/>
              <a:gd name="T84" fmla="*/ 2147483647 w 316"/>
              <a:gd name="T85" fmla="*/ 2147483647 h 2166"/>
              <a:gd name="T86" fmla="*/ 2147483647 w 316"/>
              <a:gd name="T87" fmla="*/ 2147483647 h 2166"/>
              <a:gd name="T88" fmla="*/ 2147483647 w 316"/>
              <a:gd name="T89" fmla="*/ 2147483647 h 2166"/>
              <a:gd name="T90" fmla="*/ 2147483647 w 316"/>
              <a:gd name="T91" fmla="*/ 2147483647 h 2166"/>
              <a:gd name="T92" fmla="*/ 2147483647 w 316"/>
              <a:gd name="T93" fmla="*/ 2147483647 h 2166"/>
              <a:gd name="T94" fmla="*/ 2147483647 w 316"/>
              <a:gd name="T95" fmla="*/ 2147483647 h 2166"/>
              <a:gd name="T96" fmla="*/ 2147483647 w 316"/>
              <a:gd name="T97" fmla="*/ 2147483647 h 2166"/>
              <a:gd name="T98" fmla="*/ 2147483647 w 316"/>
              <a:gd name="T99" fmla="*/ 2147483647 h 2166"/>
              <a:gd name="T100" fmla="*/ 2147483647 w 316"/>
              <a:gd name="T101" fmla="*/ 2147483647 h 2166"/>
              <a:gd name="T102" fmla="*/ 2147483647 w 316"/>
              <a:gd name="T103" fmla="*/ 2147483647 h 2166"/>
              <a:gd name="T104" fmla="*/ 2147483647 w 316"/>
              <a:gd name="T105" fmla="*/ 2147483647 h 2166"/>
              <a:gd name="T106" fmla="*/ 2147483647 w 316"/>
              <a:gd name="T107" fmla="*/ 2147483647 h 2166"/>
              <a:gd name="T108" fmla="*/ 0 w 316"/>
              <a:gd name="T109" fmla="*/ 0 h 21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16"/>
              <a:gd name="T166" fmla="*/ 0 h 2166"/>
              <a:gd name="T167" fmla="*/ 316 w 316"/>
              <a:gd name="T168" fmla="*/ 2166 h 216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16" h="2166">
                <a:moveTo>
                  <a:pt x="0" y="0"/>
                </a:moveTo>
                <a:lnTo>
                  <a:pt x="98" y="71"/>
                </a:lnTo>
                <a:lnTo>
                  <a:pt x="149" y="102"/>
                </a:lnTo>
                <a:lnTo>
                  <a:pt x="182" y="135"/>
                </a:lnTo>
                <a:lnTo>
                  <a:pt x="223" y="178"/>
                </a:lnTo>
                <a:lnTo>
                  <a:pt x="257" y="239"/>
                </a:lnTo>
                <a:lnTo>
                  <a:pt x="272" y="295"/>
                </a:lnTo>
                <a:lnTo>
                  <a:pt x="278" y="352"/>
                </a:lnTo>
                <a:lnTo>
                  <a:pt x="277" y="446"/>
                </a:lnTo>
                <a:lnTo>
                  <a:pt x="275" y="539"/>
                </a:lnTo>
                <a:lnTo>
                  <a:pt x="266" y="675"/>
                </a:lnTo>
                <a:lnTo>
                  <a:pt x="250" y="792"/>
                </a:lnTo>
                <a:lnTo>
                  <a:pt x="242" y="872"/>
                </a:lnTo>
                <a:lnTo>
                  <a:pt x="230" y="928"/>
                </a:lnTo>
                <a:lnTo>
                  <a:pt x="215" y="994"/>
                </a:lnTo>
                <a:lnTo>
                  <a:pt x="192" y="1081"/>
                </a:lnTo>
                <a:lnTo>
                  <a:pt x="170" y="1161"/>
                </a:lnTo>
                <a:lnTo>
                  <a:pt x="146" y="1247"/>
                </a:lnTo>
                <a:lnTo>
                  <a:pt x="128" y="1312"/>
                </a:lnTo>
                <a:lnTo>
                  <a:pt x="105" y="1402"/>
                </a:lnTo>
                <a:lnTo>
                  <a:pt x="80" y="1506"/>
                </a:lnTo>
                <a:lnTo>
                  <a:pt x="54" y="1628"/>
                </a:lnTo>
                <a:lnTo>
                  <a:pt x="36" y="1737"/>
                </a:lnTo>
                <a:lnTo>
                  <a:pt x="22" y="1827"/>
                </a:lnTo>
                <a:lnTo>
                  <a:pt x="13" y="1953"/>
                </a:lnTo>
                <a:lnTo>
                  <a:pt x="7" y="2062"/>
                </a:lnTo>
                <a:lnTo>
                  <a:pt x="1" y="2166"/>
                </a:lnTo>
                <a:lnTo>
                  <a:pt x="45" y="2165"/>
                </a:lnTo>
                <a:lnTo>
                  <a:pt x="39" y="2107"/>
                </a:lnTo>
                <a:lnTo>
                  <a:pt x="45" y="2027"/>
                </a:lnTo>
                <a:lnTo>
                  <a:pt x="53" y="1943"/>
                </a:lnTo>
                <a:lnTo>
                  <a:pt x="57" y="1869"/>
                </a:lnTo>
                <a:lnTo>
                  <a:pt x="72" y="1756"/>
                </a:lnTo>
                <a:lnTo>
                  <a:pt x="93" y="1643"/>
                </a:lnTo>
                <a:lnTo>
                  <a:pt x="119" y="1509"/>
                </a:lnTo>
                <a:lnTo>
                  <a:pt x="143" y="1411"/>
                </a:lnTo>
                <a:lnTo>
                  <a:pt x="167" y="1312"/>
                </a:lnTo>
                <a:lnTo>
                  <a:pt x="197" y="1220"/>
                </a:lnTo>
                <a:lnTo>
                  <a:pt x="221" y="1125"/>
                </a:lnTo>
                <a:lnTo>
                  <a:pt x="242" y="1051"/>
                </a:lnTo>
                <a:lnTo>
                  <a:pt x="260" y="973"/>
                </a:lnTo>
                <a:lnTo>
                  <a:pt x="275" y="896"/>
                </a:lnTo>
                <a:lnTo>
                  <a:pt x="286" y="818"/>
                </a:lnTo>
                <a:lnTo>
                  <a:pt x="298" y="741"/>
                </a:lnTo>
                <a:lnTo>
                  <a:pt x="304" y="659"/>
                </a:lnTo>
                <a:lnTo>
                  <a:pt x="310" y="580"/>
                </a:lnTo>
                <a:lnTo>
                  <a:pt x="316" y="495"/>
                </a:lnTo>
                <a:lnTo>
                  <a:pt x="316" y="417"/>
                </a:lnTo>
                <a:lnTo>
                  <a:pt x="313" y="337"/>
                </a:lnTo>
                <a:lnTo>
                  <a:pt x="304" y="258"/>
                </a:lnTo>
                <a:lnTo>
                  <a:pt x="284" y="203"/>
                </a:lnTo>
                <a:lnTo>
                  <a:pt x="250" y="151"/>
                </a:lnTo>
                <a:lnTo>
                  <a:pt x="200" y="105"/>
                </a:lnTo>
                <a:lnTo>
                  <a:pt x="151" y="71"/>
                </a:lnTo>
                <a:lnTo>
                  <a:pt x="0" y="0"/>
                </a:lnTo>
                <a:close/>
              </a:path>
            </a:pathLst>
          </a:custGeom>
          <a:solidFill>
            <a:srgbClr val="008000"/>
          </a:solidFill>
          <a:ln w="4763">
            <a:solidFill>
              <a:srgbClr val="004000"/>
            </a:solidFill>
            <a:round/>
            <a:headEnd/>
            <a:tailEnd/>
          </a:ln>
        </p:spPr>
        <p:txBody>
          <a:bodyPr lIns="108856" tIns="54428" rIns="108856" bIns="54428"/>
          <a:lstStyle/>
          <a:p>
            <a:endParaRPr lang="en-US" sz="1200"/>
          </a:p>
        </p:txBody>
      </p:sp>
      <p:grpSp>
        <p:nvGrpSpPr>
          <p:cNvPr id="4" name="Group 18"/>
          <p:cNvGrpSpPr>
            <a:grpSpLocks/>
          </p:cNvGrpSpPr>
          <p:nvPr/>
        </p:nvGrpSpPr>
        <p:grpSpPr bwMode="auto">
          <a:xfrm rot="20671139" flipH="1">
            <a:off x="1828800" y="5918200"/>
            <a:ext cx="508000" cy="590550"/>
            <a:chOff x="197" y="1013"/>
            <a:chExt cx="929" cy="952"/>
          </a:xfrm>
        </p:grpSpPr>
        <p:sp>
          <p:nvSpPr>
            <p:cNvPr id="1552" name="Freeform 19"/>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endParaRPr lang="en-US" sz="1200"/>
            </a:p>
          </p:txBody>
        </p:sp>
        <p:sp>
          <p:nvSpPr>
            <p:cNvPr id="1553" name="Freeform 20"/>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endParaRPr lang="en-US" sz="1200"/>
            </a:p>
          </p:txBody>
        </p:sp>
        <p:sp>
          <p:nvSpPr>
            <p:cNvPr id="1554" name="Freeform 21"/>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555" name="Freeform 22"/>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556" name="Freeform 23"/>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endParaRPr lang="en-US" sz="1200"/>
            </a:p>
          </p:txBody>
        </p:sp>
      </p:grpSp>
      <p:grpSp>
        <p:nvGrpSpPr>
          <p:cNvPr id="5" name="Group 24"/>
          <p:cNvGrpSpPr>
            <a:grpSpLocks/>
          </p:cNvGrpSpPr>
          <p:nvPr/>
        </p:nvGrpSpPr>
        <p:grpSpPr bwMode="auto">
          <a:xfrm>
            <a:off x="6807200" y="5765800"/>
            <a:ext cx="2133600" cy="1143000"/>
            <a:chOff x="1202" y="1268"/>
            <a:chExt cx="1582" cy="2166"/>
          </a:xfrm>
        </p:grpSpPr>
        <p:sp>
          <p:nvSpPr>
            <p:cNvPr id="1549" name="Freeform 25"/>
            <p:cNvSpPr>
              <a:spLocks/>
            </p:cNvSpPr>
            <p:nvPr/>
          </p:nvSpPr>
          <p:spPr bwMode="auto">
            <a:xfrm>
              <a:off x="1202" y="1901"/>
              <a:ext cx="648" cy="1533"/>
            </a:xfrm>
            <a:custGeom>
              <a:avLst/>
              <a:gdLst>
                <a:gd name="T0" fmla="*/ 537 w 648"/>
                <a:gd name="T1" fmla="*/ 1533 h 1533"/>
                <a:gd name="T2" fmla="*/ 573 w 648"/>
                <a:gd name="T3" fmla="*/ 1435 h 1533"/>
                <a:gd name="T4" fmla="*/ 608 w 648"/>
                <a:gd name="T5" fmla="*/ 1319 h 1533"/>
                <a:gd name="T6" fmla="*/ 626 w 648"/>
                <a:gd name="T7" fmla="*/ 1198 h 1533"/>
                <a:gd name="T8" fmla="*/ 635 w 648"/>
                <a:gd name="T9" fmla="*/ 1105 h 1533"/>
                <a:gd name="T10" fmla="*/ 635 w 648"/>
                <a:gd name="T11" fmla="*/ 1007 h 1533"/>
                <a:gd name="T12" fmla="*/ 648 w 648"/>
                <a:gd name="T13" fmla="*/ 873 h 1533"/>
                <a:gd name="T14" fmla="*/ 639 w 648"/>
                <a:gd name="T15" fmla="*/ 749 h 1533"/>
                <a:gd name="T16" fmla="*/ 635 w 648"/>
                <a:gd name="T17" fmla="*/ 606 h 1533"/>
                <a:gd name="T18" fmla="*/ 621 w 648"/>
                <a:gd name="T19" fmla="*/ 503 h 1533"/>
                <a:gd name="T20" fmla="*/ 613 w 648"/>
                <a:gd name="T21" fmla="*/ 432 h 1533"/>
                <a:gd name="T22" fmla="*/ 590 w 648"/>
                <a:gd name="T23" fmla="*/ 361 h 1533"/>
                <a:gd name="T24" fmla="*/ 564 w 648"/>
                <a:gd name="T25" fmla="*/ 285 h 1533"/>
                <a:gd name="T26" fmla="*/ 519 w 648"/>
                <a:gd name="T27" fmla="*/ 195 h 1533"/>
                <a:gd name="T28" fmla="*/ 455 w 648"/>
                <a:gd name="T29" fmla="*/ 111 h 1533"/>
                <a:gd name="T30" fmla="*/ 404 w 648"/>
                <a:gd name="T31" fmla="*/ 62 h 1533"/>
                <a:gd name="T32" fmla="*/ 346 w 648"/>
                <a:gd name="T33" fmla="*/ 18 h 1533"/>
                <a:gd name="T34" fmla="*/ 288 w 648"/>
                <a:gd name="T35" fmla="*/ 4 h 1533"/>
                <a:gd name="T36" fmla="*/ 212 w 648"/>
                <a:gd name="T37" fmla="*/ 0 h 1533"/>
                <a:gd name="T38" fmla="*/ 126 w 648"/>
                <a:gd name="T39" fmla="*/ 13 h 1533"/>
                <a:gd name="T40" fmla="*/ 0 w 648"/>
                <a:gd name="T41" fmla="*/ 66 h 1533"/>
                <a:gd name="T42" fmla="*/ 134 w 648"/>
                <a:gd name="T43" fmla="*/ 66 h 1533"/>
                <a:gd name="T44" fmla="*/ 232 w 648"/>
                <a:gd name="T45" fmla="*/ 75 h 1533"/>
                <a:gd name="T46" fmla="*/ 283 w 648"/>
                <a:gd name="T47" fmla="*/ 84 h 1533"/>
                <a:gd name="T48" fmla="*/ 341 w 648"/>
                <a:gd name="T49" fmla="*/ 106 h 1533"/>
                <a:gd name="T50" fmla="*/ 377 w 648"/>
                <a:gd name="T51" fmla="*/ 147 h 1533"/>
                <a:gd name="T52" fmla="*/ 419 w 648"/>
                <a:gd name="T53" fmla="*/ 219 h 1533"/>
                <a:gd name="T54" fmla="*/ 457 w 648"/>
                <a:gd name="T55" fmla="*/ 276 h 1533"/>
                <a:gd name="T56" fmla="*/ 472 w 648"/>
                <a:gd name="T57" fmla="*/ 343 h 1533"/>
                <a:gd name="T58" fmla="*/ 501 w 648"/>
                <a:gd name="T59" fmla="*/ 414 h 1533"/>
                <a:gd name="T60" fmla="*/ 517 w 648"/>
                <a:gd name="T61" fmla="*/ 494 h 1533"/>
                <a:gd name="T62" fmla="*/ 537 w 648"/>
                <a:gd name="T63" fmla="*/ 597 h 1533"/>
                <a:gd name="T64" fmla="*/ 544 w 648"/>
                <a:gd name="T65" fmla="*/ 708 h 1533"/>
                <a:gd name="T66" fmla="*/ 544 w 648"/>
                <a:gd name="T67" fmla="*/ 887 h 1533"/>
                <a:gd name="T68" fmla="*/ 533 w 648"/>
                <a:gd name="T69" fmla="*/ 1047 h 1533"/>
                <a:gd name="T70" fmla="*/ 515 w 648"/>
                <a:gd name="T71" fmla="*/ 1207 h 1533"/>
                <a:gd name="T72" fmla="*/ 488 w 648"/>
                <a:gd name="T73" fmla="*/ 1306 h 1533"/>
                <a:gd name="T74" fmla="*/ 452 w 648"/>
                <a:gd name="T75" fmla="*/ 1426 h 1533"/>
                <a:gd name="T76" fmla="*/ 408 w 648"/>
                <a:gd name="T77" fmla="*/ 1533 h 1533"/>
                <a:gd name="T78" fmla="*/ 537 w 648"/>
                <a:gd name="T79" fmla="*/ 1533 h 153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8"/>
                <a:gd name="T121" fmla="*/ 0 h 1533"/>
                <a:gd name="T122" fmla="*/ 648 w 648"/>
                <a:gd name="T123" fmla="*/ 1533 h 153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8" h="1533">
                  <a:moveTo>
                    <a:pt x="537" y="1533"/>
                  </a:moveTo>
                  <a:lnTo>
                    <a:pt x="573" y="1435"/>
                  </a:lnTo>
                  <a:lnTo>
                    <a:pt x="608" y="1319"/>
                  </a:lnTo>
                  <a:lnTo>
                    <a:pt x="626" y="1198"/>
                  </a:lnTo>
                  <a:lnTo>
                    <a:pt x="635" y="1105"/>
                  </a:lnTo>
                  <a:lnTo>
                    <a:pt x="635" y="1007"/>
                  </a:lnTo>
                  <a:lnTo>
                    <a:pt x="648" y="873"/>
                  </a:lnTo>
                  <a:lnTo>
                    <a:pt x="639" y="749"/>
                  </a:lnTo>
                  <a:lnTo>
                    <a:pt x="635" y="606"/>
                  </a:lnTo>
                  <a:lnTo>
                    <a:pt x="621" y="503"/>
                  </a:lnTo>
                  <a:lnTo>
                    <a:pt x="613" y="432"/>
                  </a:lnTo>
                  <a:lnTo>
                    <a:pt x="590" y="361"/>
                  </a:lnTo>
                  <a:lnTo>
                    <a:pt x="564" y="285"/>
                  </a:lnTo>
                  <a:lnTo>
                    <a:pt x="519" y="195"/>
                  </a:lnTo>
                  <a:lnTo>
                    <a:pt x="455" y="111"/>
                  </a:lnTo>
                  <a:lnTo>
                    <a:pt x="404" y="62"/>
                  </a:lnTo>
                  <a:lnTo>
                    <a:pt x="346" y="18"/>
                  </a:lnTo>
                  <a:lnTo>
                    <a:pt x="288" y="4"/>
                  </a:lnTo>
                  <a:lnTo>
                    <a:pt x="212" y="0"/>
                  </a:lnTo>
                  <a:lnTo>
                    <a:pt x="126" y="13"/>
                  </a:lnTo>
                  <a:lnTo>
                    <a:pt x="0" y="66"/>
                  </a:lnTo>
                  <a:lnTo>
                    <a:pt x="134" y="66"/>
                  </a:lnTo>
                  <a:lnTo>
                    <a:pt x="232" y="75"/>
                  </a:lnTo>
                  <a:lnTo>
                    <a:pt x="283" y="84"/>
                  </a:lnTo>
                  <a:lnTo>
                    <a:pt x="341" y="106"/>
                  </a:lnTo>
                  <a:lnTo>
                    <a:pt x="377" y="147"/>
                  </a:lnTo>
                  <a:lnTo>
                    <a:pt x="419" y="219"/>
                  </a:lnTo>
                  <a:lnTo>
                    <a:pt x="457" y="276"/>
                  </a:lnTo>
                  <a:lnTo>
                    <a:pt x="472" y="343"/>
                  </a:lnTo>
                  <a:lnTo>
                    <a:pt x="501" y="414"/>
                  </a:lnTo>
                  <a:lnTo>
                    <a:pt x="517" y="494"/>
                  </a:lnTo>
                  <a:lnTo>
                    <a:pt x="537" y="597"/>
                  </a:lnTo>
                  <a:lnTo>
                    <a:pt x="544" y="708"/>
                  </a:lnTo>
                  <a:lnTo>
                    <a:pt x="544" y="887"/>
                  </a:lnTo>
                  <a:lnTo>
                    <a:pt x="533" y="1047"/>
                  </a:lnTo>
                  <a:lnTo>
                    <a:pt x="515" y="1207"/>
                  </a:lnTo>
                  <a:lnTo>
                    <a:pt x="488" y="1306"/>
                  </a:lnTo>
                  <a:lnTo>
                    <a:pt x="452" y="1426"/>
                  </a:lnTo>
                  <a:lnTo>
                    <a:pt x="408" y="1533"/>
                  </a:lnTo>
                  <a:lnTo>
                    <a:pt x="537" y="1533"/>
                  </a:lnTo>
                  <a:close/>
                </a:path>
              </a:pathLst>
            </a:custGeom>
            <a:solidFill>
              <a:srgbClr val="008000"/>
            </a:solidFill>
            <a:ln w="4763">
              <a:solidFill>
                <a:srgbClr val="004000"/>
              </a:solidFill>
              <a:round/>
              <a:headEnd/>
              <a:tailEnd/>
            </a:ln>
          </p:spPr>
          <p:txBody>
            <a:bodyPr/>
            <a:lstStyle/>
            <a:p>
              <a:endParaRPr lang="en-US" sz="1200"/>
            </a:p>
          </p:txBody>
        </p:sp>
        <p:sp>
          <p:nvSpPr>
            <p:cNvPr id="1550" name="Freeform 26"/>
            <p:cNvSpPr>
              <a:spLocks/>
            </p:cNvSpPr>
            <p:nvPr/>
          </p:nvSpPr>
          <p:spPr bwMode="auto">
            <a:xfrm>
              <a:off x="1710" y="1268"/>
              <a:ext cx="316" cy="2166"/>
            </a:xfrm>
            <a:custGeom>
              <a:avLst/>
              <a:gdLst>
                <a:gd name="T0" fmla="*/ 0 w 316"/>
                <a:gd name="T1" fmla="*/ 0 h 2166"/>
                <a:gd name="T2" fmla="*/ 98 w 316"/>
                <a:gd name="T3" fmla="*/ 71 h 2166"/>
                <a:gd name="T4" fmla="*/ 149 w 316"/>
                <a:gd name="T5" fmla="*/ 102 h 2166"/>
                <a:gd name="T6" fmla="*/ 182 w 316"/>
                <a:gd name="T7" fmla="*/ 135 h 2166"/>
                <a:gd name="T8" fmla="*/ 223 w 316"/>
                <a:gd name="T9" fmla="*/ 178 h 2166"/>
                <a:gd name="T10" fmla="*/ 257 w 316"/>
                <a:gd name="T11" fmla="*/ 239 h 2166"/>
                <a:gd name="T12" fmla="*/ 272 w 316"/>
                <a:gd name="T13" fmla="*/ 295 h 2166"/>
                <a:gd name="T14" fmla="*/ 278 w 316"/>
                <a:gd name="T15" fmla="*/ 352 h 2166"/>
                <a:gd name="T16" fmla="*/ 277 w 316"/>
                <a:gd name="T17" fmla="*/ 446 h 2166"/>
                <a:gd name="T18" fmla="*/ 275 w 316"/>
                <a:gd name="T19" fmla="*/ 539 h 2166"/>
                <a:gd name="T20" fmla="*/ 266 w 316"/>
                <a:gd name="T21" fmla="*/ 675 h 2166"/>
                <a:gd name="T22" fmla="*/ 250 w 316"/>
                <a:gd name="T23" fmla="*/ 792 h 2166"/>
                <a:gd name="T24" fmla="*/ 242 w 316"/>
                <a:gd name="T25" fmla="*/ 872 h 2166"/>
                <a:gd name="T26" fmla="*/ 230 w 316"/>
                <a:gd name="T27" fmla="*/ 928 h 2166"/>
                <a:gd name="T28" fmla="*/ 215 w 316"/>
                <a:gd name="T29" fmla="*/ 994 h 2166"/>
                <a:gd name="T30" fmla="*/ 192 w 316"/>
                <a:gd name="T31" fmla="*/ 1081 h 2166"/>
                <a:gd name="T32" fmla="*/ 170 w 316"/>
                <a:gd name="T33" fmla="*/ 1161 h 2166"/>
                <a:gd name="T34" fmla="*/ 146 w 316"/>
                <a:gd name="T35" fmla="*/ 1247 h 2166"/>
                <a:gd name="T36" fmla="*/ 128 w 316"/>
                <a:gd name="T37" fmla="*/ 1312 h 2166"/>
                <a:gd name="T38" fmla="*/ 105 w 316"/>
                <a:gd name="T39" fmla="*/ 1402 h 2166"/>
                <a:gd name="T40" fmla="*/ 80 w 316"/>
                <a:gd name="T41" fmla="*/ 1506 h 2166"/>
                <a:gd name="T42" fmla="*/ 54 w 316"/>
                <a:gd name="T43" fmla="*/ 1628 h 2166"/>
                <a:gd name="T44" fmla="*/ 36 w 316"/>
                <a:gd name="T45" fmla="*/ 1737 h 2166"/>
                <a:gd name="T46" fmla="*/ 22 w 316"/>
                <a:gd name="T47" fmla="*/ 1827 h 2166"/>
                <a:gd name="T48" fmla="*/ 13 w 316"/>
                <a:gd name="T49" fmla="*/ 1953 h 2166"/>
                <a:gd name="T50" fmla="*/ 7 w 316"/>
                <a:gd name="T51" fmla="*/ 2062 h 2166"/>
                <a:gd name="T52" fmla="*/ 1 w 316"/>
                <a:gd name="T53" fmla="*/ 2166 h 2166"/>
                <a:gd name="T54" fmla="*/ 45 w 316"/>
                <a:gd name="T55" fmla="*/ 2165 h 2166"/>
                <a:gd name="T56" fmla="*/ 39 w 316"/>
                <a:gd name="T57" fmla="*/ 2107 h 2166"/>
                <a:gd name="T58" fmla="*/ 45 w 316"/>
                <a:gd name="T59" fmla="*/ 2027 h 2166"/>
                <a:gd name="T60" fmla="*/ 53 w 316"/>
                <a:gd name="T61" fmla="*/ 1943 h 2166"/>
                <a:gd name="T62" fmla="*/ 57 w 316"/>
                <a:gd name="T63" fmla="*/ 1869 h 2166"/>
                <a:gd name="T64" fmla="*/ 72 w 316"/>
                <a:gd name="T65" fmla="*/ 1756 h 2166"/>
                <a:gd name="T66" fmla="*/ 93 w 316"/>
                <a:gd name="T67" fmla="*/ 1643 h 2166"/>
                <a:gd name="T68" fmla="*/ 119 w 316"/>
                <a:gd name="T69" fmla="*/ 1509 h 2166"/>
                <a:gd name="T70" fmla="*/ 143 w 316"/>
                <a:gd name="T71" fmla="*/ 1411 h 2166"/>
                <a:gd name="T72" fmla="*/ 167 w 316"/>
                <a:gd name="T73" fmla="*/ 1312 h 2166"/>
                <a:gd name="T74" fmla="*/ 197 w 316"/>
                <a:gd name="T75" fmla="*/ 1220 h 2166"/>
                <a:gd name="T76" fmla="*/ 221 w 316"/>
                <a:gd name="T77" fmla="*/ 1125 h 2166"/>
                <a:gd name="T78" fmla="*/ 242 w 316"/>
                <a:gd name="T79" fmla="*/ 1051 h 2166"/>
                <a:gd name="T80" fmla="*/ 260 w 316"/>
                <a:gd name="T81" fmla="*/ 973 h 2166"/>
                <a:gd name="T82" fmla="*/ 275 w 316"/>
                <a:gd name="T83" fmla="*/ 896 h 2166"/>
                <a:gd name="T84" fmla="*/ 286 w 316"/>
                <a:gd name="T85" fmla="*/ 818 h 2166"/>
                <a:gd name="T86" fmla="*/ 298 w 316"/>
                <a:gd name="T87" fmla="*/ 741 h 2166"/>
                <a:gd name="T88" fmla="*/ 304 w 316"/>
                <a:gd name="T89" fmla="*/ 659 h 2166"/>
                <a:gd name="T90" fmla="*/ 310 w 316"/>
                <a:gd name="T91" fmla="*/ 580 h 2166"/>
                <a:gd name="T92" fmla="*/ 316 w 316"/>
                <a:gd name="T93" fmla="*/ 495 h 2166"/>
                <a:gd name="T94" fmla="*/ 316 w 316"/>
                <a:gd name="T95" fmla="*/ 417 h 2166"/>
                <a:gd name="T96" fmla="*/ 313 w 316"/>
                <a:gd name="T97" fmla="*/ 337 h 2166"/>
                <a:gd name="T98" fmla="*/ 304 w 316"/>
                <a:gd name="T99" fmla="*/ 258 h 2166"/>
                <a:gd name="T100" fmla="*/ 284 w 316"/>
                <a:gd name="T101" fmla="*/ 203 h 2166"/>
                <a:gd name="T102" fmla="*/ 250 w 316"/>
                <a:gd name="T103" fmla="*/ 151 h 2166"/>
                <a:gd name="T104" fmla="*/ 200 w 316"/>
                <a:gd name="T105" fmla="*/ 105 h 2166"/>
                <a:gd name="T106" fmla="*/ 151 w 316"/>
                <a:gd name="T107" fmla="*/ 71 h 2166"/>
                <a:gd name="T108" fmla="*/ 0 w 316"/>
                <a:gd name="T109" fmla="*/ 0 h 21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16"/>
                <a:gd name="T166" fmla="*/ 0 h 2166"/>
                <a:gd name="T167" fmla="*/ 316 w 316"/>
                <a:gd name="T168" fmla="*/ 2166 h 216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16" h="2166">
                  <a:moveTo>
                    <a:pt x="0" y="0"/>
                  </a:moveTo>
                  <a:lnTo>
                    <a:pt x="98" y="71"/>
                  </a:lnTo>
                  <a:lnTo>
                    <a:pt x="149" y="102"/>
                  </a:lnTo>
                  <a:lnTo>
                    <a:pt x="182" y="135"/>
                  </a:lnTo>
                  <a:lnTo>
                    <a:pt x="223" y="178"/>
                  </a:lnTo>
                  <a:lnTo>
                    <a:pt x="257" y="239"/>
                  </a:lnTo>
                  <a:lnTo>
                    <a:pt x="272" y="295"/>
                  </a:lnTo>
                  <a:lnTo>
                    <a:pt x="278" y="352"/>
                  </a:lnTo>
                  <a:lnTo>
                    <a:pt x="277" y="446"/>
                  </a:lnTo>
                  <a:lnTo>
                    <a:pt x="275" y="539"/>
                  </a:lnTo>
                  <a:lnTo>
                    <a:pt x="266" y="675"/>
                  </a:lnTo>
                  <a:lnTo>
                    <a:pt x="250" y="792"/>
                  </a:lnTo>
                  <a:lnTo>
                    <a:pt x="242" y="872"/>
                  </a:lnTo>
                  <a:lnTo>
                    <a:pt x="230" y="928"/>
                  </a:lnTo>
                  <a:lnTo>
                    <a:pt x="215" y="994"/>
                  </a:lnTo>
                  <a:lnTo>
                    <a:pt x="192" y="1081"/>
                  </a:lnTo>
                  <a:lnTo>
                    <a:pt x="170" y="1161"/>
                  </a:lnTo>
                  <a:lnTo>
                    <a:pt x="146" y="1247"/>
                  </a:lnTo>
                  <a:lnTo>
                    <a:pt x="128" y="1312"/>
                  </a:lnTo>
                  <a:lnTo>
                    <a:pt x="105" y="1402"/>
                  </a:lnTo>
                  <a:lnTo>
                    <a:pt x="80" y="1506"/>
                  </a:lnTo>
                  <a:lnTo>
                    <a:pt x="54" y="1628"/>
                  </a:lnTo>
                  <a:lnTo>
                    <a:pt x="36" y="1737"/>
                  </a:lnTo>
                  <a:lnTo>
                    <a:pt x="22" y="1827"/>
                  </a:lnTo>
                  <a:lnTo>
                    <a:pt x="13" y="1953"/>
                  </a:lnTo>
                  <a:lnTo>
                    <a:pt x="7" y="2062"/>
                  </a:lnTo>
                  <a:lnTo>
                    <a:pt x="1" y="2166"/>
                  </a:lnTo>
                  <a:lnTo>
                    <a:pt x="45" y="2165"/>
                  </a:lnTo>
                  <a:lnTo>
                    <a:pt x="39" y="2107"/>
                  </a:lnTo>
                  <a:lnTo>
                    <a:pt x="45" y="2027"/>
                  </a:lnTo>
                  <a:lnTo>
                    <a:pt x="53" y="1943"/>
                  </a:lnTo>
                  <a:lnTo>
                    <a:pt x="57" y="1869"/>
                  </a:lnTo>
                  <a:lnTo>
                    <a:pt x="72" y="1756"/>
                  </a:lnTo>
                  <a:lnTo>
                    <a:pt x="93" y="1643"/>
                  </a:lnTo>
                  <a:lnTo>
                    <a:pt x="119" y="1509"/>
                  </a:lnTo>
                  <a:lnTo>
                    <a:pt x="143" y="1411"/>
                  </a:lnTo>
                  <a:lnTo>
                    <a:pt x="167" y="1312"/>
                  </a:lnTo>
                  <a:lnTo>
                    <a:pt x="197" y="1220"/>
                  </a:lnTo>
                  <a:lnTo>
                    <a:pt x="221" y="1125"/>
                  </a:lnTo>
                  <a:lnTo>
                    <a:pt x="242" y="1051"/>
                  </a:lnTo>
                  <a:lnTo>
                    <a:pt x="260" y="973"/>
                  </a:lnTo>
                  <a:lnTo>
                    <a:pt x="275" y="896"/>
                  </a:lnTo>
                  <a:lnTo>
                    <a:pt x="286" y="818"/>
                  </a:lnTo>
                  <a:lnTo>
                    <a:pt x="298" y="741"/>
                  </a:lnTo>
                  <a:lnTo>
                    <a:pt x="304" y="659"/>
                  </a:lnTo>
                  <a:lnTo>
                    <a:pt x="310" y="580"/>
                  </a:lnTo>
                  <a:lnTo>
                    <a:pt x="316" y="495"/>
                  </a:lnTo>
                  <a:lnTo>
                    <a:pt x="316" y="417"/>
                  </a:lnTo>
                  <a:lnTo>
                    <a:pt x="313" y="337"/>
                  </a:lnTo>
                  <a:lnTo>
                    <a:pt x="304" y="258"/>
                  </a:lnTo>
                  <a:lnTo>
                    <a:pt x="284" y="203"/>
                  </a:lnTo>
                  <a:lnTo>
                    <a:pt x="250" y="151"/>
                  </a:lnTo>
                  <a:lnTo>
                    <a:pt x="200" y="105"/>
                  </a:lnTo>
                  <a:lnTo>
                    <a:pt x="151" y="71"/>
                  </a:lnTo>
                  <a:lnTo>
                    <a:pt x="0" y="0"/>
                  </a:lnTo>
                  <a:close/>
                </a:path>
              </a:pathLst>
            </a:custGeom>
            <a:solidFill>
              <a:srgbClr val="008000"/>
            </a:solidFill>
            <a:ln w="4763">
              <a:solidFill>
                <a:srgbClr val="004000"/>
              </a:solidFill>
              <a:round/>
              <a:headEnd/>
              <a:tailEnd/>
            </a:ln>
          </p:spPr>
          <p:txBody>
            <a:bodyPr/>
            <a:lstStyle/>
            <a:p>
              <a:endParaRPr lang="en-US" sz="1200"/>
            </a:p>
          </p:txBody>
        </p:sp>
        <p:sp>
          <p:nvSpPr>
            <p:cNvPr id="1551" name="Freeform 27"/>
            <p:cNvSpPr>
              <a:spLocks/>
            </p:cNvSpPr>
            <p:nvPr/>
          </p:nvSpPr>
          <p:spPr bwMode="auto">
            <a:xfrm>
              <a:off x="1739" y="1424"/>
              <a:ext cx="1045" cy="2010"/>
            </a:xfrm>
            <a:custGeom>
              <a:avLst/>
              <a:gdLst>
                <a:gd name="T0" fmla="*/ 0 w 1045"/>
                <a:gd name="T1" fmla="*/ 2010 h 2010"/>
                <a:gd name="T2" fmla="*/ 4 w 1045"/>
                <a:gd name="T3" fmla="*/ 1916 h 2010"/>
                <a:gd name="T4" fmla="*/ 9 w 1045"/>
                <a:gd name="T5" fmla="*/ 1832 h 2010"/>
                <a:gd name="T6" fmla="*/ 18 w 1045"/>
                <a:gd name="T7" fmla="*/ 1715 h 2010"/>
                <a:gd name="T8" fmla="*/ 36 w 1045"/>
                <a:gd name="T9" fmla="*/ 1613 h 2010"/>
                <a:gd name="T10" fmla="*/ 53 w 1045"/>
                <a:gd name="T11" fmla="*/ 1497 h 2010"/>
                <a:gd name="T12" fmla="*/ 84 w 1045"/>
                <a:gd name="T13" fmla="*/ 1382 h 2010"/>
                <a:gd name="T14" fmla="*/ 109 w 1045"/>
                <a:gd name="T15" fmla="*/ 1293 h 2010"/>
                <a:gd name="T16" fmla="*/ 142 w 1045"/>
                <a:gd name="T17" fmla="*/ 1172 h 2010"/>
                <a:gd name="T18" fmla="*/ 183 w 1045"/>
                <a:gd name="T19" fmla="*/ 1051 h 2010"/>
                <a:gd name="T20" fmla="*/ 226 w 1045"/>
                <a:gd name="T21" fmla="*/ 945 h 2010"/>
                <a:gd name="T22" fmla="*/ 277 w 1045"/>
                <a:gd name="T23" fmla="*/ 829 h 2010"/>
                <a:gd name="T24" fmla="*/ 326 w 1045"/>
                <a:gd name="T25" fmla="*/ 740 h 2010"/>
                <a:gd name="T26" fmla="*/ 395 w 1045"/>
                <a:gd name="T27" fmla="*/ 615 h 2010"/>
                <a:gd name="T28" fmla="*/ 459 w 1045"/>
                <a:gd name="T29" fmla="*/ 512 h 2010"/>
                <a:gd name="T30" fmla="*/ 517 w 1045"/>
                <a:gd name="T31" fmla="*/ 423 h 2010"/>
                <a:gd name="T32" fmla="*/ 573 w 1045"/>
                <a:gd name="T33" fmla="*/ 339 h 2010"/>
                <a:gd name="T34" fmla="*/ 637 w 1045"/>
                <a:gd name="T35" fmla="*/ 254 h 2010"/>
                <a:gd name="T36" fmla="*/ 715 w 1045"/>
                <a:gd name="T37" fmla="*/ 170 h 2010"/>
                <a:gd name="T38" fmla="*/ 785 w 1045"/>
                <a:gd name="T39" fmla="*/ 89 h 2010"/>
                <a:gd name="T40" fmla="*/ 876 w 1045"/>
                <a:gd name="T41" fmla="*/ 35 h 2010"/>
                <a:gd name="T42" fmla="*/ 983 w 1045"/>
                <a:gd name="T43" fmla="*/ 0 h 2010"/>
                <a:gd name="T44" fmla="*/ 1045 w 1045"/>
                <a:gd name="T45" fmla="*/ 0 h 2010"/>
                <a:gd name="T46" fmla="*/ 947 w 1045"/>
                <a:gd name="T47" fmla="*/ 35 h 2010"/>
                <a:gd name="T48" fmla="*/ 840 w 1045"/>
                <a:gd name="T49" fmla="*/ 124 h 2010"/>
                <a:gd name="T50" fmla="*/ 780 w 1045"/>
                <a:gd name="T51" fmla="*/ 201 h 2010"/>
                <a:gd name="T52" fmla="*/ 706 w 1045"/>
                <a:gd name="T53" fmla="*/ 286 h 2010"/>
                <a:gd name="T54" fmla="*/ 617 w 1045"/>
                <a:gd name="T55" fmla="*/ 410 h 2010"/>
                <a:gd name="T56" fmla="*/ 557 w 1045"/>
                <a:gd name="T57" fmla="*/ 499 h 2010"/>
                <a:gd name="T58" fmla="*/ 508 w 1045"/>
                <a:gd name="T59" fmla="*/ 592 h 2010"/>
                <a:gd name="T60" fmla="*/ 446 w 1045"/>
                <a:gd name="T61" fmla="*/ 696 h 2010"/>
                <a:gd name="T62" fmla="*/ 397 w 1045"/>
                <a:gd name="T63" fmla="*/ 780 h 2010"/>
                <a:gd name="T64" fmla="*/ 343 w 1045"/>
                <a:gd name="T65" fmla="*/ 891 h 2010"/>
                <a:gd name="T66" fmla="*/ 290 w 1045"/>
                <a:gd name="T67" fmla="*/ 1011 h 2010"/>
                <a:gd name="T68" fmla="*/ 246 w 1045"/>
                <a:gd name="T69" fmla="*/ 1127 h 2010"/>
                <a:gd name="T70" fmla="*/ 208 w 1045"/>
                <a:gd name="T71" fmla="*/ 1230 h 2010"/>
                <a:gd name="T72" fmla="*/ 188 w 1045"/>
                <a:gd name="T73" fmla="*/ 1328 h 2010"/>
                <a:gd name="T74" fmla="*/ 161 w 1045"/>
                <a:gd name="T75" fmla="*/ 1448 h 2010"/>
                <a:gd name="T76" fmla="*/ 138 w 1045"/>
                <a:gd name="T77" fmla="*/ 1573 h 2010"/>
                <a:gd name="T78" fmla="*/ 125 w 1045"/>
                <a:gd name="T79" fmla="*/ 1684 h 2010"/>
                <a:gd name="T80" fmla="*/ 120 w 1045"/>
                <a:gd name="T81" fmla="*/ 1792 h 2010"/>
                <a:gd name="T82" fmla="*/ 125 w 1045"/>
                <a:gd name="T83" fmla="*/ 1912 h 2010"/>
                <a:gd name="T84" fmla="*/ 133 w 1045"/>
                <a:gd name="T85" fmla="*/ 2010 h 2010"/>
                <a:gd name="T86" fmla="*/ 0 w 1045"/>
                <a:gd name="T87" fmla="*/ 2010 h 201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45"/>
                <a:gd name="T133" fmla="*/ 0 h 2010"/>
                <a:gd name="T134" fmla="*/ 1045 w 1045"/>
                <a:gd name="T135" fmla="*/ 2010 h 201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45" h="2010">
                  <a:moveTo>
                    <a:pt x="0" y="2010"/>
                  </a:moveTo>
                  <a:lnTo>
                    <a:pt x="4" y="1916"/>
                  </a:lnTo>
                  <a:lnTo>
                    <a:pt x="9" y="1832"/>
                  </a:lnTo>
                  <a:lnTo>
                    <a:pt x="18" y="1715"/>
                  </a:lnTo>
                  <a:lnTo>
                    <a:pt x="36" y="1613"/>
                  </a:lnTo>
                  <a:lnTo>
                    <a:pt x="53" y="1497"/>
                  </a:lnTo>
                  <a:lnTo>
                    <a:pt x="84" y="1382"/>
                  </a:lnTo>
                  <a:lnTo>
                    <a:pt x="109" y="1293"/>
                  </a:lnTo>
                  <a:lnTo>
                    <a:pt x="142" y="1172"/>
                  </a:lnTo>
                  <a:lnTo>
                    <a:pt x="183" y="1051"/>
                  </a:lnTo>
                  <a:lnTo>
                    <a:pt x="226" y="945"/>
                  </a:lnTo>
                  <a:lnTo>
                    <a:pt x="277" y="829"/>
                  </a:lnTo>
                  <a:lnTo>
                    <a:pt x="326" y="740"/>
                  </a:lnTo>
                  <a:lnTo>
                    <a:pt x="395" y="615"/>
                  </a:lnTo>
                  <a:lnTo>
                    <a:pt x="459" y="512"/>
                  </a:lnTo>
                  <a:lnTo>
                    <a:pt x="517" y="423"/>
                  </a:lnTo>
                  <a:lnTo>
                    <a:pt x="573" y="339"/>
                  </a:lnTo>
                  <a:lnTo>
                    <a:pt x="637" y="254"/>
                  </a:lnTo>
                  <a:lnTo>
                    <a:pt x="715" y="170"/>
                  </a:lnTo>
                  <a:lnTo>
                    <a:pt x="785" y="89"/>
                  </a:lnTo>
                  <a:lnTo>
                    <a:pt x="876" y="35"/>
                  </a:lnTo>
                  <a:lnTo>
                    <a:pt x="983" y="0"/>
                  </a:lnTo>
                  <a:lnTo>
                    <a:pt x="1045" y="0"/>
                  </a:lnTo>
                  <a:lnTo>
                    <a:pt x="947" y="35"/>
                  </a:lnTo>
                  <a:lnTo>
                    <a:pt x="840" y="124"/>
                  </a:lnTo>
                  <a:lnTo>
                    <a:pt x="780" y="201"/>
                  </a:lnTo>
                  <a:lnTo>
                    <a:pt x="706" y="286"/>
                  </a:lnTo>
                  <a:lnTo>
                    <a:pt x="617" y="410"/>
                  </a:lnTo>
                  <a:lnTo>
                    <a:pt x="557" y="499"/>
                  </a:lnTo>
                  <a:lnTo>
                    <a:pt x="508" y="592"/>
                  </a:lnTo>
                  <a:lnTo>
                    <a:pt x="446" y="696"/>
                  </a:lnTo>
                  <a:lnTo>
                    <a:pt x="397" y="780"/>
                  </a:lnTo>
                  <a:lnTo>
                    <a:pt x="343" y="891"/>
                  </a:lnTo>
                  <a:lnTo>
                    <a:pt x="290" y="1011"/>
                  </a:lnTo>
                  <a:lnTo>
                    <a:pt x="246" y="1127"/>
                  </a:lnTo>
                  <a:lnTo>
                    <a:pt x="208" y="1230"/>
                  </a:lnTo>
                  <a:lnTo>
                    <a:pt x="188" y="1328"/>
                  </a:lnTo>
                  <a:lnTo>
                    <a:pt x="161" y="1448"/>
                  </a:lnTo>
                  <a:lnTo>
                    <a:pt x="138" y="1573"/>
                  </a:lnTo>
                  <a:lnTo>
                    <a:pt x="125" y="1684"/>
                  </a:lnTo>
                  <a:lnTo>
                    <a:pt x="120" y="1792"/>
                  </a:lnTo>
                  <a:lnTo>
                    <a:pt x="125" y="1912"/>
                  </a:lnTo>
                  <a:lnTo>
                    <a:pt x="133" y="2010"/>
                  </a:lnTo>
                  <a:lnTo>
                    <a:pt x="0" y="2010"/>
                  </a:lnTo>
                  <a:close/>
                </a:path>
              </a:pathLst>
            </a:custGeom>
            <a:solidFill>
              <a:srgbClr val="008000"/>
            </a:solidFill>
            <a:ln w="4763">
              <a:solidFill>
                <a:srgbClr val="004000"/>
              </a:solidFill>
              <a:round/>
              <a:headEnd/>
              <a:tailEnd/>
            </a:ln>
          </p:spPr>
          <p:txBody>
            <a:bodyPr/>
            <a:lstStyle/>
            <a:p>
              <a:endParaRPr lang="en-US" sz="1200"/>
            </a:p>
          </p:txBody>
        </p:sp>
      </p:grpSp>
      <p:sp>
        <p:nvSpPr>
          <p:cNvPr id="1037" name="Freeform 28"/>
          <p:cNvSpPr>
            <a:spLocks/>
          </p:cNvSpPr>
          <p:nvPr/>
        </p:nvSpPr>
        <p:spPr bwMode="auto">
          <a:xfrm>
            <a:off x="5486400" y="5842000"/>
            <a:ext cx="101600" cy="1081088"/>
          </a:xfrm>
          <a:custGeom>
            <a:avLst/>
            <a:gdLst>
              <a:gd name="T0" fmla="*/ 2147483647 w 284"/>
              <a:gd name="T1" fmla="*/ 0 h 1877"/>
              <a:gd name="T2" fmla="*/ 2147483647 w 284"/>
              <a:gd name="T3" fmla="*/ 2147483647 h 1877"/>
              <a:gd name="T4" fmla="*/ 2147483647 w 284"/>
              <a:gd name="T5" fmla="*/ 2147483647 h 1877"/>
              <a:gd name="T6" fmla="*/ 2147483647 w 284"/>
              <a:gd name="T7" fmla="*/ 2147483647 h 1877"/>
              <a:gd name="T8" fmla="*/ 2147483647 w 284"/>
              <a:gd name="T9" fmla="*/ 2147483647 h 1877"/>
              <a:gd name="T10" fmla="*/ 2147483647 w 284"/>
              <a:gd name="T11" fmla="*/ 2147483647 h 1877"/>
              <a:gd name="T12" fmla="*/ 2147483647 w 284"/>
              <a:gd name="T13" fmla="*/ 2147483647 h 1877"/>
              <a:gd name="T14" fmla="*/ 2147483647 w 284"/>
              <a:gd name="T15" fmla="*/ 2147483647 h 1877"/>
              <a:gd name="T16" fmla="*/ 2147483647 w 284"/>
              <a:gd name="T17" fmla="*/ 2147483647 h 1877"/>
              <a:gd name="T18" fmla="*/ 2147483647 w 284"/>
              <a:gd name="T19" fmla="*/ 2147483647 h 1877"/>
              <a:gd name="T20" fmla="*/ 2147483647 w 284"/>
              <a:gd name="T21" fmla="*/ 2147483647 h 1877"/>
              <a:gd name="T22" fmla="*/ 2147483647 w 284"/>
              <a:gd name="T23" fmla="*/ 2147483647 h 1877"/>
              <a:gd name="T24" fmla="*/ 2147483647 w 284"/>
              <a:gd name="T25" fmla="*/ 2147483647 h 1877"/>
              <a:gd name="T26" fmla="*/ 2147483647 w 284"/>
              <a:gd name="T27" fmla="*/ 2147483647 h 1877"/>
              <a:gd name="T28" fmla="*/ 2147483647 w 284"/>
              <a:gd name="T29" fmla="*/ 2147483647 h 1877"/>
              <a:gd name="T30" fmla="*/ 2147483647 w 284"/>
              <a:gd name="T31" fmla="*/ 2147483647 h 1877"/>
              <a:gd name="T32" fmla="*/ 2147483647 w 284"/>
              <a:gd name="T33" fmla="*/ 2147483647 h 1877"/>
              <a:gd name="T34" fmla="*/ 2147483647 w 284"/>
              <a:gd name="T35" fmla="*/ 2147483647 h 1877"/>
              <a:gd name="T36" fmla="*/ 2147483647 w 284"/>
              <a:gd name="T37" fmla="*/ 2147483647 h 1877"/>
              <a:gd name="T38" fmla="*/ 2147483647 w 284"/>
              <a:gd name="T39" fmla="*/ 2147483647 h 1877"/>
              <a:gd name="T40" fmla="*/ 2147483647 w 284"/>
              <a:gd name="T41" fmla="*/ 2147483647 h 1877"/>
              <a:gd name="T42" fmla="*/ 2147483647 w 284"/>
              <a:gd name="T43" fmla="*/ 2147483647 h 1877"/>
              <a:gd name="T44" fmla="*/ 2147483647 w 284"/>
              <a:gd name="T45" fmla="*/ 2147483647 h 1877"/>
              <a:gd name="T46" fmla="*/ 2147483647 w 284"/>
              <a:gd name="T47" fmla="*/ 2147483647 h 1877"/>
              <a:gd name="T48" fmla="*/ 2147483647 w 284"/>
              <a:gd name="T49" fmla="*/ 2147483647 h 1877"/>
              <a:gd name="T50" fmla="*/ 2147483647 w 284"/>
              <a:gd name="T51" fmla="*/ 2147483647 h 1877"/>
              <a:gd name="T52" fmla="*/ 2147483647 w 284"/>
              <a:gd name="T53" fmla="*/ 2147483647 h 1877"/>
              <a:gd name="T54" fmla="*/ 2147483647 w 284"/>
              <a:gd name="T55" fmla="*/ 2147483647 h 1877"/>
              <a:gd name="T56" fmla="*/ 2147483647 w 284"/>
              <a:gd name="T57" fmla="*/ 2147483647 h 1877"/>
              <a:gd name="T58" fmla="*/ 2147483647 w 284"/>
              <a:gd name="T59" fmla="*/ 2147483647 h 1877"/>
              <a:gd name="T60" fmla="*/ 2147483647 w 284"/>
              <a:gd name="T61" fmla="*/ 2147483647 h 1877"/>
              <a:gd name="T62" fmla="*/ 2147483647 w 284"/>
              <a:gd name="T63" fmla="*/ 2147483647 h 1877"/>
              <a:gd name="T64" fmla="*/ 2147483647 w 284"/>
              <a:gd name="T65" fmla="*/ 2147483647 h 1877"/>
              <a:gd name="T66" fmla="*/ 2147483647 w 284"/>
              <a:gd name="T67" fmla="*/ 2147483647 h 1877"/>
              <a:gd name="T68" fmla="*/ 2147483647 w 284"/>
              <a:gd name="T69" fmla="*/ 2147483647 h 1877"/>
              <a:gd name="T70" fmla="*/ 2147483647 w 284"/>
              <a:gd name="T71" fmla="*/ 2147483647 h 1877"/>
              <a:gd name="T72" fmla="*/ 2147483647 w 284"/>
              <a:gd name="T73" fmla="*/ 2147483647 h 1877"/>
              <a:gd name="T74" fmla="*/ 2147483647 w 284"/>
              <a:gd name="T75" fmla="*/ 2147483647 h 1877"/>
              <a:gd name="T76" fmla="*/ 2147483647 w 284"/>
              <a:gd name="T77" fmla="*/ 2147483647 h 1877"/>
              <a:gd name="T78" fmla="*/ 2147483647 w 284"/>
              <a:gd name="T79" fmla="*/ 2147483647 h 1877"/>
              <a:gd name="T80" fmla="*/ 2147483647 w 284"/>
              <a:gd name="T81" fmla="*/ 2147483647 h 1877"/>
              <a:gd name="T82" fmla="*/ 2147483647 w 284"/>
              <a:gd name="T83" fmla="*/ 2147483647 h 1877"/>
              <a:gd name="T84" fmla="*/ 2147483647 w 284"/>
              <a:gd name="T85" fmla="*/ 2147483647 h 1877"/>
              <a:gd name="T86" fmla="*/ 2147483647 w 284"/>
              <a:gd name="T87" fmla="*/ 2147483647 h 1877"/>
              <a:gd name="T88" fmla="*/ 2147483647 w 284"/>
              <a:gd name="T89" fmla="*/ 2147483647 h 1877"/>
              <a:gd name="T90" fmla="*/ 2147483647 w 284"/>
              <a:gd name="T91" fmla="*/ 2147483647 h 1877"/>
              <a:gd name="T92" fmla="*/ 0 w 284"/>
              <a:gd name="T93" fmla="*/ 2147483647 h 1877"/>
              <a:gd name="T94" fmla="*/ 0 w 284"/>
              <a:gd name="T95" fmla="*/ 2147483647 h 1877"/>
              <a:gd name="T96" fmla="*/ 2147483647 w 284"/>
              <a:gd name="T97" fmla="*/ 2147483647 h 1877"/>
              <a:gd name="T98" fmla="*/ 2147483647 w 284"/>
              <a:gd name="T99" fmla="*/ 2147483647 h 1877"/>
              <a:gd name="T100" fmla="*/ 2147483647 w 284"/>
              <a:gd name="T101" fmla="*/ 2147483647 h 1877"/>
              <a:gd name="T102" fmla="*/ 2147483647 w 284"/>
              <a:gd name="T103" fmla="*/ 2147483647 h 1877"/>
              <a:gd name="T104" fmla="*/ 2147483647 w 284"/>
              <a:gd name="T105" fmla="*/ 2147483647 h 1877"/>
              <a:gd name="T106" fmla="*/ 2147483647 w 284"/>
              <a:gd name="T107" fmla="*/ 2147483647 h 1877"/>
              <a:gd name="T108" fmla="*/ 2147483647 w 284"/>
              <a:gd name="T109" fmla="*/ 0 h 187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84"/>
              <a:gd name="T166" fmla="*/ 0 h 1877"/>
              <a:gd name="T167" fmla="*/ 284 w 284"/>
              <a:gd name="T168" fmla="*/ 1877 h 187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84" h="1877">
                <a:moveTo>
                  <a:pt x="284" y="0"/>
                </a:moveTo>
                <a:lnTo>
                  <a:pt x="195" y="62"/>
                </a:lnTo>
                <a:lnTo>
                  <a:pt x="149" y="90"/>
                </a:lnTo>
                <a:lnTo>
                  <a:pt x="120" y="118"/>
                </a:lnTo>
                <a:lnTo>
                  <a:pt x="83" y="155"/>
                </a:lnTo>
                <a:lnTo>
                  <a:pt x="53" y="207"/>
                </a:lnTo>
                <a:lnTo>
                  <a:pt x="40" y="256"/>
                </a:lnTo>
                <a:lnTo>
                  <a:pt x="35" y="305"/>
                </a:lnTo>
                <a:lnTo>
                  <a:pt x="35" y="386"/>
                </a:lnTo>
                <a:lnTo>
                  <a:pt x="37" y="467"/>
                </a:lnTo>
                <a:lnTo>
                  <a:pt x="45" y="586"/>
                </a:lnTo>
                <a:lnTo>
                  <a:pt x="60" y="688"/>
                </a:lnTo>
                <a:lnTo>
                  <a:pt x="67" y="756"/>
                </a:lnTo>
                <a:lnTo>
                  <a:pt x="77" y="804"/>
                </a:lnTo>
                <a:lnTo>
                  <a:pt x="91" y="861"/>
                </a:lnTo>
                <a:lnTo>
                  <a:pt x="112" y="936"/>
                </a:lnTo>
                <a:lnTo>
                  <a:pt x="130" y="1006"/>
                </a:lnTo>
                <a:lnTo>
                  <a:pt x="152" y="1080"/>
                </a:lnTo>
                <a:lnTo>
                  <a:pt x="168" y="1138"/>
                </a:lnTo>
                <a:lnTo>
                  <a:pt x="189" y="1215"/>
                </a:lnTo>
                <a:lnTo>
                  <a:pt x="211" y="1305"/>
                </a:lnTo>
                <a:lnTo>
                  <a:pt x="235" y="1411"/>
                </a:lnTo>
                <a:lnTo>
                  <a:pt x="252" y="1505"/>
                </a:lnTo>
                <a:lnTo>
                  <a:pt x="264" y="1583"/>
                </a:lnTo>
                <a:lnTo>
                  <a:pt x="272" y="1692"/>
                </a:lnTo>
                <a:lnTo>
                  <a:pt x="278" y="1787"/>
                </a:lnTo>
                <a:lnTo>
                  <a:pt x="283" y="1877"/>
                </a:lnTo>
                <a:lnTo>
                  <a:pt x="244" y="1876"/>
                </a:lnTo>
                <a:lnTo>
                  <a:pt x="249" y="1826"/>
                </a:lnTo>
                <a:lnTo>
                  <a:pt x="243" y="1756"/>
                </a:lnTo>
                <a:lnTo>
                  <a:pt x="236" y="1684"/>
                </a:lnTo>
                <a:lnTo>
                  <a:pt x="233" y="1620"/>
                </a:lnTo>
                <a:lnTo>
                  <a:pt x="218" y="1521"/>
                </a:lnTo>
                <a:lnTo>
                  <a:pt x="200" y="1424"/>
                </a:lnTo>
                <a:lnTo>
                  <a:pt x="176" y="1307"/>
                </a:lnTo>
                <a:lnTo>
                  <a:pt x="154" y="1223"/>
                </a:lnTo>
                <a:lnTo>
                  <a:pt x="133" y="1138"/>
                </a:lnTo>
                <a:lnTo>
                  <a:pt x="107" y="1057"/>
                </a:lnTo>
                <a:lnTo>
                  <a:pt x="85" y="975"/>
                </a:lnTo>
                <a:lnTo>
                  <a:pt x="67" y="911"/>
                </a:lnTo>
                <a:lnTo>
                  <a:pt x="51" y="843"/>
                </a:lnTo>
                <a:lnTo>
                  <a:pt x="37" y="776"/>
                </a:lnTo>
                <a:lnTo>
                  <a:pt x="27" y="709"/>
                </a:lnTo>
                <a:lnTo>
                  <a:pt x="16" y="643"/>
                </a:lnTo>
                <a:lnTo>
                  <a:pt x="12" y="572"/>
                </a:lnTo>
                <a:lnTo>
                  <a:pt x="5" y="503"/>
                </a:lnTo>
                <a:lnTo>
                  <a:pt x="0" y="428"/>
                </a:lnTo>
                <a:lnTo>
                  <a:pt x="0" y="362"/>
                </a:lnTo>
                <a:lnTo>
                  <a:pt x="3" y="292"/>
                </a:lnTo>
                <a:lnTo>
                  <a:pt x="12" y="224"/>
                </a:lnTo>
                <a:lnTo>
                  <a:pt x="30" y="177"/>
                </a:lnTo>
                <a:lnTo>
                  <a:pt x="60" y="132"/>
                </a:lnTo>
                <a:lnTo>
                  <a:pt x="104" y="92"/>
                </a:lnTo>
                <a:lnTo>
                  <a:pt x="147" y="62"/>
                </a:lnTo>
                <a:lnTo>
                  <a:pt x="284" y="0"/>
                </a:lnTo>
                <a:close/>
              </a:path>
            </a:pathLst>
          </a:custGeom>
          <a:solidFill>
            <a:srgbClr val="008000"/>
          </a:solidFill>
          <a:ln w="4763">
            <a:solidFill>
              <a:srgbClr val="004000"/>
            </a:solidFill>
            <a:round/>
            <a:headEnd/>
            <a:tailEnd/>
          </a:ln>
        </p:spPr>
        <p:txBody>
          <a:bodyPr lIns="108856" tIns="54428" rIns="108856" bIns="54428"/>
          <a:lstStyle/>
          <a:p>
            <a:endParaRPr lang="en-US" sz="1200"/>
          </a:p>
        </p:txBody>
      </p:sp>
      <p:sp>
        <p:nvSpPr>
          <p:cNvPr id="1038" name="Freeform 29"/>
          <p:cNvSpPr>
            <a:spLocks/>
          </p:cNvSpPr>
          <p:nvPr/>
        </p:nvSpPr>
        <p:spPr bwMode="auto">
          <a:xfrm>
            <a:off x="3657600" y="6223000"/>
            <a:ext cx="1219200" cy="700088"/>
          </a:xfrm>
          <a:custGeom>
            <a:avLst/>
            <a:gdLst>
              <a:gd name="T0" fmla="*/ 2147483647 w 931"/>
              <a:gd name="T1" fmla="*/ 2147483647 h 1653"/>
              <a:gd name="T2" fmla="*/ 2147483647 w 931"/>
              <a:gd name="T3" fmla="*/ 2147483647 h 1653"/>
              <a:gd name="T4" fmla="*/ 2147483647 w 931"/>
              <a:gd name="T5" fmla="*/ 2147483647 h 1653"/>
              <a:gd name="T6" fmla="*/ 2147483647 w 931"/>
              <a:gd name="T7" fmla="*/ 2147483647 h 1653"/>
              <a:gd name="T8" fmla="*/ 2147483647 w 931"/>
              <a:gd name="T9" fmla="*/ 2147483647 h 1653"/>
              <a:gd name="T10" fmla="*/ 2147483647 w 931"/>
              <a:gd name="T11" fmla="*/ 2147483647 h 1653"/>
              <a:gd name="T12" fmla="*/ 2147483647 w 931"/>
              <a:gd name="T13" fmla="*/ 2147483647 h 1653"/>
              <a:gd name="T14" fmla="*/ 2147483647 w 931"/>
              <a:gd name="T15" fmla="*/ 2147483647 h 1653"/>
              <a:gd name="T16" fmla="*/ 2147483647 w 931"/>
              <a:gd name="T17" fmla="*/ 2147483647 h 1653"/>
              <a:gd name="T18" fmla="*/ 2147483647 w 931"/>
              <a:gd name="T19" fmla="*/ 2147483647 h 1653"/>
              <a:gd name="T20" fmla="*/ 2147483647 w 931"/>
              <a:gd name="T21" fmla="*/ 2147483647 h 1653"/>
              <a:gd name="T22" fmla="*/ 2147483647 w 931"/>
              <a:gd name="T23" fmla="*/ 2147483647 h 1653"/>
              <a:gd name="T24" fmla="*/ 2147483647 w 931"/>
              <a:gd name="T25" fmla="*/ 2147483647 h 1653"/>
              <a:gd name="T26" fmla="*/ 2147483647 w 931"/>
              <a:gd name="T27" fmla="*/ 2147483647 h 1653"/>
              <a:gd name="T28" fmla="*/ 2147483647 w 931"/>
              <a:gd name="T29" fmla="*/ 2147483647 h 1653"/>
              <a:gd name="T30" fmla="*/ 2147483647 w 931"/>
              <a:gd name="T31" fmla="*/ 2147483647 h 1653"/>
              <a:gd name="T32" fmla="*/ 2147483647 w 931"/>
              <a:gd name="T33" fmla="*/ 2147483647 h 1653"/>
              <a:gd name="T34" fmla="*/ 2147483647 w 931"/>
              <a:gd name="T35" fmla="*/ 2147483647 h 1653"/>
              <a:gd name="T36" fmla="*/ 2147483647 w 931"/>
              <a:gd name="T37" fmla="*/ 2147483647 h 1653"/>
              <a:gd name="T38" fmla="*/ 2147483647 w 931"/>
              <a:gd name="T39" fmla="*/ 2147483647 h 1653"/>
              <a:gd name="T40" fmla="*/ 2147483647 w 931"/>
              <a:gd name="T41" fmla="*/ 2147483647 h 1653"/>
              <a:gd name="T42" fmla="*/ 2147483647 w 931"/>
              <a:gd name="T43" fmla="*/ 0 h 1653"/>
              <a:gd name="T44" fmla="*/ 0 w 931"/>
              <a:gd name="T45" fmla="*/ 0 h 1653"/>
              <a:gd name="T46" fmla="*/ 2147483647 w 931"/>
              <a:gd name="T47" fmla="*/ 2147483647 h 1653"/>
              <a:gd name="T48" fmla="*/ 2147483647 w 931"/>
              <a:gd name="T49" fmla="*/ 2147483647 h 1653"/>
              <a:gd name="T50" fmla="*/ 2147483647 w 931"/>
              <a:gd name="T51" fmla="*/ 2147483647 h 1653"/>
              <a:gd name="T52" fmla="*/ 2147483647 w 931"/>
              <a:gd name="T53" fmla="*/ 2147483647 h 1653"/>
              <a:gd name="T54" fmla="*/ 2147483647 w 931"/>
              <a:gd name="T55" fmla="*/ 2147483647 h 1653"/>
              <a:gd name="T56" fmla="*/ 2147483647 w 931"/>
              <a:gd name="T57" fmla="*/ 2147483647 h 1653"/>
              <a:gd name="T58" fmla="*/ 2147483647 w 931"/>
              <a:gd name="T59" fmla="*/ 2147483647 h 1653"/>
              <a:gd name="T60" fmla="*/ 2147483647 w 931"/>
              <a:gd name="T61" fmla="*/ 2147483647 h 1653"/>
              <a:gd name="T62" fmla="*/ 2147483647 w 931"/>
              <a:gd name="T63" fmla="*/ 2147483647 h 1653"/>
              <a:gd name="T64" fmla="*/ 2147483647 w 931"/>
              <a:gd name="T65" fmla="*/ 2147483647 h 1653"/>
              <a:gd name="T66" fmla="*/ 2147483647 w 931"/>
              <a:gd name="T67" fmla="*/ 2147483647 h 1653"/>
              <a:gd name="T68" fmla="*/ 2147483647 w 931"/>
              <a:gd name="T69" fmla="*/ 2147483647 h 1653"/>
              <a:gd name="T70" fmla="*/ 2147483647 w 931"/>
              <a:gd name="T71" fmla="*/ 2147483647 h 1653"/>
              <a:gd name="T72" fmla="*/ 2147483647 w 931"/>
              <a:gd name="T73" fmla="*/ 2147483647 h 1653"/>
              <a:gd name="T74" fmla="*/ 2147483647 w 931"/>
              <a:gd name="T75" fmla="*/ 2147483647 h 1653"/>
              <a:gd name="T76" fmla="*/ 2147483647 w 931"/>
              <a:gd name="T77" fmla="*/ 2147483647 h 1653"/>
              <a:gd name="T78" fmla="*/ 2147483647 w 931"/>
              <a:gd name="T79" fmla="*/ 2147483647 h 1653"/>
              <a:gd name="T80" fmla="*/ 2147483647 w 931"/>
              <a:gd name="T81" fmla="*/ 2147483647 h 1653"/>
              <a:gd name="T82" fmla="*/ 2147483647 w 931"/>
              <a:gd name="T83" fmla="*/ 2147483647 h 1653"/>
              <a:gd name="T84" fmla="*/ 2147483647 w 931"/>
              <a:gd name="T85" fmla="*/ 2147483647 h 1653"/>
              <a:gd name="T86" fmla="*/ 2147483647 w 931"/>
              <a:gd name="T87" fmla="*/ 2147483647 h 16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31"/>
              <a:gd name="T133" fmla="*/ 0 h 1653"/>
              <a:gd name="T134" fmla="*/ 931 w 931"/>
              <a:gd name="T135" fmla="*/ 1653 h 16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31" h="1653">
                <a:moveTo>
                  <a:pt x="931" y="1653"/>
                </a:moveTo>
                <a:lnTo>
                  <a:pt x="928" y="1576"/>
                </a:lnTo>
                <a:lnTo>
                  <a:pt x="923" y="1507"/>
                </a:lnTo>
                <a:lnTo>
                  <a:pt x="916" y="1412"/>
                </a:lnTo>
                <a:lnTo>
                  <a:pt x="900" y="1327"/>
                </a:lnTo>
                <a:lnTo>
                  <a:pt x="883" y="1231"/>
                </a:lnTo>
                <a:lnTo>
                  <a:pt x="855" y="1137"/>
                </a:lnTo>
                <a:lnTo>
                  <a:pt x="833" y="1063"/>
                </a:lnTo>
                <a:lnTo>
                  <a:pt x="803" y="965"/>
                </a:lnTo>
                <a:lnTo>
                  <a:pt x="768" y="866"/>
                </a:lnTo>
                <a:lnTo>
                  <a:pt x="730" y="777"/>
                </a:lnTo>
                <a:lnTo>
                  <a:pt x="684" y="682"/>
                </a:lnTo>
                <a:lnTo>
                  <a:pt x="641" y="608"/>
                </a:lnTo>
                <a:lnTo>
                  <a:pt x="580" y="506"/>
                </a:lnTo>
                <a:lnTo>
                  <a:pt x="522" y="422"/>
                </a:lnTo>
                <a:lnTo>
                  <a:pt x="471" y="349"/>
                </a:lnTo>
                <a:lnTo>
                  <a:pt x="421" y="278"/>
                </a:lnTo>
                <a:lnTo>
                  <a:pt x="363" y="209"/>
                </a:lnTo>
                <a:lnTo>
                  <a:pt x="293" y="139"/>
                </a:lnTo>
                <a:lnTo>
                  <a:pt x="232" y="73"/>
                </a:lnTo>
                <a:lnTo>
                  <a:pt x="150" y="29"/>
                </a:lnTo>
                <a:lnTo>
                  <a:pt x="55" y="0"/>
                </a:lnTo>
                <a:lnTo>
                  <a:pt x="0" y="0"/>
                </a:lnTo>
                <a:lnTo>
                  <a:pt x="87" y="29"/>
                </a:lnTo>
                <a:lnTo>
                  <a:pt x="182" y="103"/>
                </a:lnTo>
                <a:lnTo>
                  <a:pt x="236" y="165"/>
                </a:lnTo>
                <a:lnTo>
                  <a:pt x="302" y="234"/>
                </a:lnTo>
                <a:lnTo>
                  <a:pt x="381" y="338"/>
                </a:lnTo>
                <a:lnTo>
                  <a:pt x="435" y="411"/>
                </a:lnTo>
                <a:lnTo>
                  <a:pt x="478" y="488"/>
                </a:lnTo>
                <a:lnTo>
                  <a:pt x="534" y="572"/>
                </a:lnTo>
                <a:lnTo>
                  <a:pt x="578" y="641"/>
                </a:lnTo>
                <a:lnTo>
                  <a:pt x="625" y="733"/>
                </a:lnTo>
                <a:lnTo>
                  <a:pt x="673" y="832"/>
                </a:lnTo>
                <a:lnTo>
                  <a:pt x="712" y="928"/>
                </a:lnTo>
                <a:lnTo>
                  <a:pt x="746" y="1012"/>
                </a:lnTo>
                <a:lnTo>
                  <a:pt x="764" y="1092"/>
                </a:lnTo>
                <a:lnTo>
                  <a:pt x="788" y="1191"/>
                </a:lnTo>
                <a:lnTo>
                  <a:pt x="808" y="1294"/>
                </a:lnTo>
                <a:lnTo>
                  <a:pt x="819" y="1385"/>
                </a:lnTo>
                <a:lnTo>
                  <a:pt x="823" y="1474"/>
                </a:lnTo>
                <a:lnTo>
                  <a:pt x="819" y="1573"/>
                </a:lnTo>
                <a:lnTo>
                  <a:pt x="812" y="1653"/>
                </a:lnTo>
                <a:lnTo>
                  <a:pt x="931" y="1653"/>
                </a:lnTo>
                <a:close/>
              </a:path>
            </a:pathLst>
          </a:custGeom>
          <a:solidFill>
            <a:srgbClr val="008000"/>
          </a:solidFill>
          <a:ln w="4763">
            <a:solidFill>
              <a:srgbClr val="004000"/>
            </a:solidFill>
            <a:round/>
            <a:headEnd/>
            <a:tailEnd/>
          </a:ln>
        </p:spPr>
        <p:txBody>
          <a:bodyPr lIns="108856" tIns="54428" rIns="108856" bIns="54428"/>
          <a:lstStyle/>
          <a:p>
            <a:endParaRPr lang="en-US" sz="1200"/>
          </a:p>
        </p:txBody>
      </p:sp>
      <p:grpSp>
        <p:nvGrpSpPr>
          <p:cNvPr id="6" name="Group 30"/>
          <p:cNvGrpSpPr>
            <a:grpSpLocks/>
          </p:cNvGrpSpPr>
          <p:nvPr/>
        </p:nvGrpSpPr>
        <p:grpSpPr bwMode="auto">
          <a:xfrm>
            <a:off x="7382933" y="5726114"/>
            <a:ext cx="2370667" cy="1196975"/>
            <a:chOff x="-187" y="1557"/>
            <a:chExt cx="1702" cy="1877"/>
          </a:xfrm>
        </p:grpSpPr>
        <p:sp>
          <p:nvSpPr>
            <p:cNvPr id="1546" name="Freeform 31"/>
            <p:cNvSpPr>
              <a:spLocks/>
            </p:cNvSpPr>
            <p:nvPr/>
          </p:nvSpPr>
          <p:spPr bwMode="auto">
            <a:xfrm>
              <a:off x="748" y="2070"/>
              <a:ext cx="767" cy="1364"/>
            </a:xfrm>
            <a:custGeom>
              <a:avLst/>
              <a:gdLst>
                <a:gd name="T0" fmla="*/ 0 w 767"/>
                <a:gd name="T1" fmla="*/ 1364 h 1364"/>
                <a:gd name="T2" fmla="*/ 3 w 767"/>
                <a:gd name="T3" fmla="*/ 1300 h 1364"/>
                <a:gd name="T4" fmla="*/ 6 w 767"/>
                <a:gd name="T5" fmla="*/ 1243 h 1364"/>
                <a:gd name="T6" fmla="*/ 13 w 767"/>
                <a:gd name="T7" fmla="*/ 1165 h 1364"/>
                <a:gd name="T8" fmla="*/ 26 w 767"/>
                <a:gd name="T9" fmla="*/ 1094 h 1364"/>
                <a:gd name="T10" fmla="*/ 39 w 767"/>
                <a:gd name="T11" fmla="*/ 1016 h 1364"/>
                <a:gd name="T12" fmla="*/ 62 w 767"/>
                <a:gd name="T13" fmla="*/ 937 h 1364"/>
                <a:gd name="T14" fmla="*/ 80 w 767"/>
                <a:gd name="T15" fmla="*/ 877 h 1364"/>
                <a:gd name="T16" fmla="*/ 104 w 767"/>
                <a:gd name="T17" fmla="*/ 796 h 1364"/>
                <a:gd name="T18" fmla="*/ 133 w 767"/>
                <a:gd name="T19" fmla="*/ 714 h 1364"/>
                <a:gd name="T20" fmla="*/ 165 w 767"/>
                <a:gd name="T21" fmla="*/ 641 h 1364"/>
                <a:gd name="T22" fmla="*/ 202 w 767"/>
                <a:gd name="T23" fmla="*/ 562 h 1364"/>
                <a:gd name="T24" fmla="*/ 238 w 767"/>
                <a:gd name="T25" fmla="*/ 502 h 1364"/>
                <a:gd name="T26" fmla="*/ 289 w 767"/>
                <a:gd name="T27" fmla="*/ 417 h 1364"/>
                <a:gd name="T28" fmla="*/ 336 w 767"/>
                <a:gd name="T29" fmla="*/ 348 h 1364"/>
                <a:gd name="T30" fmla="*/ 379 w 767"/>
                <a:gd name="T31" fmla="*/ 288 h 1364"/>
                <a:gd name="T32" fmla="*/ 420 w 767"/>
                <a:gd name="T33" fmla="*/ 230 h 1364"/>
                <a:gd name="T34" fmla="*/ 467 w 767"/>
                <a:gd name="T35" fmla="*/ 173 h 1364"/>
                <a:gd name="T36" fmla="*/ 524 w 767"/>
                <a:gd name="T37" fmla="*/ 115 h 1364"/>
                <a:gd name="T38" fmla="*/ 575 w 767"/>
                <a:gd name="T39" fmla="*/ 61 h 1364"/>
                <a:gd name="T40" fmla="*/ 643 w 767"/>
                <a:gd name="T41" fmla="*/ 24 h 1364"/>
                <a:gd name="T42" fmla="*/ 721 w 767"/>
                <a:gd name="T43" fmla="*/ 0 h 1364"/>
                <a:gd name="T44" fmla="*/ 767 w 767"/>
                <a:gd name="T45" fmla="*/ 0 h 1364"/>
                <a:gd name="T46" fmla="*/ 695 w 767"/>
                <a:gd name="T47" fmla="*/ 24 h 1364"/>
                <a:gd name="T48" fmla="*/ 617 w 767"/>
                <a:gd name="T49" fmla="*/ 85 h 1364"/>
                <a:gd name="T50" fmla="*/ 572 w 767"/>
                <a:gd name="T51" fmla="*/ 136 h 1364"/>
                <a:gd name="T52" fmla="*/ 517 w 767"/>
                <a:gd name="T53" fmla="*/ 194 h 1364"/>
                <a:gd name="T54" fmla="*/ 452 w 767"/>
                <a:gd name="T55" fmla="*/ 278 h 1364"/>
                <a:gd name="T56" fmla="*/ 408 w 767"/>
                <a:gd name="T57" fmla="*/ 339 h 1364"/>
                <a:gd name="T58" fmla="*/ 372 w 767"/>
                <a:gd name="T59" fmla="*/ 402 h 1364"/>
                <a:gd name="T60" fmla="*/ 326 w 767"/>
                <a:gd name="T61" fmla="*/ 471 h 1364"/>
                <a:gd name="T62" fmla="*/ 291 w 767"/>
                <a:gd name="T63" fmla="*/ 529 h 1364"/>
                <a:gd name="T64" fmla="*/ 251 w 767"/>
                <a:gd name="T65" fmla="*/ 605 h 1364"/>
                <a:gd name="T66" fmla="*/ 212 w 767"/>
                <a:gd name="T67" fmla="*/ 687 h 1364"/>
                <a:gd name="T68" fmla="*/ 179 w 767"/>
                <a:gd name="T69" fmla="*/ 765 h 1364"/>
                <a:gd name="T70" fmla="*/ 152 w 767"/>
                <a:gd name="T71" fmla="*/ 835 h 1364"/>
                <a:gd name="T72" fmla="*/ 137 w 767"/>
                <a:gd name="T73" fmla="*/ 901 h 1364"/>
                <a:gd name="T74" fmla="*/ 117 w 767"/>
                <a:gd name="T75" fmla="*/ 982 h 1364"/>
                <a:gd name="T76" fmla="*/ 101 w 767"/>
                <a:gd name="T77" fmla="*/ 1067 h 1364"/>
                <a:gd name="T78" fmla="*/ 91 w 767"/>
                <a:gd name="T79" fmla="*/ 1144 h 1364"/>
                <a:gd name="T80" fmla="*/ 88 w 767"/>
                <a:gd name="T81" fmla="*/ 1216 h 1364"/>
                <a:gd name="T82" fmla="*/ 91 w 767"/>
                <a:gd name="T83" fmla="*/ 1297 h 1364"/>
                <a:gd name="T84" fmla="*/ 98 w 767"/>
                <a:gd name="T85" fmla="*/ 1364 h 1364"/>
                <a:gd name="T86" fmla="*/ 0 w 767"/>
                <a:gd name="T87" fmla="*/ 1364 h 13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67"/>
                <a:gd name="T133" fmla="*/ 0 h 1364"/>
                <a:gd name="T134" fmla="*/ 767 w 767"/>
                <a:gd name="T135" fmla="*/ 1364 h 13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67" h="1364">
                  <a:moveTo>
                    <a:pt x="0" y="1364"/>
                  </a:moveTo>
                  <a:lnTo>
                    <a:pt x="3" y="1300"/>
                  </a:lnTo>
                  <a:lnTo>
                    <a:pt x="6" y="1243"/>
                  </a:lnTo>
                  <a:lnTo>
                    <a:pt x="13" y="1165"/>
                  </a:lnTo>
                  <a:lnTo>
                    <a:pt x="26" y="1094"/>
                  </a:lnTo>
                  <a:lnTo>
                    <a:pt x="39" y="1016"/>
                  </a:lnTo>
                  <a:lnTo>
                    <a:pt x="62" y="937"/>
                  </a:lnTo>
                  <a:lnTo>
                    <a:pt x="80" y="877"/>
                  </a:lnTo>
                  <a:lnTo>
                    <a:pt x="104" y="796"/>
                  </a:lnTo>
                  <a:lnTo>
                    <a:pt x="133" y="714"/>
                  </a:lnTo>
                  <a:lnTo>
                    <a:pt x="165" y="641"/>
                  </a:lnTo>
                  <a:lnTo>
                    <a:pt x="202" y="562"/>
                  </a:lnTo>
                  <a:lnTo>
                    <a:pt x="238" y="502"/>
                  </a:lnTo>
                  <a:lnTo>
                    <a:pt x="289" y="417"/>
                  </a:lnTo>
                  <a:lnTo>
                    <a:pt x="336" y="348"/>
                  </a:lnTo>
                  <a:lnTo>
                    <a:pt x="379" y="288"/>
                  </a:lnTo>
                  <a:lnTo>
                    <a:pt x="420" y="230"/>
                  </a:lnTo>
                  <a:lnTo>
                    <a:pt x="467" y="173"/>
                  </a:lnTo>
                  <a:lnTo>
                    <a:pt x="524" y="115"/>
                  </a:lnTo>
                  <a:lnTo>
                    <a:pt x="575" y="61"/>
                  </a:lnTo>
                  <a:lnTo>
                    <a:pt x="643" y="24"/>
                  </a:lnTo>
                  <a:lnTo>
                    <a:pt x="721" y="0"/>
                  </a:lnTo>
                  <a:lnTo>
                    <a:pt x="767" y="0"/>
                  </a:lnTo>
                  <a:lnTo>
                    <a:pt x="695" y="24"/>
                  </a:lnTo>
                  <a:lnTo>
                    <a:pt x="617" y="85"/>
                  </a:lnTo>
                  <a:lnTo>
                    <a:pt x="572" y="136"/>
                  </a:lnTo>
                  <a:lnTo>
                    <a:pt x="517" y="194"/>
                  </a:lnTo>
                  <a:lnTo>
                    <a:pt x="452" y="278"/>
                  </a:lnTo>
                  <a:lnTo>
                    <a:pt x="408" y="339"/>
                  </a:lnTo>
                  <a:lnTo>
                    <a:pt x="372" y="402"/>
                  </a:lnTo>
                  <a:lnTo>
                    <a:pt x="326" y="471"/>
                  </a:lnTo>
                  <a:lnTo>
                    <a:pt x="291" y="529"/>
                  </a:lnTo>
                  <a:lnTo>
                    <a:pt x="251" y="605"/>
                  </a:lnTo>
                  <a:lnTo>
                    <a:pt x="212" y="687"/>
                  </a:lnTo>
                  <a:lnTo>
                    <a:pt x="179" y="765"/>
                  </a:lnTo>
                  <a:lnTo>
                    <a:pt x="152" y="835"/>
                  </a:lnTo>
                  <a:lnTo>
                    <a:pt x="137" y="901"/>
                  </a:lnTo>
                  <a:lnTo>
                    <a:pt x="117" y="982"/>
                  </a:lnTo>
                  <a:lnTo>
                    <a:pt x="101" y="1067"/>
                  </a:lnTo>
                  <a:lnTo>
                    <a:pt x="91" y="1144"/>
                  </a:lnTo>
                  <a:lnTo>
                    <a:pt x="88" y="1216"/>
                  </a:lnTo>
                  <a:lnTo>
                    <a:pt x="91" y="1297"/>
                  </a:lnTo>
                  <a:lnTo>
                    <a:pt x="98" y="1364"/>
                  </a:lnTo>
                  <a:lnTo>
                    <a:pt x="0" y="1364"/>
                  </a:lnTo>
                  <a:close/>
                </a:path>
              </a:pathLst>
            </a:custGeom>
            <a:solidFill>
              <a:srgbClr val="008000"/>
            </a:solidFill>
            <a:ln w="4763">
              <a:solidFill>
                <a:srgbClr val="004000"/>
              </a:solidFill>
              <a:round/>
              <a:headEnd/>
              <a:tailEnd/>
            </a:ln>
          </p:spPr>
          <p:txBody>
            <a:bodyPr/>
            <a:lstStyle/>
            <a:p>
              <a:endParaRPr lang="en-US" sz="1200"/>
            </a:p>
          </p:txBody>
        </p:sp>
        <p:sp>
          <p:nvSpPr>
            <p:cNvPr id="1547" name="Freeform 32"/>
            <p:cNvSpPr>
              <a:spLocks/>
            </p:cNvSpPr>
            <p:nvPr/>
          </p:nvSpPr>
          <p:spPr bwMode="auto">
            <a:xfrm>
              <a:off x="482" y="1557"/>
              <a:ext cx="284" cy="1877"/>
            </a:xfrm>
            <a:custGeom>
              <a:avLst/>
              <a:gdLst>
                <a:gd name="T0" fmla="*/ 284 w 284"/>
                <a:gd name="T1" fmla="*/ 0 h 1877"/>
                <a:gd name="T2" fmla="*/ 195 w 284"/>
                <a:gd name="T3" fmla="*/ 62 h 1877"/>
                <a:gd name="T4" fmla="*/ 149 w 284"/>
                <a:gd name="T5" fmla="*/ 90 h 1877"/>
                <a:gd name="T6" fmla="*/ 120 w 284"/>
                <a:gd name="T7" fmla="*/ 118 h 1877"/>
                <a:gd name="T8" fmla="*/ 83 w 284"/>
                <a:gd name="T9" fmla="*/ 155 h 1877"/>
                <a:gd name="T10" fmla="*/ 53 w 284"/>
                <a:gd name="T11" fmla="*/ 207 h 1877"/>
                <a:gd name="T12" fmla="*/ 40 w 284"/>
                <a:gd name="T13" fmla="*/ 256 h 1877"/>
                <a:gd name="T14" fmla="*/ 35 w 284"/>
                <a:gd name="T15" fmla="*/ 305 h 1877"/>
                <a:gd name="T16" fmla="*/ 35 w 284"/>
                <a:gd name="T17" fmla="*/ 386 h 1877"/>
                <a:gd name="T18" fmla="*/ 37 w 284"/>
                <a:gd name="T19" fmla="*/ 467 h 1877"/>
                <a:gd name="T20" fmla="*/ 45 w 284"/>
                <a:gd name="T21" fmla="*/ 586 h 1877"/>
                <a:gd name="T22" fmla="*/ 60 w 284"/>
                <a:gd name="T23" fmla="*/ 688 h 1877"/>
                <a:gd name="T24" fmla="*/ 67 w 284"/>
                <a:gd name="T25" fmla="*/ 756 h 1877"/>
                <a:gd name="T26" fmla="*/ 77 w 284"/>
                <a:gd name="T27" fmla="*/ 804 h 1877"/>
                <a:gd name="T28" fmla="*/ 91 w 284"/>
                <a:gd name="T29" fmla="*/ 861 h 1877"/>
                <a:gd name="T30" fmla="*/ 112 w 284"/>
                <a:gd name="T31" fmla="*/ 936 h 1877"/>
                <a:gd name="T32" fmla="*/ 130 w 284"/>
                <a:gd name="T33" fmla="*/ 1006 h 1877"/>
                <a:gd name="T34" fmla="*/ 152 w 284"/>
                <a:gd name="T35" fmla="*/ 1080 h 1877"/>
                <a:gd name="T36" fmla="*/ 168 w 284"/>
                <a:gd name="T37" fmla="*/ 1138 h 1877"/>
                <a:gd name="T38" fmla="*/ 189 w 284"/>
                <a:gd name="T39" fmla="*/ 1215 h 1877"/>
                <a:gd name="T40" fmla="*/ 211 w 284"/>
                <a:gd name="T41" fmla="*/ 1305 h 1877"/>
                <a:gd name="T42" fmla="*/ 235 w 284"/>
                <a:gd name="T43" fmla="*/ 1411 h 1877"/>
                <a:gd name="T44" fmla="*/ 252 w 284"/>
                <a:gd name="T45" fmla="*/ 1505 h 1877"/>
                <a:gd name="T46" fmla="*/ 264 w 284"/>
                <a:gd name="T47" fmla="*/ 1583 h 1877"/>
                <a:gd name="T48" fmla="*/ 272 w 284"/>
                <a:gd name="T49" fmla="*/ 1692 h 1877"/>
                <a:gd name="T50" fmla="*/ 278 w 284"/>
                <a:gd name="T51" fmla="*/ 1787 h 1877"/>
                <a:gd name="T52" fmla="*/ 283 w 284"/>
                <a:gd name="T53" fmla="*/ 1877 h 1877"/>
                <a:gd name="T54" fmla="*/ 244 w 284"/>
                <a:gd name="T55" fmla="*/ 1876 h 1877"/>
                <a:gd name="T56" fmla="*/ 249 w 284"/>
                <a:gd name="T57" fmla="*/ 1826 h 1877"/>
                <a:gd name="T58" fmla="*/ 243 w 284"/>
                <a:gd name="T59" fmla="*/ 1756 h 1877"/>
                <a:gd name="T60" fmla="*/ 236 w 284"/>
                <a:gd name="T61" fmla="*/ 1684 h 1877"/>
                <a:gd name="T62" fmla="*/ 233 w 284"/>
                <a:gd name="T63" fmla="*/ 1620 h 1877"/>
                <a:gd name="T64" fmla="*/ 218 w 284"/>
                <a:gd name="T65" fmla="*/ 1521 h 1877"/>
                <a:gd name="T66" fmla="*/ 200 w 284"/>
                <a:gd name="T67" fmla="*/ 1424 h 1877"/>
                <a:gd name="T68" fmla="*/ 176 w 284"/>
                <a:gd name="T69" fmla="*/ 1307 h 1877"/>
                <a:gd name="T70" fmla="*/ 154 w 284"/>
                <a:gd name="T71" fmla="*/ 1223 h 1877"/>
                <a:gd name="T72" fmla="*/ 133 w 284"/>
                <a:gd name="T73" fmla="*/ 1138 h 1877"/>
                <a:gd name="T74" fmla="*/ 107 w 284"/>
                <a:gd name="T75" fmla="*/ 1057 h 1877"/>
                <a:gd name="T76" fmla="*/ 85 w 284"/>
                <a:gd name="T77" fmla="*/ 975 h 1877"/>
                <a:gd name="T78" fmla="*/ 67 w 284"/>
                <a:gd name="T79" fmla="*/ 911 h 1877"/>
                <a:gd name="T80" fmla="*/ 51 w 284"/>
                <a:gd name="T81" fmla="*/ 843 h 1877"/>
                <a:gd name="T82" fmla="*/ 37 w 284"/>
                <a:gd name="T83" fmla="*/ 776 h 1877"/>
                <a:gd name="T84" fmla="*/ 27 w 284"/>
                <a:gd name="T85" fmla="*/ 709 h 1877"/>
                <a:gd name="T86" fmla="*/ 16 w 284"/>
                <a:gd name="T87" fmla="*/ 643 h 1877"/>
                <a:gd name="T88" fmla="*/ 12 w 284"/>
                <a:gd name="T89" fmla="*/ 572 h 1877"/>
                <a:gd name="T90" fmla="*/ 5 w 284"/>
                <a:gd name="T91" fmla="*/ 503 h 1877"/>
                <a:gd name="T92" fmla="*/ 0 w 284"/>
                <a:gd name="T93" fmla="*/ 428 h 1877"/>
                <a:gd name="T94" fmla="*/ 0 w 284"/>
                <a:gd name="T95" fmla="*/ 362 h 1877"/>
                <a:gd name="T96" fmla="*/ 3 w 284"/>
                <a:gd name="T97" fmla="*/ 292 h 1877"/>
                <a:gd name="T98" fmla="*/ 12 w 284"/>
                <a:gd name="T99" fmla="*/ 224 h 1877"/>
                <a:gd name="T100" fmla="*/ 30 w 284"/>
                <a:gd name="T101" fmla="*/ 177 h 1877"/>
                <a:gd name="T102" fmla="*/ 60 w 284"/>
                <a:gd name="T103" fmla="*/ 132 h 1877"/>
                <a:gd name="T104" fmla="*/ 104 w 284"/>
                <a:gd name="T105" fmla="*/ 92 h 1877"/>
                <a:gd name="T106" fmla="*/ 147 w 284"/>
                <a:gd name="T107" fmla="*/ 62 h 1877"/>
                <a:gd name="T108" fmla="*/ 284 w 284"/>
                <a:gd name="T109" fmla="*/ 0 h 187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84"/>
                <a:gd name="T166" fmla="*/ 0 h 1877"/>
                <a:gd name="T167" fmla="*/ 284 w 284"/>
                <a:gd name="T168" fmla="*/ 1877 h 187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84" h="1877">
                  <a:moveTo>
                    <a:pt x="284" y="0"/>
                  </a:moveTo>
                  <a:lnTo>
                    <a:pt x="195" y="62"/>
                  </a:lnTo>
                  <a:lnTo>
                    <a:pt x="149" y="90"/>
                  </a:lnTo>
                  <a:lnTo>
                    <a:pt x="120" y="118"/>
                  </a:lnTo>
                  <a:lnTo>
                    <a:pt x="83" y="155"/>
                  </a:lnTo>
                  <a:lnTo>
                    <a:pt x="53" y="207"/>
                  </a:lnTo>
                  <a:lnTo>
                    <a:pt x="40" y="256"/>
                  </a:lnTo>
                  <a:lnTo>
                    <a:pt x="35" y="305"/>
                  </a:lnTo>
                  <a:lnTo>
                    <a:pt x="35" y="386"/>
                  </a:lnTo>
                  <a:lnTo>
                    <a:pt x="37" y="467"/>
                  </a:lnTo>
                  <a:lnTo>
                    <a:pt x="45" y="586"/>
                  </a:lnTo>
                  <a:lnTo>
                    <a:pt x="60" y="688"/>
                  </a:lnTo>
                  <a:lnTo>
                    <a:pt x="67" y="756"/>
                  </a:lnTo>
                  <a:lnTo>
                    <a:pt x="77" y="804"/>
                  </a:lnTo>
                  <a:lnTo>
                    <a:pt x="91" y="861"/>
                  </a:lnTo>
                  <a:lnTo>
                    <a:pt x="112" y="936"/>
                  </a:lnTo>
                  <a:lnTo>
                    <a:pt x="130" y="1006"/>
                  </a:lnTo>
                  <a:lnTo>
                    <a:pt x="152" y="1080"/>
                  </a:lnTo>
                  <a:lnTo>
                    <a:pt x="168" y="1138"/>
                  </a:lnTo>
                  <a:lnTo>
                    <a:pt x="189" y="1215"/>
                  </a:lnTo>
                  <a:lnTo>
                    <a:pt x="211" y="1305"/>
                  </a:lnTo>
                  <a:lnTo>
                    <a:pt x="235" y="1411"/>
                  </a:lnTo>
                  <a:lnTo>
                    <a:pt x="252" y="1505"/>
                  </a:lnTo>
                  <a:lnTo>
                    <a:pt x="264" y="1583"/>
                  </a:lnTo>
                  <a:lnTo>
                    <a:pt x="272" y="1692"/>
                  </a:lnTo>
                  <a:lnTo>
                    <a:pt x="278" y="1787"/>
                  </a:lnTo>
                  <a:lnTo>
                    <a:pt x="283" y="1877"/>
                  </a:lnTo>
                  <a:lnTo>
                    <a:pt x="244" y="1876"/>
                  </a:lnTo>
                  <a:lnTo>
                    <a:pt x="249" y="1826"/>
                  </a:lnTo>
                  <a:lnTo>
                    <a:pt x="243" y="1756"/>
                  </a:lnTo>
                  <a:lnTo>
                    <a:pt x="236" y="1684"/>
                  </a:lnTo>
                  <a:lnTo>
                    <a:pt x="233" y="1620"/>
                  </a:lnTo>
                  <a:lnTo>
                    <a:pt x="218" y="1521"/>
                  </a:lnTo>
                  <a:lnTo>
                    <a:pt x="200" y="1424"/>
                  </a:lnTo>
                  <a:lnTo>
                    <a:pt x="176" y="1307"/>
                  </a:lnTo>
                  <a:lnTo>
                    <a:pt x="154" y="1223"/>
                  </a:lnTo>
                  <a:lnTo>
                    <a:pt x="133" y="1138"/>
                  </a:lnTo>
                  <a:lnTo>
                    <a:pt x="107" y="1057"/>
                  </a:lnTo>
                  <a:lnTo>
                    <a:pt x="85" y="975"/>
                  </a:lnTo>
                  <a:lnTo>
                    <a:pt x="67" y="911"/>
                  </a:lnTo>
                  <a:lnTo>
                    <a:pt x="51" y="843"/>
                  </a:lnTo>
                  <a:lnTo>
                    <a:pt x="37" y="776"/>
                  </a:lnTo>
                  <a:lnTo>
                    <a:pt x="27" y="709"/>
                  </a:lnTo>
                  <a:lnTo>
                    <a:pt x="16" y="643"/>
                  </a:lnTo>
                  <a:lnTo>
                    <a:pt x="12" y="572"/>
                  </a:lnTo>
                  <a:lnTo>
                    <a:pt x="5" y="503"/>
                  </a:lnTo>
                  <a:lnTo>
                    <a:pt x="0" y="428"/>
                  </a:lnTo>
                  <a:lnTo>
                    <a:pt x="0" y="362"/>
                  </a:lnTo>
                  <a:lnTo>
                    <a:pt x="3" y="292"/>
                  </a:lnTo>
                  <a:lnTo>
                    <a:pt x="12" y="224"/>
                  </a:lnTo>
                  <a:lnTo>
                    <a:pt x="30" y="177"/>
                  </a:lnTo>
                  <a:lnTo>
                    <a:pt x="60" y="132"/>
                  </a:lnTo>
                  <a:lnTo>
                    <a:pt x="104" y="92"/>
                  </a:lnTo>
                  <a:lnTo>
                    <a:pt x="147" y="62"/>
                  </a:lnTo>
                  <a:lnTo>
                    <a:pt x="284" y="0"/>
                  </a:lnTo>
                  <a:close/>
                </a:path>
              </a:pathLst>
            </a:custGeom>
            <a:solidFill>
              <a:srgbClr val="008000"/>
            </a:solidFill>
            <a:ln w="4763">
              <a:solidFill>
                <a:srgbClr val="004000"/>
              </a:solidFill>
              <a:round/>
              <a:headEnd/>
              <a:tailEnd/>
            </a:ln>
          </p:spPr>
          <p:txBody>
            <a:bodyPr/>
            <a:lstStyle/>
            <a:p>
              <a:endParaRPr lang="en-US" sz="1200"/>
            </a:p>
          </p:txBody>
        </p:sp>
        <p:sp>
          <p:nvSpPr>
            <p:cNvPr id="1548" name="Freeform 33"/>
            <p:cNvSpPr>
              <a:spLocks/>
            </p:cNvSpPr>
            <p:nvPr/>
          </p:nvSpPr>
          <p:spPr bwMode="auto">
            <a:xfrm>
              <a:off x="-187" y="1781"/>
              <a:ext cx="931" cy="1653"/>
            </a:xfrm>
            <a:custGeom>
              <a:avLst/>
              <a:gdLst>
                <a:gd name="T0" fmla="*/ 931 w 931"/>
                <a:gd name="T1" fmla="*/ 1653 h 1653"/>
                <a:gd name="T2" fmla="*/ 928 w 931"/>
                <a:gd name="T3" fmla="*/ 1576 h 1653"/>
                <a:gd name="T4" fmla="*/ 923 w 931"/>
                <a:gd name="T5" fmla="*/ 1507 h 1653"/>
                <a:gd name="T6" fmla="*/ 916 w 931"/>
                <a:gd name="T7" fmla="*/ 1412 h 1653"/>
                <a:gd name="T8" fmla="*/ 900 w 931"/>
                <a:gd name="T9" fmla="*/ 1327 h 1653"/>
                <a:gd name="T10" fmla="*/ 883 w 931"/>
                <a:gd name="T11" fmla="*/ 1231 h 1653"/>
                <a:gd name="T12" fmla="*/ 855 w 931"/>
                <a:gd name="T13" fmla="*/ 1137 h 1653"/>
                <a:gd name="T14" fmla="*/ 833 w 931"/>
                <a:gd name="T15" fmla="*/ 1063 h 1653"/>
                <a:gd name="T16" fmla="*/ 803 w 931"/>
                <a:gd name="T17" fmla="*/ 965 h 1653"/>
                <a:gd name="T18" fmla="*/ 768 w 931"/>
                <a:gd name="T19" fmla="*/ 866 h 1653"/>
                <a:gd name="T20" fmla="*/ 730 w 931"/>
                <a:gd name="T21" fmla="*/ 777 h 1653"/>
                <a:gd name="T22" fmla="*/ 684 w 931"/>
                <a:gd name="T23" fmla="*/ 682 h 1653"/>
                <a:gd name="T24" fmla="*/ 641 w 931"/>
                <a:gd name="T25" fmla="*/ 608 h 1653"/>
                <a:gd name="T26" fmla="*/ 580 w 931"/>
                <a:gd name="T27" fmla="*/ 506 h 1653"/>
                <a:gd name="T28" fmla="*/ 522 w 931"/>
                <a:gd name="T29" fmla="*/ 422 h 1653"/>
                <a:gd name="T30" fmla="*/ 471 w 931"/>
                <a:gd name="T31" fmla="*/ 349 h 1653"/>
                <a:gd name="T32" fmla="*/ 421 w 931"/>
                <a:gd name="T33" fmla="*/ 278 h 1653"/>
                <a:gd name="T34" fmla="*/ 363 w 931"/>
                <a:gd name="T35" fmla="*/ 209 h 1653"/>
                <a:gd name="T36" fmla="*/ 293 w 931"/>
                <a:gd name="T37" fmla="*/ 139 h 1653"/>
                <a:gd name="T38" fmla="*/ 232 w 931"/>
                <a:gd name="T39" fmla="*/ 73 h 1653"/>
                <a:gd name="T40" fmla="*/ 150 w 931"/>
                <a:gd name="T41" fmla="*/ 29 h 1653"/>
                <a:gd name="T42" fmla="*/ 55 w 931"/>
                <a:gd name="T43" fmla="*/ 0 h 1653"/>
                <a:gd name="T44" fmla="*/ 0 w 931"/>
                <a:gd name="T45" fmla="*/ 0 h 1653"/>
                <a:gd name="T46" fmla="*/ 87 w 931"/>
                <a:gd name="T47" fmla="*/ 29 h 1653"/>
                <a:gd name="T48" fmla="*/ 182 w 931"/>
                <a:gd name="T49" fmla="*/ 103 h 1653"/>
                <a:gd name="T50" fmla="*/ 236 w 931"/>
                <a:gd name="T51" fmla="*/ 165 h 1653"/>
                <a:gd name="T52" fmla="*/ 302 w 931"/>
                <a:gd name="T53" fmla="*/ 234 h 1653"/>
                <a:gd name="T54" fmla="*/ 381 w 931"/>
                <a:gd name="T55" fmla="*/ 338 h 1653"/>
                <a:gd name="T56" fmla="*/ 435 w 931"/>
                <a:gd name="T57" fmla="*/ 411 h 1653"/>
                <a:gd name="T58" fmla="*/ 478 w 931"/>
                <a:gd name="T59" fmla="*/ 488 h 1653"/>
                <a:gd name="T60" fmla="*/ 534 w 931"/>
                <a:gd name="T61" fmla="*/ 572 h 1653"/>
                <a:gd name="T62" fmla="*/ 578 w 931"/>
                <a:gd name="T63" fmla="*/ 641 h 1653"/>
                <a:gd name="T64" fmla="*/ 625 w 931"/>
                <a:gd name="T65" fmla="*/ 733 h 1653"/>
                <a:gd name="T66" fmla="*/ 673 w 931"/>
                <a:gd name="T67" fmla="*/ 832 h 1653"/>
                <a:gd name="T68" fmla="*/ 712 w 931"/>
                <a:gd name="T69" fmla="*/ 928 h 1653"/>
                <a:gd name="T70" fmla="*/ 746 w 931"/>
                <a:gd name="T71" fmla="*/ 1012 h 1653"/>
                <a:gd name="T72" fmla="*/ 764 w 931"/>
                <a:gd name="T73" fmla="*/ 1092 h 1653"/>
                <a:gd name="T74" fmla="*/ 788 w 931"/>
                <a:gd name="T75" fmla="*/ 1191 h 1653"/>
                <a:gd name="T76" fmla="*/ 808 w 931"/>
                <a:gd name="T77" fmla="*/ 1294 h 1653"/>
                <a:gd name="T78" fmla="*/ 819 w 931"/>
                <a:gd name="T79" fmla="*/ 1385 h 1653"/>
                <a:gd name="T80" fmla="*/ 823 w 931"/>
                <a:gd name="T81" fmla="*/ 1474 h 1653"/>
                <a:gd name="T82" fmla="*/ 819 w 931"/>
                <a:gd name="T83" fmla="*/ 1573 h 1653"/>
                <a:gd name="T84" fmla="*/ 812 w 931"/>
                <a:gd name="T85" fmla="*/ 1653 h 1653"/>
                <a:gd name="T86" fmla="*/ 931 w 931"/>
                <a:gd name="T87" fmla="*/ 1653 h 16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31"/>
                <a:gd name="T133" fmla="*/ 0 h 1653"/>
                <a:gd name="T134" fmla="*/ 931 w 931"/>
                <a:gd name="T135" fmla="*/ 1653 h 16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31" h="1653">
                  <a:moveTo>
                    <a:pt x="931" y="1653"/>
                  </a:moveTo>
                  <a:lnTo>
                    <a:pt x="928" y="1576"/>
                  </a:lnTo>
                  <a:lnTo>
                    <a:pt x="923" y="1507"/>
                  </a:lnTo>
                  <a:lnTo>
                    <a:pt x="916" y="1412"/>
                  </a:lnTo>
                  <a:lnTo>
                    <a:pt x="900" y="1327"/>
                  </a:lnTo>
                  <a:lnTo>
                    <a:pt x="883" y="1231"/>
                  </a:lnTo>
                  <a:lnTo>
                    <a:pt x="855" y="1137"/>
                  </a:lnTo>
                  <a:lnTo>
                    <a:pt x="833" y="1063"/>
                  </a:lnTo>
                  <a:lnTo>
                    <a:pt x="803" y="965"/>
                  </a:lnTo>
                  <a:lnTo>
                    <a:pt x="768" y="866"/>
                  </a:lnTo>
                  <a:lnTo>
                    <a:pt x="730" y="777"/>
                  </a:lnTo>
                  <a:lnTo>
                    <a:pt x="684" y="682"/>
                  </a:lnTo>
                  <a:lnTo>
                    <a:pt x="641" y="608"/>
                  </a:lnTo>
                  <a:lnTo>
                    <a:pt x="580" y="506"/>
                  </a:lnTo>
                  <a:lnTo>
                    <a:pt x="522" y="422"/>
                  </a:lnTo>
                  <a:lnTo>
                    <a:pt x="471" y="349"/>
                  </a:lnTo>
                  <a:lnTo>
                    <a:pt x="421" y="278"/>
                  </a:lnTo>
                  <a:lnTo>
                    <a:pt x="363" y="209"/>
                  </a:lnTo>
                  <a:lnTo>
                    <a:pt x="293" y="139"/>
                  </a:lnTo>
                  <a:lnTo>
                    <a:pt x="232" y="73"/>
                  </a:lnTo>
                  <a:lnTo>
                    <a:pt x="150" y="29"/>
                  </a:lnTo>
                  <a:lnTo>
                    <a:pt x="55" y="0"/>
                  </a:lnTo>
                  <a:lnTo>
                    <a:pt x="0" y="0"/>
                  </a:lnTo>
                  <a:lnTo>
                    <a:pt x="87" y="29"/>
                  </a:lnTo>
                  <a:lnTo>
                    <a:pt x="182" y="103"/>
                  </a:lnTo>
                  <a:lnTo>
                    <a:pt x="236" y="165"/>
                  </a:lnTo>
                  <a:lnTo>
                    <a:pt x="302" y="234"/>
                  </a:lnTo>
                  <a:lnTo>
                    <a:pt x="381" y="338"/>
                  </a:lnTo>
                  <a:lnTo>
                    <a:pt x="435" y="411"/>
                  </a:lnTo>
                  <a:lnTo>
                    <a:pt x="478" y="488"/>
                  </a:lnTo>
                  <a:lnTo>
                    <a:pt x="534" y="572"/>
                  </a:lnTo>
                  <a:lnTo>
                    <a:pt x="578" y="641"/>
                  </a:lnTo>
                  <a:lnTo>
                    <a:pt x="625" y="733"/>
                  </a:lnTo>
                  <a:lnTo>
                    <a:pt x="673" y="832"/>
                  </a:lnTo>
                  <a:lnTo>
                    <a:pt x="712" y="928"/>
                  </a:lnTo>
                  <a:lnTo>
                    <a:pt x="746" y="1012"/>
                  </a:lnTo>
                  <a:lnTo>
                    <a:pt x="764" y="1092"/>
                  </a:lnTo>
                  <a:lnTo>
                    <a:pt x="788" y="1191"/>
                  </a:lnTo>
                  <a:lnTo>
                    <a:pt x="808" y="1294"/>
                  </a:lnTo>
                  <a:lnTo>
                    <a:pt x="819" y="1385"/>
                  </a:lnTo>
                  <a:lnTo>
                    <a:pt x="823" y="1474"/>
                  </a:lnTo>
                  <a:lnTo>
                    <a:pt x="819" y="1573"/>
                  </a:lnTo>
                  <a:lnTo>
                    <a:pt x="812" y="1653"/>
                  </a:lnTo>
                  <a:lnTo>
                    <a:pt x="931" y="1653"/>
                  </a:lnTo>
                  <a:close/>
                </a:path>
              </a:pathLst>
            </a:custGeom>
            <a:solidFill>
              <a:srgbClr val="008000"/>
            </a:solidFill>
            <a:ln w="4763">
              <a:solidFill>
                <a:srgbClr val="004000"/>
              </a:solidFill>
              <a:round/>
              <a:headEnd/>
              <a:tailEnd/>
            </a:ln>
          </p:spPr>
          <p:txBody>
            <a:bodyPr/>
            <a:lstStyle/>
            <a:p>
              <a:endParaRPr lang="en-US" sz="1200"/>
            </a:p>
          </p:txBody>
        </p:sp>
      </p:grpSp>
      <p:grpSp>
        <p:nvGrpSpPr>
          <p:cNvPr id="7" name="Group 34"/>
          <p:cNvGrpSpPr>
            <a:grpSpLocks/>
          </p:cNvGrpSpPr>
          <p:nvPr/>
        </p:nvGrpSpPr>
        <p:grpSpPr bwMode="auto">
          <a:xfrm rot="18362460">
            <a:off x="135733" y="5564982"/>
            <a:ext cx="598487" cy="869951"/>
            <a:chOff x="4104" y="1487"/>
            <a:chExt cx="984" cy="1036"/>
          </a:xfrm>
        </p:grpSpPr>
        <p:sp>
          <p:nvSpPr>
            <p:cNvPr id="1541" name="Freeform 35"/>
            <p:cNvSpPr>
              <a:spLocks/>
            </p:cNvSpPr>
            <p:nvPr/>
          </p:nvSpPr>
          <p:spPr bwMode="auto">
            <a:xfrm rot="1299205">
              <a:off x="4104" y="1487"/>
              <a:ext cx="984" cy="1036"/>
            </a:xfrm>
            <a:custGeom>
              <a:avLst/>
              <a:gdLst>
                <a:gd name="T0" fmla="*/ 15 w 1860"/>
                <a:gd name="T1" fmla="*/ 2 h 1906"/>
                <a:gd name="T2" fmla="*/ 12 w 1860"/>
                <a:gd name="T3" fmla="*/ 3 h 1906"/>
                <a:gd name="T4" fmla="*/ 10 w 1860"/>
                <a:gd name="T5" fmla="*/ 5 h 1906"/>
                <a:gd name="T6" fmla="*/ 9 w 1860"/>
                <a:gd name="T7" fmla="*/ 10 h 1906"/>
                <a:gd name="T8" fmla="*/ 11 w 1860"/>
                <a:gd name="T9" fmla="*/ 14 h 1906"/>
                <a:gd name="T10" fmla="*/ 14 w 1860"/>
                <a:gd name="T11" fmla="*/ 16 h 1906"/>
                <a:gd name="T12" fmla="*/ 16 w 1860"/>
                <a:gd name="T13" fmla="*/ 19 h 1906"/>
                <a:gd name="T14" fmla="*/ 12 w 1860"/>
                <a:gd name="T15" fmla="*/ 16 h 1906"/>
                <a:gd name="T16" fmla="*/ 8 w 1860"/>
                <a:gd name="T17" fmla="*/ 15 h 1906"/>
                <a:gd name="T18" fmla="*/ 4 w 1860"/>
                <a:gd name="T19" fmla="*/ 16 h 1906"/>
                <a:gd name="T20" fmla="*/ 1 w 1860"/>
                <a:gd name="T21" fmla="*/ 17 h 1906"/>
                <a:gd name="T22" fmla="*/ 0 w 1860"/>
                <a:gd name="T23" fmla="*/ 20 h 1906"/>
                <a:gd name="T24" fmla="*/ 1 w 1860"/>
                <a:gd name="T25" fmla="*/ 23 h 1906"/>
                <a:gd name="T26" fmla="*/ 2 w 1860"/>
                <a:gd name="T27" fmla="*/ 26 h 1906"/>
                <a:gd name="T28" fmla="*/ 2 w 1860"/>
                <a:gd name="T29" fmla="*/ 30 h 1906"/>
                <a:gd name="T30" fmla="*/ 4 w 1860"/>
                <a:gd name="T31" fmla="*/ 33 h 1906"/>
                <a:gd name="T32" fmla="*/ 6 w 1860"/>
                <a:gd name="T33" fmla="*/ 34 h 1906"/>
                <a:gd name="T34" fmla="*/ 9 w 1860"/>
                <a:gd name="T35" fmla="*/ 33 h 1906"/>
                <a:gd name="T36" fmla="*/ 12 w 1860"/>
                <a:gd name="T37" fmla="*/ 31 h 1906"/>
                <a:gd name="T38" fmla="*/ 14 w 1860"/>
                <a:gd name="T39" fmla="*/ 29 h 1906"/>
                <a:gd name="T40" fmla="*/ 17 w 1860"/>
                <a:gd name="T41" fmla="*/ 27 h 1906"/>
                <a:gd name="T42" fmla="*/ 13 w 1860"/>
                <a:gd name="T43" fmla="*/ 30 h 1906"/>
                <a:gd name="T44" fmla="*/ 11 w 1860"/>
                <a:gd name="T45" fmla="*/ 35 h 1906"/>
                <a:gd name="T46" fmla="*/ 9 w 1860"/>
                <a:gd name="T47" fmla="*/ 40 h 1906"/>
                <a:gd name="T48" fmla="*/ 8 w 1860"/>
                <a:gd name="T49" fmla="*/ 45 h 1906"/>
                <a:gd name="T50" fmla="*/ 10 w 1860"/>
                <a:gd name="T51" fmla="*/ 45 h 1906"/>
                <a:gd name="T52" fmla="*/ 11 w 1860"/>
                <a:gd name="T53" fmla="*/ 40 h 1906"/>
                <a:gd name="T54" fmla="*/ 12 w 1860"/>
                <a:gd name="T55" fmla="*/ 35 h 1906"/>
                <a:gd name="T56" fmla="*/ 14 w 1860"/>
                <a:gd name="T57" fmla="*/ 32 h 1906"/>
                <a:gd name="T58" fmla="*/ 17 w 1860"/>
                <a:gd name="T59" fmla="*/ 29 h 1906"/>
                <a:gd name="T60" fmla="*/ 15 w 1860"/>
                <a:gd name="T61" fmla="*/ 33 h 1906"/>
                <a:gd name="T62" fmla="*/ 14 w 1860"/>
                <a:gd name="T63" fmla="*/ 37 h 1906"/>
                <a:gd name="T64" fmla="*/ 15 w 1860"/>
                <a:gd name="T65" fmla="*/ 42 h 1906"/>
                <a:gd name="T66" fmla="*/ 17 w 1860"/>
                <a:gd name="T67" fmla="*/ 43 h 1906"/>
                <a:gd name="T68" fmla="*/ 21 w 1860"/>
                <a:gd name="T69" fmla="*/ 45 h 1906"/>
                <a:gd name="T70" fmla="*/ 24 w 1860"/>
                <a:gd name="T71" fmla="*/ 43 h 1906"/>
                <a:gd name="T72" fmla="*/ 27 w 1860"/>
                <a:gd name="T73" fmla="*/ 42 h 1906"/>
                <a:gd name="T74" fmla="*/ 30 w 1860"/>
                <a:gd name="T75" fmla="*/ 40 h 1906"/>
                <a:gd name="T76" fmla="*/ 30 w 1860"/>
                <a:gd name="T77" fmla="*/ 36 h 1906"/>
                <a:gd name="T78" fmla="*/ 29 w 1860"/>
                <a:gd name="T79" fmla="*/ 33 h 1906"/>
                <a:gd name="T80" fmla="*/ 28 w 1860"/>
                <a:gd name="T81" fmla="*/ 30 h 1906"/>
                <a:gd name="T82" fmla="*/ 29 w 1860"/>
                <a:gd name="T83" fmla="*/ 30 h 1906"/>
                <a:gd name="T84" fmla="*/ 32 w 1860"/>
                <a:gd name="T85" fmla="*/ 33 h 1906"/>
                <a:gd name="T86" fmla="*/ 35 w 1860"/>
                <a:gd name="T87" fmla="*/ 33 h 1906"/>
                <a:gd name="T88" fmla="*/ 39 w 1860"/>
                <a:gd name="T89" fmla="*/ 31 h 1906"/>
                <a:gd name="T90" fmla="*/ 40 w 1860"/>
                <a:gd name="T91" fmla="*/ 28 h 1906"/>
                <a:gd name="T92" fmla="*/ 40 w 1860"/>
                <a:gd name="T93" fmla="*/ 23 h 1906"/>
                <a:gd name="T94" fmla="*/ 40 w 1860"/>
                <a:gd name="T95" fmla="*/ 21 h 1906"/>
                <a:gd name="T96" fmla="*/ 41 w 1860"/>
                <a:gd name="T97" fmla="*/ 17 h 1906"/>
                <a:gd name="T98" fmla="*/ 41 w 1860"/>
                <a:gd name="T99" fmla="*/ 14 h 1906"/>
                <a:gd name="T100" fmla="*/ 39 w 1860"/>
                <a:gd name="T101" fmla="*/ 11 h 1906"/>
                <a:gd name="T102" fmla="*/ 35 w 1860"/>
                <a:gd name="T103" fmla="*/ 10 h 1906"/>
                <a:gd name="T104" fmla="*/ 31 w 1860"/>
                <a:gd name="T105" fmla="*/ 11 h 1906"/>
                <a:gd name="T106" fmla="*/ 29 w 1860"/>
                <a:gd name="T107" fmla="*/ 13 h 1906"/>
                <a:gd name="T108" fmla="*/ 26 w 1860"/>
                <a:gd name="T109" fmla="*/ 16 h 1906"/>
                <a:gd name="T110" fmla="*/ 28 w 1860"/>
                <a:gd name="T111" fmla="*/ 11 h 1906"/>
                <a:gd name="T112" fmla="*/ 28 w 1860"/>
                <a:gd name="T113" fmla="*/ 8 h 1906"/>
                <a:gd name="T114" fmla="*/ 28 w 1860"/>
                <a:gd name="T115" fmla="*/ 4 h 1906"/>
                <a:gd name="T116" fmla="*/ 25 w 1860"/>
                <a:gd name="T117" fmla="*/ 1 h 1906"/>
                <a:gd name="T118" fmla="*/ 22 w 1860"/>
                <a:gd name="T119" fmla="*/ 0 h 1906"/>
                <a:gd name="T120" fmla="*/ 19 w 1860"/>
                <a:gd name="T121" fmla="*/ 1 h 1906"/>
                <a:gd name="T122" fmla="*/ 17 w 1860"/>
                <a:gd name="T123" fmla="*/ 3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a:lstStyle/>
            <a:p>
              <a:endParaRPr lang="en-US" sz="1200"/>
            </a:p>
          </p:txBody>
        </p:sp>
        <p:sp>
          <p:nvSpPr>
            <p:cNvPr id="1542" name="Freeform 36"/>
            <p:cNvSpPr>
              <a:spLocks/>
            </p:cNvSpPr>
            <p:nvPr/>
          </p:nvSpPr>
          <p:spPr bwMode="auto">
            <a:xfrm rot="1299205">
              <a:off x="4236" y="1874"/>
              <a:ext cx="330" cy="49"/>
            </a:xfrm>
            <a:custGeom>
              <a:avLst/>
              <a:gdLst>
                <a:gd name="T0" fmla="*/ 0 w 624"/>
                <a:gd name="T1" fmla="*/ 2 h 89"/>
                <a:gd name="T2" fmla="*/ 3 w 624"/>
                <a:gd name="T3" fmla="*/ 1 h 89"/>
                <a:gd name="T4" fmla="*/ 7 w 624"/>
                <a:gd name="T5" fmla="*/ 1 h 89"/>
                <a:gd name="T6" fmla="*/ 10 w 624"/>
                <a:gd name="T7" fmla="*/ 1 h 89"/>
                <a:gd name="T8" fmla="*/ 12 w 624"/>
                <a:gd name="T9" fmla="*/ 1 h 89"/>
                <a:gd name="T10" fmla="*/ 14 w 624"/>
                <a:gd name="T11" fmla="*/ 2 h 89"/>
                <a:gd name="T12" fmla="*/ 11 w 624"/>
                <a:gd name="T13" fmla="*/ 1 h 89"/>
                <a:gd name="T14" fmla="*/ 8 w 624"/>
                <a:gd name="T15" fmla="*/ 1 h 89"/>
                <a:gd name="T16" fmla="*/ 5 w 624"/>
                <a:gd name="T17" fmla="*/ 0 h 89"/>
                <a:gd name="T18" fmla="*/ 3 w 624"/>
                <a:gd name="T19" fmla="*/ 1 h 89"/>
                <a:gd name="T20" fmla="*/ 2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BEBA00"/>
            </a:solidFill>
            <a:ln w="9525">
              <a:solidFill>
                <a:srgbClr val="FFFF00"/>
              </a:solidFill>
              <a:round/>
              <a:headEnd/>
              <a:tailEnd/>
            </a:ln>
          </p:spPr>
          <p:txBody>
            <a:bodyPr/>
            <a:lstStyle/>
            <a:p>
              <a:endParaRPr lang="en-US" sz="1200"/>
            </a:p>
          </p:txBody>
        </p:sp>
        <p:sp>
          <p:nvSpPr>
            <p:cNvPr id="1543" name="Freeform 37"/>
            <p:cNvSpPr>
              <a:spLocks/>
            </p:cNvSpPr>
            <p:nvPr/>
          </p:nvSpPr>
          <p:spPr bwMode="auto">
            <a:xfrm rot="1299205">
              <a:off x="4511" y="2123"/>
              <a:ext cx="81" cy="235"/>
            </a:xfrm>
            <a:custGeom>
              <a:avLst/>
              <a:gdLst>
                <a:gd name="T0" fmla="*/ 0 w 155"/>
                <a:gd name="T1" fmla="*/ 0 h 432"/>
                <a:gd name="T2" fmla="*/ 1 w 155"/>
                <a:gd name="T3" fmla="*/ 3 h 432"/>
                <a:gd name="T4" fmla="*/ 1 w 155"/>
                <a:gd name="T5" fmla="*/ 6 h 432"/>
                <a:gd name="T6" fmla="*/ 2 w 155"/>
                <a:gd name="T7" fmla="*/ 9 h 432"/>
                <a:gd name="T8" fmla="*/ 3 w 155"/>
                <a:gd name="T9" fmla="*/ 11 h 432"/>
                <a:gd name="T10" fmla="*/ 2 w 155"/>
                <a:gd name="T11" fmla="*/ 8 h 432"/>
                <a:gd name="T12" fmla="*/ 1 w 155"/>
                <a:gd name="T13" fmla="*/ 5 h 432"/>
                <a:gd name="T14" fmla="*/ 1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BEBA00"/>
            </a:solidFill>
            <a:ln w="9525">
              <a:solidFill>
                <a:srgbClr val="FFFF00"/>
              </a:solidFill>
              <a:round/>
              <a:headEnd/>
              <a:tailEnd/>
            </a:ln>
          </p:spPr>
          <p:txBody>
            <a:bodyPr/>
            <a:lstStyle/>
            <a:p>
              <a:endParaRPr lang="en-US" sz="1200"/>
            </a:p>
          </p:txBody>
        </p:sp>
        <p:sp>
          <p:nvSpPr>
            <p:cNvPr id="1544" name="Freeform 38"/>
            <p:cNvSpPr>
              <a:spLocks/>
            </p:cNvSpPr>
            <p:nvPr/>
          </p:nvSpPr>
          <p:spPr bwMode="auto">
            <a:xfrm rot="1299205">
              <a:off x="4629" y="1569"/>
              <a:ext cx="89" cy="321"/>
            </a:xfrm>
            <a:custGeom>
              <a:avLst/>
              <a:gdLst>
                <a:gd name="T0" fmla="*/ 0 w 168"/>
                <a:gd name="T1" fmla="*/ 0 h 590"/>
                <a:gd name="T2" fmla="*/ 1 w 168"/>
                <a:gd name="T3" fmla="*/ 2 h 590"/>
                <a:gd name="T4" fmla="*/ 2 w 168"/>
                <a:gd name="T5" fmla="*/ 4 h 590"/>
                <a:gd name="T6" fmla="*/ 3 w 168"/>
                <a:gd name="T7" fmla="*/ 6 h 590"/>
                <a:gd name="T8" fmla="*/ 3 w 168"/>
                <a:gd name="T9" fmla="*/ 9 h 590"/>
                <a:gd name="T10" fmla="*/ 4 w 168"/>
                <a:gd name="T11" fmla="*/ 11 h 590"/>
                <a:gd name="T12" fmla="*/ 3 w 168"/>
                <a:gd name="T13" fmla="*/ 14 h 590"/>
                <a:gd name="T14" fmla="*/ 3 w 168"/>
                <a:gd name="T15" fmla="*/ 15 h 590"/>
                <a:gd name="T16" fmla="*/ 4 w 168"/>
                <a:gd name="T17" fmla="*/ 11 h 590"/>
                <a:gd name="T18" fmla="*/ 4 w 168"/>
                <a:gd name="T19" fmla="*/ 9 h 590"/>
                <a:gd name="T20" fmla="*/ 3 w 168"/>
                <a:gd name="T21" fmla="*/ 5 h 590"/>
                <a:gd name="T22" fmla="*/ 3 w 168"/>
                <a:gd name="T23" fmla="*/ 3 h 590"/>
                <a:gd name="T24" fmla="*/ 2 w 168"/>
                <a:gd name="T25" fmla="*/ 2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BEBA00"/>
            </a:solidFill>
            <a:ln w="9525">
              <a:solidFill>
                <a:srgbClr val="FFFF00"/>
              </a:solidFill>
              <a:round/>
              <a:headEnd/>
              <a:tailEnd/>
            </a:ln>
          </p:spPr>
          <p:txBody>
            <a:bodyPr/>
            <a:lstStyle/>
            <a:p>
              <a:endParaRPr lang="en-US" sz="1200"/>
            </a:p>
          </p:txBody>
        </p:sp>
        <p:sp>
          <p:nvSpPr>
            <p:cNvPr id="1545" name="Freeform 39"/>
            <p:cNvSpPr>
              <a:spLocks/>
            </p:cNvSpPr>
            <p:nvPr/>
          </p:nvSpPr>
          <p:spPr bwMode="auto">
            <a:xfrm rot="1299205">
              <a:off x="4732" y="2047"/>
              <a:ext cx="289" cy="63"/>
            </a:xfrm>
            <a:custGeom>
              <a:avLst/>
              <a:gdLst>
                <a:gd name="T0" fmla="*/ 0 w 546"/>
                <a:gd name="T1" fmla="*/ 3 h 117"/>
                <a:gd name="T2" fmla="*/ 3 w 546"/>
                <a:gd name="T3" fmla="*/ 2 h 117"/>
                <a:gd name="T4" fmla="*/ 4 w 546"/>
                <a:gd name="T5" fmla="*/ 1 h 117"/>
                <a:gd name="T6" fmla="*/ 6 w 546"/>
                <a:gd name="T7" fmla="*/ 1 h 117"/>
                <a:gd name="T8" fmla="*/ 8 w 546"/>
                <a:gd name="T9" fmla="*/ 1 h 117"/>
                <a:gd name="T10" fmla="*/ 10 w 546"/>
                <a:gd name="T11" fmla="*/ 1 h 117"/>
                <a:gd name="T12" fmla="*/ 12 w 546"/>
                <a:gd name="T13" fmla="*/ 1 h 117"/>
                <a:gd name="T14" fmla="*/ 9 w 546"/>
                <a:gd name="T15" fmla="*/ 1 h 117"/>
                <a:gd name="T16" fmla="*/ 7 w 546"/>
                <a:gd name="T17" fmla="*/ 0 h 117"/>
                <a:gd name="T18" fmla="*/ 6 w 546"/>
                <a:gd name="T19" fmla="*/ 0 h 117"/>
                <a:gd name="T20" fmla="*/ 4 w 546"/>
                <a:gd name="T21" fmla="*/ 1 h 117"/>
                <a:gd name="T22" fmla="*/ 3 w 546"/>
                <a:gd name="T23" fmla="*/ 1 h 117"/>
                <a:gd name="T24" fmla="*/ 2 w 546"/>
                <a:gd name="T25" fmla="*/ 2 h 117"/>
                <a:gd name="T26" fmla="*/ 0 w 546"/>
                <a:gd name="T27" fmla="*/ 3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BEBA00"/>
            </a:solidFill>
            <a:ln w="9525">
              <a:solidFill>
                <a:srgbClr val="FFFF00"/>
              </a:solidFill>
              <a:round/>
              <a:headEnd/>
              <a:tailEnd/>
            </a:ln>
          </p:spPr>
          <p:txBody>
            <a:bodyPr/>
            <a:lstStyle/>
            <a:p>
              <a:endParaRPr lang="en-US" sz="1200"/>
            </a:p>
          </p:txBody>
        </p:sp>
      </p:grpSp>
      <p:sp>
        <p:nvSpPr>
          <p:cNvPr id="1041" name="Freeform 40"/>
          <p:cNvSpPr>
            <a:spLocks/>
          </p:cNvSpPr>
          <p:nvPr/>
        </p:nvSpPr>
        <p:spPr bwMode="auto">
          <a:xfrm>
            <a:off x="11684000" y="5370514"/>
            <a:ext cx="406400" cy="1690687"/>
          </a:xfrm>
          <a:custGeom>
            <a:avLst/>
            <a:gdLst>
              <a:gd name="T0" fmla="*/ 0 w 1045"/>
              <a:gd name="T1" fmla="*/ 2147483647 h 2010"/>
              <a:gd name="T2" fmla="*/ 2147483647 w 1045"/>
              <a:gd name="T3" fmla="*/ 2147483647 h 2010"/>
              <a:gd name="T4" fmla="*/ 2147483647 w 1045"/>
              <a:gd name="T5" fmla="*/ 2147483647 h 2010"/>
              <a:gd name="T6" fmla="*/ 2147483647 w 1045"/>
              <a:gd name="T7" fmla="*/ 2147483647 h 2010"/>
              <a:gd name="T8" fmla="*/ 2147483647 w 1045"/>
              <a:gd name="T9" fmla="*/ 2147483647 h 2010"/>
              <a:gd name="T10" fmla="*/ 2147483647 w 1045"/>
              <a:gd name="T11" fmla="*/ 2147483647 h 2010"/>
              <a:gd name="T12" fmla="*/ 2147483647 w 1045"/>
              <a:gd name="T13" fmla="*/ 2147483647 h 2010"/>
              <a:gd name="T14" fmla="*/ 2147483647 w 1045"/>
              <a:gd name="T15" fmla="*/ 2147483647 h 2010"/>
              <a:gd name="T16" fmla="*/ 2147483647 w 1045"/>
              <a:gd name="T17" fmla="*/ 2147483647 h 2010"/>
              <a:gd name="T18" fmla="*/ 2147483647 w 1045"/>
              <a:gd name="T19" fmla="*/ 2147483647 h 2010"/>
              <a:gd name="T20" fmla="*/ 2147483647 w 1045"/>
              <a:gd name="T21" fmla="*/ 2147483647 h 2010"/>
              <a:gd name="T22" fmla="*/ 2147483647 w 1045"/>
              <a:gd name="T23" fmla="*/ 2147483647 h 2010"/>
              <a:gd name="T24" fmla="*/ 2147483647 w 1045"/>
              <a:gd name="T25" fmla="*/ 2147483647 h 2010"/>
              <a:gd name="T26" fmla="*/ 2147483647 w 1045"/>
              <a:gd name="T27" fmla="*/ 2147483647 h 2010"/>
              <a:gd name="T28" fmla="*/ 2147483647 w 1045"/>
              <a:gd name="T29" fmla="*/ 2147483647 h 2010"/>
              <a:gd name="T30" fmla="*/ 2147483647 w 1045"/>
              <a:gd name="T31" fmla="*/ 2147483647 h 2010"/>
              <a:gd name="T32" fmla="*/ 2147483647 w 1045"/>
              <a:gd name="T33" fmla="*/ 2147483647 h 2010"/>
              <a:gd name="T34" fmla="*/ 2147483647 w 1045"/>
              <a:gd name="T35" fmla="*/ 2147483647 h 2010"/>
              <a:gd name="T36" fmla="*/ 2147483647 w 1045"/>
              <a:gd name="T37" fmla="*/ 2147483647 h 2010"/>
              <a:gd name="T38" fmla="*/ 2147483647 w 1045"/>
              <a:gd name="T39" fmla="*/ 2147483647 h 2010"/>
              <a:gd name="T40" fmla="*/ 2147483647 w 1045"/>
              <a:gd name="T41" fmla="*/ 2147483647 h 2010"/>
              <a:gd name="T42" fmla="*/ 2147483647 w 1045"/>
              <a:gd name="T43" fmla="*/ 0 h 2010"/>
              <a:gd name="T44" fmla="*/ 2147483647 w 1045"/>
              <a:gd name="T45" fmla="*/ 0 h 2010"/>
              <a:gd name="T46" fmla="*/ 2147483647 w 1045"/>
              <a:gd name="T47" fmla="*/ 2147483647 h 2010"/>
              <a:gd name="T48" fmla="*/ 2147483647 w 1045"/>
              <a:gd name="T49" fmla="*/ 2147483647 h 2010"/>
              <a:gd name="T50" fmla="*/ 2147483647 w 1045"/>
              <a:gd name="T51" fmla="*/ 2147483647 h 2010"/>
              <a:gd name="T52" fmla="*/ 2147483647 w 1045"/>
              <a:gd name="T53" fmla="*/ 2147483647 h 2010"/>
              <a:gd name="T54" fmla="*/ 2147483647 w 1045"/>
              <a:gd name="T55" fmla="*/ 2147483647 h 2010"/>
              <a:gd name="T56" fmla="*/ 2147483647 w 1045"/>
              <a:gd name="T57" fmla="*/ 2147483647 h 2010"/>
              <a:gd name="T58" fmla="*/ 2147483647 w 1045"/>
              <a:gd name="T59" fmla="*/ 2147483647 h 2010"/>
              <a:gd name="T60" fmla="*/ 2147483647 w 1045"/>
              <a:gd name="T61" fmla="*/ 2147483647 h 2010"/>
              <a:gd name="T62" fmla="*/ 2147483647 w 1045"/>
              <a:gd name="T63" fmla="*/ 2147483647 h 2010"/>
              <a:gd name="T64" fmla="*/ 2147483647 w 1045"/>
              <a:gd name="T65" fmla="*/ 2147483647 h 2010"/>
              <a:gd name="T66" fmla="*/ 2147483647 w 1045"/>
              <a:gd name="T67" fmla="*/ 2147483647 h 2010"/>
              <a:gd name="T68" fmla="*/ 2147483647 w 1045"/>
              <a:gd name="T69" fmla="*/ 2147483647 h 2010"/>
              <a:gd name="T70" fmla="*/ 2147483647 w 1045"/>
              <a:gd name="T71" fmla="*/ 2147483647 h 2010"/>
              <a:gd name="T72" fmla="*/ 2147483647 w 1045"/>
              <a:gd name="T73" fmla="*/ 2147483647 h 2010"/>
              <a:gd name="T74" fmla="*/ 2147483647 w 1045"/>
              <a:gd name="T75" fmla="*/ 2147483647 h 2010"/>
              <a:gd name="T76" fmla="*/ 2147483647 w 1045"/>
              <a:gd name="T77" fmla="*/ 2147483647 h 2010"/>
              <a:gd name="T78" fmla="*/ 2147483647 w 1045"/>
              <a:gd name="T79" fmla="*/ 2147483647 h 2010"/>
              <a:gd name="T80" fmla="*/ 2147483647 w 1045"/>
              <a:gd name="T81" fmla="*/ 2147483647 h 2010"/>
              <a:gd name="T82" fmla="*/ 2147483647 w 1045"/>
              <a:gd name="T83" fmla="*/ 2147483647 h 2010"/>
              <a:gd name="T84" fmla="*/ 2147483647 w 1045"/>
              <a:gd name="T85" fmla="*/ 2147483647 h 2010"/>
              <a:gd name="T86" fmla="*/ 0 w 1045"/>
              <a:gd name="T87" fmla="*/ 2147483647 h 201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45"/>
              <a:gd name="T133" fmla="*/ 0 h 2010"/>
              <a:gd name="T134" fmla="*/ 1045 w 1045"/>
              <a:gd name="T135" fmla="*/ 2010 h 201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45" h="2010">
                <a:moveTo>
                  <a:pt x="0" y="2010"/>
                </a:moveTo>
                <a:lnTo>
                  <a:pt x="4" y="1916"/>
                </a:lnTo>
                <a:lnTo>
                  <a:pt x="9" y="1832"/>
                </a:lnTo>
                <a:lnTo>
                  <a:pt x="18" y="1715"/>
                </a:lnTo>
                <a:lnTo>
                  <a:pt x="36" y="1613"/>
                </a:lnTo>
                <a:lnTo>
                  <a:pt x="53" y="1497"/>
                </a:lnTo>
                <a:lnTo>
                  <a:pt x="84" y="1382"/>
                </a:lnTo>
                <a:lnTo>
                  <a:pt x="109" y="1293"/>
                </a:lnTo>
                <a:lnTo>
                  <a:pt x="142" y="1172"/>
                </a:lnTo>
                <a:lnTo>
                  <a:pt x="183" y="1051"/>
                </a:lnTo>
                <a:lnTo>
                  <a:pt x="226" y="945"/>
                </a:lnTo>
                <a:lnTo>
                  <a:pt x="277" y="829"/>
                </a:lnTo>
                <a:lnTo>
                  <a:pt x="326" y="740"/>
                </a:lnTo>
                <a:lnTo>
                  <a:pt x="395" y="615"/>
                </a:lnTo>
                <a:lnTo>
                  <a:pt x="459" y="512"/>
                </a:lnTo>
                <a:lnTo>
                  <a:pt x="517" y="423"/>
                </a:lnTo>
                <a:lnTo>
                  <a:pt x="573" y="339"/>
                </a:lnTo>
                <a:lnTo>
                  <a:pt x="637" y="254"/>
                </a:lnTo>
                <a:lnTo>
                  <a:pt x="715" y="170"/>
                </a:lnTo>
                <a:lnTo>
                  <a:pt x="785" y="89"/>
                </a:lnTo>
                <a:lnTo>
                  <a:pt x="876" y="35"/>
                </a:lnTo>
                <a:lnTo>
                  <a:pt x="983" y="0"/>
                </a:lnTo>
                <a:lnTo>
                  <a:pt x="1045" y="0"/>
                </a:lnTo>
                <a:lnTo>
                  <a:pt x="947" y="35"/>
                </a:lnTo>
                <a:lnTo>
                  <a:pt x="840" y="124"/>
                </a:lnTo>
                <a:lnTo>
                  <a:pt x="780" y="201"/>
                </a:lnTo>
                <a:lnTo>
                  <a:pt x="706" y="286"/>
                </a:lnTo>
                <a:lnTo>
                  <a:pt x="617" y="410"/>
                </a:lnTo>
                <a:lnTo>
                  <a:pt x="557" y="499"/>
                </a:lnTo>
                <a:lnTo>
                  <a:pt x="508" y="592"/>
                </a:lnTo>
                <a:lnTo>
                  <a:pt x="446" y="696"/>
                </a:lnTo>
                <a:lnTo>
                  <a:pt x="397" y="780"/>
                </a:lnTo>
                <a:lnTo>
                  <a:pt x="343" y="891"/>
                </a:lnTo>
                <a:lnTo>
                  <a:pt x="290" y="1011"/>
                </a:lnTo>
                <a:lnTo>
                  <a:pt x="246" y="1127"/>
                </a:lnTo>
                <a:lnTo>
                  <a:pt x="208" y="1230"/>
                </a:lnTo>
                <a:lnTo>
                  <a:pt x="188" y="1328"/>
                </a:lnTo>
                <a:lnTo>
                  <a:pt x="161" y="1448"/>
                </a:lnTo>
                <a:lnTo>
                  <a:pt x="138" y="1573"/>
                </a:lnTo>
                <a:lnTo>
                  <a:pt x="125" y="1684"/>
                </a:lnTo>
                <a:lnTo>
                  <a:pt x="120" y="1792"/>
                </a:lnTo>
                <a:lnTo>
                  <a:pt x="125" y="1912"/>
                </a:lnTo>
                <a:lnTo>
                  <a:pt x="133" y="2010"/>
                </a:lnTo>
                <a:lnTo>
                  <a:pt x="0" y="2010"/>
                </a:lnTo>
                <a:close/>
              </a:path>
            </a:pathLst>
          </a:custGeom>
          <a:solidFill>
            <a:srgbClr val="008000"/>
          </a:solidFill>
          <a:ln w="4763">
            <a:solidFill>
              <a:srgbClr val="004000"/>
            </a:solidFill>
            <a:round/>
            <a:headEnd/>
            <a:tailEnd/>
          </a:ln>
        </p:spPr>
        <p:txBody>
          <a:bodyPr lIns="108856" tIns="54428" rIns="108856" bIns="54428"/>
          <a:lstStyle/>
          <a:p>
            <a:endParaRPr lang="en-US" sz="1200"/>
          </a:p>
        </p:txBody>
      </p:sp>
      <p:grpSp>
        <p:nvGrpSpPr>
          <p:cNvPr id="8" name="Group 41"/>
          <p:cNvGrpSpPr>
            <a:grpSpLocks/>
          </p:cNvGrpSpPr>
          <p:nvPr/>
        </p:nvGrpSpPr>
        <p:grpSpPr bwMode="auto">
          <a:xfrm flipH="1">
            <a:off x="4572000" y="5842000"/>
            <a:ext cx="609600" cy="376238"/>
            <a:chOff x="197" y="1013"/>
            <a:chExt cx="929" cy="952"/>
          </a:xfrm>
        </p:grpSpPr>
        <p:sp>
          <p:nvSpPr>
            <p:cNvPr id="1536" name="Freeform 42"/>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endParaRPr lang="en-US" sz="1200"/>
            </a:p>
          </p:txBody>
        </p:sp>
        <p:sp>
          <p:nvSpPr>
            <p:cNvPr id="1537" name="Freeform 43"/>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endParaRPr lang="en-US" sz="1200"/>
            </a:p>
          </p:txBody>
        </p:sp>
        <p:sp>
          <p:nvSpPr>
            <p:cNvPr id="1538" name="Freeform 44"/>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539" name="Freeform 45"/>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540" name="Freeform 46"/>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endParaRPr lang="en-US" sz="1200"/>
            </a:p>
          </p:txBody>
        </p:sp>
      </p:grpSp>
      <p:grpSp>
        <p:nvGrpSpPr>
          <p:cNvPr id="9" name="Group 47"/>
          <p:cNvGrpSpPr>
            <a:grpSpLocks/>
          </p:cNvGrpSpPr>
          <p:nvPr/>
        </p:nvGrpSpPr>
        <p:grpSpPr bwMode="auto">
          <a:xfrm rot="4088459" flipH="1">
            <a:off x="5716323" y="5612078"/>
            <a:ext cx="598488" cy="448733"/>
            <a:chOff x="197" y="1013"/>
            <a:chExt cx="929" cy="952"/>
          </a:xfrm>
        </p:grpSpPr>
        <p:sp>
          <p:nvSpPr>
            <p:cNvPr id="1531" name="Freeform 48"/>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FF00"/>
            </a:solidFill>
            <a:ln w="8001">
              <a:solidFill>
                <a:srgbClr val="FFCC00"/>
              </a:solidFill>
              <a:round/>
              <a:headEnd/>
              <a:tailEnd/>
            </a:ln>
          </p:spPr>
          <p:txBody>
            <a:bodyPr/>
            <a:lstStyle/>
            <a:p>
              <a:endParaRPr lang="en-US" sz="1200"/>
            </a:p>
          </p:txBody>
        </p:sp>
        <p:sp>
          <p:nvSpPr>
            <p:cNvPr id="1532" name="Freeform 49"/>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FF00"/>
            </a:solidFill>
            <a:ln w="9525">
              <a:solidFill>
                <a:srgbClr val="FFCC00"/>
              </a:solidFill>
              <a:round/>
              <a:headEnd/>
              <a:tailEnd/>
            </a:ln>
          </p:spPr>
          <p:txBody>
            <a:bodyPr/>
            <a:lstStyle/>
            <a:p>
              <a:endParaRPr lang="en-US" sz="1200"/>
            </a:p>
          </p:txBody>
        </p:sp>
        <p:sp>
          <p:nvSpPr>
            <p:cNvPr id="1533" name="Freeform 50"/>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FF00"/>
            </a:solidFill>
            <a:ln w="9525">
              <a:solidFill>
                <a:srgbClr val="FFCC00"/>
              </a:solidFill>
              <a:round/>
              <a:headEnd/>
              <a:tailEnd/>
            </a:ln>
          </p:spPr>
          <p:txBody>
            <a:bodyPr/>
            <a:lstStyle/>
            <a:p>
              <a:endParaRPr lang="en-US" sz="1200"/>
            </a:p>
          </p:txBody>
        </p:sp>
        <p:sp>
          <p:nvSpPr>
            <p:cNvPr id="1534" name="Freeform 51"/>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FF00"/>
            </a:solidFill>
            <a:ln w="9525">
              <a:solidFill>
                <a:srgbClr val="FFCC00"/>
              </a:solidFill>
              <a:round/>
              <a:headEnd/>
              <a:tailEnd/>
            </a:ln>
          </p:spPr>
          <p:txBody>
            <a:bodyPr/>
            <a:lstStyle/>
            <a:p>
              <a:endParaRPr lang="en-US" sz="1200"/>
            </a:p>
          </p:txBody>
        </p:sp>
        <p:sp>
          <p:nvSpPr>
            <p:cNvPr id="1535" name="Freeform 52"/>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FF00"/>
            </a:solidFill>
            <a:ln w="9525">
              <a:solidFill>
                <a:srgbClr val="FFCC00"/>
              </a:solidFill>
              <a:round/>
              <a:headEnd/>
              <a:tailEnd/>
            </a:ln>
          </p:spPr>
          <p:txBody>
            <a:bodyPr/>
            <a:lstStyle/>
            <a:p>
              <a:endParaRPr lang="en-US" sz="1200"/>
            </a:p>
          </p:txBody>
        </p:sp>
      </p:grpSp>
      <p:grpSp>
        <p:nvGrpSpPr>
          <p:cNvPr id="10" name="Group 53"/>
          <p:cNvGrpSpPr>
            <a:grpSpLocks/>
          </p:cNvGrpSpPr>
          <p:nvPr/>
        </p:nvGrpSpPr>
        <p:grpSpPr bwMode="auto">
          <a:xfrm>
            <a:off x="304800" y="6070600"/>
            <a:ext cx="711200" cy="762000"/>
            <a:chOff x="1872" y="2764"/>
            <a:chExt cx="1063" cy="1356"/>
          </a:xfrm>
        </p:grpSpPr>
        <p:sp>
          <p:nvSpPr>
            <p:cNvPr id="1506" name="Freeform 54"/>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507" name="Freeform 55"/>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11" name="Group 56"/>
            <p:cNvGrpSpPr>
              <a:grpSpLocks/>
            </p:cNvGrpSpPr>
            <p:nvPr/>
          </p:nvGrpSpPr>
          <p:grpSpPr bwMode="auto">
            <a:xfrm>
              <a:off x="1920" y="2764"/>
              <a:ext cx="1015" cy="1338"/>
              <a:chOff x="1946" y="2832"/>
              <a:chExt cx="1015" cy="1338"/>
            </a:xfrm>
          </p:grpSpPr>
          <p:sp>
            <p:nvSpPr>
              <p:cNvPr id="1509" name="Freeform 57"/>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510" name="Freeform 58"/>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511" name="Freeform 59"/>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512" name="Freeform 60"/>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513" name="Freeform 61"/>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514" name="Freeform 62"/>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515" name="Freeform 63"/>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516" name="Freeform 64"/>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517" name="Freeform 65"/>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518" name="Freeform 66"/>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519" name="Freeform 67"/>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520" name="Freeform 68"/>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521" name="Freeform 69"/>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522" name="Freeform 70"/>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523" name="Freeform 71"/>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524" name="Freeform 72"/>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525" name="Freeform 73"/>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526" name="Freeform 74"/>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527" name="Freeform 75"/>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528" name="Freeform 76"/>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529" name="Freeform 77"/>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530" name="Freeform 78"/>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12" name="Group 79"/>
          <p:cNvGrpSpPr>
            <a:grpSpLocks/>
          </p:cNvGrpSpPr>
          <p:nvPr/>
        </p:nvGrpSpPr>
        <p:grpSpPr bwMode="auto">
          <a:xfrm>
            <a:off x="9855200" y="6146800"/>
            <a:ext cx="711200" cy="762000"/>
            <a:chOff x="1872" y="2764"/>
            <a:chExt cx="1063" cy="1356"/>
          </a:xfrm>
        </p:grpSpPr>
        <p:sp>
          <p:nvSpPr>
            <p:cNvPr id="1481" name="Freeform 80"/>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482" name="Freeform 81"/>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13" name="Group 82"/>
            <p:cNvGrpSpPr>
              <a:grpSpLocks/>
            </p:cNvGrpSpPr>
            <p:nvPr/>
          </p:nvGrpSpPr>
          <p:grpSpPr bwMode="auto">
            <a:xfrm>
              <a:off x="1920" y="2764"/>
              <a:ext cx="1015" cy="1338"/>
              <a:chOff x="1946" y="2832"/>
              <a:chExt cx="1015" cy="1338"/>
            </a:xfrm>
          </p:grpSpPr>
          <p:sp>
            <p:nvSpPr>
              <p:cNvPr id="1484" name="Freeform 83"/>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485" name="Freeform 84"/>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486" name="Freeform 85"/>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487" name="Freeform 86"/>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488" name="Freeform 87"/>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489" name="Freeform 88"/>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490" name="Freeform 89"/>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491" name="Freeform 90"/>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492" name="Freeform 91"/>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493" name="Freeform 92"/>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494" name="Freeform 93"/>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495" name="Freeform 94"/>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496" name="Freeform 95"/>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497" name="Freeform 96"/>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498" name="Freeform 97"/>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499" name="Freeform 98"/>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500" name="Freeform 99"/>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501" name="Freeform 100"/>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502" name="Freeform 101"/>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503" name="Freeform 102"/>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504" name="Freeform 103"/>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505" name="Freeform 104"/>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14" name="Group 105"/>
          <p:cNvGrpSpPr>
            <a:grpSpLocks/>
          </p:cNvGrpSpPr>
          <p:nvPr/>
        </p:nvGrpSpPr>
        <p:grpSpPr bwMode="auto">
          <a:xfrm>
            <a:off x="10668000" y="6146800"/>
            <a:ext cx="711200" cy="762000"/>
            <a:chOff x="1872" y="2764"/>
            <a:chExt cx="1063" cy="1356"/>
          </a:xfrm>
        </p:grpSpPr>
        <p:sp>
          <p:nvSpPr>
            <p:cNvPr id="1456" name="Freeform 106"/>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457" name="Freeform 107"/>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15" name="Group 108"/>
            <p:cNvGrpSpPr>
              <a:grpSpLocks/>
            </p:cNvGrpSpPr>
            <p:nvPr/>
          </p:nvGrpSpPr>
          <p:grpSpPr bwMode="auto">
            <a:xfrm>
              <a:off x="1920" y="2764"/>
              <a:ext cx="1015" cy="1338"/>
              <a:chOff x="1946" y="2832"/>
              <a:chExt cx="1015" cy="1338"/>
            </a:xfrm>
          </p:grpSpPr>
          <p:sp>
            <p:nvSpPr>
              <p:cNvPr id="1459" name="Freeform 109"/>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460" name="Freeform 110"/>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461" name="Freeform 111"/>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462" name="Freeform 112"/>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463" name="Freeform 113"/>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464" name="Freeform 114"/>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465" name="Freeform 115"/>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466" name="Freeform 116"/>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467" name="Freeform 117"/>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468" name="Freeform 118"/>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469" name="Freeform 119"/>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470" name="Freeform 120"/>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471" name="Freeform 121"/>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472" name="Freeform 122"/>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473" name="Freeform 123"/>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474" name="Freeform 124"/>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475" name="Freeform 125"/>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476" name="Freeform 126"/>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477" name="Freeform 127"/>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478" name="Freeform 128"/>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479" name="Freeform 129"/>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480" name="Freeform 130"/>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16" name="Group 131"/>
          <p:cNvGrpSpPr>
            <a:grpSpLocks/>
          </p:cNvGrpSpPr>
          <p:nvPr/>
        </p:nvGrpSpPr>
        <p:grpSpPr bwMode="auto">
          <a:xfrm rot="3542278" flipH="1">
            <a:off x="3728509" y="5669492"/>
            <a:ext cx="425450" cy="770467"/>
            <a:chOff x="197" y="1013"/>
            <a:chExt cx="929" cy="952"/>
          </a:xfrm>
        </p:grpSpPr>
        <p:sp>
          <p:nvSpPr>
            <p:cNvPr id="1451" name="Freeform 132"/>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endParaRPr lang="en-US" sz="1200"/>
            </a:p>
          </p:txBody>
        </p:sp>
        <p:sp>
          <p:nvSpPr>
            <p:cNvPr id="1452" name="Freeform 133"/>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endParaRPr lang="en-US" sz="1200"/>
            </a:p>
          </p:txBody>
        </p:sp>
        <p:sp>
          <p:nvSpPr>
            <p:cNvPr id="1453" name="Freeform 134"/>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454" name="Freeform 135"/>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455" name="Freeform 136"/>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endParaRPr lang="en-US" sz="1200"/>
            </a:p>
          </p:txBody>
        </p:sp>
      </p:grpSp>
      <p:grpSp>
        <p:nvGrpSpPr>
          <p:cNvPr id="17" name="Group 138"/>
          <p:cNvGrpSpPr>
            <a:grpSpLocks/>
          </p:cNvGrpSpPr>
          <p:nvPr/>
        </p:nvGrpSpPr>
        <p:grpSpPr bwMode="auto">
          <a:xfrm rot="1605377">
            <a:off x="5158318" y="5626101"/>
            <a:ext cx="677333" cy="385763"/>
            <a:chOff x="4104" y="1487"/>
            <a:chExt cx="984" cy="1036"/>
          </a:xfrm>
        </p:grpSpPr>
        <p:sp>
          <p:nvSpPr>
            <p:cNvPr id="1446" name="Freeform 139"/>
            <p:cNvSpPr>
              <a:spLocks/>
            </p:cNvSpPr>
            <p:nvPr/>
          </p:nvSpPr>
          <p:spPr bwMode="auto">
            <a:xfrm rot="1299205">
              <a:off x="4104" y="1487"/>
              <a:ext cx="984" cy="1036"/>
            </a:xfrm>
            <a:custGeom>
              <a:avLst/>
              <a:gdLst>
                <a:gd name="T0" fmla="*/ 15 w 1860"/>
                <a:gd name="T1" fmla="*/ 2 h 1906"/>
                <a:gd name="T2" fmla="*/ 12 w 1860"/>
                <a:gd name="T3" fmla="*/ 3 h 1906"/>
                <a:gd name="T4" fmla="*/ 10 w 1860"/>
                <a:gd name="T5" fmla="*/ 5 h 1906"/>
                <a:gd name="T6" fmla="*/ 9 w 1860"/>
                <a:gd name="T7" fmla="*/ 10 h 1906"/>
                <a:gd name="T8" fmla="*/ 11 w 1860"/>
                <a:gd name="T9" fmla="*/ 14 h 1906"/>
                <a:gd name="T10" fmla="*/ 14 w 1860"/>
                <a:gd name="T11" fmla="*/ 16 h 1906"/>
                <a:gd name="T12" fmla="*/ 16 w 1860"/>
                <a:gd name="T13" fmla="*/ 19 h 1906"/>
                <a:gd name="T14" fmla="*/ 12 w 1860"/>
                <a:gd name="T15" fmla="*/ 16 h 1906"/>
                <a:gd name="T16" fmla="*/ 8 w 1860"/>
                <a:gd name="T17" fmla="*/ 15 h 1906"/>
                <a:gd name="T18" fmla="*/ 4 w 1860"/>
                <a:gd name="T19" fmla="*/ 16 h 1906"/>
                <a:gd name="T20" fmla="*/ 1 w 1860"/>
                <a:gd name="T21" fmla="*/ 17 h 1906"/>
                <a:gd name="T22" fmla="*/ 0 w 1860"/>
                <a:gd name="T23" fmla="*/ 20 h 1906"/>
                <a:gd name="T24" fmla="*/ 1 w 1860"/>
                <a:gd name="T25" fmla="*/ 23 h 1906"/>
                <a:gd name="T26" fmla="*/ 2 w 1860"/>
                <a:gd name="T27" fmla="*/ 26 h 1906"/>
                <a:gd name="T28" fmla="*/ 2 w 1860"/>
                <a:gd name="T29" fmla="*/ 30 h 1906"/>
                <a:gd name="T30" fmla="*/ 4 w 1860"/>
                <a:gd name="T31" fmla="*/ 33 h 1906"/>
                <a:gd name="T32" fmla="*/ 6 w 1860"/>
                <a:gd name="T33" fmla="*/ 34 h 1906"/>
                <a:gd name="T34" fmla="*/ 9 w 1860"/>
                <a:gd name="T35" fmla="*/ 33 h 1906"/>
                <a:gd name="T36" fmla="*/ 12 w 1860"/>
                <a:gd name="T37" fmla="*/ 31 h 1906"/>
                <a:gd name="T38" fmla="*/ 14 w 1860"/>
                <a:gd name="T39" fmla="*/ 29 h 1906"/>
                <a:gd name="T40" fmla="*/ 17 w 1860"/>
                <a:gd name="T41" fmla="*/ 27 h 1906"/>
                <a:gd name="T42" fmla="*/ 13 w 1860"/>
                <a:gd name="T43" fmla="*/ 30 h 1906"/>
                <a:gd name="T44" fmla="*/ 11 w 1860"/>
                <a:gd name="T45" fmla="*/ 35 h 1906"/>
                <a:gd name="T46" fmla="*/ 9 w 1860"/>
                <a:gd name="T47" fmla="*/ 40 h 1906"/>
                <a:gd name="T48" fmla="*/ 8 w 1860"/>
                <a:gd name="T49" fmla="*/ 45 h 1906"/>
                <a:gd name="T50" fmla="*/ 10 w 1860"/>
                <a:gd name="T51" fmla="*/ 45 h 1906"/>
                <a:gd name="T52" fmla="*/ 11 w 1860"/>
                <a:gd name="T53" fmla="*/ 40 h 1906"/>
                <a:gd name="T54" fmla="*/ 12 w 1860"/>
                <a:gd name="T55" fmla="*/ 35 h 1906"/>
                <a:gd name="T56" fmla="*/ 14 w 1860"/>
                <a:gd name="T57" fmla="*/ 32 h 1906"/>
                <a:gd name="T58" fmla="*/ 17 w 1860"/>
                <a:gd name="T59" fmla="*/ 29 h 1906"/>
                <a:gd name="T60" fmla="*/ 15 w 1860"/>
                <a:gd name="T61" fmla="*/ 33 h 1906"/>
                <a:gd name="T62" fmla="*/ 14 w 1860"/>
                <a:gd name="T63" fmla="*/ 37 h 1906"/>
                <a:gd name="T64" fmla="*/ 15 w 1860"/>
                <a:gd name="T65" fmla="*/ 42 h 1906"/>
                <a:gd name="T66" fmla="*/ 17 w 1860"/>
                <a:gd name="T67" fmla="*/ 43 h 1906"/>
                <a:gd name="T68" fmla="*/ 21 w 1860"/>
                <a:gd name="T69" fmla="*/ 45 h 1906"/>
                <a:gd name="T70" fmla="*/ 24 w 1860"/>
                <a:gd name="T71" fmla="*/ 43 h 1906"/>
                <a:gd name="T72" fmla="*/ 27 w 1860"/>
                <a:gd name="T73" fmla="*/ 42 h 1906"/>
                <a:gd name="T74" fmla="*/ 30 w 1860"/>
                <a:gd name="T75" fmla="*/ 40 h 1906"/>
                <a:gd name="T76" fmla="*/ 30 w 1860"/>
                <a:gd name="T77" fmla="*/ 36 h 1906"/>
                <a:gd name="T78" fmla="*/ 29 w 1860"/>
                <a:gd name="T79" fmla="*/ 33 h 1906"/>
                <a:gd name="T80" fmla="*/ 28 w 1860"/>
                <a:gd name="T81" fmla="*/ 30 h 1906"/>
                <a:gd name="T82" fmla="*/ 29 w 1860"/>
                <a:gd name="T83" fmla="*/ 30 h 1906"/>
                <a:gd name="T84" fmla="*/ 32 w 1860"/>
                <a:gd name="T85" fmla="*/ 33 h 1906"/>
                <a:gd name="T86" fmla="*/ 35 w 1860"/>
                <a:gd name="T87" fmla="*/ 33 h 1906"/>
                <a:gd name="T88" fmla="*/ 39 w 1860"/>
                <a:gd name="T89" fmla="*/ 31 h 1906"/>
                <a:gd name="T90" fmla="*/ 40 w 1860"/>
                <a:gd name="T91" fmla="*/ 28 h 1906"/>
                <a:gd name="T92" fmla="*/ 40 w 1860"/>
                <a:gd name="T93" fmla="*/ 23 h 1906"/>
                <a:gd name="T94" fmla="*/ 40 w 1860"/>
                <a:gd name="T95" fmla="*/ 21 h 1906"/>
                <a:gd name="T96" fmla="*/ 41 w 1860"/>
                <a:gd name="T97" fmla="*/ 17 h 1906"/>
                <a:gd name="T98" fmla="*/ 41 w 1860"/>
                <a:gd name="T99" fmla="*/ 14 h 1906"/>
                <a:gd name="T100" fmla="*/ 39 w 1860"/>
                <a:gd name="T101" fmla="*/ 11 h 1906"/>
                <a:gd name="T102" fmla="*/ 35 w 1860"/>
                <a:gd name="T103" fmla="*/ 10 h 1906"/>
                <a:gd name="T104" fmla="*/ 31 w 1860"/>
                <a:gd name="T105" fmla="*/ 11 h 1906"/>
                <a:gd name="T106" fmla="*/ 29 w 1860"/>
                <a:gd name="T107" fmla="*/ 13 h 1906"/>
                <a:gd name="T108" fmla="*/ 26 w 1860"/>
                <a:gd name="T109" fmla="*/ 16 h 1906"/>
                <a:gd name="T110" fmla="*/ 28 w 1860"/>
                <a:gd name="T111" fmla="*/ 11 h 1906"/>
                <a:gd name="T112" fmla="*/ 28 w 1860"/>
                <a:gd name="T113" fmla="*/ 8 h 1906"/>
                <a:gd name="T114" fmla="*/ 28 w 1860"/>
                <a:gd name="T115" fmla="*/ 4 h 1906"/>
                <a:gd name="T116" fmla="*/ 25 w 1860"/>
                <a:gd name="T117" fmla="*/ 1 h 1906"/>
                <a:gd name="T118" fmla="*/ 22 w 1860"/>
                <a:gd name="T119" fmla="*/ 0 h 1906"/>
                <a:gd name="T120" fmla="*/ 19 w 1860"/>
                <a:gd name="T121" fmla="*/ 1 h 1906"/>
                <a:gd name="T122" fmla="*/ 17 w 1860"/>
                <a:gd name="T123" fmla="*/ 3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a:lstStyle/>
            <a:p>
              <a:endParaRPr lang="en-US" sz="1200"/>
            </a:p>
          </p:txBody>
        </p:sp>
        <p:sp>
          <p:nvSpPr>
            <p:cNvPr id="1447" name="Freeform 140"/>
            <p:cNvSpPr>
              <a:spLocks/>
            </p:cNvSpPr>
            <p:nvPr/>
          </p:nvSpPr>
          <p:spPr bwMode="auto">
            <a:xfrm rot="1299205">
              <a:off x="4236" y="1874"/>
              <a:ext cx="330" cy="49"/>
            </a:xfrm>
            <a:custGeom>
              <a:avLst/>
              <a:gdLst>
                <a:gd name="T0" fmla="*/ 0 w 624"/>
                <a:gd name="T1" fmla="*/ 2 h 89"/>
                <a:gd name="T2" fmla="*/ 3 w 624"/>
                <a:gd name="T3" fmla="*/ 1 h 89"/>
                <a:gd name="T4" fmla="*/ 7 w 624"/>
                <a:gd name="T5" fmla="*/ 1 h 89"/>
                <a:gd name="T6" fmla="*/ 10 w 624"/>
                <a:gd name="T7" fmla="*/ 1 h 89"/>
                <a:gd name="T8" fmla="*/ 12 w 624"/>
                <a:gd name="T9" fmla="*/ 1 h 89"/>
                <a:gd name="T10" fmla="*/ 14 w 624"/>
                <a:gd name="T11" fmla="*/ 2 h 89"/>
                <a:gd name="T12" fmla="*/ 11 w 624"/>
                <a:gd name="T13" fmla="*/ 1 h 89"/>
                <a:gd name="T14" fmla="*/ 8 w 624"/>
                <a:gd name="T15" fmla="*/ 1 h 89"/>
                <a:gd name="T16" fmla="*/ 5 w 624"/>
                <a:gd name="T17" fmla="*/ 0 h 89"/>
                <a:gd name="T18" fmla="*/ 3 w 624"/>
                <a:gd name="T19" fmla="*/ 1 h 89"/>
                <a:gd name="T20" fmla="*/ 2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BEBA00"/>
            </a:solidFill>
            <a:ln w="9525">
              <a:solidFill>
                <a:srgbClr val="FFFF00"/>
              </a:solidFill>
              <a:round/>
              <a:headEnd/>
              <a:tailEnd/>
            </a:ln>
          </p:spPr>
          <p:txBody>
            <a:bodyPr/>
            <a:lstStyle/>
            <a:p>
              <a:endParaRPr lang="en-US" sz="1200"/>
            </a:p>
          </p:txBody>
        </p:sp>
        <p:sp>
          <p:nvSpPr>
            <p:cNvPr id="1448" name="Freeform 141"/>
            <p:cNvSpPr>
              <a:spLocks/>
            </p:cNvSpPr>
            <p:nvPr/>
          </p:nvSpPr>
          <p:spPr bwMode="auto">
            <a:xfrm rot="1299205">
              <a:off x="4511" y="2123"/>
              <a:ext cx="81" cy="235"/>
            </a:xfrm>
            <a:custGeom>
              <a:avLst/>
              <a:gdLst>
                <a:gd name="T0" fmla="*/ 0 w 155"/>
                <a:gd name="T1" fmla="*/ 0 h 432"/>
                <a:gd name="T2" fmla="*/ 1 w 155"/>
                <a:gd name="T3" fmla="*/ 3 h 432"/>
                <a:gd name="T4" fmla="*/ 1 w 155"/>
                <a:gd name="T5" fmla="*/ 6 h 432"/>
                <a:gd name="T6" fmla="*/ 2 w 155"/>
                <a:gd name="T7" fmla="*/ 9 h 432"/>
                <a:gd name="T8" fmla="*/ 3 w 155"/>
                <a:gd name="T9" fmla="*/ 11 h 432"/>
                <a:gd name="T10" fmla="*/ 2 w 155"/>
                <a:gd name="T11" fmla="*/ 8 h 432"/>
                <a:gd name="T12" fmla="*/ 1 w 155"/>
                <a:gd name="T13" fmla="*/ 5 h 432"/>
                <a:gd name="T14" fmla="*/ 1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BEBA00"/>
            </a:solidFill>
            <a:ln w="9525">
              <a:solidFill>
                <a:srgbClr val="FFFF00"/>
              </a:solidFill>
              <a:round/>
              <a:headEnd/>
              <a:tailEnd/>
            </a:ln>
          </p:spPr>
          <p:txBody>
            <a:bodyPr/>
            <a:lstStyle/>
            <a:p>
              <a:endParaRPr lang="en-US" sz="1200"/>
            </a:p>
          </p:txBody>
        </p:sp>
        <p:sp>
          <p:nvSpPr>
            <p:cNvPr id="1449" name="Freeform 142"/>
            <p:cNvSpPr>
              <a:spLocks/>
            </p:cNvSpPr>
            <p:nvPr/>
          </p:nvSpPr>
          <p:spPr bwMode="auto">
            <a:xfrm rot="1299205">
              <a:off x="4629" y="1569"/>
              <a:ext cx="89" cy="321"/>
            </a:xfrm>
            <a:custGeom>
              <a:avLst/>
              <a:gdLst>
                <a:gd name="T0" fmla="*/ 0 w 168"/>
                <a:gd name="T1" fmla="*/ 0 h 590"/>
                <a:gd name="T2" fmla="*/ 1 w 168"/>
                <a:gd name="T3" fmla="*/ 2 h 590"/>
                <a:gd name="T4" fmla="*/ 2 w 168"/>
                <a:gd name="T5" fmla="*/ 4 h 590"/>
                <a:gd name="T6" fmla="*/ 3 w 168"/>
                <a:gd name="T7" fmla="*/ 6 h 590"/>
                <a:gd name="T8" fmla="*/ 3 w 168"/>
                <a:gd name="T9" fmla="*/ 9 h 590"/>
                <a:gd name="T10" fmla="*/ 4 w 168"/>
                <a:gd name="T11" fmla="*/ 11 h 590"/>
                <a:gd name="T12" fmla="*/ 3 w 168"/>
                <a:gd name="T13" fmla="*/ 14 h 590"/>
                <a:gd name="T14" fmla="*/ 3 w 168"/>
                <a:gd name="T15" fmla="*/ 15 h 590"/>
                <a:gd name="T16" fmla="*/ 4 w 168"/>
                <a:gd name="T17" fmla="*/ 11 h 590"/>
                <a:gd name="T18" fmla="*/ 4 w 168"/>
                <a:gd name="T19" fmla="*/ 9 h 590"/>
                <a:gd name="T20" fmla="*/ 3 w 168"/>
                <a:gd name="T21" fmla="*/ 5 h 590"/>
                <a:gd name="T22" fmla="*/ 3 w 168"/>
                <a:gd name="T23" fmla="*/ 3 h 590"/>
                <a:gd name="T24" fmla="*/ 2 w 168"/>
                <a:gd name="T25" fmla="*/ 2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BEBA00"/>
            </a:solidFill>
            <a:ln w="9525">
              <a:solidFill>
                <a:srgbClr val="FFFF00"/>
              </a:solidFill>
              <a:round/>
              <a:headEnd/>
              <a:tailEnd/>
            </a:ln>
          </p:spPr>
          <p:txBody>
            <a:bodyPr/>
            <a:lstStyle/>
            <a:p>
              <a:endParaRPr lang="en-US" sz="1200"/>
            </a:p>
          </p:txBody>
        </p:sp>
        <p:sp>
          <p:nvSpPr>
            <p:cNvPr id="1450" name="Freeform 143"/>
            <p:cNvSpPr>
              <a:spLocks/>
            </p:cNvSpPr>
            <p:nvPr/>
          </p:nvSpPr>
          <p:spPr bwMode="auto">
            <a:xfrm rot="1299205">
              <a:off x="4732" y="2047"/>
              <a:ext cx="289" cy="63"/>
            </a:xfrm>
            <a:custGeom>
              <a:avLst/>
              <a:gdLst>
                <a:gd name="T0" fmla="*/ 0 w 546"/>
                <a:gd name="T1" fmla="*/ 3 h 117"/>
                <a:gd name="T2" fmla="*/ 3 w 546"/>
                <a:gd name="T3" fmla="*/ 2 h 117"/>
                <a:gd name="T4" fmla="*/ 4 w 546"/>
                <a:gd name="T5" fmla="*/ 1 h 117"/>
                <a:gd name="T6" fmla="*/ 6 w 546"/>
                <a:gd name="T7" fmla="*/ 1 h 117"/>
                <a:gd name="T8" fmla="*/ 8 w 546"/>
                <a:gd name="T9" fmla="*/ 1 h 117"/>
                <a:gd name="T10" fmla="*/ 10 w 546"/>
                <a:gd name="T11" fmla="*/ 1 h 117"/>
                <a:gd name="T12" fmla="*/ 12 w 546"/>
                <a:gd name="T13" fmla="*/ 1 h 117"/>
                <a:gd name="T14" fmla="*/ 9 w 546"/>
                <a:gd name="T15" fmla="*/ 1 h 117"/>
                <a:gd name="T16" fmla="*/ 7 w 546"/>
                <a:gd name="T17" fmla="*/ 0 h 117"/>
                <a:gd name="T18" fmla="*/ 6 w 546"/>
                <a:gd name="T19" fmla="*/ 0 h 117"/>
                <a:gd name="T20" fmla="*/ 4 w 546"/>
                <a:gd name="T21" fmla="*/ 1 h 117"/>
                <a:gd name="T22" fmla="*/ 3 w 546"/>
                <a:gd name="T23" fmla="*/ 1 h 117"/>
                <a:gd name="T24" fmla="*/ 2 w 546"/>
                <a:gd name="T25" fmla="*/ 2 h 117"/>
                <a:gd name="T26" fmla="*/ 0 w 546"/>
                <a:gd name="T27" fmla="*/ 3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BEBA00"/>
            </a:solidFill>
            <a:ln w="9525">
              <a:solidFill>
                <a:srgbClr val="FFFF00"/>
              </a:solidFill>
              <a:round/>
              <a:headEnd/>
              <a:tailEnd/>
            </a:ln>
          </p:spPr>
          <p:txBody>
            <a:bodyPr/>
            <a:lstStyle/>
            <a:p>
              <a:endParaRPr lang="en-US" sz="1200"/>
            </a:p>
          </p:txBody>
        </p:sp>
      </p:grpSp>
      <p:grpSp>
        <p:nvGrpSpPr>
          <p:cNvPr id="18" name="Group 144"/>
          <p:cNvGrpSpPr>
            <a:grpSpLocks/>
          </p:cNvGrpSpPr>
          <p:nvPr/>
        </p:nvGrpSpPr>
        <p:grpSpPr bwMode="auto">
          <a:xfrm rot="21157418" flipH="1">
            <a:off x="11684000" y="5232400"/>
            <a:ext cx="508000" cy="558800"/>
            <a:chOff x="197" y="1013"/>
            <a:chExt cx="929" cy="952"/>
          </a:xfrm>
        </p:grpSpPr>
        <p:sp>
          <p:nvSpPr>
            <p:cNvPr id="1441" name="Freeform 14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FF00"/>
            </a:solidFill>
            <a:ln w="8001">
              <a:solidFill>
                <a:srgbClr val="FFCC00"/>
              </a:solidFill>
              <a:round/>
              <a:headEnd/>
              <a:tailEnd/>
            </a:ln>
          </p:spPr>
          <p:txBody>
            <a:bodyPr/>
            <a:lstStyle/>
            <a:p>
              <a:endParaRPr lang="en-US" sz="1200"/>
            </a:p>
          </p:txBody>
        </p:sp>
        <p:sp>
          <p:nvSpPr>
            <p:cNvPr id="1442" name="Freeform 14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FF00"/>
            </a:solidFill>
            <a:ln w="9525">
              <a:solidFill>
                <a:srgbClr val="FFCC00"/>
              </a:solidFill>
              <a:round/>
              <a:headEnd/>
              <a:tailEnd/>
            </a:ln>
          </p:spPr>
          <p:txBody>
            <a:bodyPr/>
            <a:lstStyle/>
            <a:p>
              <a:endParaRPr lang="en-US" sz="1200"/>
            </a:p>
          </p:txBody>
        </p:sp>
        <p:sp>
          <p:nvSpPr>
            <p:cNvPr id="1443" name="Freeform 14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FF00"/>
            </a:solidFill>
            <a:ln w="9525">
              <a:solidFill>
                <a:srgbClr val="FFCC00"/>
              </a:solidFill>
              <a:round/>
              <a:headEnd/>
              <a:tailEnd/>
            </a:ln>
          </p:spPr>
          <p:txBody>
            <a:bodyPr/>
            <a:lstStyle/>
            <a:p>
              <a:endParaRPr lang="en-US" sz="1200"/>
            </a:p>
          </p:txBody>
        </p:sp>
        <p:sp>
          <p:nvSpPr>
            <p:cNvPr id="1444" name="Freeform 14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FF00"/>
            </a:solidFill>
            <a:ln w="9525">
              <a:solidFill>
                <a:srgbClr val="FFCC00"/>
              </a:solidFill>
              <a:round/>
              <a:headEnd/>
              <a:tailEnd/>
            </a:ln>
          </p:spPr>
          <p:txBody>
            <a:bodyPr/>
            <a:lstStyle/>
            <a:p>
              <a:endParaRPr lang="en-US" sz="1200"/>
            </a:p>
          </p:txBody>
        </p:sp>
        <p:sp>
          <p:nvSpPr>
            <p:cNvPr id="1445" name="Freeform 14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FF00"/>
            </a:solidFill>
            <a:ln w="9525">
              <a:solidFill>
                <a:srgbClr val="FFCC00"/>
              </a:solidFill>
              <a:round/>
              <a:headEnd/>
              <a:tailEnd/>
            </a:ln>
          </p:spPr>
          <p:txBody>
            <a:bodyPr/>
            <a:lstStyle/>
            <a:p>
              <a:endParaRPr lang="en-US" sz="1200"/>
            </a:p>
          </p:txBody>
        </p:sp>
      </p:grpSp>
      <p:grpSp>
        <p:nvGrpSpPr>
          <p:cNvPr id="19" name="Group 151"/>
          <p:cNvGrpSpPr>
            <a:grpSpLocks/>
          </p:cNvGrpSpPr>
          <p:nvPr/>
        </p:nvGrpSpPr>
        <p:grpSpPr bwMode="auto">
          <a:xfrm rot="19409478">
            <a:off x="7234767" y="5588001"/>
            <a:ext cx="647700" cy="620713"/>
            <a:chOff x="3696" y="503"/>
            <a:chExt cx="618" cy="697"/>
          </a:xfrm>
        </p:grpSpPr>
        <p:sp>
          <p:nvSpPr>
            <p:cNvPr id="1436" name="Freeform 152"/>
            <p:cNvSpPr>
              <a:spLocks/>
            </p:cNvSpPr>
            <p:nvPr/>
          </p:nvSpPr>
          <p:spPr bwMode="auto">
            <a:xfrm>
              <a:off x="3696" y="503"/>
              <a:ext cx="618" cy="697"/>
            </a:xfrm>
            <a:custGeom>
              <a:avLst/>
              <a:gdLst>
                <a:gd name="T0" fmla="*/ 1 w 1860"/>
                <a:gd name="T1" fmla="*/ 0 h 1906"/>
                <a:gd name="T2" fmla="*/ 1 w 1860"/>
                <a:gd name="T3" fmla="*/ 0 h 1906"/>
                <a:gd name="T4" fmla="*/ 1 w 1860"/>
                <a:gd name="T5" fmla="*/ 0 h 1906"/>
                <a:gd name="T6" fmla="*/ 1 w 1860"/>
                <a:gd name="T7" fmla="*/ 1 h 1906"/>
                <a:gd name="T8" fmla="*/ 1 w 1860"/>
                <a:gd name="T9" fmla="*/ 1 h 1906"/>
                <a:gd name="T10" fmla="*/ 1 w 1860"/>
                <a:gd name="T11" fmla="*/ 1 h 1906"/>
                <a:gd name="T12" fmla="*/ 1 w 1860"/>
                <a:gd name="T13" fmla="*/ 2 h 1906"/>
                <a:gd name="T14" fmla="*/ 1 w 1860"/>
                <a:gd name="T15" fmla="*/ 1 h 1906"/>
                <a:gd name="T16" fmla="*/ 1 w 1860"/>
                <a:gd name="T17" fmla="*/ 1 h 1906"/>
                <a:gd name="T18" fmla="*/ 0 w 1860"/>
                <a:gd name="T19" fmla="*/ 1 h 1906"/>
                <a:gd name="T20" fmla="*/ 0 w 1860"/>
                <a:gd name="T21" fmla="*/ 1 h 1906"/>
                <a:gd name="T22" fmla="*/ 0 w 1860"/>
                <a:gd name="T23" fmla="*/ 2 h 1906"/>
                <a:gd name="T24" fmla="*/ 0 w 1860"/>
                <a:gd name="T25" fmla="*/ 2 h 1906"/>
                <a:gd name="T26" fmla="*/ 0 w 1860"/>
                <a:gd name="T27" fmla="*/ 3 h 1906"/>
                <a:gd name="T28" fmla="*/ 0 w 1860"/>
                <a:gd name="T29" fmla="*/ 3 h 1906"/>
                <a:gd name="T30" fmla="*/ 0 w 1860"/>
                <a:gd name="T31" fmla="*/ 3 h 1906"/>
                <a:gd name="T32" fmla="*/ 0 w 1860"/>
                <a:gd name="T33" fmla="*/ 3 h 1906"/>
                <a:gd name="T34" fmla="*/ 1 w 1860"/>
                <a:gd name="T35" fmla="*/ 3 h 1906"/>
                <a:gd name="T36" fmla="*/ 1 w 1860"/>
                <a:gd name="T37" fmla="*/ 3 h 1906"/>
                <a:gd name="T38" fmla="*/ 1 w 1860"/>
                <a:gd name="T39" fmla="*/ 3 h 1906"/>
                <a:gd name="T40" fmla="*/ 1 w 1860"/>
                <a:gd name="T41" fmla="*/ 3 h 1906"/>
                <a:gd name="T42" fmla="*/ 1 w 1860"/>
                <a:gd name="T43" fmla="*/ 3 h 1906"/>
                <a:gd name="T44" fmla="*/ 1 w 1860"/>
                <a:gd name="T45" fmla="*/ 3 h 1906"/>
                <a:gd name="T46" fmla="*/ 1 w 1860"/>
                <a:gd name="T47" fmla="*/ 4 h 1906"/>
                <a:gd name="T48" fmla="*/ 1 w 1860"/>
                <a:gd name="T49" fmla="*/ 4 h 1906"/>
                <a:gd name="T50" fmla="*/ 1 w 1860"/>
                <a:gd name="T51" fmla="*/ 4 h 1906"/>
                <a:gd name="T52" fmla="*/ 1 w 1860"/>
                <a:gd name="T53" fmla="*/ 4 h 1906"/>
                <a:gd name="T54" fmla="*/ 1 w 1860"/>
                <a:gd name="T55" fmla="*/ 3 h 1906"/>
                <a:gd name="T56" fmla="*/ 1 w 1860"/>
                <a:gd name="T57" fmla="*/ 3 h 1906"/>
                <a:gd name="T58" fmla="*/ 1 w 1860"/>
                <a:gd name="T59" fmla="*/ 3 h 1906"/>
                <a:gd name="T60" fmla="*/ 1 w 1860"/>
                <a:gd name="T61" fmla="*/ 3 h 1906"/>
                <a:gd name="T62" fmla="*/ 1 w 1860"/>
                <a:gd name="T63" fmla="*/ 4 h 1906"/>
                <a:gd name="T64" fmla="*/ 1 w 1860"/>
                <a:gd name="T65" fmla="*/ 4 h 1906"/>
                <a:gd name="T66" fmla="*/ 1 w 1860"/>
                <a:gd name="T67" fmla="*/ 4 h 1906"/>
                <a:gd name="T68" fmla="*/ 1 w 1860"/>
                <a:gd name="T69" fmla="*/ 4 h 1906"/>
                <a:gd name="T70" fmla="*/ 1 w 1860"/>
                <a:gd name="T71" fmla="*/ 4 h 1906"/>
                <a:gd name="T72" fmla="*/ 2 w 1860"/>
                <a:gd name="T73" fmla="*/ 4 h 1906"/>
                <a:gd name="T74" fmla="*/ 2 w 1860"/>
                <a:gd name="T75" fmla="*/ 4 h 1906"/>
                <a:gd name="T76" fmla="*/ 2 w 1860"/>
                <a:gd name="T77" fmla="*/ 3 h 1906"/>
                <a:gd name="T78" fmla="*/ 2 w 1860"/>
                <a:gd name="T79" fmla="*/ 3 h 1906"/>
                <a:gd name="T80" fmla="*/ 2 w 1860"/>
                <a:gd name="T81" fmla="*/ 3 h 1906"/>
                <a:gd name="T82" fmla="*/ 2 w 1860"/>
                <a:gd name="T83" fmla="*/ 3 h 1906"/>
                <a:gd name="T84" fmla="*/ 2 w 1860"/>
                <a:gd name="T85" fmla="*/ 3 h 1906"/>
                <a:gd name="T86" fmla="*/ 2 w 1860"/>
                <a:gd name="T87" fmla="*/ 3 h 1906"/>
                <a:gd name="T88" fmla="*/ 2 w 1860"/>
                <a:gd name="T89" fmla="*/ 3 h 1906"/>
                <a:gd name="T90" fmla="*/ 2 w 1860"/>
                <a:gd name="T91" fmla="*/ 3 h 1906"/>
                <a:gd name="T92" fmla="*/ 2 w 1860"/>
                <a:gd name="T93" fmla="*/ 2 h 1906"/>
                <a:gd name="T94" fmla="*/ 2 w 1860"/>
                <a:gd name="T95" fmla="*/ 2 h 1906"/>
                <a:gd name="T96" fmla="*/ 3 w 1860"/>
                <a:gd name="T97" fmla="*/ 1 h 1906"/>
                <a:gd name="T98" fmla="*/ 3 w 1860"/>
                <a:gd name="T99" fmla="*/ 1 h 1906"/>
                <a:gd name="T100" fmla="*/ 2 w 1860"/>
                <a:gd name="T101" fmla="*/ 1 h 1906"/>
                <a:gd name="T102" fmla="*/ 2 w 1860"/>
                <a:gd name="T103" fmla="*/ 1 h 1906"/>
                <a:gd name="T104" fmla="*/ 2 w 1860"/>
                <a:gd name="T105" fmla="*/ 1 h 1906"/>
                <a:gd name="T106" fmla="*/ 2 w 1860"/>
                <a:gd name="T107" fmla="*/ 1 h 1906"/>
                <a:gd name="T108" fmla="*/ 2 w 1860"/>
                <a:gd name="T109" fmla="*/ 1 h 1906"/>
                <a:gd name="T110" fmla="*/ 2 w 1860"/>
                <a:gd name="T111" fmla="*/ 1 h 1906"/>
                <a:gd name="T112" fmla="*/ 2 w 1860"/>
                <a:gd name="T113" fmla="*/ 1 h 1906"/>
                <a:gd name="T114" fmla="*/ 2 w 1860"/>
                <a:gd name="T115" fmla="*/ 0 h 1906"/>
                <a:gd name="T116" fmla="*/ 2 w 1860"/>
                <a:gd name="T117" fmla="*/ 0 h 1906"/>
                <a:gd name="T118" fmla="*/ 1 w 1860"/>
                <a:gd name="T119" fmla="*/ 0 h 1906"/>
                <a:gd name="T120" fmla="*/ 1 w 1860"/>
                <a:gd name="T121" fmla="*/ 0 h 1906"/>
                <a:gd name="T122" fmla="*/ 1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0000"/>
            </a:solidFill>
            <a:ln w="8001">
              <a:solidFill>
                <a:srgbClr val="FFCC00"/>
              </a:solidFill>
              <a:round/>
              <a:headEnd/>
              <a:tailEnd/>
            </a:ln>
          </p:spPr>
          <p:txBody>
            <a:bodyPr/>
            <a:lstStyle/>
            <a:p>
              <a:endParaRPr lang="en-US" sz="1200"/>
            </a:p>
          </p:txBody>
        </p:sp>
        <p:sp>
          <p:nvSpPr>
            <p:cNvPr id="1437" name="Freeform 153"/>
            <p:cNvSpPr>
              <a:spLocks/>
            </p:cNvSpPr>
            <p:nvPr/>
          </p:nvSpPr>
          <p:spPr bwMode="auto">
            <a:xfrm>
              <a:off x="3763" y="817"/>
              <a:ext cx="207" cy="33"/>
            </a:xfrm>
            <a:custGeom>
              <a:avLst/>
              <a:gdLst>
                <a:gd name="T0" fmla="*/ 0 w 624"/>
                <a:gd name="T1" fmla="*/ 0 h 89"/>
                <a:gd name="T2" fmla="*/ 0 w 624"/>
                <a:gd name="T3" fmla="*/ 0 h 89"/>
                <a:gd name="T4" fmla="*/ 0 w 624"/>
                <a:gd name="T5" fmla="*/ 0 h 89"/>
                <a:gd name="T6" fmla="*/ 1 w 624"/>
                <a:gd name="T7" fmla="*/ 0 h 89"/>
                <a:gd name="T8" fmla="*/ 1 w 624"/>
                <a:gd name="T9" fmla="*/ 0 h 89"/>
                <a:gd name="T10" fmla="*/ 1 w 624"/>
                <a:gd name="T11" fmla="*/ 0 h 89"/>
                <a:gd name="T12" fmla="*/ 1 w 624"/>
                <a:gd name="T13" fmla="*/ 0 h 89"/>
                <a:gd name="T14" fmla="*/ 1 w 624"/>
                <a:gd name="T15" fmla="*/ 0 h 89"/>
                <a:gd name="T16" fmla="*/ 0 w 624"/>
                <a:gd name="T17" fmla="*/ 0 h 89"/>
                <a:gd name="T18" fmla="*/ 0 w 624"/>
                <a:gd name="T19" fmla="*/ 0 h 89"/>
                <a:gd name="T20" fmla="*/ 0 w 624"/>
                <a:gd name="T21" fmla="*/ 0 h 89"/>
                <a:gd name="T22" fmla="*/ 0 w 624"/>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C9900"/>
            </a:solidFill>
            <a:ln w="9525">
              <a:solidFill>
                <a:srgbClr val="FFCC00"/>
              </a:solidFill>
              <a:round/>
              <a:headEnd/>
              <a:tailEnd/>
            </a:ln>
          </p:spPr>
          <p:txBody>
            <a:bodyPr/>
            <a:lstStyle/>
            <a:p>
              <a:endParaRPr lang="en-US" sz="1200"/>
            </a:p>
          </p:txBody>
        </p:sp>
        <p:sp>
          <p:nvSpPr>
            <p:cNvPr id="1438" name="Freeform 154"/>
            <p:cNvSpPr>
              <a:spLocks/>
            </p:cNvSpPr>
            <p:nvPr/>
          </p:nvSpPr>
          <p:spPr bwMode="auto">
            <a:xfrm>
              <a:off x="4009" y="931"/>
              <a:ext cx="51" cy="158"/>
            </a:xfrm>
            <a:custGeom>
              <a:avLst/>
              <a:gdLst>
                <a:gd name="T0" fmla="*/ 0 w 155"/>
                <a:gd name="T1" fmla="*/ 0 h 432"/>
                <a:gd name="T2" fmla="*/ 0 w 155"/>
                <a:gd name="T3" fmla="*/ 0 h 432"/>
                <a:gd name="T4" fmla="*/ 0 w 155"/>
                <a:gd name="T5" fmla="*/ 0 h 432"/>
                <a:gd name="T6" fmla="*/ 0 w 155"/>
                <a:gd name="T7" fmla="*/ 1 h 432"/>
                <a:gd name="T8" fmla="*/ 0 w 155"/>
                <a:gd name="T9" fmla="*/ 1 h 432"/>
                <a:gd name="T10" fmla="*/ 0 w 155"/>
                <a:gd name="T11" fmla="*/ 1 h 432"/>
                <a:gd name="T12" fmla="*/ 0 w 155"/>
                <a:gd name="T13" fmla="*/ 0 h 432"/>
                <a:gd name="T14" fmla="*/ 0 w 155"/>
                <a:gd name="T15" fmla="*/ 0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C9900"/>
            </a:solidFill>
            <a:ln w="9525">
              <a:solidFill>
                <a:srgbClr val="FFCC00"/>
              </a:solidFill>
              <a:round/>
              <a:headEnd/>
              <a:tailEnd/>
            </a:ln>
          </p:spPr>
          <p:txBody>
            <a:bodyPr/>
            <a:lstStyle/>
            <a:p>
              <a:endParaRPr lang="en-US" sz="1200"/>
            </a:p>
          </p:txBody>
        </p:sp>
        <p:sp>
          <p:nvSpPr>
            <p:cNvPr id="1439" name="Freeform 155"/>
            <p:cNvSpPr>
              <a:spLocks/>
            </p:cNvSpPr>
            <p:nvPr/>
          </p:nvSpPr>
          <p:spPr bwMode="auto">
            <a:xfrm>
              <a:off x="3959" y="552"/>
              <a:ext cx="56" cy="216"/>
            </a:xfrm>
            <a:custGeom>
              <a:avLst/>
              <a:gdLst>
                <a:gd name="T0" fmla="*/ 0 w 168"/>
                <a:gd name="T1" fmla="*/ 0 h 590"/>
                <a:gd name="T2" fmla="*/ 0 w 168"/>
                <a:gd name="T3" fmla="*/ 0 h 590"/>
                <a:gd name="T4" fmla="*/ 0 w 168"/>
                <a:gd name="T5" fmla="*/ 0 h 590"/>
                <a:gd name="T6" fmla="*/ 0 w 168"/>
                <a:gd name="T7" fmla="*/ 0 h 590"/>
                <a:gd name="T8" fmla="*/ 0 w 168"/>
                <a:gd name="T9" fmla="*/ 1 h 590"/>
                <a:gd name="T10" fmla="*/ 0 w 168"/>
                <a:gd name="T11" fmla="*/ 1 h 590"/>
                <a:gd name="T12" fmla="*/ 0 w 168"/>
                <a:gd name="T13" fmla="*/ 1 h 590"/>
                <a:gd name="T14" fmla="*/ 0 w 168"/>
                <a:gd name="T15" fmla="*/ 1 h 590"/>
                <a:gd name="T16" fmla="*/ 0 w 168"/>
                <a:gd name="T17" fmla="*/ 1 h 590"/>
                <a:gd name="T18" fmla="*/ 0 w 168"/>
                <a:gd name="T19" fmla="*/ 1 h 590"/>
                <a:gd name="T20" fmla="*/ 0 w 168"/>
                <a:gd name="T21" fmla="*/ 0 h 590"/>
                <a:gd name="T22" fmla="*/ 0 w 168"/>
                <a:gd name="T23" fmla="*/ 0 h 590"/>
                <a:gd name="T24" fmla="*/ 0 w 168"/>
                <a:gd name="T25" fmla="*/ 0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C9900"/>
            </a:solidFill>
            <a:ln w="9525">
              <a:solidFill>
                <a:srgbClr val="FFCC00"/>
              </a:solidFill>
              <a:round/>
              <a:headEnd/>
              <a:tailEnd/>
            </a:ln>
          </p:spPr>
          <p:txBody>
            <a:bodyPr/>
            <a:lstStyle/>
            <a:p>
              <a:endParaRPr lang="en-US" sz="1200"/>
            </a:p>
          </p:txBody>
        </p:sp>
        <p:sp>
          <p:nvSpPr>
            <p:cNvPr id="1440" name="Freeform 156"/>
            <p:cNvSpPr>
              <a:spLocks/>
            </p:cNvSpPr>
            <p:nvPr/>
          </p:nvSpPr>
          <p:spPr bwMode="auto">
            <a:xfrm>
              <a:off x="4095" y="806"/>
              <a:ext cx="182" cy="42"/>
            </a:xfrm>
            <a:custGeom>
              <a:avLst/>
              <a:gdLst>
                <a:gd name="T0" fmla="*/ 0 w 546"/>
                <a:gd name="T1" fmla="*/ 0 h 117"/>
                <a:gd name="T2" fmla="*/ 0 w 546"/>
                <a:gd name="T3" fmla="*/ 0 h 117"/>
                <a:gd name="T4" fmla="*/ 0 w 546"/>
                <a:gd name="T5" fmla="*/ 0 h 117"/>
                <a:gd name="T6" fmla="*/ 0 w 546"/>
                <a:gd name="T7" fmla="*/ 0 h 117"/>
                <a:gd name="T8" fmla="*/ 0 w 546"/>
                <a:gd name="T9" fmla="*/ 0 h 117"/>
                <a:gd name="T10" fmla="*/ 1 w 546"/>
                <a:gd name="T11" fmla="*/ 0 h 117"/>
                <a:gd name="T12" fmla="*/ 1 w 546"/>
                <a:gd name="T13" fmla="*/ 0 h 117"/>
                <a:gd name="T14" fmla="*/ 1 w 546"/>
                <a:gd name="T15" fmla="*/ 0 h 117"/>
                <a:gd name="T16" fmla="*/ 0 w 546"/>
                <a:gd name="T17" fmla="*/ 0 h 117"/>
                <a:gd name="T18" fmla="*/ 0 w 546"/>
                <a:gd name="T19" fmla="*/ 0 h 117"/>
                <a:gd name="T20" fmla="*/ 0 w 546"/>
                <a:gd name="T21" fmla="*/ 0 h 117"/>
                <a:gd name="T22" fmla="*/ 0 w 546"/>
                <a:gd name="T23" fmla="*/ 0 h 117"/>
                <a:gd name="T24" fmla="*/ 0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C9900"/>
            </a:solidFill>
            <a:ln w="9525">
              <a:solidFill>
                <a:srgbClr val="FFCC00"/>
              </a:solidFill>
              <a:round/>
              <a:headEnd/>
              <a:tailEnd/>
            </a:ln>
          </p:spPr>
          <p:txBody>
            <a:bodyPr/>
            <a:lstStyle/>
            <a:p>
              <a:endParaRPr lang="en-US" sz="1200"/>
            </a:p>
          </p:txBody>
        </p:sp>
      </p:grpSp>
      <p:grpSp>
        <p:nvGrpSpPr>
          <p:cNvPr id="20" name="Group 158"/>
          <p:cNvGrpSpPr>
            <a:grpSpLocks/>
          </p:cNvGrpSpPr>
          <p:nvPr/>
        </p:nvGrpSpPr>
        <p:grpSpPr bwMode="auto">
          <a:xfrm rot="1974325" flipH="1">
            <a:off x="11277600" y="6146801"/>
            <a:ext cx="797984" cy="284163"/>
            <a:chOff x="197" y="1013"/>
            <a:chExt cx="929" cy="952"/>
          </a:xfrm>
        </p:grpSpPr>
        <p:sp>
          <p:nvSpPr>
            <p:cNvPr id="1431" name="Freeform 159"/>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FF"/>
            </a:solidFill>
            <a:ln w="8001">
              <a:solidFill>
                <a:srgbClr val="003399"/>
              </a:solidFill>
              <a:round/>
              <a:headEnd/>
              <a:tailEnd/>
            </a:ln>
          </p:spPr>
          <p:txBody>
            <a:bodyPr/>
            <a:lstStyle/>
            <a:p>
              <a:endParaRPr lang="en-US" sz="1200"/>
            </a:p>
          </p:txBody>
        </p:sp>
        <p:sp>
          <p:nvSpPr>
            <p:cNvPr id="1432" name="Freeform 160"/>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FF"/>
            </a:solidFill>
            <a:ln w="9525">
              <a:solidFill>
                <a:srgbClr val="003399"/>
              </a:solidFill>
              <a:round/>
              <a:headEnd/>
              <a:tailEnd/>
            </a:ln>
          </p:spPr>
          <p:txBody>
            <a:bodyPr/>
            <a:lstStyle/>
            <a:p>
              <a:endParaRPr lang="en-US" sz="1200"/>
            </a:p>
          </p:txBody>
        </p:sp>
        <p:sp>
          <p:nvSpPr>
            <p:cNvPr id="1433" name="Freeform 161"/>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FF"/>
            </a:solidFill>
            <a:ln w="9525">
              <a:solidFill>
                <a:srgbClr val="003399"/>
              </a:solidFill>
              <a:round/>
              <a:headEnd/>
              <a:tailEnd/>
            </a:ln>
          </p:spPr>
          <p:txBody>
            <a:bodyPr/>
            <a:lstStyle/>
            <a:p>
              <a:endParaRPr lang="en-US" sz="1200"/>
            </a:p>
          </p:txBody>
        </p:sp>
        <p:sp>
          <p:nvSpPr>
            <p:cNvPr id="1434" name="Freeform 162"/>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FF"/>
            </a:solidFill>
            <a:ln w="9525">
              <a:solidFill>
                <a:srgbClr val="003399"/>
              </a:solidFill>
              <a:round/>
              <a:headEnd/>
              <a:tailEnd/>
            </a:ln>
          </p:spPr>
          <p:txBody>
            <a:bodyPr/>
            <a:lstStyle/>
            <a:p>
              <a:endParaRPr lang="en-US" sz="1200"/>
            </a:p>
          </p:txBody>
        </p:sp>
        <p:sp>
          <p:nvSpPr>
            <p:cNvPr id="1435" name="Freeform 163"/>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FF"/>
            </a:solidFill>
            <a:ln w="9525">
              <a:solidFill>
                <a:srgbClr val="003399"/>
              </a:solidFill>
              <a:round/>
              <a:headEnd/>
              <a:tailEnd/>
            </a:ln>
          </p:spPr>
          <p:txBody>
            <a:bodyPr/>
            <a:lstStyle/>
            <a:p>
              <a:endParaRPr lang="en-US" sz="1200"/>
            </a:p>
          </p:txBody>
        </p:sp>
      </p:grpSp>
      <p:grpSp>
        <p:nvGrpSpPr>
          <p:cNvPr id="21" name="Group 164"/>
          <p:cNvGrpSpPr>
            <a:grpSpLocks/>
          </p:cNvGrpSpPr>
          <p:nvPr/>
        </p:nvGrpSpPr>
        <p:grpSpPr bwMode="auto">
          <a:xfrm rot="19798003">
            <a:off x="2540001" y="5613400"/>
            <a:ext cx="505884" cy="623888"/>
            <a:chOff x="197" y="1013"/>
            <a:chExt cx="929" cy="952"/>
          </a:xfrm>
        </p:grpSpPr>
        <p:sp>
          <p:nvSpPr>
            <p:cNvPr id="1426" name="Freeform 16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C600C6"/>
            </a:solidFill>
            <a:ln w="8001">
              <a:solidFill>
                <a:srgbClr val="800080"/>
              </a:solidFill>
              <a:round/>
              <a:headEnd/>
              <a:tailEnd/>
            </a:ln>
          </p:spPr>
          <p:txBody>
            <a:bodyPr/>
            <a:lstStyle/>
            <a:p>
              <a:endParaRPr lang="en-US" sz="1200"/>
            </a:p>
          </p:txBody>
        </p:sp>
        <p:sp>
          <p:nvSpPr>
            <p:cNvPr id="1427" name="Freeform 16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600C6"/>
            </a:solidFill>
            <a:ln w="9525">
              <a:solidFill>
                <a:srgbClr val="800080"/>
              </a:solidFill>
              <a:round/>
              <a:headEnd/>
              <a:tailEnd/>
            </a:ln>
          </p:spPr>
          <p:txBody>
            <a:bodyPr/>
            <a:lstStyle/>
            <a:p>
              <a:endParaRPr lang="en-US" sz="1200"/>
            </a:p>
          </p:txBody>
        </p:sp>
        <p:sp>
          <p:nvSpPr>
            <p:cNvPr id="1428" name="Freeform 16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600C6"/>
            </a:solidFill>
            <a:ln w="9525">
              <a:solidFill>
                <a:srgbClr val="800080"/>
              </a:solidFill>
              <a:round/>
              <a:headEnd/>
              <a:tailEnd/>
            </a:ln>
          </p:spPr>
          <p:txBody>
            <a:bodyPr/>
            <a:lstStyle/>
            <a:p>
              <a:endParaRPr lang="en-US" sz="1200"/>
            </a:p>
          </p:txBody>
        </p:sp>
        <p:sp>
          <p:nvSpPr>
            <p:cNvPr id="1429" name="Freeform 16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600C6"/>
            </a:solidFill>
            <a:ln w="9525">
              <a:solidFill>
                <a:srgbClr val="800080"/>
              </a:solidFill>
              <a:round/>
              <a:headEnd/>
              <a:tailEnd/>
            </a:ln>
          </p:spPr>
          <p:txBody>
            <a:bodyPr/>
            <a:lstStyle/>
            <a:p>
              <a:endParaRPr lang="en-US" sz="1200"/>
            </a:p>
          </p:txBody>
        </p:sp>
        <p:sp>
          <p:nvSpPr>
            <p:cNvPr id="1430" name="Freeform 16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600C6"/>
            </a:solidFill>
            <a:ln w="9525">
              <a:solidFill>
                <a:srgbClr val="800080"/>
              </a:solidFill>
              <a:round/>
              <a:headEnd/>
              <a:tailEnd/>
            </a:ln>
          </p:spPr>
          <p:txBody>
            <a:bodyPr/>
            <a:lstStyle/>
            <a:p>
              <a:endParaRPr lang="en-US" sz="1200"/>
            </a:p>
          </p:txBody>
        </p:sp>
      </p:grpSp>
      <p:grpSp>
        <p:nvGrpSpPr>
          <p:cNvPr id="22" name="Group 170"/>
          <p:cNvGrpSpPr>
            <a:grpSpLocks/>
          </p:cNvGrpSpPr>
          <p:nvPr/>
        </p:nvGrpSpPr>
        <p:grpSpPr bwMode="auto">
          <a:xfrm>
            <a:off x="3048000" y="6070600"/>
            <a:ext cx="1263651" cy="889000"/>
            <a:chOff x="1872" y="2764"/>
            <a:chExt cx="1063" cy="1356"/>
          </a:xfrm>
        </p:grpSpPr>
        <p:sp>
          <p:nvSpPr>
            <p:cNvPr id="1401" name="Freeform 171"/>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402" name="Freeform 172"/>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23" name="Group 173"/>
            <p:cNvGrpSpPr>
              <a:grpSpLocks/>
            </p:cNvGrpSpPr>
            <p:nvPr/>
          </p:nvGrpSpPr>
          <p:grpSpPr bwMode="auto">
            <a:xfrm>
              <a:off x="1920" y="2764"/>
              <a:ext cx="1015" cy="1338"/>
              <a:chOff x="1946" y="2832"/>
              <a:chExt cx="1015" cy="1338"/>
            </a:xfrm>
          </p:grpSpPr>
          <p:sp>
            <p:nvSpPr>
              <p:cNvPr id="1404" name="Freeform 174"/>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405" name="Freeform 175"/>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406" name="Freeform 176"/>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407" name="Freeform 177"/>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408" name="Freeform 178"/>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409" name="Freeform 179"/>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410" name="Freeform 180"/>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411" name="Freeform 181"/>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412" name="Freeform 182"/>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413" name="Freeform 183"/>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414" name="Freeform 184"/>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415" name="Freeform 185"/>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416" name="Freeform 186"/>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417" name="Freeform 187"/>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418" name="Freeform 188"/>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419" name="Freeform 189"/>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420" name="Freeform 190"/>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421" name="Freeform 191"/>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422" name="Freeform 192"/>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423" name="Freeform 193"/>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424" name="Freeform 194"/>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425" name="Freeform 195"/>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24" name="Group 196"/>
          <p:cNvGrpSpPr>
            <a:grpSpLocks/>
          </p:cNvGrpSpPr>
          <p:nvPr/>
        </p:nvGrpSpPr>
        <p:grpSpPr bwMode="auto">
          <a:xfrm>
            <a:off x="4470401" y="5994400"/>
            <a:ext cx="766233" cy="914400"/>
            <a:chOff x="1872" y="2764"/>
            <a:chExt cx="1063" cy="1356"/>
          </a:xfrm>
        </p:grpSpPr>
        <p:sp>
          <p:nvSpPr>
            <p:cNvPr id="1376" name="Freeform 197"/>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377" name="Freeform 198"/>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25" name="Group 199"/>
            <p:cNvGrpSpPr>
              <a:grpSpLocks/>
            </p:cNvGrpSpPr>
            <p:nvPr/>
          </p:nvGrpSpPr>
          <p:grpSpPr bwMode="auto">
            <a:xfrm>
              <a:off x="1920" y="2764"/>
              <a:ext cx="1015" cy="1338"/>
              <a:chOff x="1946" y="2832"/>
              <a:chExt cx="1015" cy="1338"/>
            </a:xfrm>
          </p:grpSpPr>
          <p:sp>
            <p:nvSpPr>
              <p:cNvPr id="1379" name="Freeform 200"/>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380" name="Freeform 201"/>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381" name="Freeform 202"/>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382" name="Freeform 203"/>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383" name="Freeform 204"/>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384" name="Freeform 205"/>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385" name="Freeform 206"/>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386" name="Freeform 207"/>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387" name="Freeform 208"/>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388" name="Freeform 209"/>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389" name="Freeform 210"/>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390" name="Freeform 211"/>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391" name="Freeform 212"/>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392" name="Freeform 213"/>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393" name="Freeform 214"/>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394" name="Freeform 215"/>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395" name="Freeform 216"/>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396" name="Freeform 217"/>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397" name="Freeform 218"/>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398" name="Freeform 219"/>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399" name="Freeform 220"/>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400" name="Freeform 221"/>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26" name="Group 222"/>
          <p:cNvGrpSpPr>
            <a:grpSpLocks/>
          </p:cNvGrpSpPr>
          <p:nvPr/>
        </p:nvGrpSpPr>
        <p:grpSpPr bwMode="auto">
          <a:xfrm>
            <a:off x="1930400" y="6146800"/>
            <a:ext cx="711200" cy="762000"/>
            <a:chOff x="1872" y="2764"/>
            <a:chExt cx="1063" cy="1356"/>
          </a:xfrm>
        </p:grpSpPr>
        <p:sp>
          <p:nvSpPr>
            <p:cNvPr id="1351" name="Freeform 223"/>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352" name="Freeform 224"/>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27" name="Group 225"/>
            <p:cNvGrpSpPr>
              <a:grpSpLocks/>
            </p:cNvGrpSpPr>
            <p:nvPr/>
          </p:nvGrpSpPr>
          <p:grpSpPr bwMode="auto">
            <a:xfrm>
              <a:off x="1920" y="2764"/>
              <a:ext cx="1015" cy="1338"/>
              <a:chOff x="1946" y="2832"/>
              <a:chExt cx="1015" cy="1338"/>
            </a:xfrm>
          </p:grpSpPr>
          <p:sp>
            <p:nvSpPr>
              <p:cNvPr id="1354" name="Freeform 226"/>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355" name="Freeform 227"/>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356" name="Freeform 228"/>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357" name="Freeform 229"/>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358" name="Freeform 230"/>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359" name="Freeform 231"/>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360" name="Freeform 232"/>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361" name="Freeform 233"/>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362" name="Freeform 234"/>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363" name="Freeform 235"/>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364" name="Freeform 236"/>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365" name="Freeform 237"/>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366" name="Freeform 238"/>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367" name="Freeform 239"/>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368" name="Freeform 240"/>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369" name="Freeform 241"/>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370" name="Freeform 242"/>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371" name="Freeform 243"/>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372" name="Freeform 244"/>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373" name="Freeform 245"/>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374" name="Freeform 246"/>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375" name="Freeform 247"/>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28" name="Group 248"/>
          <p:cNvGrpSpPr>
            <a:grpSpLocks/>
          </p:cNvGrpSpPr>
          <p:nvPr/>
        </p:nvGrpSpPr>
        <p:grpSpPr bwMode="auto">
          <a:xfrm>
            <a:off x="10160001" y="5842000"/>
            <a:ext cx="639233" cy="533400"/>
            <a:chOff x="197" y="1013"/>
            <a:chExt cx="929" cy="952"/>
          </a:xfrm>
        </p:grpSpPr>
        <p:sp>
          <p:nvSpPr>
            <p:cNvPr id="1346" name="Freeform 249"/>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C600C6"/>
            </a:solidFill>
            <a:ln w="8001">
              <a:solidFill>
                <a:srgbClr val="800080"/>
              </a:solidFill>
              <a:round/>
              <a:headEnd/>
              <a:tailEnd/>
            </a:ln>
          </p:spPr>
          <p:txBody>
            <a:bodyPr/>
            <a:lstStyle/>
            <a:p>
              <a:endParaRPr lang="en-US" sz="1200"/>
            </a:p>
          </p:txBody>
        </p:sp>
        <p:sp>
          <p:nvSpPr>
            <p:cNvPr id="1347" name="Freeform 250"/>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600C6"/>
            </a:solidFill>
            <a:ln w="9525">
              <a:solidFill>
                <a:srgbClr val="800080"/>
              </a:solidFill>
              <a:round/>
              <a:headEnd/>
              <a:tailEnd/>
            </a:ln>
          </p:spPr>
          <p:txBody>
            <a:bodyPr/>
            <a:lstStyle/>
            <a:p>
              <a:endParaRPr lang="en-US" sz="1200"/>
            </a:p>
          </p:txBody>
        </p:sp>
        <p:sp>
          <p:nvSpPr>
            <p:cNvPr id="1348" name="Freeform 251"/>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600C6"/>
            </a:solidFill>
            <a:ln w="9525">
              <a:solidFill>
                <a:srgbClr val="800080"/>
              </a:solidFill>
              <a:round/>
              <a:headEnd/>
              <a:tailEnd/>
            </a:ln>
          </p:spPr>
          <p:txBody>
            <a:bodyPr/>
            <a:lstStyle/>
            <a:p>
              <a:endParaRPr lang="en-US" sz="1200"/>
            </a:p>
          </p:txBody>
        </p:sp>
        <p:sp>
          <p:nvSpPr>
            <p:cNvPr id="1349" name="Freeform 252"/>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600C6"/>
            </a:solidFill>
            <a:ln w="9525">
              <a:solidFill>
                <a:srgbClr val="800080"/>
              </a:solidFill>
              <a:round/>
              <a:headEnd/>
              <a:tailEnd/>
            </a:ln>
          </p:spPr>
          <p:txBody>
            <a:bodyPr/>
            <a:lstStyle/>
            <a:p>
              <a:endParaRPr lang="en-US" sz="1200"/>
            </a:p>
          </p:txBody>
        </p:sp>
        <p:sp>
          <p:nvSpPr>
            <p:cNvPr id="1350" name="Freeform 253"/>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600C6"/>
            </a:solidFill>
            <a:ln w="9525">
              <a:solidFill>
                <a:srgbClr val="800080"/>
              </a:solidFill>
              <a:round/>
              <a:headEnd/>
              <a:tailEnd/>
            </a:ln>
          </p:spPr>
          <p:txBody>
            <a:bodyPr/>
            <a:lstStyle/>
            <a:p>
              <a:endParaRPr lang="en-US" sz="1200"/>
            </a:p>
          </p:txBody>
        </p:sp>
      </p:grpSp>
      <p:grpSp>
        <p:nvGrpSpPr>
          <p:cNvPr id="29" name="Group 254"/>
          <p:cNvGrpSpPr>
            <a:grpSpLocks/>
          </p:cNvGrpSpPr>
          <p:nvPr/>
        </p:nvGrpSpPr>
        <p:grpSpPr bwMode="auto">
          <a:xfrm rot="20229398" flipH="1">
            <a:off x="914400" y="5461001"/>
            <a:ext cx="518584" cy="633413"/>
            <a:chOff x="197" y="1013"/>
            <a:chExt cx="929" cy="952"/>
          </a:xfrm>
        </p:grpSpPr>
        <p:sp>
          <p:nvSpPr>
            <p:cNvPr id="1341" name="Freeform 25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gradFill rotWithShape="1">
              <a:gsLst>
                <a:gs pos="0">
                  <a:schemeClr val="bg1"/>
                </a:gs>
                <a:gs pos="100000">
                  <a:srgbClr val="EAEAEA"/>
                </a:gs>
              </a:gsLst>
              <a:path path="rect">
                <a:fillToRect l="50000" t="50000" r="50000" b="50000"/>
              </a:path>
            </a:gradFill>
            <a:ln w="8001">
              <a:solidFill>
                <a:schemeClr val="tx1"/>
              </a:solidFill>
              <a:round/>
              <a:headEnd/>
              <a:tailEnd/>
            </a:ln>
          </p:spPr>
          <p:txBody>
            <a:bodyPr/>
            <a:lstStyle/>
            <a:p>
              <a:endParaRPr lang="en-US" sz="1200"/>
            </a:p>
          </p:txBody>
        </p:sp>
        <p:sp>
          <p:nvSpPr>
            <p:cNvPr id="1342" name="Freeform 25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chemeClr val="bg1"/>
            </a:solidFill>
            <a:ln w="9525">
              <a:solidFill>
                <a:schemeClr val="tx1"/>
              </a:solidFill>
              <a:round/>
              <a:headEnd/>
              <a:tailEnd/>
            </a:ln>
          </p:spPr>
          <p:txBody>
            <a:bodyPr/>
            <a:lstStyle/>
            <a:p>
              <a:endParaRPr lang="en-US" sz="1200"/>
            </a:p>
          </p:txBody>
        </p:sp>
        <p:sp>
          <p:nvSpPr>
            <p:cNvPr id="1343" name="Freeform 25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chemeClr val="bg1"/>
            </a:solidFill>
            <a:ln w="9525">
              <a:solidFill>
                <a:schemeClr val="tx1"/>
              </a:solidFill>
              <a:round/>
              <a:headEnd/>
              <a:tailEnd/>
            </a:ln>
          </p:spPr>
          <p:txBody>
            <a:bodyPr/>
            <a:lstStyle/>
            <a:p>
              <a:endParaRPr lang="en-US" sz="1200"/>
            </a:p>
          </p:txBody>
        </p:sp>
        <p:sp>
          <p:nvSpPr>
            <p:cNvPr id="1344" name="Freeform 25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chemeClr val="bg1"/>
            </a:solidFill>
            <a:ln w="9525">
              <a:solidFill>
                <a:schemeClr val="tx1"/>
              </a:solidFill>
              <a:round/>
              <a:headEnd/>
              <a:tailEnd/>
            </a:ln>
          </p:spPr>
          <p:txBody>
            <a:bodyPr/>
            <a:lstStyle/>
            <a:p>
              <a:endParaRPr lang="en-US" sz="1200"/>
            </a:p>
          </p:txBody>
        </p:sp>
        <p:sp>
          <p:nvSpPr>
            <p:cNvPr id="1345" name="Freeform 25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chemeClr val="bg1"/>
            </a:solidFill>
            <a:ln w="9525">
              <a:solidFill>
                <a:schemeClr val="tx1"/>
              </a:solidFill>
              <a:round/>
              <a:headEnd/>
              <a:tailEnd/>
            </a:ln>
          </p:spPr>
          <p:txBody>
            <a:bodyPr/>
            <a:lstStyle/>
            <a:p>
              <a:endParaRPr lang="en-US" sz="1200"/>
            </a:p>
          </p:txBody>
        </p:sp>
      </p:grpSp>
      <p:grpSp>
        <p:nvGrpSpPr>
          <p:cNvPr id="30" name="Group 260"/>
          <p:cNvGrpSpPr>
            <a:grpSpLocks/>
          </p:cNvGrpSpPr>
          <p:nvPr/>
        </p:nvGrpSpPr>
        <p:grpSpPr bwMode="auto">
          <a:xfrm rot="1785077" flipH="1">
            <a:off x="533400" y="5910264"/>
            <a:ext cx="806451" cy="376237"/>
            <a:chOff x="197" y="1013"/>
            <a:chExt cx="929" cy="952"/>
          </a:xfrm>
        </p:grpSpPr>
        <p:sp>
          <p:nvSpPr>
            <p:cNvPr id="1336" name="Freeform 261"/>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gradFill rotWithShape="1">
              <a:gsLst>
                <a:gs pos="0">
                  <a:schemeClr val="bg1"/>
                </a:gs>
                <a:gs pos="100000">
                  <a:srgbClr val="EAEAEA"/>
                </a:gs>
              </a:gsLst>
              <a:path path="rect">
                <a:fillToRect l="50000" t="50000" r="50000" b="50000"/>
              </a:path>
            </a:gradFill>
            <a:ln w="8001">
              <a:solidFill>
                <a:schemeClr val="tx1"/>
              </a:solidFill>
              <a:round/>
              <a:headEnd/>
              <a:tailEnd/>
            </a:ln>
          </p:spPr>
          <p:txBody>
            <a:bodyPr/>
            <a:lstStyle/>
            <a:p>
              <a:endParaRPr lang="en-US" sz="1200"/>
            </a:p>
          </p:txBody>
        </p:sp>
        <p:sp>
          <p:nvSpPr>
            <p:cNvPr id="1337" name="Freeform 262"/>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chemeClr val="bg1"/>
            </a:solidFill>
            <a:ln w="9525">
              <a:solidFill>
                <a:schemeClr val="tx1"/>
              </a:solidFill>
              <a:round/>
              <a:headEnd/>
              <a:tailEnd/>
            </a:ln>
          </p:spPr>
          <p:txBody>
            <a:bodyPr/>
            <a:lstStyle/>
            <a:p>
              <a:endParaRPr lang="en-US" sz="1200"/>
            </a:p>
          </p:txBody>
        </p:sp>
        <p:sp>
          <p:nvSpPr>
            <p:cNvPr id="1338" name="Freeform 263"/>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chemeClr val="bg1"/>
            </a:solidFill>
            <a:ln w="9525">
              <a:solidFill>
                <a:schemeClr val="tx1"/>
              </a:solidFill>
              <a:round/>
              <a:headEnd/>
              <a:tailEnd/>
            </a:ln>
          </p:spPr>
          <p:txBody>
            <a:bodyPr/>
            <a:lstStyle/>
            <a:p>
              <a:endParaRPr lang="en-US" sz="1200"/>
            </a:p>
          </p:txBody>
        </p:sp>
        <p:sp>
          <p:nvSpPr>
            <p:cNvPr id="1339" name="Freeform 264"/>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chemeClr val="bg1"/>
            </a:solidFill>
            <a:ln w="9525">
              <a:solidFill>
                <a:schemeClr val="tx1"/>
              </a:solidFill>
              <a:round/>
              <a:headEnd/>
              <a:tailEnd/>
            </a:ln>
          </p:spPr>
          <p:txBody>
            <a:bodyPr/>
            <a:lstStyle/>
            <a:p>
              <a:endParaRPr lang="en-US" sz="1200"/>
            </a:p>
          </p:txBody>
        </p:sp>
        <p:sp>
          <p:nvSpPr>
            <p:cNvPr id="1340" name="Freeform 265"/>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chemeClr val="bg1"/>
            </a:solidFill>
            <a:ln w="9525">
              <a:solidFill>
                <a:schemeClr val="tx1"/>
              </a:solidFill>
              <a:round/>
              <a:headEnd/>
              <a:tailEnd/>
            </a:ln>
          </p:spPr>
          <p:txBody>
            <a:bodyPr/>
            <a:lstStyle/>
            <a:p>
              <a:endParaRPr lang="en-US" sz="1200"/>
            </a:p>
          </p:txBody>
        </p:sp>
      </p:grpSp>
      <p:grpSp>
        <p:nvGrpSpPr>
          <p:cNvPr id="31" name="Group 266"/>
          <p:cNvGrpSpPr>
            <a:grpSpLocks/>
          </p:cNvGrpSpPr>
          <p:nvPr/>
        </p:nvGrpSpPr>
        <p:grpSpPr bwMode="auto">
          <a:xfrm rot="3218106" flipH="1">
            <a:off x="2139950" y="5937250"/>
            <a:ext cx="647700" cy="457200"/>
            <a:chOff x="197" y="1013"/>
            <a:chExt cx="929" cy="952"/>
          </a:xfrm>
        </p:grpSpPr>
        <p:sp>
          <p:nvSpPr>
            <p:cNvPr id="1331" name="Freeform 267"/>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endParaRPr lang="en-US" sz="1200"/>
            </a:p>
          </p:txBody>
        </p:sp>
        <p:sp>
          <p:nvSpPr>
            <p:cNvPr id="1332" name="Freeform 268"/>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endParaRPr lang="en-US" sz="1200"/>
            </a:p>
          </p:txBody>
        </p:sp>
        <p:sp>
          <p:nvSpPr>
            <p:cNvPr id="1333" name="Freeform 269"/>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334" name="Freeform 270"/>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335" name="Freeform 271"/>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endParaRPr lang="en-US" sz="1200"/>
            </a:p>
          </p:txBody>
        </p:sp>
      </p:grpSp>
      <p:grpSp>
        <p:nvGrpSpPr>
          <p:cNvPr id="1483" name="Group 272"/>
          <p:cNvGrpSpPr>
            <a:grpSpLocks/>
          </p:cNvGrpSpPr>
          <p:nvPr/>
        </p:nvGrpSpPr>
        <p:grpSpPr bwMode="auto">
          <a:xfrm rot="3428676" flipH="1">
            <a:off x="11041328" y="5570274"/>
            <a:ext cx="449263" cy="992717"/>
            <a:chOff x="197" y="1013"/>
            <a:chExt cx="929" cy="952"/>
          </a:xfrm>
        </p:grpSpPr>
        <p:sp>
          <p:nvSpPr>
            <p:cNvPr id="1326" name="Freeform 273"/>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endParaRPr lang="en-US" sz="1200"/>
            </a:p>
          </p:txBody>
        </p:sp>
        <p:sp>
          <p:nvSpPr>
            <p:cNvPr id="1327" name="Freeform 274"/>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endParaRPr lang="en-US" sz="1200"/>
            </a:p>
          </p:txBody>
        </p:sp>
        <p:sp>
          <p:nvSpPr>
            <p:cNvPr id="1328" name="Freeform 275"/>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329" name="Freeform 276"/>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330" name="Freeform 277"/>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endParaRPr lang="en-US" sz="1200"/>
            </a:p>
          </p:txBody>
        </p:sp>
      </p:grpSp>
      <p:grpSp>
        <p:nvGrpSpPr>
          <p:cNvPr id="1508" name="Group 278"/>
          <p:cNvGrpSpPr>
            <a:grpSpLocks/>
          </p:cNvGrpSpPr>
          <p:nvPr/>
        </p:nvGrpSpPr>
        <p:grpSpPr bwMode="auto">
          <a:xfrm>
            <a:off x="1016000" y="6146800"/>
            <a:ext cx="711200" cy="762000"/>
            <a:chOff x="1872" y="2764"/>
            <a:chExt cx="1063" cy="1356"/>
          </a:xfrm>
        </p:grpSpPr>
        <p:sp>
          <p:nvSpPr>
            <p:cNvPr id="1301" name="Freeform 279"/>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302" name="Freeform 280"/>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1567" name="Group 281"/>
            <p:cNvGrpSpPr>
              <a:grpSpLocks/>
            </p:cNvGrpSpPr>
            <p:nvPr/>
          </p:nvGrpSpPr>
          <p:grpSpPr bwMode="auto">
            <a:xfrm>
              <a:off x="1920" y="2764"/>
              <a:ext cx="1015" cy="1338"/>
              <a:chOff x="1946" y="2832"/>
              <a:chExt cx="1015" cy="1338"/>
            </a:xfrm>
          </p:grpSpPr>
          <p:sp>
            <p:nvSpPr>
              <p:cNvPr id="1304" name="Freeform 282"/>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305" name="Freeform 283"/>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306" name="Freeform 284"/>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307" name="Freeform 285"/>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308" name="Freeform 286"/>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309" name="Freeform 287"/>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310" name="Freeform 288"/>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311" name="Freeform 289"/>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312" name="Freeform 290"/>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313" name="Freeform 291"/>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314" name="Freeform 292"/>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315" name="Freeform 293"/>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316" name="Freeform 294"/>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317" name="Freeform 295"/>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318" name="Freeform 296"/>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319" name="Freeform 297"/>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320" name="Freeform 298"/>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321" name="Freeform 299"/>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322" name="Freeform 300"/>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323" name="Freeform 301"/>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324" name="Freeform 302"/>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325" name="Freeform 303"/>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696" name="Group 304"/>
          <p:cNvGrpSpPr>
            <a:grpSpLocks/>
          </p:cNvGrpSpPr>
          <p:nvPr/>
        </p:nvGrpSpPr>
        <p:grpSpPr bwMode="auto">
          <a:xfrm rot="3218106" flipH="1">
            <a:off x="6711950" y="5708650"/>
            <a:ext cx="647700" cy="457200"/>
            <a:chOff x="197" y="1013"/>
            <a:chExt cx="929" cy="952"/>
          </a:xfrm>
        </p:grpSpPr>
        <p:sp>
          <p:nvSpPr>
            <p:cNvPr id="1296" name="Freeform 30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endParaRPr lang="en-US" sz="1200"/>
            </a:p>
          </p:txBody>
        </p:sp>
        <p:sp>
          <p:nvSpPr>
            <p:cNvPr id="1297" name="Freeform 30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endParaRPr lang="en-US" sz="1200"/>
            </a:p>
          </p:txBody>
        </p:sp>
        <p:sp>
          <p:nvSpPr>
            <p:cNvPr id="1298" name="Freeform 30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299" name="Freeform 30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300" name="Freeform 30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endParaRPr lang="en-US" sz="1200"/>
            </a:p>
          </p:txBody>
        </p:sp>
      </p:grpSp>
      <p:grpSp>
        <p:nvGrpSpPr>
          <p:cNvPr id="93697" name="Group 310"/>
          <p:cNvGrpSpPr>
            <a:grpSpLocks/>
          </p:cNvGrpSpPr>
          <p:nvPr/>
        </p:nvGrpSpPr>
        <p:grpSpPr bwMode="auto">
          <a:xfrm rot="595791" flipH="1">
            <a:off x="8432801" y="5689600"/>
            <a:ext cx="419100" cy="660400"/>
            <a:chOff x="197" y="1013"/>
            <a:chExt cx="929" cy="952"/>
          </a:xfrm>
        </p:grpSpPr>
        <p:sp>
          <p:nvSpPr>
            <p:cNvPr id="1291" name="Freeform 311"/>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endParaRPr lang="en-US" sz="1200"/>
            </a:p>
          </p:txBody>
        </p:sp>
        <p:sp>
          <p:nvSpPr>
            <p:cNvPr id="1292" name="Freeform 312"/>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endParaRPr lang="en-US" sz="1200"/>
            </a:p>
          </p:txBody>
        </p:sp>
        <p:sp>
          <p:nvSpPr>
            <p:cNvPr id="1293" name="Freeform 313"/>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294" name="Freeform 314"/>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endParaRPr lang="en-US" sz="1200"/>
            </a:p>
          </p:txBody>
        </p:sp>
        <p:sp>
          <p:nvSpPr>
            <p:cNvPr id="1295" name="Freeform 315"/>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endParaRPr lang="en-US" sz="1200"/>
            </a:p>
          </p:txBody>
        </p:sp>
      </p:grpSp>
      <p:grpSp>
        <p:nvGrpSpPr>
          <p:cNvPr id="93698" name="Group 316"/>
          <p:cNvGrpSpPr>
            <a:grpSpLocks/>
          </p:cNvGrpSpPr>
          <p:nvPr/>
        </p:nvGrpSpPr>
        <p:grpSpPr bwMode="auto">
          <a:xfrm rot="3218106" flipH="1">
            <a:off x="9658350" y="5822950"/>
            <a:ext cx="647700" cy="457200"/>
            <a:chOff x="197" y="1013"/>
            <a:chExt cx="929" cy="952"/>
          </a:xfrm>
        </p:grpSpPr>
        <p:sp>
          <p:nvSpPr>
            <p:cNvPr id="1286" name="Freeform 317"/>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endParaRPr lang="en-US" sz="1200"/>
            </a:p>
          </p:txBody>
        </p:sp>
        <p:sp>
          <p:nvSpPr>
            <p:cNvPr id="1287" name="Freeform 318"/>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endParaRPr lang="en-US" sz="1200"/>
            </a:p>
          </p:txBody>
        </p:sp>
        <p:sp>
          <p:nvSpPr>
            <p:cNvPr id="1288" name="Freeform 319"/>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289" name="Freeform 320"/>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endParaRPr lang="en-US" sz="1200"/>
            </a:p>
          </p:txBody>
        </p:sp>
        <p:sp>
          <p:nvSpPr>
            <p:cNvPr id="1290" name="Freeform 321"/>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endParaRPr lang="en-US" sz="1200"/>
            </a:p>
          </p:txBody>
        </p:sp>
      </p:grpSp>
      <p:grpSp>
        <p:nvGrpSpPr>
          <p:cNvPr id="93699" name="Group 322"/>
          <p:cNvGrpSpPr>
            <a:grpSpLocks/>
          </p:cNvGrpSpPr>
          <p:nvPr/>
        </p:nvGrpSpPr>
        <p:grpSpPr bwMode="auto">
          <a:xfrm rot="4088459" flipH="1">
            <a:off x="1143000" y="5867400"/>
            <a:ext cx="558800" cy="609600"/>
            <a:chOff x="197" y="1013"/>
            <a:chExt cx="929" cy="952"/>
          </a:xfrm>
        </p:grpSpPr>
        <p:sp>
          <p:nvSpPr>
            <p:cNvPr id="1281" name="Freeform 323"/>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FF00"/>
            </a:solidFill>
            <a:ln w="8001">
              <a:solidFill>
                <a:srgbClr val="FFCC00"/>
              </a:solidFill>
              <a:round/>
              <a:headEnd/>
              <a:tailEnd/>
            </a:ln>
          </p:spPr>
          <p:txBody>
            <a:bodyPr/>
            <a:lstStyle/>
            <a:p>
              <a:endParaRPr lang="en-US" sz="1200"/>
            </a:p>
          </p:txBody>
        </p:sp>
        <p:sp>
          <p:nvSpPr>
            <p:cNvPr id="1282" name="Freeform 324"/>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FF00"/>
            </a:solidFill>
            <a:ln w="9525">
              <a:solidFill>
                <a:srgbClr val="FFCC00"/>
              </a:solidFill>
              <a:round/>
              <a:headEnd/>
              <a:tailEnd/>
            </a:ln>
          </p:spPr>
          <p:txBody>
            <a:bodyPr/>
            <a:lstStyle/>
            <a:p>
              <a:endParaRPr lang="en-US" sz="1200"/>
            </a:p>
          </p:txBody>
        </p:sp>
        <p:sp>
          <p:nvSpPr>
            <p:cNvPr id="1283" name="Freeform 325"/>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FF00"/>
            </a:solidFill>
            <a:ln w="9525">
              <a:solidFill>
                <a:srgbClr val="FFCC00"/>
              </a:solidFill>
              <a:round/>
              <a:headEnd/>
              <a:tailEnd/>
            </a:ln>
          </p:spPr>
          <p:txBody>
            <a:bodyPr/>
            <a:lstStyle/>
            <a:p>
              <a:endParaRPr lang="en-US" sz="1200"/>
            </a:p>
          </p:txBody>
        </p:sp>
        <p:sp>
          <p:nvSpPr>
            <p:cNvPr id="1284" name="Freeform 326"/>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FF00"/>
            </a:solidFill>
            <a:ln w="9525">
              <a:solidFill>
                <a:srgbClr val="FFCC00"/>
              </a:solidFill>
              <a:round/>
              <a:headEnd/>
              <a:tailEnd/>
            </a:ln>
          </p:spPr>
          <p:txBody>
            <a:bodyPr/>
            <a:lstStyle/>
            <a:p>
              <a:endParaRPr lang="en-US" sz="1200"/>
            </a:p>
          </p:txBody>
        </p:sp>
        <p:sp>
          <p:nvSpPr>
            <p:cNvPr id="1285" name="Freeform 327"/>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FF00"/>
            </a:solidFill>
            <a:ln w="9525">
              <a:solidFill>
                <a:srgbClr val="FFCC00"/>
              </a:solidFill>
              <a:round/>
              <a:headEnd/>
              <a:tailEnd/>
            </a:ln>
          </p:spPr>
          <p:txBody>
            <a:bodyPr/>
            <a:lstStyle/>
            <a:p>
              <a:endParaRPr lang="en-US" sz="1200"/>
            </a:p>
          </p:txBody>
        </p:sp>
      </p:grpSp>
      <p:grpSp>
        <p:nvGrpSpPr>
          <p:cNvPr id="93700" name="Group 328"/>
          <p:cNvGrpSpPr>
            <a:grpSpLocks/>
          </p:cNvGrpSpPr>
          <p:nvPr/>
        </p:nvGrpSpPr>
        <p:grpSpPr bwMode="auto">
          <a:xfrm>
            <a:off x="2438400" y="6146800"/>
            <a:ext cx="711200" cy="762000"/>
            <a:chOff x="1872" y="2764"/>
            <a:chExt cx="1063" cy="1356"/>
          </a:xfrm>
        </p:grpSpPr>
        <p:sp>
          <p:nvSpPr>
            <p:cNvPr id="1256" name="Freeform 329"/>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257" name="Freeform 330"/>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01" name="Group 331"/>
            <p:cNvGrpSpPr>
              <a:grpSpLocks/>
            </p:cNvGrpSpPr>
            <p:nvPr/>
          </p:nvGrpSpPr>
          <p:grpSpPr bwMode="auto">
            <a:xfrm>
              <a:off x="1920" y="2764"/>
              <a:ext cx="1015" cy="1338"/>
              <a:chOff x="1946" y="2832"/>
              <a:chExt cx="1015" cy="1338"/>
            </a:xfrm>
          </p:grpSpPr>
          <p:sp>
            <p:nvSpPr>
              <p:cNvPr id="1259" name="Freeform 332"/>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260" name="Freeform 333"/>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261" name="Freeform 334"/>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262" name="Freeform 335"/>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263" name="Freeform 336"/>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264" name="Freeform 337"/>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265" name="Freeform 338"/>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266" name="Freeform 339"/>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267" name="Freeform 340"/>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268" name="Freeform 341"/>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269" name="Freeform 342"/>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270" name="Freeform 343"/>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271" name="Freeform 344"/>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272" name="Freeform 345"/>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273" name="Freeform 346"/>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274" name="Freeform 347"/>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275" name="Freeform 348"/>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276" name="Freeform 349"/>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277" name="Freeform 350"/>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278" name="Freeform 351"/>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279" name="Freeform 352"/>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280" name="Freeform 353"/>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02" name="Group 354"/>
          <p:cNvGrpSpPr>
            <a:grpSpLocks/>
          </p:cNvGrpSpPr>
          <p:nvPr/>
        </p:nvGrpSpPr>
        <p:grpSpPr bwMode="auto">
          <a:xfrm>
            <a:off x="6604000" y="6146800"/>
            <a:ext cx="711200" cy="762000"/>
            <a:chOff x="1872" y="2764"/>
            <a:chExt cx="1063" cy="1356"/>
          </a:xfrm>
        </p:grpSpPr>
        <p:sp>
          <p:nvSpPr>
            <p:cNvPr id="1231" name="Freeform 355"/>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232" name="Freeform 356"/>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03" name="Group 357"/>
            <p:cNvGrpSpPr>
              <a:grpSpLocks/>
            </p:cNvGrpSpPr>
            <p:nvPr/>
          </p:nvGrpSpPr>
          <p:grpSpPr bwMode="auto">
            <a:xfrm>
              <a:off x="1920" y="2764"/>
              <a:ext cx="1015" cy="1338"/>
              <a:chOff x="1946" y="2832"/>
              <a:chExt cx="1015" cy="1338"/>
            </a:xfrm>
          </p:grpSpPr>
          <p:sp>
            <p:nvSpPr>
              <p:cNvPr id="1234" name="Freeform 358"/>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235" name="Freeform 359"/>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236" name="Freeform 360"/>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237" name="Freeform 361"/>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238" name="Freeform 362"/>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239" name="Freeform 363"/>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240" name="Freeform 364"/>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241" name="Freeform 365"/>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242" name="Freeform 366"/>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243" name="Freeform 367"/>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244" name="Freeform 368"/>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245" name="Freeform 369"/>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246" name="Freeform 370"/>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247" name="Freeform 371"/>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248" name="Freeform 372"/>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249" name="Freeform 373"/>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250" name="Freeform 374"/>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251" name="Freeform 375"/>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252" name="Freeform 376"/>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253" name="Freeform 377"/>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254" name="Freeform 378"/>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255" name="Freeform 379"/>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04" name="Group 380"/>
          <p:cNvGrpSpPr>
            <a:grpSpLocks/>
          </p:cNvGrpSpPr>
          <p:nvPr/>
        </p:nvGrpSpPr>
        <p:grpSpPr bwMode="auto">
          <a:xfrm>
            <a:off x="9448800" y="6146800"/>
            <a:ext cx="711200" cy="762000"/>
            <a:chOff x="1872" y="2764"/>
            <a:chExt cx="1063" cy="1356"/>
          </a:xfrm>
        </p:grpSpPr>
        <p:sp>
          <p:nvSpPr>
            <p:cNvPr id="1206" name="Freeform 381"/>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207" name="Freeform 382"/>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05" name="Group 383"/>
            <p:cNvGrpSpPr>
              <a:grpSpLocks/>
            </p:cNvGrpSpPr>
            <p:nvPr/>
          </p:nvGrpSpPr>
          <p:grpSpPr bwMode="auto">
            <a:xfrm>
              <a:off x="1920" y="2764"/>
              <a:ext cx="1015" cy="1338"/>
              <a:chOff x="1946" y="2832"/>
              <a:chExt cx="1015" cy="1338"/>
            </a:xfrm>
          </p:grpSpPr>
          <p:sp>
            <p:nvSpPr>
              <p:cNvPr id="1209" name="Freeform 384"/>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210" name="Freeform 385"/>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211" name="Freeform 386"/>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212" name="Freeform 387"/>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213" name="Freeform 388"/>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214" name="Freeform 389"/>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215" name="Freeform 390"/>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216" name="Freeform 391"/>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217" name="Freeform 392"/>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218" name="Freeform 393"/>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219" name="Freeform 394"/>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220" name="Freeform 395"/>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221" name="Freeform 396"/>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222" name="Freeform 397"/>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223" name="Freeform 398"/>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224" name="Freeform 399"/>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225" name="Freeform 400"/>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226" name="Freeform 401"/>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227" name="Freeform 402"/>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228" name="Freeform 403"/>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229" name="Freeform 404"/>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230" name="Freeform 405"/>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06" name="Group 406"/>
          <p:cNvGrpSpPr>
            <a:grpSpLocks/>
          </p:cNvGrpSpPr>
          <p:nvPr/>
        </p:nvGrpSpPr>
        <p:grpSpPr bwMode="auto">
          <a:xfrm>
            <a:off x="11176000" y="6146800"/>
            <a:ext cx="711200" cy="762000"/>
            <a:chOff x="1872" y="2764"/>
            <a:chExt cx="1063" cy="1356"/>
          </a:xfrm>
        </p:grpSpPr>
        <p:sp>
          <p:nvSpPr>
            <p:cNvPr id="1181" name="Freeform 407"/>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182" name="Freeform 408"/>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07" name="Group 409"/>
            <p:cNvGrpSpPr>
              <a:grpSpLocks/>
            </p:cNvGrpSpPr>
            <p:nvPr/>
          </p:nvGrpSpPr>
          <p:grpSpPr bwMode="auto">
            <a:xfrm>
              <a:off x="1920" y="2764"/>
              <a:ext cx="1015" cy="1338"/>
              <a:chOff x="1946" y="2832"/>
              <a:chExt cx="1015" cy="1338"/>
            </a:xfrm>
          </p:grpSpPr>
          <p:sp>
            <p:nvSpPr>
              <p:cNvPr id="1184" name="Freeform 410"/>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185" name="Freeform 411"/>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186" name="Freeform 412"/>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187" name="Freeform 413"/>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188" name="Freeform 414"/>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189" name="Freeform 415"/>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190" name="Freeform 416"/>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191" name="Freeform 417"/>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192" name="Freeform 418"/>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193" name="Freeform 419"/>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194" name="Freeform 420"/>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195" name="Freeform 421"/>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196" name="Freeform 422"/>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197" name="Freeform 423"/>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198" name="Freeform 424"/>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199" name="Freeform 425"/>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200" name="Freeform 426"/>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201" name="Freeform 427"/>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202" name="Freeform 428"/>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203" name="Freeform 429"/>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204" name="Freeform 430"/>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205" name="Freeform 431"/>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08" name="Group 432"/>
          <p:cNvGrpSpPr>
            <a:grpSpLocks/>
          </p:cNvGrpSpPr>
          <p:nvPr/>
        </p:nvGrpSpPr>
        <p:grpSpPr bwMode="auto">
          <a:xfrm rot="20229398" flipH="1">
            <a:off x="6502400" y="5994401"/>
            <a:ext cx="508000" cy="481013"/>
            <a:chOff x="197" y="1013"/>
            <a:chExt cx="929" cy="952"/>
          </a:xfrm>
        </p:grpSpPr>
        <p:sp>
          <p:nvSpPr>
            <p:cNvPr id="1176" name="Freeform 433"/>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gradFill rotWithShape="1">
              <a:gsLst>
                <a:gs pos="0">
                  <a:schemeClr val="bg1"/>
                </a:gs>
                <a:gs pos="100000">
                  <a:srgbClr val="EAEAEA"/>
                </a:gs>
              </a:gsLst>
              <a:path path="rect">
                <a:fillToRect l="50000" t="50000" r="50000" b="50000"/>
              </a:path>
            </a:gradFill>
            <a:ln w="8001">
              <a:solidFill>
                <a:schemeClr val="tx1"/>
              </a:solidFill>
              <a:round/>
              <a:headEnd/>
              <a:tailEnd/>
            </a:ln>
          </p:spPr>
          <p:txBody>
            <a:bodyPr/>
            <a:lstStyle/>
            <a:p>
              <a:endParaRPr lang="en-US" sz="1200"/>
            </a:p>
          </p:txBody>
        </p:sp>
        <p:sp>
          <p:nvSpPr>
            <p:cNvPr id="1177" name="Freeform 434"/>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chemeClr val="bg1"/>
            </a:solidFill>
            <a:ln w="9525">
              <a:solidFill>
                <a:schemeClr val="tx1"/>
              </a:solidFill>
              <a:round/>
              <a:headEnd/>
              <a:tailEnd/>
            </a:ln>
          </p:spPr>
          <p:txBody>
            <a:bodyPr/>
            <a:lstStyle/>
            <a:p>
              <a:endParaRPr lang="en-US" sz="1200"/>
            </a:p>
          </p:txBody>
        </p:sp>
        <p:sp>
          <p:nvSpPr>
            <p:cNvPr id="1178" name="Freeform 435"/>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chemeClr val="bg1"/>
            </a:solidFill>
            <a:ln w="9525">
              <a:solidFill>
                <a:schemeClr val="tx1"/>
              </a:solidFill>
              <a:round/>
              <a:headEnd/>
              <a:tailEnd/>
            </a:ln>
          </p:spPr>
          <p:txBody>
            <a:bodyPr/>
            <a:lstStyle/>
            <a:p>
              <a:endParaRPr lang="en-US" sz="1200"/>
            </a:p>
          </p:txBody>
        </p:sp>
        <p:sp>
          <p:nvSpPr>
            <p:cNvPr id="1179" name="Freeform 436"/>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chemeClr val="bg1"/>
            </a:solidFill>
            <a:ln w="9525">
              <a:solidFill>
                <a:schemeClr val="tx1"/>
              </a:solidFill>
              <a:round/>
              <a:headEnd/>
              <a:tailEnd/>
            </a:ln>
          </p:spPr>
          <p:txBody>
            <a:bodyPr/>
            <a:lstStyle/>
            <a:p>
              <a:endParaRPr lang="en-US" sz="1200"/>
            </a:p>
          </p:txBody>
        </p:sp>
        <p:sp>
          <p:nvSpPr>
            <p:cNvPr id="1180" name="Freeform 437"/>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chemeClr val="bg1"/>
            </a:solidFill>
            <a:ln w="9525">
              <a:solidFill>
                <a:schemeClr val="tx1"/>
              </a:solidFill>
              <a:round/>
              <a:headEnd/>
              <a:tailEnd/>
            </a:ln>
          </p:spPr>
          <p:txBody>
            <a:bodyPr/>
            <a:lstStyle/>
            <a:p>
              <a:endParaRPr lang="en-US" sz="1200"/>
            </a:p>
          </p:txBody>
        </p:sp>
      </p:grpSp>
      <p:grpSp>
        <p:nvGrpSpPr>
          <p:cNvPr id="93709" name="Group 438"/>
          <p:cNvGrpSpPr>
            <a:grpSpLocks/>
          </p:cNvGrpSpPr>
          <p:nvPr/>
        </p:nvGrpSpPr>
        <p:grpSpPr bwMode="auto">
          <a:xfrm>
            <a:off x="5892800" y="5994401"/>
            <a:ext cx="508000" cy="442913"/>
            <a:chOff x="197" y="1013"/>
            <a:chExt cx="929" cy="952"/>
          </a:xfrm>
        </p:grpSpPr>
        <p:sp>
          <p:nvSpPr>
            <p:cNvPr id="1171" name="Freeform 439"/>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C600C6"/>
            </a:solidFill>
            <a:ln w="8001">
              <a:solidFill>
                <a:srgbClr val="800080"/>
              </a:solidFill>
              <a:round/>
              <a:headEnd/>
              <a:tailEnd/>
            </a:ln>
          </p:spPr>
          <p:txBody>
            <a:bodyPr/>
            <a:lstStyle/>
            <a:p>
              <a:endParaRPr lang="en-US" sz="1200"/>
            </a:p>
          </p:txBody>
        </p:sp>
        <p:sp>
          <p:nvSpPr>
            <p:cNvPr id="1172" name="Freeform 440"/>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600C6"/>
            </a:solidFill>
            <a:ln w="9525">
              <a:solidFill>
                <a:srgbClr val="800080"/>
              </a:solidFill>
              <a:round/>
              <a:headEnd/>
              <a:tailEnd/>
            </a:ln>
          </p:spPr>
          <p:txBody>
            <a:bodyPr/>
            <a:lstStyle/>
            <a:p>
              <a:endParaRPr lang="en-US" sz="1200"/>
            </a:p>
          </p:txBody>
        </p:sp>
        <p:sp>
          <p:nvSpPr>
            <p:cNvPr id="1173" name="Freeform 441"/>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600C6"/>
            </a:solidFill>
            <a:ln w="9525">
              <a:solidFill>
                <a:srgbClr val="800080"/>
              </a:solidFill>
              <a:round/>
              <a:headEnd/>
              <a:tailEnd/>
            </a:ln>
          </p:spPr>
          <p:txBody>
            <a:bodyPr/>
            <a:lstStyle/>
            <a:p>
              <a:endParaRPr lang="en-US" sz="1200"/>
            </a:p>
          </p:txBody>
        </p:sp>
        <p:sp>
          <p:nvSpPr>
            <p:cNvPr id="1174" name="Freeform 442"/>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600C6"/>
            </a:solidFill>
            <a:ln w="9525">
              <a:solidFill>
                <a:srgbClr val="800080"/>
              </a:solidFill>
              <a:round/>
              <a:headEnd/>
              <a:tailEnd/>
            </a:ln>
          </p:spPr>
          <p:txBody>
            <a:bodyPr/>
            <a:lstStyle/>
            <a:p>
              <a:endParaRPr lang="en-US" sz="1200"/>
            </a:p>
          </p:txBody>
        </p:sp>
        <p:sp>
          <p:nvSpPr>
            <p:cNvPr id="1175" name="Freeform 443"/>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600C6"/>
            </a:solidFill>
            <a:ln w="9525">
              <a:solidFill>
                <a:srgbClr val="800080"/>
              </a:solidFill>
              <a:round/>
              <a:headEnd/>
              <a:tailEnd/>
            </a:ln>
          </p:spPr>
          <p:txBody>
            <a:bodyPr/>
            <a:lstStyle/>
            <a:p>
              <a:endParaRPr lang="en-US" sz="1200"/>
            </a:p>
          </p:txBody>
        </p:sp>
      </p:grpSp>
      <p:grpSp>
        <p:nvGrpSpPr>
          <p:cNvPr id="93710" name="Group 444"/>
          <p:cNvGrpSpPr>
            <a:grpSpLocks/>
          </p:cNvGrpSpPr>
          <p:nvPr/>
        </p:nvGrpSpPr>
        <p:grpSpPr bwMode="auto">
          <a:xfrm>
            <a:off x="5431368" y="5994400"/>
            <a:ext cx="766233" cy="914400"/>
            <a:chOff x="1872" y="2764"/>
            <a:chExt cx="1063" cy="1356"/>
          </a:xfrm>
        </p:grpSpPr>
        <p:sp>
          <p:nvSpPr>
            <p:cNvPr id="1146" name="Freeform 445"/>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147" name="Freeform 446"/>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11" name="Group 447"/>
            <p:cNvGrpSpPr>
              <a:grpSpLocks/>
            </p:cNvGrpSpPr>
            <p:nvPr/>
          </p:nvGrpSpPr>
          <p:grpSpPr bwMode="auto">
            <a:xfrm>
              <a:off x="1920" y="2764"/>
              <a:ext cx="1015" cy="1338"/>
              <a:chOff x="1946" y="2832"/>
              <a:chExt cx="1015" cy="1338"/>
            </a:xfrm>
          </p:grpSpPr>
          <p:sp>
            <p:nvSpPr>
              <p:cNvPr id="1149" name="Freeform 448"/>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150" name="Freeform 449"/>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151" name="Freeform 450"/>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152" name="Freeform 451"/>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153" name="Freeform 452"/>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154" name="Freeform 453"/>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155" name="Freeform 454"/>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156" name="Freeform 455"/>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157" name="Freeform 456"/>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158" name="Freeform 457"/>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159" name="Freeform 458"/>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160" name="Freeform 459"/>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161" name="Freeform 460"/>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162" name="Freeform 461"/>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163" name="Freeform 462"/>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164" name="Freeform 463"/>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165" name="Freeform 464"/>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166" name="Freeform 465"/>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167" name="Freeform 466"/>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168" name="Freeform 467"/>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169" name="Freeform 468"/>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170" name="Freeform 469"/>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12" name="Group 470"/>
          <p:cNvGrpSpPr>
            <a:grpSpLocks/>
          </p:cNvGrpSpPr>
          <p:nvPr/>
        </p:nvGrpSpPr>
        <p:grpSpPr bwMode="auto">
          <a:xfrm>
            <a:off x="8229600" y="6146800"/>
            <a:ext cx="711200" cy="762000"/>
            <a:chOff x="1872" y="2764"/>
            <a:chExt cx="1063" cy="1356"/>
          </a:xfrm>
        </p:grpSpPr>
        <p:sp>
          <p:nvSpPr>
            <p:cNvPr id="1121" name="Freeform 471"/>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122" name="Freeform 472"/>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13" name="Group 473"/>
            <p:cNvGrpSpPr>
              <a:grpSpLocks/>
            </p:cNvGrpSpPr>
            <p:nvPr/>
          </p:nvGrpSpPr>
          <p:grpSpPr bwMode="auto">
            <a:xfrm>
              <a:off x="1920" y="2764"/>
              <a:ext cx="1015" cy="1338"/>
              <a:chOff x="1946" y="2832"/>
              <a:chExt cx="1015" cy="1338"/>
            </a:xfrm>
          </p:grpSpPr>
          <p:sp>
            <p:nvSpPr>
              <p:cNvPr id="1124" name="Freeform 474"/>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125" name="Freeform 475"/>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126" name="Freeform 476"/>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127" name="Freeform 477"/>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128" name="Freeform 478"/>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129" name="Freeform 479"/>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130" name="Freeform 480"/>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131" name="Freeform 481"/>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132" name="Freeform 482"/>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133" name="Freeform 483"/>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134" name="Freeform 484"/>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135" name="Freeform 485"/>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136" name="Freeform 486"/>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137" name="Freeform 487"/>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138" name="Freeform 488"/>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139" name="Freeform 489"/>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140" name="Freeform 490"/>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141" name="Freeform 491"/>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142" name="Freeform 492"/>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143" name="Freeform 493"/>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144" name="Freeform 494"/>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145" name="Freeform 495"/>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14" name="Group 496"/>
          <p:cNvGrpSpPr>
            <a:grpSpLocks/>
          </p:cNvGrpSpPr>
          <p:nvPr/>
        </p:nvGrpSpPr>
        <p:grpSpPr bwMode="auto">
          <a:xfrm>
            <a:off x="7315200" y="6146800"/>
            <a:ext cx="711200" cy="762000"/>
            <a:chOff x="1872" y="2764"/>
            <a:chExt cx="1063" cy="1356"/>
          </a:xfrm>
        </p:grpSpPr>
        <p:sp>
          <p:nvSpPr>
            <p:cNvPr id="1096" name="Freeform 497"/>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sz="1200"/>
            </a:p>
          </p:txBody>
        </p:sp>
        <p:sp>
          <p:nvSpPr>
            <p:cNvPr id="1097" name="Freeform 498"/>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sz="1200"/>
            </a:p>
          </p:txBody>
        </p:sp>
        <p:grpSp>
          <p:nvGrpSpPr>
            <p:cNvPr id="93715" name="Group 499"/>
            <p:cNvGrpSpPr>
              <a:grpSpLocks/>
            </p:cNvGrpSpPr>
            <p:nvPr/>
          </p:nvGrpSpPr>
          <p:grpSpPr bwMode="auto">
            <a:xfrm>
              <a:off x="1920" y="2764"/>
              <a:ext cx="1015" cy="1338"/>
              <a:chOff x="1946" y="2832"/>
              <a:chExt cx="1015" cy="1338"/>
            </a:xfrm>
          </p:grpSpPr>
          <p:sp>
            <p:nvSpPr>
              <p:cNvPr id="1099" name="Freeform 500"/>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sz="1200"/>
              </a:p>
            </p:txBody>
          </p:sp>
          <p:sp>
            <p:nvSpPr>
              <p:cNvPr id="1100" name="Freeform 501"/>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sz="1200"/>
              </a:p>
            </p:txBody>
          </p:sp>
          <p:sp>
            <p:nvSpPr>
              <p:cNvPr id="1101" name="Freeform 502"/>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sz="1200"/>
              </a:p>
            </p:txBody>
          </p:sp>
          <p:sp>
            <p:nvSpPr>
              <p:cNvPr id="1102" name="Freeform 503"/>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sz="1200"/>
              </a:p>
            </p:txBody>
          </p:sp>
          <p:sp>
            <p:nvSpPr>
              <p:cNvPr id="1103" name="Freeform 504"/>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sz="1200"/>
              </a:p>
            </p:txBody>
          </p:sp>
          <p:sp>
            <p:nvSpPr>
              <p:cNvPr id="1104" name="Freeform 505"/>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sz="1200"/>
              </a:p>
            </p:txBody>
          </p:sp>
          <p:sp>
            <p:nvSpPr>
              <p:cNvPr id="1105" name="Freeform 506"/>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sz="1200"/>
              </a:p>
            </p:txBody>
          </p:sp>
          <p:sp>
            <p:nvSpPr>
              <p:cNvPr id="1106" name="Freeform 507"/>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sz="1200"/>
              </a:p>
            </p:txBody>
          </p:sp>
          <p:sp>
            <p:nvSpPr>
              <p:cNvPr id="1107" name="Freeform 508"/>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sz="1200"/>
              </a:p>
            </p:txBody>
          </p:sp>
          <p:sp>
            <p:nvSpPr>
              <p:cNvPr id="1108" name="Freeform 509"/>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sz="1200"/>
              </a:p>
            </p:txBody>
          </p:sp>
          <p:sp>
            <p:nvSpPr>
              <p:cNvPr id="1109" name="Freeform 510"/>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sz="1200"/>
              </a:p>
            </p:txBody>
          </p:sp>
          <p:sp>
            <p:nvSpPr>
              <p:cNvPr id="1110" name="Freeform 511"/>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sz="1200"/>
              </a:p>
            </p:txBody>
          </p:sp>
          <p:sp>
            <p:nvSpPr>
              <p:cNvPr id="1111" name="Freeform 512"/>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sz="1200"/>
              </a:p>
            </p:txBody>
          </p:sp>
          <p:sp>
            <p:nvSpPr>
              <p:cNvPr id="1112" name="Freeform 513"/>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sz="1200"/>
              </a:p>
            </p:txBody>
          </p:sp>
          <p:sp>
            <p:nvSpPr>
              <p:cNvPr id="1113" name="Freeform 514"/>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sz="1200"/>
              </a:p>
            </p:txBody>
          </p:sp>
          <p:sp>
            <p:nvSpPr>
              <p:cNvPr id="1114" name="Freeform 515"/>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sz="1200"/>
              </a:p>
            </p:txBody>
          </p:sp>
          <p:sp>
            <p:nvSpPr>
              <p:cNvPr id="1115" name="Freeform 516"/>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sz="1200"/>
              </a:p>
            </p:txBody>
          </p:sp>
          <p:sp>
            <p:nvSpPr>
              <p:cNvPr id="1116" name="Freeform 517"/>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sz="1200"/>
              </a:p>
            </p:txBody>
          </p:sp>
          <p:sp>
            <p:nvSpPr>
              <p:cNvPr id="1117" name="Freeform 518"/>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sz="1200"/>
              </a:p>
            </p:txBody>
          </p:sp>
          <p:sp>
            <p:nvSpPr>
              <p:cNvPr id="1118" name="Freeform 519"/>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sz="1200"/>
              </a:p>
            </p:txBody>
          </p:sp>
          <p:sp>
            <p:nvSpPr>
              <p:cNvPr id="1119" name="Freeform 520"/>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sz="1200"/>
              </a:p>
            </p:txBody>
          </p:sp>
          <p:sp>
            <p:nvSpPr>
              <p:cNvPr id="1120" name="Freeform 521"/>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sz="1200"/>
              </a:p>
            </p:txBody>
          </p:sp>
        </p:grpSp>
      </p:grpSp>
      <p:grpSp>
        <p:nvGrpSpPr>
          <p:cNvPr id="93716" name="Group 522"/>
          <p:cNvGrpSpPr>
            <a:grpSpLocks/>
          </p:cNvGrpSpPr>
          <p:nvPr/>
        </p:nvGrpSpPr>
        <p:grpSpPr bwMode="auto">
          <a:xfrm rot="18362460">
            <a:off x="3024982" y="5717383"/>
            <a:ext cx="598487" cy="869949"/>
            <a:chOff x="4104" y="1487"/>
            <a:chExt cx="984" cy="1036"/>
          </a:xfrm>
        </p:grpSpPr>
        <p:sp>
          <p:nvSpPr>
            <p:cNvPr id="1091" name="Freeform 523"/>
            <p:cNvSpPr>
              <a:spLocks/>
            </p:cNvSpPr>
            <p:nvPr/>
          </p:nvSpPr>
          <p:spPr bwMode="auto">
            <a:xfrm rot="1299205">
              <a:off x="4104" y="1487"/>
              <a:ext cx="984" cy="1036"/>
            </a:xfrm>
            <a:custGeom>
              <a:avLst/>
              <a:gdLst>
                <a:gd name="T0" fmla="*/ 15 w 1860"/>
                <a:gd name="T1" fmla="*/ 2 h 1906"/>
                <a:gd name="T2" fmla="*/ 12 w 1860"/>
                <a:gd name="T3" fmla="*/ 3 h 1906"/>
                <a:gd name="T4" fmla="*/ 10 w 1860"/>
                <a:gd name="T5" fmla="*/ 5 h 1906"/>
                <a:gd name="T6" fmla="*/ 9 w 1860"/>
                <a:gd name="T7" fmla="*/ 10 h 1906"/>
                <a:gd name="T8" fmla="*/ 11 w 1860"/>
                <a:gd name="T9" fmla="*/ 14 h 1906"/>
                <a:gd name="T10" fmla="*/ 14 w 1860"/>
                <a:gd name="T11" fmla="*/ 16 h 1906"/>
                <a:gd name="T12" fmla="*/ 16 w 1860"/>
                <a:gd name="T13" fmla="*/ 19 h 1906"/>
                <a:gd name="T14" fmla="*/ 12 w 1860"/>
                <a:gd name="T15" fmla="*/ 16 h 1906"/>
                <a:gd name="T16" fmla="*/ 8 w 1860"/>
                <a:gd name="T17" fmla="*/ 15 h 1906"/>
                <a:gd name="T18" fmla="*/ 4 w 1860"/>
                <a:gd name="T19" fmla="*/ 16 h 1906"/>
                <a:gd name="T20" fmla="*/ 1 w 1860"/>
                <a:gd name="T21" fmla="*/ 17 h 1906"/>
                <a:gd name="T22" fmla="*/ 0 w 1860"/>
                <a:gd name="T23" fmla="*/ 20 h 1906"/>
                <a:gd name="T24" fmla="*/ 1 w 1860"/>
                <a:gd name="T25" fmla="*/ 23 h 1906"/>
                <a:gd name="T26" fmla="*/ 2 w 1860"/>
                <a:gd name="T27" fmla="*/ 26 h 1906"/>
                <a:gd name="T28" fmla="*/ 2 w 1860"/>
                <a:gd name="T29" fmla="*/ 30 h 1906"/>
                <a:gd name="T30" fmla="*/ 4 w 1860"/>
                <a:gd name="T31" fmla="*/ 33 h 1906"/>
                <a:gd name="T32" fmla="*/ 6 w 1860"/>
                <a:gd name="T33" fmla="*/ 34 h 1906"/>
                <a:gd name="T34" fmla="*/ 9 w 1860"/>
                <a:gd name="T35" fmla="*/ 33 h 1906"/>
                <a:gd name="T36" fmla="*/ 12 w 1860"/>
                <a:gd name="T37" fmla="*/ 31 h 1906"/>
                <a:gd name="T38" fmla="*/ 14 w 1860"/>
                <a:gd name="T39" fmla="*/ 29 h 1906"/>
                <a:gd name="T40" fmla="*/ 17 w 1860"/>
                <a:gd name="T41" fmla="*/ 27 h 1906"/>
                <a:gd name="T42" fmla="*/ 13 w 1860"/>
                <a:gd name="T43" fmla="*/ 30 h 1906"/>
                <a:gd name="T44" fmla="*/ 11 w 1860"/>
                <a:gd name="T45" fmla="*/ 35 h 1906"/>
                <a:gd name="T46" fmla="*/ 9 w 1860"/>
                <a:gd name="T47" fmla="*/ 40 h 1906"/>
                <a:gd name="T48" fmla="*/ 8 w 1860"/>
                <a:gd name="T49" fmla="*/ 45 h 1906"/>
                <a:gd name="T50" fmla="*/ 10 w 1860"/>
                <a:gd name="T51" fmla="*/ 45 h 1906"/>
                <a:gd name="T52" fmla="*/ 11 w 1860"/>
                <a:gd name="T53" fmla="*/ 40 h 1906"/>
                <a:gd name="T54" fmla="*/ 12 w 1860"/>
                <a:gd name="T55" fmla="*/ 35 h 1906"/>
                <a:gd name="T56" fmla="*/ 14 w 1860"/>
                <a:gd name="T57" fmla="*/ 32 h 1906"/>
                <a:gd name="T58" fmla="*/ 17 w 1860"/>
                <a:gd name="T59" fmla="*/ 29 h 1906"/>
                <a:gd name="T60" fmla="*/ 15 w 1860"/>
                <a:gd name="T61" fmla="*/ 33 h 1906"/>
                <a:gd name="T62" fmla="*/ 14 w 1860"/>
                <a:gd name="T63" fmla="*/ 37 h 1906"/>
                <a:gd name="T64" fmla="*/ 15 w 1860"/>
                <a:gd name="T65" fmla="*/ 42 h 1906"/>
                <a:gd name="T66" fmla="*/ 17 w 1860"/>
                <a:gd name="T67" fmla="*/ 43 h 1906"/>
                <a:gd name="T68" fmla="*/ 21 w 1860"/>
                <a:gd name="T69" fmla="*/ 45 h 1906"/>
                <a:gd name="T70" fmla="*/ 24 w 1860"/>
                <a:gd name="T71" fmla="*/ 43 h 1906"/>
                <a:gd name="T72" fmla="*/ 27 w 1860"/>
                <a:gd name="T73" fmla="*/ 42 h 1906"/>
                <a:gd name="T74" fmla="*/ 30 w 1860"/>
                <a:gd name="T75" fmla="*/ 40 h 1906"/>
                <a:gd name="T76" fmla="*/ 30 w 1860"/>
                <a:gd name="T77" fmla="*/ 36 h 1906"/>
                <a:gd name="T78" fmla="*/ 29 w 1860"/>
                <a:gd name="T79" fmla="*/ 33 h 1906"/>
                <a:gd name="T80" fmla="*/ 28 w 1860"/>
                <a:gd name="T81" fmla="*/ 30 h 1906"/>
                <a:gd name="T82" fmla="*/ 29 w 1860"/>
                <a:gd name="T83" fmla="*/ 30 h 1906"/>
                <a:gd name="T84" fmla="*/ 32 w 1860"/>
                <a:gd name="T85" fmla="*/ 33 h 1906"/>
                <a:gd name="T86" fmla="*/ 35 w 1860"/>
                <a:gd name="T87" fmla="*/ 33 h 1906"/>
                <a:gd name="T88" fmla="*/ 39 w 1860"/>
                <a:gd name="T89" fmla="*/ 31 h 1906"/>
                <a:gd name="T90" fmla="*/ 40 w 1860"/>
                <a:gd name="T91" fmla="*/ 28 h 1906"/>
                <a:gd name="T92" fmla="*/ 40 w 1860"/>
                <a:gd name="T93" fmla="*/ 23 h 1906"/>
                <a:gd name="T94" fmla="*/ 40 w 1860"/>
                <a:gd name="T95" fmla="*/ 21 h 1906"/>
                <a:gd name="T96" fmla="*/ 41 w 1860"/>
                <a:gd name="T97" fmla="*/ 17 h 1906"/>
                <a:gd name="T98" fmla="*/ 41 w 1860"/>
                <a:gd name="T99" fmla="*/ 14 h 1906"/>
                <a:gd name="T100" fmla="*/ 39 w 1860"/>
                <a:gd name="T101" fmla="*/ 11 h 1906"/>
                <a:gd name="T102" fmla="*/ 35 w 1860"/>
                <a:gd name="T103" fmla="*/ 10 h 1906"/>
                <a:gd name="T104" fmla="*/ 31 w 1860"/>
                <a:gd name="T105" fmla="*/ 11 h 1906"/>
                <a:gd name="T106" fmla="*/ 29 w 1860"/>
                <a:gd name="T107" fmla="*/ 13 h 1906"/>
                <a:gd name="T108" fmla="*/ 26 w 1860"/>
                <a:gd name="T109" fmla="*/ 16 h 1906"/>
                <a:gd name="T110" fmla="*/ 28 w 1860"/>
                <a:gd name="T111" fmla="*/ 11 h 1906"/>
                <a:gd name="T112" fmla="*/ 28 w 1860"/>
                <a:gd name="T113" fmla="*/ 8 h 1906"/>
                <a:gd name="T114" fmla="*/ 28 w 1860"/>
                <a:gd name="T115" fmla="*/ 4 h 1906"/>
                <a:gd name="T116" fmla="*/ 25 w 1860"/>
                <a:gd name="T117" fmla="*/ 1 h 1906"/>
                <a:gd name="T118" fmla="*/ 22 w 1860"/>
                <a:gd name="T119" fmla="*/ 0 h 1906"/>
                <a:gd name="T120" fmla="*/ 19 w 1860"/>
                <a:gd name="T121" fmla="*/ 1 h 1906"/>
                <a:gd name="T122" fmla="*/ 17 w 1860"/>
                <a:gd name="T123" fmla="*/ 3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a:lstStyle/>
            <a:p>
              <a:endParaRPr lang="en-US" sz="1200"/>
            </a:p>
          </p:txBody>
        </p:sp>
        <p:sp>
          <p:nvSpPr>
            <p:cNvPr id="1092" name="Freeform 524"/>
            <p:cNvSpPr>
              <a:spLocks/>
            </p:cNvSpPr>
            <p:nvPr/>
          </p:nvSpPr>
          <p:spPr bwMode="auto">
            <a:xfrm rot="1299205">
              <a:off x="4236" y="1874"/>
              <a:ext cx="330" cy="49"/>
            </a:xfrm>
            <a:custGeom>
              <a:avLst/>
              <a:gdLst>
                <a:gd name="T0" fmla="*/ 0 w 624"/>
                <a:gd name="T1" fmla="*/ 2 h 89"/>
                <a:gd name="T2" fmla="*/ 3 w 624"/>
                <a:gd name="T3" fmla="*/ 1 h 89"/>
                <a:gd name="T4" fmla="*/ 7 w 624"/>
                <a:gd name="T5" fmla="*/ 1 h 89"/>
                <a:gd name="T6" fmla="*/ 10 w 624"/>
                <a:gd name="T7" fmla="*/ 1 h 89"/>
                <a:gd name="T8" fmla="*/ 12 w 624"/>
                <a:gd name="T9" fmla="*/ 1 h 89"/>
                <a:gd name="T10" fmla="*/ 14 w 624"/>
                <a:gd name="T11" fmla="*/ 2 h 89"/>
                <a:gd name="T12" fmla="*/ 11 w 624"/>
                <a:gd name="T13" fmla="*/ 1 h 89"/>
                <a:gd name="T14" fmla="*/ 8 w 624"/>
                <a:gd name="T15" fmla="*/ 1 h 89"/>
                <a:gd name="T16" fmla="*/ 5 w 624"/>
                <a:gd name="T17" fmla="*/ 0 h 89"/>
                <a:gd name="T18" fmla="*/ 3 w 624"/>
                <a:gd name="T19" fmla="*/ 1 h 89"/>
                <a:gd name="T20" fmla="*/ 2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BEBA00"/>
            </a:solidFill>
            <a:ln w="9525">
              <a:solidFill>
                <a:srgbClr val="FFFF00"/>
              </a:solidFill>
              <a:round/>
              <a:headEnd/>
              <a:tailEnd/>
            </a:ln>
          </p:spPr>
          <p:txBody>
            <a:bodyPr/>
            <a:lstStyle/>
            <a:p>
              <a:endParaRPr lang="en-US" sz="1200"/>
            </a:p>
          </p:txBody>
        </p:sp>
        <p:sp>
          <p:nvSpPr>
            <p:cNvPr id="1093" name="Freeform 525"/>
            <p:cNvSpPr>
              <a:spLocks/>
            </p:cNvSpPr>
            <p:nvPr/>
          </p:nvSpPr>
          <p:spPr bwMode="auto">
            <a:xfrm rot="1299205">
              <a:off x="4511" y="2123"/>
              <a:ext cx="81" cy="235"/>
            </a:xfrm>
            <a:custGeom>
              <a:avLst/>
              <a:gdLst>
                <a:gd name="T0" fmla="*/ 0 w 155"/>
                <a:gd name="T1" fmla="*/ 0 h 432"/>
                <a:gd name="T2" fmla="*/ 1 w 155"/>
                <a:gd name="T3" fmla="*/ 3 h 432"/>
                <a:gd name="T4" fmla="*/ 1 w 155"/>
                <a:gd name="T5" fmla="*/ 6 h 432"/>
                <a:gd name="T6" fmla="*/ 2 w 155"/>
                <a:gd name="T7" fmla="*/ 9 h 432"/>
                <a:gd name="T8" fmla="*/ 3 w 155"/>
                <a:gd name="T9" fmla="*/ 11 h 432"/>
                <a:gd name="T10" fmla="*/ 2 w 155"/>
                <a:gd name="T11" fmla="*/ 8 h 432"/>
                <a:gd name="T12" fmla="*/ 1 w 155"/>
                <a:gd name="T13" fmla="*/ 5 h 432"/>
                <a:gd name="T14" fmla="*/ 1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BEBA00"/>
            </a:solidFill>
            <a:ln w="9525">
              <a:solidFill>
                <a:srgbClr val="FFFF00"/>
              </a:solidFill>
              <a:round/>
              <a:headEnd/>
              <a:tailEnd/>
            </a:ln>
          </p:spPr>
          <p:txBody>
            <a:bodyPr/>
            <a:lstStyle/>
            <a:p>
              <a:endParaRPr lang="en-US" sz="1200"/>
            </a:p>
          </p:txBody>
        </p:sp>
        <p:sp>
          <p:nvSpPr>
            <p:cNvPr id="1094" name="Freeform 526"/>
            <p:cNvSpPr>
              <a:spLocks/>
            </p:cNvSpPr>
            <p:nvPr/>
          </p:nvSpPr>
          <p:spPr bwMode="auto">
            <a:xfrm rot="1299205">
              <a:off x="4629" y="1569"/>
              <a:ext cx="89" cy="321"/>
            </a:xfrm>
            <a:custGeom>
              <a:avLst/>
              <a:gdLst>
                <a:gd name="T0" fmla="*/ 0 w 168"/>
                <a:gd name="T1" fmla="*/ 0 h 590"/>
                <a:gd name="T2" fmla="*/ 1 w 168"/>
                <a:gd name="T3" fmla="*/ 2 h 590"/>
                <a:gd name="T4" fmla="*/ 2 w 168"/>
                <a:gd name="T5" fmla="*/ 4 h 590"/>
                <a:gd name="T6" fmla="*/ 3 w 168"/>
                <a:gd name="T7" fmla="*/ 6 h 590"/>
                <a:gd name="T8" fmla="*/ 3 w 168"/>
                <a:gd name="T9" fmla="*/ 9 h 590"/>
                <a:gd name="T10" fmla="*/ 4 w 168"/>
                <a:gd name="T11" fmla="*/ 11 h 590"/>
                <a:gd name="T12" fmla="*/ 3 w 168"/>
                <a:gd name="T13" fmla="*/ 14 h 590"/>
                <a:gd name="T14" fmla="*/ 3 w 168"/>
                <a:gd name="T15" fmla="*/ 15 h 590"/>
                <a:gd name="T16" fmla="*/ 4 w 168"/>
                <a:gd name="T17" fmla="*/ 11 h 590"/>
                <a:gd name="T18" fmla="*/ 4 w 168"/>
                <a:gd name="T19" fmla="*/ 9 h 590"/>
                <a:gd name="T20" fmla="*/ 3 w 168"/>
                <a:gd name="T21" fmla="*/ 5 h 590"/>
                <a:gd name="T22" fmla="*/ 3 w 168"/>
                <a:gd name="T23" fmla="*/ 3 h 590"/>
                <a:gd name="T24" fmla="*/ 2 w 168"/>
                <a:gd name="T25" fmla="*/ 2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BEBA00"/>
            </a:solidFill>
            <a:ln w="9525">
              <a:solidFill>
                <a:srgbClr val="FFFF00"/>
              </a:solidFill>
              <a:round/>
              <a:headEnd/>
              <a:tailEnd/>
            </a:ln>
          </p:spPr>
          <p:txBody>
            <a:bodyPr/>
            <a:lstStyle/>
            <a:p>
              <a:endParaRPr lang="en-US" sz="1200"/>
            </a:p>
          </p:txBody>
        </p:sp>
        <p:sp>
          <p:nvSpPr>
            <p:cNvPr id="1095" name="Freeform 527"/>
            <p:cNvSpPr>
              <a:spLocks/>
            </p:cNvSpPr>
            <p:nvPr/>
          </p:nvSpPr>
          <p:spPr bwMode="auto">
            <a:xfrm rot="1299205">
              <a:off x="4732" y="2047"/>
              <a:ext cx="289" cy="63"/>
            </a:xfrm>
            <a:custGeom>
              <a:avLst/>
              <a:gdLst>
                <a:gd name="T0" fmla="*/ 0 w 546"/>
                <a:gd name="T1" fmla="*/ 3 h 117"/>
                <a:gd name="T2" fmla="*/ 3 w 546"/>
                <a:gd name="T3" fmla="*/ 2 h 117"/>
                <a:gd name="T4" fmla="*/ 4 w 546"/>
                <a:gd name="T5" fmla="*/ 1 h 117"/>
                <a:gd name="T6" fmla="*/ 6 w 546"/>
                <a:gd name="T7" fmla="*/ 1 h 117"/>
                <a:gd name="T8" fmla="*/ 8 w 546"/>
                <a:gd name="T9" fmla="*/ 1 h 117"/>
                <a:gd name="T10" fmla="*/ 10 w 546"/>
                <a:gd name="T11" fmla="*/ 1 h 117"/>
                <a:gd name="T12" fmla="*/ 12 w 546"/>
                <a:gd name="T13" fmla="*/ 1 h 117"/>
                <a:gd name="T14" fmla="*/ 9 w 546"/>
                <a:gd name="T15" fmla="*/ 1 h 117"/>
                <a:gd name="T16" fmla="*/ 7 w 546"/>
                <a:gd name="T17" fmla="*/ 0 h 117"/>
                <a:gd name="T18" fmla="*/ 6 w 546"/>
                <a:gd name="T19" fmla="*/ 0 h 117"/>
                <a:gd name="T20" fmla="*/ 4 w 546"/>
                <a:gd name="T21" fmla="*/ 1 h 117"/>
                <a:gd name="T22" fmla="*/ 3 w 546"/>
                <a:gd name="T23" fmla="*/ 1 h 117"/>
                <a:gd name="T24" fmla="*/ 2 w 546"/>
                <a:gd name="T25" fmla="*/ 2 h 117"/>
                <a:gd name="T26" fmla="*/ 0 w 546"/>
                <a:gd name="T27" fmla="*/ 3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BEBA00"/>
            </a:solidFill>
            <a:ln w="9525">
              <a:solidFill>
                <a:srgbClr val="FFFF00"/>
              </a:solidFill>
              <a:round/>
              <a:headEnd/>
              <a:tailEnd/>
            </a:ln>
          </p:spPr>
          <p:txBody>
            <a:bodyPr/>
            <a:lstStyle/>
            <a:p>
              <a:endParaRPr lang="en-US" sz="1200"/>
            </a:p>
          </p:txBody>
        </p:sp>
      </p:grpSp>
      <p:sp>
        <p:nvSpPr>
          <p:cNvPr id="1076" name="Freeform 528"/>
          <p:cNvSpPr>
            <a:spLocks/>
          </p:cNvSpPr>
          <p:nvPr/>
        </p:nvSpPr>
        <p:spPr bwMode="auto">
          <a:xfrm rot="1299205">
            <a:off x="4267201" y="5994400"/>
            <a:ext cx="404284" cy="34925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lIns="108856" tIns="54428" rIns="108856" bIns="54428"/>
          <a:lstStyle/>
          <a:p>
            <a:endParaRPr lang="en-US" sz="1200"/>
          </a:p>
        </p:txBody>
      </p:sp>
      <p:sp>
        <p:nvSpPr>
          <p:cNvPr id="1077" name="Freeform 529"/>
          <p:cNvSpPr>
            <a:spLocks/>
          </p:cNvSpPr>
          <p:nvPr/>
        </p:nvSpPr>
        <p:spPr bwMode="auto">
          <a:xfrm rot="1299205">
            <a:off x="5080001" y="6146800"/>
            <a:ext cx="404284" cy="34925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lIns="108856" tIns="54428" rIns="108856" bIns="54428"/>
          <a:lstStyle/>
          <a:p>
            <a:endParaRPr lang="en-US" sz="1200"/>
          </a:p>
        </p:txBody>
      </p:sp>
      <p:sp>
        <p:nvSpPr>
          <p:cNvPr id="1078" name="Freeform 530"/>
          <p:cNvSpPr>
            <a:spLocks/>
          </p:cNvSpPr>
          <p:nvPr/>
        </p:nvSpPr>
        <p:spPr bwMode="auto">
          <a:xfrm rot="1299205">
            <a:off x="10668001" y="5537200"/>
            <a:ext cx="404284" cy="34925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lIns="108856" tIns="54428" rIns="108856" bIns="54428"/>
          <a:lstStyle/>
          <a:p>
            <a:endParaRPr lang="en-US" sz="1200"/>
          </a:p>
        </p:txBody>
      </p:sp>
      <p:sp>
        <p:nvSpPr>
          <p:cNvPr id="1079" name="Freeform 531"/>
          <p:cNvSpPr>
            <a:spLocks/>
          </p:cNvSpPr>
          <p:nvPr/>
        </p:nvSpPr>
        <p:spPr bwMode="auto">
          <a:xfrm rot="4139948" flipH="1">
            <a:off x="6254750" y="6470650"/>
            <a:ext cx="292100" cy="4064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lIns="108856" tIns="54428" rIns="108856" bIns="54428"/>
          <a:lstStyle/>
          <a:p>
            <a:endParaRPr lang="en-US" sz="1200"/>
          </a:p>
        </p:txBody>
      </p:sp>
      <p:sp>
        <p:nvSpPr>
          <p:cNvPr id="1080" name="Freeform 532"/>
          <p:cNvSpPr>
            <a:spLocks/>
          </p:cNvSpPr>
          <p:nvPr/>
        </p:nvSpPr>
        <p:spPr bwMode="auto">
          <a:xfrm rot="4139948" flipH="1">
            <a:off x="1600994" y="6298407"/>
            <a:ext cx="252413" cy="4064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lIns="108856" tIns="54428" rIns="108856" bIns="54428"/>
          <a:lstStyle/>
          <a:p>
            <a:endParaRPr lang="en-US" sz="1200"/>
          </a:p>
        </p:txBody>
      </p:sp>
      <p:sp>
        <p:nvSpPr>
          <p:cNvPr id="1081" name="Freeform 533"/>
          <p:cNvSpPr>
            <a:spLocks/>
          </p:cNvSpPr>
          <p:nvPr/>
        </p:nvSpPr>
        <p:spPr bwMode="auto">
          <a:xfrm rot="4139948" flipH="1">
            <a:off x="76994" y="6222207"/>
            <a:ext cx="252413" cy="4064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lIns="108856" tIns="54428" rIns="108856" bIns="54428"/>
          <a:lstStyle/>
          <a:p>
            <a:endParaRPr lang="en-US" sz="1200"/>
          </a:p>
        </p:txBody>
      </p:sp>
      <p:sp>
        <p:nvSpPr>
          <p:cNvPr id="1082" name="Freeform 534">
            <a:hlinkClick r:id="rId7" action="ppaction://hlinkfile"/>
          </p:cNvPr>
          <p:cNvSpPr>
            <a:spLocks/>
          </p:cNvSpPr>
          <p:nvPr/>
        </p:nvSpPr>
        <p:spPr bwMode="auto">
          <a:xfrm rot="4886667" flipH="1">
            <a:off x="8953500" y="6326188"/>
            <a:ext cx="533400" cy="6096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lIns="108856" tIns="54428" rIns="108856" bIns="54428"/>
          <a:lstStyle/>
          <a:p>
            <a:endParaRPr lang="en-US" sz="1200"/>
          </a:p>
        </p:txBody>
      </p:sp>
      <p:sp>
        <p:nvSpPr>
          <p:cNvPr id="1083" name="Freeform 535"/>
          <p:cNvSpPr>
            <a:spLocks/>
          </p:cNvSpPr>
          <p:nvPr/>
        </p:nvSpPr>
        <p:spPr bwMode="auto">
          <a:xfrm rot="4886667" flipH="1">
            <a:off x="4151049" y="6286236"/>
            <a:ext cx="230188" cy="408516"/>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lIns="108856" tIns="54428" rIns="108856" bIns="54428"/>
          <a:lstStyle/>
          <a:p>
            <a:endParaRPr lang="en-US" sz="1200"/>
          </a:p>
        </p:txBody>
      </p:sp>
      <p:sp>
        <p:nvSpPr>
          <p:cNvPr id="1084" name="Freeform 536"/>
          <p:cNvSpPr>
            <a:spLocks/>
          </p:cNvSpPr>
          <p:nvPr/>
        </p:nvSpPr>
        <p:spPr bwMode="auto">
          <a:xfrm rot="4886667" flipH="1">
            <a:off x="6235700" y="6184900"/>
            <a:ext cx="228600" cy="3048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lIns="108856" tIns="54428" rIns="108856" bIns="54428"/>
          <a:lstStyle/>
          <a:p>
            <a:endParaRPr lang="en-US" sz="1200"/>
          </a:p>
        </p:txBody>
      </p:sp>
      <p:pic>
        <p:nvPicPr>
          <p:cNvPr id="93721" name="Picture 537" descr="FIREWRK8"/>
          <p:cNvPicPr>
            <a:picLocks noChangeAspect="1" noChangeArrowheads="1"/>
          </p:cNvPicPr>
          <p:nvPr/>
        </p:nvPicPr>
        <p:blipFill>
          <a:blip r:embed="rId8"/>
          <a:srcRect/>
          <a:stretch>
            <a:fillRect/>
          </a:stretch>
        </p:blipFill>
        <p:spPr bwMode="auto">
          <a:xfrm>
            <a:off x="0" y="1139825"/>
            <a:ext cx="1727200" cy="1206500"/>
          </a:xfrm>
          <a:prstGeom prst="rect">
            <a:avLst/>
          </a:prstGeom>
          <a:noFill/>
          <a:ln w="9525">
            <a:noFill/>
            <a:miter lim="800000"/>
            <a:headEnd/>
            <a:tailEnd/>
          </a:ln>
        </p:spPr>
      </p:pic>
      <p:pic>
        <p:nvPicPr>
          <p:cNvPr id="93722" name="Picture 538" descr="FIREWRK8"/>
          <p:cNvPicPr>
            <a:picLocks noChangeAspect="1" noChangeArrowheads="1"/>
          </p:cNvPicPr>
          <p:nvPr/>
        </p:nvPicPr>
        <p:blipFill>
          <a:blip r:embed="rId8"/>
          <a:srcRect/>
          <a:stretch>
            <a:fillRect/>
          </a:stretch>
        </p:blipFill>
        <p:spPr bwMode="auto">
          <a:xfrm>
            <a:off x="0" y="4114800"/>
            <a:ext cx="1828800" cy="1277938"/>
          </a:xfrm>
          <a:prstGeom prst="rect">
            <a:avLst/>
          </a:prstGeom>
          <a:noFill/>
          <a:ln w="9525">
            <a:noFill/>
            <a:miter lim="800000"/>
            <a:headEnd/>
            <a:tailEnd/>
          </a:ln>
        </p:spPr>
      </p:pic>
      <p:pic>
        <p:nvPicPr>
          <p:cNvPr id="93723" name="Picture 539" descr="FIREWRK8"/>
          <p:cNvPicPr>
            <a:picLocks noChangeAspect="1" noChangeArrowheads="1"/>
          </p:cNvPicPr>
          <p:nvPr/>
        </p:nvPicPr>
        <p:blipFill>
          <a:blip r:embed="rId8"/>
          <a:srcRect/>
          <a:stretch>
            <a:fillRect/>
          </a:stretch>
        </p:blipFill>
        <p:spPr bwMode="auto">
          <a:xfrm>
            <a:off x="10261600" y="228601"/>
            <a:ext cx="1930400" cy="1349375"/>
          </a:xfrm>
          <a:prstGeom prst="rect">
            <a:avLst/>
          </a:prstGeom>
          <a:noFill/>
          <a:ln w="9525">
            <a:noFill/>
            <a:miter lim="800000"/>
            <a:headEnd/>
            <a:tailEnd/>
          </a:ln>
        </p:spPr>
      </p:pic>
      <p:pic>
        <p:nvPicPr>
          <p:cNvPr id="93724" name="Picture 540" descr="FIREWRK8"/>
          <p:cNvPicPr>
            <a:picLocks noChangeAspect="1" noChangeArrowheads="1"/>
          </p:cNvPicPr>
          <p:nvPr/>
        </p:nvPicPr>
        <p:blipFill>
          <a:blip r:embed="rId8"/>
          <a:srcRect/>
          <a:stretch>
            <a:fillRect/>
          </a:stretch>
        </p:blipFill>
        <p:spPr bwMode="auto">
          <a:xfrm>
            <a:off x="5105400" y="2836864"/>
            <a:ext cx="1828800" cy="1277937"/>
          </a:xfrm>
          <a:prstGeom prst="rect">
            <a:avLst/>
          </a:prstGeom>
          <a:noFill/>
          <a:ln w="9525">
            <a:noFill/>
            <a:miter lim="800000"/>
            <a:headEnd/>
            <a:tailEnd/>
          </a:ln>
        </p:spPr>
      </p:pic>
      <p:pic>
        <p:nvPicPr>
          <p:cNvPr id="93725" name="Picture 541" descr="FIREWRK8"/>
          <p:cNvPicPr>
            <a:picLocks noChangeAspect="1" noChangeArrowheads="1"/>
          </p:cNvPicPr>
          <p:nvPr/>
        </p:nvPicPr>
        <p:blipFill>
          <a:blip r:embed="rId8"/>
          <a:srcRect/>
          <a:stretch>
            <a:fillRect/>
          </a:stretch>
        </p:blipFill>
        <p:spPr bwMode="auto">
          <a:xfrm>
            <a:off x="10363200" y="4419600"/>
            <a:ext cx="1727200" cy="1206500"/>
          </a:xfrm>
          <a:prstGeom prst="rect">
            <a:avLst/>
          </a:prstGeom>
          <a:noFill/>
          <a:ln w="9525">
            <a:noFill/>
            <a:miter lim="800000"/>
            <a:headEnd/>
            <a:tailEnd/>
          </a:ln>
        </p:spPr>
      </p:pic>
      <p:sp>
        <p:nvSpPr>
          <p:cNvPr id="1090" name="Text Box 542"/>
          <p:cNvSpPr txBox="1">
            <a:spLocks noChangeArrowheads="1"/>
          </p:cNvSpPr>
          <p:nvPr/>
        </p:nvSpPr>
        <p:spPr bwMode="auto">
          <a:xfrm>
            <a:off x="2047847" y="4286257"/>
            <a:ext cx="8331200" cy="1212978"/>
          </a:xfrm>
          <a:prstGeom prst="rect">
            <a:avLst/>
          </a:prstGeom>
          <a:noFill/>
          <a:ln w="9525">
            <a:noFill/>
            <a:miter lim="800000"/>
            <a:headEnd/>
            <a:tailEnd/>
          </a:ln>
        </p:spPr>
        <p:txBody>
          <a:bodyPr lIns="108856" tIns="54428" rIns="108856" bIns="54428">
            <a:spAutoFit/>
          </a:bodyPr>
          <a:lstStyle/>
          <a:p>
            <a:pPr algn="ctr">
              <a:spcBef>
                <a:spcPct val="50000"/>
              </a:spcBef>
            </a:pPr>
            <a:r>
              <a:rPr lang="en-US" sz="2867" b="1" i="1" dirty="0" err="1">
                <a:solidFill>
                  <a:srgbClr val="006600"/>
                </a:solidFill>
                <a:latin typeface="Times New Roman" pitchFamily="18" charset="0"/>
                <a:cs typeface="Times New Roman" pitchFamily="18" charset="0"/>
              </a:rPr>
              <a:t>Giáo</a:t>
            </a:r>
            <a:r>
              <a:rPr lang="en-US" sz="2867" b="1" i="1" dirty="0">
                <a:solidFill>
                  <a:srgbClr val="006600"/>
                </a:solidFill>
                <a:latin typeface="Times New Roman" pitchFamily="18" charset="0"/>
                <a:cs typeface="Times New Roman" pitchFamily="18" charset="0"/>
              </a:rPr>
              <a:t> </a:t>
            </a:r>
            <a:r>
              <a:rPr lang="en-US" sz="2867" b="1" i="1" dirty="0" err="1">
                <a:solidFill>
                  <a:srgbClr val="006600"/>
                </a:solidFill>
                <a:latin typeface="Times New Roman" pitchFamily="18" charset="0"/>
                <a:cs typeface="Times New Roman" pitchFamily="18" charset="0"/>
              </a:rPr>
              <a:t>viên</a:t>
            </a:r>
            <a:r>
              <a:rPr lang="en-US" sz="2867" b="1" i="1" dirty="0">
                <a:solidFill>
                  <a:srgbClr val="006600"/>
                </a:solidFill>
                <a:latin typeface="Times New Roman" pitchFamily="18" charset="0"/>
                <a:cs typeface="Times New Roman" pitchFamily="18" charset="0"/>
              </a:rPr>
              <a:t> </a:t>
            </a:r>
            <a:r>
              <a:rPr lang="en-US" sz="2867" b="1" i="1" dirty="0" err="1">
                <a:solidFill>
                  <a:srgbClr val="006600"/>
                </a:solidFill>
                <a:latin typeface="Times New Roman" pitchFamily="18" charset="0"/>
                <a:cs typeface="Times New Roman" pitchFamily="18" charset="0"/>
              </a:rPr>
              <a:t>dạy</a:t>
            </a:r>
            <a:r>
              <a:rPr lang="en-US" sz="2867" b="1" i="1" dirty="0">
                <a:solidFill>
                  <a:srgbClr val="006600"/>
                </a:solidFill>
                <a:latin typeface="Times New Roman" pitchFamily="18" charset="0"/>
                <a:cs typeface="Times New Roman" pitchFamily="18" charset="0"/>
              </a:rPr>
              <a:t>: </a:t>
            </a:r>
            <a:r>
              <a:rPr lang="en-US" sz="2867" b="1" i="1" dirty="0" err="1">
                <a:solidFill>
                  <a:srgbClr val="006600"/>
                </a:solidFill>
                <a:latin typeface="Times New Roman" pitchFamily="18" charset="0"/>
                <a:cs typeface="Times New Roman" pitchFamily="18" charset="0"/>
              </a:rPr>
              <a:t>Nguyễn</a:t>
            </a:r>
            <a:r>
              <a:rPr lang="en-US" sz="2867" b="1" i="1" dirty="0">
                <a:solidFill>
                  <a:srgbClr val="006600"/>
                </a:solidFill>
                <a:latin typeface="Times New Roman" pitchFamily="18" charset="0"/>
                <a:cs typeface="Times New Roman" pitchFamily="18" charset="0"/>
              </a:rPr>
              <a:t> </a:t>
            </a:r>
            <a:r>
              <a:rPr lang="en-US" sz="2867" b="1" i="1" dirty="0" err="1">
                <a:solidFill>
                  <a:srgbClr val="006600"/>
                </a:solidFill>
                <a:latin typeface="Times New Roman" pitchFamily="18" charset="0"/>
                <a:cs typeface="Times New Roman" pitchFamily="18" charset="0"/>
              </a:rPr>
              <a:t>Thị</a:t>
            </a:r>
            <a:r>
              <a:rPr lang="en-US" sz="2867" b="1" i="1" dirty="0">
                <a:solidFill>
                  <a:srgbClr val="006600"/>
                </a:solidFill>
                <a:latin typeface="Times New Roman" pitchFamily="18" charset="0"/>
                <a:cs typeface="Times New Roman" pitchFamily="18" charset="0"/>
              </a:rPr>
              <a:t> Thu </a:t>
            </a:r>
            <a:r>
              <a:rPr lang="en-US" sz="2867" b="1" i="1" dirty="0" err="1">
                <a:solidFill>
                  <a:srgbClr val="006600"/>
                </a:solidFill>
                <a:latin typeface="Times New Roman" pitchFamily="18" charset="0"/>
                <a:cs typeface="Times New Roman" pitchFamily="18" charset="0"/>
              </a:rPr>
              <a:t>Hà</a:t>
            </a:r>
            <a:endParaRPr lang="en-US" sz="2867" b="1" i="1" dirty="0">
              <a:solidFill>
                <a:srgbClr val="006600"/>
              </a:solidFill>
              <a:latin typeface="Times New Roman" pitchFamily="18" charset="0"/>
              <a:cs typeface="Times New Roman" pitchFamily="18" charset="0"/>
            </a:endParaRPr>
          </a:p>
          <a:p>
            <a:pPr algn="ctr">
              <a:spcBef>
                <a:spcPct val="50000"/>
              </a:spcBef>
            </a:pPr>
            <a:r>
              <a:rPr lang="en-US" sz="2867" b="1" i="1" dirty="0">
                <a:solidFill>
                  <a:srgbClr val="006600"/>
                </a:solidFill>
                <a:latin typeface="Times New Roman" pitchFamily="18" charset="0"/>
                <a:cs typeface="Times New Roman" pitchFamily="18" charset="0"/>
              </a:rPr>
              <a:t> </a:t>
            </a:r>
            <a:r>
              <a:rPr lang="vi-VN" sz="2867" b="1" i="1" dirty="0">
                <a:solidFill>
                  <a:srgbClr val="006600"/>
                </a:solidFill>
                <a:latin typeface="Times New Roman" pitchFamily="18" charset="0"/>
                <a:cs typeface="Times New Roman" pitchFamily="18" charset="0"/>
              </a:rPr>
              <a:t>Tr</a:t>
            </a:r>
            <a:r>
              <a:rPr lang="en-US" sz="2867" b="1" i="1" dirty="0" err="1">
                <a:solidFill>
                  <a:srgbClr val="006600"/>
                </a:solidFill>
                <a:latin typeface="Times New Roman" pitchFamily="18" charset="0"/>
                <a:cs typeface="Times New Roman" pitchFamily="18" charset="0"/>
              </a:rPr>
              <a:t>ường</a:t>
            </a:r>
            <a:r>
              <a:rPr lang="en-US" sz="2867" b="1" i="1" dirty="0">
                <a:solidFill>
                  <a:srgbClr val="006600"/>
                </a:solidFill>
                <a:latin typeface="Times New Roman" pitchFamily="18" charset="0"/>
                <a:cs typeface="Times New Roman" pitchFamily="18" charset="0"/>
              </a:rPr>
              <a:t> THCS </a:t>
            </a:r>
            <a:r>
              <a:rPr lang="en-US" sz="2867" b="1" i="1" dirty="0" err="1">
                <a:solidFill>
                  <a:srgbClr val="006600"/>
                </a:solidFill>
                <a:latin typeface="Times New Roman" pitchFamily="18" charset="0"/>
                <a:cs typeface="Times New Roman" pitchFamily="18" charset="0"/>
              </a:rPr>
              <a:t>Thái</a:t>
            </a:r>
            <a:r>
              <a:rPr lang="en-US" sz="2867" b="1" i="1" dirty="0">
                <a:solidFill>
                  <a:srgbClr val="006600"/>
                </a:solidFill>
                <a:latin typeface="Times New Roman" pitchFamily="18" charset="0"/>
                <a:cs typeface="Times New Roman" pitchFamily="18" charset="0"/>
              </a:rPr>
              <a:t> </a:t>
            </a:r>
            <a:r>
              <a:rPr lang="en-US" sz="2867" b="1" i="1" dirty="0" err="1">
                <a:solidFill>
                  <a:srgbClr val="006600"/>
                </a:solidFill>
                <a:latin typeface="Times New Roman" pitchFamily="18" charset="0"/>
                <a:cs typeface="Times New Roman" pitchFamily="18" charset="0"/>
              </a:rPr>
              <a:t>Hòa</a:t>
            </a:r>
            <a:endParaRPr lang="en-US" sz="2867" b="1" i="1" u="sng" dirty="0">
              <a:solidFill>
                <a:srgbClr val="006600"/>
              </a:solidFill>
              <a:latin typeface="Times New Roman" pitchFamily="18" charset="0"/>
              <a:cs typeface="Times New Roman" pitchFamily="18" charset="0"/>
            </a:endParaRPr>
          </a:p>
        </p:txBody>
      </p:sp>
    </p:spTree>
    <p:controls>
      <mc:AlternateContent xmlns:mc="http://schemas.openxmlformats.org/markup-compatibility/2006">
        <mc:Choice xmlns:v="urn:schemas-microsoft-com:vml" Requires="v">
          <p:control spid="1082" name="Label1" r:id="rId2" imgW="257040" imgH="162000"/>
        </mc:Choice>
        <mc:Fallback>
          <p:control name="Label1" r:id="rId2" imgW="257040" imgH="162000">
            <p:pic>
              <p:nvPicPr>
                <p:cNvPr id="1024" name="Label1"/>
                <p:cNvPicPr preferRelativeResize="0">
                  <a:picLocks noChangeArrowheads="1" noChangeShapeType="1"/>
                </p:cNvPicPr>
                <p:nvPr/>
              </p:nvPicPr>
              <p:blipFill>
                <a:blip r:embed="rId9"/>
                <a:srcRect/>
                <a:stretch>
                  <a:fillRect/>
                </a:stretch>
              </p:blipFill>
              <p:spPr bwMode="auto">
                <a:xfrm>
                  <a:off x="8636000" y="5689600"/>
                  <a:ext cx="260350" cy="160867"/>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1083" name="Label2" r:id="rId3" imgW="142920" imgH="104760"/>
        </mc:Choice>
        <mc:Fallback>
          <p:control name="Label2" r:id="rId3" imgW="142920" imgH="104760">
            <p:pic>
              <p:nvPicPr>
                <p:cNvPr id="1025" name="Label2"/>
                <p:cNvPicPr preferRelativeResize="0">
                  <a:picLocks noChangeArrowheads="1" noChangeShapeType="1"/>
                </p:cNvPicPr>
                <p:nvPr/>
              </p:nvPicPr>
              <p:blipFill>
                <a:blip r:embed="rId10"/>
                <a:srcRect/>
                <a:stretch>
                  <a:fillRect/>
                </a:stretch>
              </p:blipFill>
              <p:spPr bwMode="auto">
                <a:xfrm>
                  <a:off x="3860800" y="5994400"/>
                  <a:ext cx="146050" cy="100542"/>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1084" name="Label3" r:id="rId4" imgW="219240" imgH="133200"/>
        </mc:Choice>
        <mc:Fallback>
          <p:control name="Label3" r:id="rId4" imgW="219240" imgH="133200">
            <p:pic>
              <p:nvPicPr>
                <p:cNvPr id="1026" name="Label3"/>
                <p:cNvPicPr preferRelativeResize="0">
                  <a:picLocks noChangeArrowheads="1" noChangeShapeType="1"/>
                </p:cNvPicPr>
                <p:nvPr/>
              </p:nvPicPr>
              <p:blipFill>
                <a:blip r:embed="rId11"/>
                <a:srcRect/>
                <a:stretch>
                  <a:fillRect/>
                </a:stretch>
              </p:blipFill>
              <p:spPr bwMode="auto">
                <a:xfrm>
                  <a:off x="5892800" y="5765801"/>
                  <a:ext cx="220133" cy="1301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1085" name="Label4" r:id="rId5" imgW="219240" imgH="142920"/>
        </mc:Choice>
        <mc:Fallback>
          <p:control name="Label4" r:id="rId5" imgW="219240" imgH="142920">
            <p:pic>
              <p:nvPicPr>
                <p:cNvPr id="1027" name="Label4"/>
                <p:cNvPicPr preferRelativeResize="0">
                  <a:picLocks noChangeArrowheads="1" noChangeShapeType="1"/>
                </p:cNvPicPr>
                <p:nvPr/>
              </p:nvPicPr>
              <p:blipFill>
                <a:blip r:embed="rId12"/>
                <a:srcRect/>
                <a:stretch>
                  <a:fillRect/>
                </a:stretch>
              </p:blipFill>
              <p:spPr bwMode="auto">
                <a:xfrm>
                  <a:off x="7416800" y="5765800"/>
                  <a:ext cx="218017" cy="1460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childTnLst>
                                    <p:animClr clrSpc="hsl" dir="cw">
                                      <p:cBhvr override="childStyle">
                                        <p:cTn id="6" dur="2000" fill="hold"/>
                                        <p:tgtEl>
                                          <p:spTgt spid="93186"/>
                                        </p:tgtEl>
                                        <p:attrNameLst>
                                          <p:attrName>style.color</p:attrName>
                                        </p:attrNameLst>
                                      </p:cBhvr>
                                      <p:by>
                                        <p:hsl h="-7200000" s="0" l="0"/>
                                      </p:by>
                                    </p:animClr>
                                    <p:animClr clrSpc="hsl" dir="cw">
                                      <p:cBhvr>
                                        <p:cTn id="7" dur="2000" fill="hold"/>
                                        <p:tgtEl>
                                          <p:spTgt spid="93186"/>
                                        </p:tgtEl>
                                        <p:attrNameLst>
                                          <p:attrName>fillcolor</p:attrName>
                                        </p:attrNameLst>
                                      </p:cBhvr>
                                      <p:by>
                                        <p:hsl h="-7200000" s="0" l="0"/>
                                      </p:by>
                                    </p:animClr>
                                    <p:animClr clrSpc="hsl" dir="cw">
                                      <p:cBhvr>
                                        <p:cTn id="8" dur="2000" fill="hold"/>
                                        <p:tgtEl>
                                          <p:spTgt spid="93186"/>
                                        </p:tgtEl>
                                        <p:attrNameLst>
                                          <p:attrName>stroke.color</p:attrName>
                                        </p:attrNameLst>
                                      </p:cBhvr>
                                      <p:by>
                                        <p:hsl h="-7200000" s="0" l="0"/>
                                      </p:by>
                                    </p:animClr>
                                    <p:set>
                                      <p:cBhvr>
                                        <p:cTn id="9" dur="2000" fill="hold"/>
                                        <p:tgtEl>
                                          <p:spTgt spid="93186"/>
                                        </p:tgtEl>
                                        <p:attrNameLst>
                                          <p:attrName>fill.type</p:attrName>
                                        </p:attrNameLst>
                                      </p:cBhvr>
                                      <p:to>
                                        <p:strVal val="solid"/>
                                      </p:to>
                                    </p:set>
                                  </p:childTnLst>
                                </p:cTn>
                              </p:par>
                              <p:par>
                                <p:cTn id="10" presetID="8" presetClass="emph" presetSubtype="0" repeatCount="indefinite" fill="hold" nodeType="withEffect">
                                  <p:stCondLst>
                                    <p:cond delay="0"/>
                                  </p:stCondLst>
                                  <p:childTnLst>
                                    <p:animRot by="21600000">
                                      <p:cBhvr>
                                        <p:cTn id="11" dur="2000" fill="hold"/>
                                        <p:tgtEl>
                                          <p:spTgt spid="93721"/>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000" fill="hold"/>
                                        <p:tgtEl>
                                          <p:spTgt spid="93722"/>
                                        </p:tgtEl>
                                        <p:attrNameLst>
                                          <p:attrName>r</p:attrName>
                                        </p:attrNameLst>
                                      </p:cBhvr>
                                    </p:animRot>
                                  </p:childTnLst>
                                </p:cTn>
                              </p:par>
                              <p:par>
                                <p:cTn id="14" presetID="8" presetClass="emph" presetSubtype="0" repeatCount="indefinite" fill="hold" nodeType="withEffect">
                                  <p:stCondLst>
                                    <p:cond delay="0"/>
                                  </p:stCondLst>
                                  <p:childTnLst>
                                    <p:animRot by="21600000">
                                      <p:cBhvr>
                                        <p:cTn id="15" dur="2000" fill="hold"/>
                                        <p:tgtEl>
                                          <p:spTgt spid="93723"/>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2000" fill="hold"/>
                                        <p:tgtEl>
                                          <p:spTgt spid="93724"/>
                                        </p:tgtEl>
                                        <p:attrNameLst>
                                          <p:attrName>r</p:attrName>
                                        </p:attrNameLst>
                                      </p:cBhvr>
                                    </p:animRot>
                                  </p:childTnLst>
                                </p:cTn>
                              </p:par>
                              <p:par>
                                <p:cTn id="18" presetID="8" presetClass="emph" presetSubtype="0" repeatCount="indefinite" fill="hold" nodeType="withEffect">
                                  <p:stCondLst>
                                    <p:cond delay="0"/>
                                  </p:stCondLst>
                                  <p:childTnLst>
                                    <p:animRot by="21600000">
                                      <p:cBhvr>
                                        <p:cTn id="19" dur="2000" fill="hold"/>
                                        <p:tgtEl>
                                          <p:spTgt spid="937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A5B113-8370-4E8D-9CDA-B344297C59C3}"/>
              </a:ext>
            </a:extLst>
          </p:cNvPr>
          <p:cNvSpPr txBox="1"/>
          <p:nvPr/>
        </p:nvSpPr>
        <p:spPr>
          <a:xfrm>
            <a:off x="125895" y="1093398"/>
            <a:ext cx="11416748" cy="3187924"/>
          </a:xfrm>
          <a:prstGeom prst="rect">
            <a:avLst/>
          </a:prstGeom>
          <a:noFill/>
        </p:spPr>
        <p:txBody>
          <a:bodyPr wrap="square" rtlCol="0">
            <a:spAutoFit/>
          </a:bodyPr>
          <a:lstStyle/>
          <a:p>
            <a:pPr indent="457200" algn="l">
              <a:lnSpc>
                <a:spcPct val="115000"/>
              </a:lnSpc>
              <a:spcBef>
                <a:spcPts val="600"/>
              </a:spcBef>
              <a:spcAft>
                <a:spcPts val="600"/>
              </a:spcAft>
            </a:pPr>
            <a:r>
              <a:rPr lang="en-US" sz="2800" u="none" dirty="0">
                <a:solidFill>
                  <a:srgbClr val="000099"/>
                </a:solidFill>
                <a:latin typeface="+mj-lt"/>
                <a:ea typeface="Tahoma" panose="020B0604030504040204" pitchFamily="34" charset="0"/>
              </a:rPr>
              <a:t>* </a:t>
            </a:r>
            <a:r>
              <a:rPr lang="vi-VN" sz="2800" u="none" dirty="0">
                <a:solidFill>
                  <a:srgbClr val="000099"/>
                </a:solidFill>
                <a:latin typeface="+mj-lt"/>
                <a:ea typeface="Tahoma" panose="020B0604030504040204" pitchFamily="34" charset="0"/>
              </a:rPr>
              <a:t>Hiện trạng tham gia giao thông bằng xe đạp, xe đạp điện của học sinh:</a:t>
            </a:r>
            <a:endParaRPr lang="en-US" sz="2800" u="none" dirty="0">
              <a:solidFill>
                <a:srgbClr val="000099"/>
              </a:solidFill>
              <a:latin typeface="+mj-lt"/>
              <a:ea typeface="Tahoma" panose="020B0604030504040204" pitchFamily="34" charset="0"/>
            </a:endParaRPr>
          </a:p>
          <a:p>
            <a:pPr>
              <a:lnSpc>
                <a:spcPct val="115000"/>
              </a:lnSpc>
              <a:spcBef>
                <a:spcPts val="600"/>
              </a:spcBef>
              <a:spcAft>
                <a:spcPts val="600"/>
              </a:spcAft>
            </a:pPr>
            <a:r>
              <a:rPr lang="en-US" sz="2800" b="0" u="none" dirty="0">
                <a:solidFill>
                  <a:schemeClr val="tx1"/>
                </a:solidFill>
                <a:latin typeface="+mj-lt"/>
                <a:ea typeface="Tahoma" panose="020B0604030504040204" pitchFamily="34" charset="0"/>
              </a:rPr>
              <a:t>	</a:t>
            </a:r>
            <a:r>
              <a:rPr lang="vi-VN" sz="2800" b="0" u="none" dirty="0">
                <a:solidFill>
                  <a:schemeClr val="tx1"/>
                </a:solidFill>
                <a:latin typeface="+mj-lt"/>
                <a:ea typeface="Tahoma" panose="020B0604030504040204" pitchFamily="34" charset="0"/>
              </a:rPr>
              <a:t>Trên các tuyến đường ở cả nông thôn và thành thị, học sinh</a:t>
            </a:r>
            <a:r>
              <a:rPr lang="en-US" sz="2800" b="0" u="none" dirty="0">
                <a:solidFill>
                  <a:schemeClr val="tx1"/>
                </a:solidFill>
                <a:latin typeface="+mj-lt"/>
                <a:ea typeface="Tahoma" panose="020B0604030504040204" pitchFamily="34" charset="0"/>
              </a:rPr>
              <a:t> </a:t>
            </a:r>
            <a:r>
              <a:rPr lang="en-US" sz="28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thường</a:t>
            </a:r>
            <a:r>
              <a:rPr lang="en-US" sz="28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xuyên</a:t>
            </a:r>
            <a:r>
              <a:rPr lang="vi-VN" sz="28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vi-VN" sz="2800" b="0" u="none" dirty="0">
                <a:solidFill>
                  <a:schemeClr val="tx1"/>
                </a:solidFill>
                <a:latin typeface="+mj-lt"/>
                <a:ea typeface="Tahoma" panose="020B0604030504040204" pitchFamily="34" charset="0"/>
              </a:rPr>
              <a:t>ngang nhiên đi xe đạp phóng nhanh vượt ẩu, vượt đèn đỏ, dàn hàng hai,</a:t>
            </a:r>
            <a:r>
              <a:rPr lang="vi-VN" sz="28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hàng</a:t>
            </a:r>
            <a:r>
              <a:rPr lang="en-US" sz="28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vi-VN" sz="2800" b="0" u="none" dirty="0">
                <a:solidFill>
                  <a:schemeClr val="tx1"/>
                </a:solidFill>
                <a:latin typeface="+mj-lt"/>
                <a:ea typeface="Tahoma" panose="020B0604030504040204" pitchFamily="34" charset="0"/>
              </a:rPr>
              <a:t>ba trên đường, đi xe đạp điện không đội mũ bảo hiểm, vượt đèn đỏ, đeo tai nghe, vừa tham gia giao thông vừa nghe nhạc và thậm chí có những chiếc xe đạp điện chở ba người rất nguy hiểm</a:t>
            </a:r>
            <a:endParaRPr lang="en-US" sz="2800" dirty="0">
              <a:latin typeface="+mj-lt"/>
            </a:endParaRPr>
          </a:p>
        </p:txBody>
      </p:sp>
      <p:sp>
        <p:nvSpPr>
          <p:cNvPr id="4" name="Title 2">
            <a:extLst>
              <a:ext uri="{FF2B5EF4-FFF2-40B4-BE49-F238E27FC236}">
                <a16:creationId xmlns:a16="http://schemas.microsoft.com/office/drawing/2014/main" id="{E6F687DD-B6B1-4703-964D-B9EECEA0002C}"/>
              </a:ext>
            </a:extLst>
          </p:cNvPr>
          <p:cNvSpPr txBox="1">
            <a:spLocks/>
          </p:cNvSpPr>
          <p:nvPr/>
        </p:nvSpPr>
        <p:spPr bwMode="auto">
          <a:xfrm>
            <a:off x="332835" y="0"/>
            <a:ext cx="9366007"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vi-VN" sz="2400" b="1" dirty="0">
                <a:solidFill>
                  <a:srgbClr val="FF0000"/>
                </a:solidFill>
                <a:ea typeface="Tahoma" panose="020B0604030504040204" pitchFamily="34" charset="0"/>
                <a:cs typeface="Tahoma" panose="020B0604030504040204" pitchFamily="34" charset="0"/>
              </a:rPr>
              <a:t>1. Tình hình tham gia giao thông bằng xe đạp, xe đạp điện</a:t>
            </a:r>
            <a:endParaRPr lang="en-US" sz="2400" b="1" dirty="0">
              <a:solidFill>
                <a:srgbClr val="FF000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42714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bwMode="auto">
          <a:xfrm>
            <a:off x="346088" y="107969"/>
            <a:ext cx="9366007"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vi-VN" sz="2400" b="1" dirty="0">
                <a:solidFill>
                  <a:srgbClr val="FF0000"/>
                </a:solidFill>
                <a:ea typeface="Tahoma" panose="020B0604030504040204" pitchFamily="34" charset="0"/>
                <a:cs typeface="Tahoma" panose="020B0604030504040204" pitchFamily="34" charset="0"/>
              </a:rPr>
              <a:t>1. Tình hình tham gia giao thông bằng xe đạp, xe đạp điện</a:t>
            </a:r>
            <a:endParaRPr lang="en-US" sz="2400" b="1" dirty="0">
              <a:solidFill>
                <a:srgbClr val="FF0000"/>
              </a:solidFill>
              <a:ea typeface="Tahoma" panose="020B0604030504040204" pitchFamily="34" charset="0"/>
              <a:cs typeface="Tahoma" panose="020B0604030504040204" pitchFamily="34" charset="0"/>
            </a:endParaRPr>
          </a:p>
        </p:txBody>
      </p:sp>
      <p:sp>
        <p:nvSpPr>
          <p:cNvPr id="2" name="Rectangle 1"/>
          <p:cNvSpPr/>
          <p:nvPr/>
        </p:nvSpPr>
        <p:spPr>
          <a:xfrm>
            <a:off x="1235804" y="1130816"/>
            <a:ext cx="10117997" cy="393185"/>
          </a:xfrm>
          <a:prstGeom prst="rect">
            <a:avLst/>
          </a:prstGeom>
        </p:spPr>
        <p:txBody>
          <a:bodyPr wrap="square">
            <a:spAutoFit/>
          </a:bodyPr>
          <a:lstStyle/>
          <a:p>
            <a:pPr indent="457200">
              <a:lnSpc>
                <a:spcPct val="115000"/>
              </a:lnSpc>
              <a:spcBef>
                <a:spcPts val="600"/>
              </a:spcBef>
              <a:spcAft>
                <a:spcPts val="600"/>
              </a:spcAft>
            </a:pPr>
            <a:r>
              <a:rPr lang="vi-VN" sz="1700" b="1" dirty="0">
                <a:solidFill>
                  <a:srgbClr val="000099"/>
                </a:solidFill>
                <a:latin typeface="Tahoma" panose="020B0604030504040204" pitchFamily="34" charset="0"/>
                <a:ea typeface="Tahoma" panose="020B0604030504040204" pitchFamily="34" charset="0"/>
                <a:cs typeface="Tahoma" panose="020B0604030504040204" pitchFamily="34" charset="0"/>
              </a:rPr>
              <a:t>Hậu quả của việc tham gia giao thông bằng</a:t>
            </a:r>
            <a:r>
              <a:rPr lang="en-US" sz="1700" b="1" dirty="0">
                <a:solidFill>
                  <a:srgbClr val="000099"/>
                </a:solidFill>
                <a:latin typeface="Tahoma" panose="020B0604030504040204" pitchFamily="34" charset="0"/>
                <a:ea typeface="Tahoma" panose="020B0604030504040204" pitchFamily="34" charset="0"/>
                <a:cs typeface="Tahoma" panose="020B0604030504040204" pitchFamily="34" charset="0"/>
              </a:rPr>
              <a:t> </a:t>
            </a:r>
            <a:r>
              <a:rPr lang="vi-VN" sz="1700" b="1" dirty="0">
                <a:solidFill>
                  <a:srgbClr val="000099"/>
                </a:solidFill>
                <a:latin typeface="Tahoma" panose="020B0604030504040204" pitchFamily="34" charset="0"/>
                <a:ea typeface="Tahoma" panose="020B0604030504040204" pitchFamily="34" charset="0"/>
                <a:cs typeface="Tahoma" panose="020B0604030504040204" pitchFamily="34" charset="0"/>
              </a:rPr>
              <a:t>xe đạp</a:t>
            </a:r>
            <a:r>
              <a:rPr lang="en-US" sz="1700" b="1" dirty="0">
                <a:solidFill>
                  <a:srgbClr val="000099"/>
                </a:solidFill>
                <a:latin typeface="Tahoma" panose="020B0604030504040204" pitchFamily="34" charset="0"/>
                <a:ea typeface="Tahoma" panose="020B0604030504040204" pitchFamily="34" charset="0"/>
                <a:cs typeface="Tahoma" panose="020B0604030504040204" pitchFamily="34" charset="0"/>
              </a:rPr>
              <a:t>,</a:t>
            </a:r>
            <a:r>
              <a:rPr lang="vi-VN" sz="1700" b="1" dirty="0">
                <a:solidFill>
                  <a:srgbClr val="000099"/>
                </a:solidFill>
                <a:latin typeface="Tahoma" panose="020B0604030504040204" pitchFamily="34" charset="0"/>
                <a:ea typeface="Tahoma" panose="020B0604030504040204" pitchFamily="34" charset="0"/>
                <a:cs typeface="Tahoma" panose="020B0604030504040204" pitchFamily="34" charset="0"/>
              </a:rPr>
              <a:t> xe đạp điện</a:t>
            </a:r>
            <a:r>
              <a:rPr lang="en-US" sz="1700" b="1" dirty="0">
                <a:solidFill>
                  <a:srgbClr val="000099"/>
                </a:solidFill>
                <a:latin typeface="Tahoma" panose="020B0604030504040204" pitchFamily="34" charset="0"/>
                <a:ea typeface="Tahoma" panose="020B0604030504040204" pitchFamily="34" charset="0"/>
                <a:cs typeface="Tahoma" panose="020B0604030504040204" pitchFamily="34" charset="0"/>
              </a:rPr>
              <a:t> </a:t>
            </a:r>
            <a:r>
              <a:rPr lang="vi-VN" sz="1700" b="1" dirty="0">
                <a:solidFill>
                  <a:srgbClr val="000099"/>
                </a:solidFill>
                <a:latin typeface="Tahoma" panose="020B0604030504040204" pitchFamily="34" charset="0"/>
                <a:ea typeface="Tahoma" panose="020B0604030504040204" pitchFamily="34" charset="0"/>
                <a:cs typeface="Tahoma" panose="020B0604030504040204" pitchFamily="34" charset="0"/>
              </a:rPr>
              <a:t>không an toàn</a:t>
            </a:r>
            <a:endParaRPr lang="en-US" sz="1700" b="1" dirty="0">
              <a:solidFill>
                <a:srgbClr val="000099"/>
              </a:solidFill>
              <a:latin typeface="Tahoma" panose="020B0604030504040204" pitchFamily="34" charset="0"/>
              <a:ea typeface="Tahoma" panose="020B0604030504040204" pitchFamily="34" charset="0"/>
              <a:cs typeface="Tahoma" panose="020B0604030504040204" pitchFamily="34" charset="0"/>
            </a:endParaRPr>
          </a:p>
        </p:txBody>
      </p:sp>
      <p:sp>
        <p:nvSpPr>
          <p:cNvPr id="15" name="Rounded Rectangle 14"/>
          <p:cNvSpPr/>
          <p:nvPr/>
        </p:nvSpPr>
        <p:spPr>
          <a:xfrm>
            <a:off x="2438400" y="5261509"/>
            <a:ext cx="9220200" cy="1201101"/>
          </a:xfrm>
          <a:prstGeom prst="roundRect">
            <a:avLst/>
          </a:prstGeom>
          <a:solidFill>
            <a:schemeClr val="bg1"/>
          </a:solidFill>
          <a:ln>
            <a:solidFill>
              <a:schemeClr val="bg1">
                <a:lumMod val="75000"/>
              </a:schemeClr>
            </a:solidFill>
          </a:ln>
          <a:effectLst>
            <a:glow rad="63500">
              <a:schemeClr val="accent2">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lIns="365760" rtlCol="0" anchor="ctr"/>
          <a:lstStyle/>
          <a:p>
            <a:r>
              <a:rPr lang="en-US" sz="2400" dirty="0">
                <a:solidFill>
                  <a:srgbClr val="FF0000"/>
                </a:solidFill>
                <a:latin typeface="+mj-lt"/>
                <a:ea typeface="ＭＳ Ｐゴシック" pitchFamily="34" charset="-128"/>
              </a:rPr>
              <a:t>N</a:t>
            </a:r>
            <a:r>
              <a:rPr lang="vi-VN" sz="2400" dirty="0">
                <a:solidFill>
                  <a:srgbClr val="FF0000"/>
                </a:solidFill>
                <a:latin typeface="+mj-lt"/>
                <a:ea typeface="ＭＳ Ｐゴシック" pitchFamily="34" charset="-128"/>
              </a:rPr>
              <a:t>gười giám hộ của các em sẽ bị cơ quan chức năng xử lý vi phạm hành chính và các em sẽ bị gửi thông tin vi phạm đến nhà trường.</a:t>
            </a:r>
            <a:endParaRPr lang="en-US" sz="2400" dirty="0">
              <a:solidFill>
                <a:srgbClr val="FF0000"/>
              </a:solidFill>
              <a:latin typeface="+mj-lt"/>
              <a:ea typeface="ＭＳ Ｐゴシック" pitchFamily="34" charset="-128"/>
            </a:endParaRPr>
          </a:p>
        </p:txBody>
      </p:sp>
      <p:sp>
        <p:nvSpPr>
          <p:cNvPr id="19" name="Slide Number Placeholder 3"/>
          <p:cNvSpPr txBox="1">
            <a:spLocks/>
          </p:cNvSpPr>
          <p:nvPr/>
        </p:nvSpPr>
        <p:spPr bwMode="auto">
          <a:xfrm>
            <a:off x="8077200" y="6569076"/>
            <a:ext cx="2133600" cy="365125"/>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fld id="{491EDF3F-E2E7-471B-9F75-723DB8E99120}" type="slidenum">
              <a:rPr lang="en-US" altLang="en-US"/>
              <a:pPr/>
              <a:t>11</a:t>
            </a:fld>
            <a:endParaRPr lang="en-US" altLang="en-US" dirty="0"/>
          </a:p>
        </p:txBody>
      </p:sp>
      <p:grpSp>
        <p:nvGrpSpPr>
          <p:cNvPr id="7" name="Group 6"/>
          <p:cNvGrpSpPr/>
          <p:nvPr/>
        </p:nvGrpSpPr>
        <p:grpSpPr>
          <a:xfrm>
            <a:off x="411480" y="1799659"/>
            <a:ext cx="11247120" cy="1371982"/>
            <a:chOff x="228600" y="1799659"/>
            <a:chExt cx="8834471" cy="1371982"/>
          </a:xfrm>
        </p:grpSpPr>
        <p:sp>
          <p:nvSpPr>
            <p:cNvPr id="18" name="Rounded Rectangle 17"/>
            <p:cNvSpPr/>
            <p:nvPr/>
          </p:nvSpPr>
          <p:spPr>
            <a:xfrm>
              <a:off x="1781644" y="1893295"/>
              <a:ext cx="7281427" cy="1023656"/>
            </a:xfrm>
            <a:prstGeom prst="roundRect">
              <a:avLst/>
            </a:prstGeom>
            <a:solidFill>
              <a:schemeClr val="bg1"/>
            </a:solidFill>
            <a:ln>
              <a:solidFill>
                <a:schemeClr val="bg1">
                  <a:lumMod val="75000"/>
                </a:schemeClr>
              </a:solidFill>
            </a:ln>
            <a:effectLst>
              <a:glow rad="63500">
                <a:schemeClr val="accent2">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r>
                <a:rPr lang="en-US" sz="2400" dirty="0">
                  <a:solidFill>
                    <a:srgbClr val="FF0000"/>
                  </a:solidFill>
                  <a:latin typeface="+mj-lt"/>
                  <a:ea typeface="ＭＳ Ｐゴシック" pitchFamily="34" charset="-128"/>
                </a:rPr>
                <a:t>Ả</a:t>
              </a:r>
              <a:r>
                <a:rPr lang="vi-VN" sz="2400" dirty="0">
                  <a:solidFill>
                    <a:srgbClr val="FF0000"/>
                  </a:solidFill>
                  <a:latin typeface="+mj-lt"/>
                  <a:ea typeface="ＭＳ Ｐゴシック" pitchFamily="34" charset="-128"/>
                </a:rPr>
                <a:t>nh hưởng đến ATGT</a:t>
              </a:r>
              <a:r>
                <a:rPr lang="en-US" sz="2400" dirty="0">
                  <a:solidFill>
                    <a:srgbClr val="FF0000"/>
                  </a:solidFill>
                  <a:latin typeface="+mj-lt"/>
                  <a:ea typeface="ＭＳ Ｐゴシック" pitchFamily="34" charset="-128"/>
                </a:rPr>
                <a:t> </a:t>
              </a:r>
              <a:r>
                <a:rPr lang="vi-VN" sz="2400" dirty="0">
                  <a:solidFill>
                    <a:srgbClr val="FF0000"/>
                  </a:solidFill>
                  <a:latin typeface="+mj-lt"/>
                  <a:ea typeface="ＭＳ Ｐゴシック" pitchFamily="34" charset="-128"/>
                </a:rPr>
                <a:t>trên đường </a:t>
              </a:r>
              <a:r>
                <a:rPr lang="en-US" sz="2400" dirty="0">
                  <a:solidFill>
                    <a:srgbClr val="FF0000"/>
                  </a:solidFill>
                  <a:latin typeface="+mj-lt"/>
                  <a:ea typeface="ＭＳ Ｐゴシック" pitchFamily="34" charset="-128"/>
                </a:rPr>
                <a:t>&amp; </a:t>
              </a:r>
              <a:r>
                <a:rPr lang="vi-VN" sz="2400" dirty="0">
                  <a:solidFill>
                    <a:srgbClr val="FF0000"/>
                  </a:solidFill>
                  <a:latin typeface="+mj-lt"/>
                  <a:ea typeface="ＭＳ Ｐゴシック" pitchFamily="34" charset="-128"/>
                </a:rPr>
                <a:t>gây phản cảm </a:t>
              </a:r>
              <a:r>
                <a:rPr lang="en-US" sz="2400" dirty="0" err="1">
                  <a:solidFill>
                    <a:srgbClr val="FF0000"/>
                  </a:solidFill>
                  <a:latin typeface="+mj-lt"/>
                  <a:ea typeface="ＭＳ Ｐゴシック" pitchFamily="34" charset="-128"/>
                </a:rPr>
                <a:t>về</a:t>
              </a:r>
              <a:r>
                <a:rPr lang="en-US" sz="2400" dirty="0">
                  <a:solidFill>
                    <a:srgbClr val="FF0000"/>
                  </a:solidFill>
                  <a:latin typeface="+mj-lt"/>
                  <a:ea typeface="ＭＳ Ｐゴシック" pitchFamily="34" charset="-128"/>
                </a:rPr>
                <a:t> </a:t>
              </a:r>
              <a:r>
                <a:rPr lang="en-US" sz="2400" dirty="0" err="1">
                  <a:solidFill>
                    <a:srgbClr val="FF0000"/>
                  </a:solidFill>
                  <a:latin typeface="+mj-lt"/>
                  <a:ea typeface="ＭＳ Ｐゴシック" pitchFamily="34" charset="-128"/>
                </a:rPr>
                <a:t>hình</a:t>
              </a:r>
              <a:r>
                <a:rPr lang="en-US" sz="2400" dirty="0">
                  <a:solidFill>
                    <a:srgbClr val="FF0000"/>
                  </a:solidFill>
                  <a:latin typeface="+mj-lt"/>
                  <a:ea typeface="ＭＳ Ｐゴシック" pitchFamily="34" charset="-128"/>
                </a:rPr>
                <a:t> </a:t>
              </a:r>
              <a:r>
                <a:rPr lang="en-US" sz="2400" dirty="0" err="1">
                  <a:solidFill>
                    <a:srgbClr val="FF0000"/>
                  </a:solidFill>
                  <a:latin typeface="+mj-lt"/>
                  <a:ea typeface="ＭＳ Ｐゴシック" pitchFamily="34" charset="-128"/>
                </a:rPr>
                <a:t>ảnh</a:t>
              </a:r>
              <a:r>
                <a:rPr lang="en-US" sz="2400" dirty="0">
                  <a:solidFill>
                    <a:srgbClr val="FF0000"/>
                  </a:solidFill>
                  <a:latin typeface="+mj-lt"/>
                  <a:ea typeface="ＭＳ Ｐゴシック" pitchFamily="34" charset="-128"/>
                </a:rPr>
                <a:t> học sinh vi phạm </a:t>
              </a:r>
              <a:r>
                <a:rPr lang="en-US" sz="2400" dirty="0" err="1">
                  <a:solidFill>
                    <a:srgbClr val="FF0000"/>
                  </a:solidFill>
                  <a:latin typeface="+mj-lt"/>
                  <a:ea typeface="ＭＳ Ｐゴシック" pitchFamily="34" charset="-128"/>
                </a:rPr>
                <a:t>giao</a:t>
              </a:r>
              <a:r>
                <a:rPr lang="en-US" sz="2400" dirty="0">
                  <a:solidFill>
                    <a:srgbClr val="FF0000"/>
                  </a:solidFill>
                  <a:latin typeface="+mj-lt"/>
                  <a:ea typeface="ＭＳ Ｐゴシック" pitchFamily="34" charset="-128"/>
                </a:rPr>
                <a:t> </a:t>
              </a:r>
              <a:r>
                <a:rPr lang="en-US" sz="2400" dirty="0" err="1">
                  <a:solidFill>
                    <a:srgbClr val="FF0000"/>
                  </a:solidFill>
                  <a:latin typeface="+mj-lt"/>
                  <a:ea typeface="ＭＳ Ｐゴシック" pitchFamily="34" charset="-128"/>
                </a:rPr>
                <a:t>thông</a:t>
              </a:r>
              <a:endParaRPr lang="en-US" sz="2400" dirty="0">
                <a:solidFill>
                  <a:srgbClr val="FF0000"/>
                </a:solidFill>
                <a:latin typeface="+mj-lt"/>
                <a:ea typeface="ＭＳ Ｐゴシック" pitchFamily="34" charset="-128"/>
              </a:endParaRPr>
            </a:p>
          </p:txBody>
        </p:sp>
        <p:grpSp>
          <p:nvGrpSpPr>
            <p:cNvPr id="5" name="Group 4"/>
            <p:cNvGrpSpPr/>
            <p:nvPr/>
          </p:nvGrpSpPr>
          <p:grpSpPr>
            <a:xfrm>
              <a:off x="228600" y="1799659"/>
              <a:ext cx="1752600" cy="1371982"/>
              <a:chOff x="228600" y="1799659"/>
              <a:chExt cx="1752600" cy="1371982"/>
            </a:xfrm>
          </p:grpSpPr>
          <p:sp>
            <p:nvSpPr>
              <p:cNvPr id="49" name="Flowchart: Data 48"/>
              <p:cNvSpPr/>
              <p:nvPr/>
            </p:nvSpPr>
            <p:spPr>
              <a:xfrm>
                <a:off x="1520825" y="3015531"/>
                <a:ext cx="457200" cy="154206"/>
              </a:xfrm>
              <a:prstGeom prst="flowChartInputOutpu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0000"/>
                  </a:solidFill>
                  <a:latin typeface="+mj-lt"/>
                  <a:ea typeface="ＭＳ Ｐゴシック" pitchFamily="34" charset="-128"/>
                </a:endParaRPr>
              </a:p>
            </p:txBody>
          </p:sp>
          <p:sp>
            <p:nvSpPr>
              <p:cNvPr id="4" name="Flowchart: Data 3"/>
              <p:cNvSpPr/>
              <p:nvPr/>
            </p:nvSpPr>
            <p:spPr>
              <a:xfrm flipH="1">
                <a:off x="1310493" y="1799659"/>
                <a:ext cx="670707" cy="141198"/>
              </a:xfrm>
              <a:prstGeom prst="flowChartInputOutpu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0000"/>
                  </a:solidFill>
                  <a:latin typeface="+mj-lt"/>
                  <a:ea typeface="ＭＳ Ｐゴシック" pitchFamily="34" charset="-128"/>
                </a:endParaRPr>
              </a:p>
            </p:txBody>
          </p:sp>
          <p:sp>
            <p:nvSpPr>
              <p:cNvPr id="3" name="Rectangle 2"/>
              <p:cNvSpPr/>
              <p:nvPr/>
            </p:nvSpPr>
            <p:spPr>
              <a:xfrm>
                <a:off x="228600" y="1800041"/>
                <a:ext cx="1524000" cy="13716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mj-lt"/>
                    <a:ea typeface="ＭＳ Ｐゴシック" pitchFamily="34" charset="-128"/>
                  </a:rPr>
                  <a:t>Gây</a:t>
                </a:r>
                <a:r>
                  <a:rPr lang="en-US" sz="2400" b="1" dirty="0">
                    <a:solidFill>
                      <a:srgbClr val="FF0000"/>
                    </a:solidFill>
                    <a:latin typeface="+mj-lt"/>
                    <a:ea typeface="ＭＳ Ｐゴシック" pitchFamily="34" charset="-128"/>
                  </a:rPr>
                  <a:t> </a:t>
                </a:r>
                <a:r>
                  <a:rPr lang="en-US" sz="2400" b="1" dirty="0" err="1">
                    <a:solidFill>
                      <a:srgbClr val="FF0000"/>
                    </a:solidFill>
                    <a:latin typeface="+mj-lt"/>
                    <a:ea typeface="ＭＳ Ｐゴシック" pitchFamily="34" charset="-128"/>
                  </a:rPr>
                  <a:t>phản</a:t>
                </a:r>
                <a:r>
                  <a:rPr lang="en-US" sz="2400" b="1" dirty="0">
                    <a:solidFill>
                      <a:srgbClr val="FF0000"/>
                    </a:solidFill>
                    <a:latin typeface="+mj-lt"/>
                    <a:ea typeface="ＭＳ Ｐゴシック" pitchFamily="34" charset="-128"/>
                  </a:rPr>
                  <a:t> </a:t>
                </a:r>
                <a:r>
                  <a:rPr lang="en-US" sz="2400" b="1" dirty="0" err="1">
                    <a:solidFill>
                      <a:srgbClr val="FF0000"/>
                    </a:solidFill>
                    <a:latin typeface="+mj-lt"/>
                    <a:ea typeface="ＭＳ Ｐゴシック" pitchFamily="34" charset="-128"/>
                  </a:rPr>
                  <a:t>cảm</a:t>
                </a:r>
                <a:endParaRPr lang="en-US" sz="2400" b="1" dirty="0">
                  <a:solidFill>
                    <a:srgbClr val="FF0000"/>
                  </a:solidFill>
                  <a:latin typeface="+mj-lt"/>
                  <a:ea typeface="ＭＳ Ｐゴシック" pitchFamily="34" charset="-128"/>
                </a:endParaRPr>
              </a:p>
            </p:txBody>
          </p:sp>
        </p:grpSp>
      </p:grpSp>
      <p:grpSp>
        <p:nvGrpSpPr>
          <p:cNvPr id="8" name="Group 7"/>
          <p:cNvGrpSpPr/>
          <p:nvPr/>
        </p:nvGrpSpPr>
        <p:grpSpPr>
          <a:xfrm>
            <a:off x="411480" y="3421640"/>
            <a:ext cx="11247120" cy="1590161"/>
            <a:chOff x="304800" y="3422621"/>
            <a:chExt cx="8580083" cy="1378361"/>
          </a:xfrm>
        </p:grpSpPr>
        <p:sp>
          <p:nvSpPr>
            <p:cNvPr id="16" name="Rounded Rectangle 15"/>
            <p:cNvSpPr/>
            <p:nvPr/>
          </p:nvSpPr>
          <p:spPr>
            <a:xfrm>
              <a:off x="1621270" y="3422621"/>
              <a:ext cx="7263613" cy="1367207"/>
            </a:xfrm>
            <a:prstGeom prst="roundRect">
              <a:avLst/>
            </a:prstGeom>
            <a:solidFill>
              <a:schemeClr val="bg1"/>
            </a:solidFill>
            <a:ln>
              <a:solidFill>
                <a:schemeClr val="bg1">
                  <a:lumMod val="75000"/>
                </a:schemeClr>
              </a:solidFill>
            </a:ln>
            <a:effectLst>
              <a:glow rad="63500">
                <a:schemeClr val="accent2">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r>
                <a:rPr lang="vi-VN" sz="2400" dirty="0">
                  <a:solidFill>
                    <a:srgbClr val="FF0000"/>
                  </a:solidFill>
                  <a:latin typeface="+mj-lt"/>
                  <a:ea typeface="ＭＳ Ｐゴシック" pitchFamily="34" charset="-128"/>
                </a:rPr>
                <a:t>Đi xe dàn hàng ngang, đu bám xe đang lưu thông trên đường, đi xe sai làn đường, lấn làn đường dành cho xe cơ giới sẽ gây cản trở giao thông, gây ra nguy hiểm cho chính mình và người khác.</a:t>
              </a:r>
              <a:endParaRPr lang="en-US" sz="2400" dirty="0">
                <a:solidFill>
                  <a:srgbClr val="FF0000"/>
                </a:solidFill>
                <a:latin typeface="+mj-lt"/>
                <a:ea typeface="ＭＳ Ｐゴシック" pitchFamily="34" charset="-128"/>
              </a:endParaRPr>
            </a:p>
          </p:txBody>
        </p:sp>
        <p:grpSp>
          <p:nvGrpSpPr>
            <p:cNvPr id="54" name="Group 53"/>
            <p:cNvGrpSpPr/>
            <p:nvPr/>
          </p:nvGrpSpPr>
          <p:grpSpPr>
            <a:xfrm>
              <a:off x="304800" y="3429000"/>
              <a:ext cx="1752600" cy="1371982"/>
              <a:chOff x="228600" y="1799659"/>
              <a:chExt cx="1752600" cy="1371982"/>
            </a:xfrm>
            <a:solidFill>
              <a:srgbClr val="00FF00"/>
            </a:solidFill>
          </p:grpSpPr>
          <p:sp>
            <p:nvSpPr>
              <p:cNvPr id="57" name="Flowchart: Data 56"/>
              <p:cNvSpPr/>
              <p:nvPr/>
            </p:nvSpPr>
            <p:spPr>
              <a:xfrm>
                <a:off x="1514475" y="3015531"/>
                <a:ext cx="457200" cy="154206"/>
              </a:xfrm>
              <a:prstGeom prst="flowChartInputOutpu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0000"/>
                  </a:solidFill>
                  <a:latin typeface="+mj-lt"/>
                  <a:ea typeface="ＭＳ Ｐゴシック" pitchFamily="34" charset="-128"/>
                </a:endParaRPr>
              </a:p>
            </p:txBody>
          </p:sp>
          <p:sp>
            <p:nvSpPr>
              <p:cNvPr id="56" name="Flowchart: Data 55"/>
              <p:cNvSpPr/>
              <p:nvPr/>
            </p:nvSpPr>
            <p:spPr>
              <a:xfrm flipH="1">
                <a:off x="1310493" y="1799659"/>
                <a:ext cx="670707" cy="141198"/>
              </a:xfrm>
              <a:prstGeom prst="flowChartInputOutpu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0000"/>
                  </a:solidFill>
                  <a:latin typeface="+mj-lt"/>
                  <a:ea typeface="ＭＳ Ｐゴシック" pitchFamily="34" charset="-128"/>
                </a:endParaRPr>
              </a:p>
            </p:txBody>
          </p:sp>
          <p:sp>
            <p:nvSpPr>
              <p:cNvPr id="55" name="Rectangle 54"/>
              <p:cNvSpPr/>
              <p:nvPr/>
            </p:nvSpPr>
            <p:spPr>
              <a:xfrm>
                <a:off x="228600" y="1800041"/>
                <a:ext cx="1524000" cy="13716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mj-lt"/>
                    <a:ea typeface="ＭＳ Ｐゴシック" pitchFamily="34" charset="-128"/>
                  </a:rPr>
                  <a:t>Gây</a:t>
                </a:r>
                <a:r>
                  <a:rPr lang="en-US" sz="2400" b="1" dirty="0">
                    <a:solidFill>
                      <a:srgbClr val="FF0000"/>
                    </a:solidFill>
                    <a:latin typeface="+mj-lt"/>
                    <a:ea typeface="ＭＳ Ｐゴシック" pitchFamily="34" charset="-128"/>
                  </a:rPr>
                  <a:t> </a:t>
                </a:r>
                <a:r>
                  <a:rPr lang="en-US" sz="2400" b="1" dirty="0" err="1">
                    <a:solidFill>
                      <a:srgbClr val="FF0000"/>
                    </a:solidFill>
                    <a:latin typeface="+mj-lt"/>
                    <a:ea typeface="ＭＳ Ｐゴシック" pitchFamily="34" charset="-128"/>
                  </a:rPr>
                  <a:t>nguy</a:t>
                </a:r>
                <a:r>
                  <a:rPr lang="en-US" sz="2400" b="1" dirty="0">
                    <a:solidFill>
                      <a:srgbClr val="FF0000"/>
                    </a:solidFill>
                    <a:latin typeface="+mj-lt"/>
                    <a:ea typeface="ＭＳ Ｐゴシック" pitchFamily="34" charset="-128"/>
                  </a:rPr>
                  <a:t> </a:t>
                </a:r>
                <a:r>
                  <a:rPr lang="en-US" sz="2400" b="1" dirty="0" err="1">
                    <a:solidFill>
                      <a:srgbClr val="FF0000"/>
                    </a:solidFill>
                    <a:latin typeface="+mj-lt"/>
                    <a:ea typeface="ＭＳ Ｐゴシック" pitchFamily="34" charset="-128"/>
                  </a:rPr>
                  <a:t>hiểm</a:t>
                </a:r>
                <a:endParaRPr lang="en-US" sz="2400" b="1" dirty="0">
                  <a:solidFill>
                    <a:srgbClr val="FF0000"/>
                  </a:solidFill>
                  <a:latin typeface="+mj-lt"/>
                  <a:ea typeface="ＭＳ Ｐゴシック" pitchFamily="34" charset="-128"/>
                </a:endParaRPr>
              </a:p>
            </p:txBody>
          </p:sp>
        </p:grpSp>
      </p:grpSp>
      <p:grpSp>
        <p:nvGrpSpPr>
          <p:cNvPr id="58" name="Group 57"/>
          <p:cNvGrpSpPr/>
          <p:nvPr/>
        </p:nvGrpSpPr>
        <p:grpSpPr>
          <a:xfrm>
            <a:off x="411481" y="5105400"/>
            <a:ext cx="3319064" cy="1371982"/>
            <a:chOff x="-1120999" y="1799659"/>
            <a:chExt cx="3105374" cy="1371982"/>
          </a:xfrm>
          <a:solidFill>
            <a:srgbClr val="FFFF00"/>
          </a:solidFill>
        </p:grpSpPr>
        <p:sp>
          <p:nvSpPr>
            <p:cNvPr id="61" name="Flowchart: Data 60"/>
            <p:cNvSpPr/>
            <p:nvPr/>
          </p:nvSpPr>
          <p:spPr>
            <a:xfrm>
              <a:off x="1527175" y="3015531"/>
              <a:ext cx="457200" cy="154206"/>
            </a:xfrm>
            <a:prstGeom prst="flowChartInputOutpu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0000"/>
                </a:solidFill>
                <a:latin typeface="+mj-lt"/>
                <a:ea typeface="ＭＳ Ｐゴシック" pitchFamily="34" charset="-128"/>
              </a:endParaRPr>
            </a:p>
          </p:txBody>
        </p:sp>
        <p:sp>
          <p:nvSpPr>
            <p:cNvPr id="60" name="Flowchart: Data 59"/>
            <p:cNvSpPr/>
            <p:nvPr/>
          </p:nvSpPr>
          <p:spPr>
            <a:xfrm flipH="1">
              <a:off x="1310493" y="1799659"/>
              <a:ext cx="670707" cy="141198"/>
            </a:xfrm>
            <a:prstGeom prst="flowChartInputOutpu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0000"/>
                </a:solidFill>
                <a:latin typeface="+mj-lt"/>
                <a:ea typeface="ＭＳ Ｐゴシック" pitchFamily="34" charset="-128"/>
              </a:endParaRPr>
            </a:p>
          </p:txBody>
        </p:sp>
        <p:sp>
          <p:nvSpPr>
            <p:cNvPr id="59" name="Rectangle 58"/>
            <p:cNvSpPr/>
            <p:nvPr/>
          </p:nvSpPr>
          <p:spPr>
            <a:xfrm>
              <a:off x="-1120999" y="1800041"/>
              <a:ext cx="1896422" cy="13716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mj-lt"/>
                  <a:ea typeface="ＭＳ Ｐゴシック" pitchFamily="34" charset="-128"/>
                </a:rPr>
                <a:t>Bị</a:t>
              </a:r>
              <a:r>
                <a:rPr lang="en-US" sz="2400" b="1" dirty="0">
                  <a:solidFill>
                    <a:srgbClr val="FF0000"/>
                  </a:solidFill>
                  <a:latin typeface="+mj-lt"/>
                  <a:ea typeface="ＭＳ Ｐゴシック" pitchFamily="34" charset="-128"/>
                </a:rPr>
                <a:t> </a:t>
              </a:r>
              <a:r>
                <a:rPr lang="en-US" sz="2400" b="1" dirty="0" err="1">
                  <a:solidFill>
                    <a:srgbClr val="FF0000"/>
                  </a:solidFill>
                  <a:latin typeface="+mj-lt"/>
                  <a:ea typeface="ＭＳ Ｐゴシック" pitchFamily="34" charset="-128"/>
                </a:rPr>
                <a:t>xử</a:t>
              </a:r>
              <a:r>
                <a:rPr lang="en-US" sz="2400" b="1" dirty="0">
                  <a:solidFill>
                    <a:srgbClr val="FF0000"/>
                  </a:solidFill>
                  <a:latin typeface="+mj-lt"/>
                  <a:ea typeface="ＭＳ Ｐゴシック" pitchFamily="34" charset="-128"/>
                </a:rPr>
                <a:t> </a:t>
              </a:r>
              <a:r>
                <a:rPr lang="en-US" sz="2400" b="1" dirty="0" err="1">
                  <a:solidFill>
                    <a:srgbClr val="FF0000"/>
                  </a:solidFill>
                  <a:latin typeface="+mj-lt"/>
                  <a:ea typeface="ＭＳ Ｐゴシック" pitchFamily="34" charset="-128"/>
                </a:rPr>
                <a:t>lý</a:t>
              </a:r>
              <a:endParaRPr lang="en-US" sz="2400" b="1" dirty="0">
                <a:solidFill>
                  <a:srgbClr val="FF0000"/>
                </a:solidFill>
                <a:latin typeface="+mj-lt"/>
                <a:ea typeface="ＭＳ Ｐゴシック" pitchFamily="34" charset="-128"/>
              </a:endParaRPr>
            </a:p>
          </p:txBody>
        </p:sp>
      </p:grpSp>
    </p:spTree>
    <p:extLst>
      <p:ext uri="{BB962C8B-B14F-4D97-AF65-F5344CB8AC3E}">
        <p14:creationId xmlns:p14="http://schemas.microsoft.com/office/powerpoint/2010/main" val="222793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par>
                                <p:cTn id="18" presetID="22" presetClass="entr" presetSubtype="4" fill="hold" nodeType="with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wipe(down)">
                                      <p:cBhvr>
                                        <p:cTn id="20"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txBox="1">
            <a:spLocks/>
          </p:cNvSpPr>
          <p:nvPr/>
        </p:nvSpPr>
        <p:spPr bwMode="auto">
          <a:xfrm>
            <a:off x="0" y="137159"/>
            <a:ext cx="9464040" cy="73748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1. Tình hình tham gia giao thông bằng xe đạp, xe đạp điện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algn="l"/>
            <a:r>
              <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2</a:t>
            </a:r>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Chuẩn bị đi xe đạp và xe đạp điện an toàn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C3994A61-943F-46D2-BC41-3FF6A06C4B60}"/>
              </a:ext>
            </a:extLst>
          </p:cNvPr>
          <p:cNvSpPr txBox="1"/>
          <p:nvPr/>
        </p:nvSpPr>
        <p:spPr>
          <a:xfrm>
            <a:off x="304800" y="874642"/>
            <a:ext cx="11728174" cy="830997"/>
          </a:xfrm>
          <a:prstGeom prst="rect">
            <a:avLst/>
          </a:prstGeom>
          <a:noFill/>
        </p:spPr>
        <p:txBody>
          <a:bodyPr wrap="square" rtlCol="0">
            <a:spAutoFit/>
          </a:bodyPr>
          <a:lstStyle/>
          <a:p>
            <a:pPr marL="342900" indent="-342900">
              <a:buFontTx/>
              <a:buChar char="-"/>
            </a:pP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phiếu</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diện</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00FF"/>
              </a:solidFill>
            </a:endParaRPr>
          </a:p>
        </p:txBody>
      </p:sp>
      <p:sp>
        <p:nvSpPr>
          <p:cNvPr id="8" name="TextBox 7">
            <a:extLst>
              <a:ext uri="{FF2B5EF4-FFF2-40B4-BE49-F238E27FC236}">
                <a16:creationId xmlns:a16="http://schemas.microsoft.com/office/drawing/2014/main" id="{975C99B3-9F90-4451-A2DD-D506B20F48C7}"/>
              </a:ext>
            </a:extLst>
          </p:cNvPr>
          <p:cNvSpPr txBox="1"/>
          <p:nvPr/>
        </p:nvSpPr>
        <p:spPr>
          <a:xfrm>
            <a:off x="411094" y="1812114"/>
            <a:ext cx="5406609" cy="4985980"/>
          </a:xfrm>
          <a:prstGeom prst="rect">
            <a:avLst/>
          </a:prstGeom>
          <a:noFill/>
        </p:spPr>
        <p:txBody>
          <a:bodyPr wrap="square" rtlCol="0">
            <a:spAutoFit/>
          </a:bodyPr>
          <a:lstStyle/>
          <a:p>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NHÓM 1,2 </a:t>
            </a:r>
          </a:p>
          <a:p>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chí</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Theo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ưu</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tiên</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lựa</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chí</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solidFill>
                  <a:srgbClr val="E11F7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p>
          <a:p>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2,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Trước</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khi</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đi</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xe</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đến</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trường</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bản</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thân</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em</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có</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kiểm</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tra</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xe</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đạp</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xe</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đạp</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điện</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không</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Nếu</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có</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em</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kiểm</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tra</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như</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thế</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sz="2800" kern="1200" dirty="0" err="1">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nào</a:t>
            </a:r>
            <a:r>
              <a:rPr lang="en-US" sz="2800" kern="1200" dirty="0">
                <a:solidFill>
                  <a:srgbClr val="E11F77"/>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a:t>
            </a:r>
          </a:p>
          <a:p>
            <a:endParaRPr lang="en-US" sz="2400" dirty="0">
              <a:effectLst/>
              <a:latin typeface="Times New Roman" panose="02020603050405020304" pitchFamily="18" charset="0"/>
              <a:ea typeface="Calibri" panose="020F0502020204030204" pitchFamily="34" charset="0"/>
            </a:endParaRPr>
          </a:p>
          <a:p>
            <a:endParaRPr lang="en-US" dirty="0"/>
          </a:p>
        </p:txBody>
      </p:sp>
      <p:sp>
        <p:nvSpPr>
          <p:cNvPr id="2" name="TextBox 1">
            <a:extLst>
              <a:ext uri="{FF2B5EF4-FFF2-40B4-BE49-F238E27FC236}">
                <a16:creationId xmlns:a16="http://schemas.microsoft.com/office/drawing/2014/main" id="{CBA8049C-786F-4A1D-8F62-409BC2246BEA}"/>
              </a:ext>
            </a:extLst>
          </p:cNvPr>
          <p:cNvSpPr txBox="1"/>
          <p:nvPr/>
        </p:nvSpPr>
        <p:spPr>
          <a:xfrm>
            <a:off x="7129670" y="1812114"/>
            <a:ext cx="4545495" cy="3508653"/>
          </a:xfrm>
          <a:prstGeom prst="rect">
            <a:avLst/>
          </a:prstGeom>
          <a:noFill/>
        </p:spPr>
        <p:txBody>
          <a:bodyPr wrap="square" rtlCol="0">
            <a:spAutoFit/>
          </a:bodyPr>
          <a:lstStyle/>
          <a:p>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p>
            <a:pPr algn="ctr"/>
            <a:r>
              <a:rPr lang="en-US" sz="2800" b="1" dirty="0">
                <a:solidFill>
                  <a:schemeClr val="dk1"/>
                </a:solidFill>
                <a:latin typeface="Times New Roman" panose="02020603050405020304" pitchFamily="18" charset="0"/>
                <a:cs typeface="Times New Roman" panose="02020603050405020304" pitchFamily="18" charset="0"/>
              </a:rPr>
              <a:t>NHÓM 3,4</a:t>
            </a:r>
          </a:p>
          <a:p>
            <a:r>
              <a:rPr lang="en-US" sz="2800" b="1" kern="1200" dirty="0">
                <a:solidFill>
                  <a:srgbClr val="E11F77"/>
                </a:solidFill>
                <a:effectLst/>
                <a:latin typeface="Times New Roman" panose="02020603050405020304" pitchFamily="18" charset="0"/>
                <a:ea typeface="+mn-ea"/>
                <a:cs typeface="Times New Roman" panose="02020603050405020304" pitchFamily="18" charset="0"/>
              </a:rPr>
              <a:t>1,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Đội</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mũ</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bảo</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hiểm</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như</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thế</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nào</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là</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đúng</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cách</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Trang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phục</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ra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sao</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a:t>
            </a:r>
          </a:p>
          <a:p>
            <a:r>
              <a:rPr lang="en-US" sz="2800" b="1" kern="1200" dirty="0">
                <a:solidFill>
                  <a:srgbClr val="E11F77"/>
                </a:solidFill>
                <a:effectLst/>
                <a:latin typeface="Times New Roman" panose="02020603050405020304" pitchFamily="18" charset="0"/>
                <a:ea typeface="+mn-ea"/>
                <a:cs typeface="Times New Roman" panose="02020603050405020304" pitchFamily="18" charset="0"/>
              </a:rPr>
              <a:t>2,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Tư</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thế</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ngồi</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trên</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xe</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như</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thế</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E11F77"/>
                </a:solidFill>
                <a:effectLst/>
                <a:latin typeface="Times New Roman" panose="02020603050405020304" pitchFamily="18" charset="0"/>
                <a:ea typeface="+mn-ea"/>
                <a:cs typeface="Times New Roman" panose="02020603050405020304" pitchFamily="18" charset="0"/>
              </a:rPr>
              <a:t>nào</a:t>
            </a:r>
            <a:r>
              <a:rPr lang="en-US" sz="2800" b="1" kern="1200" dirty="0">
                <a:solidFill>
                  <a:srgbClr val="E11F77"/>
                </a:solidFill>
                <a:effectLst/>
                <a:latin typeface="Times New Roman" panose="02020603050405020304" pitchFamily="18" charset="0"/>
                <a:ea typeface="+mn-ea"/>
                <a:cs typeface="Times New Roman" panose="02020603050405020304" pitchFamily="18" charset="0"/>
              </a:rPr>
              <a:t>?</a:t>
            </a:r>
          </a:p>
          <a:p>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p>
            <a:endParaRPr lang="en-US" dirty="0"/>
          </a:p>
        </p:txBody>
      </p:sp>
    </p:spTree>
    <p:extLst>
      <p:ext uri="{BB962C8B-B14F-4D97-AF65-F5344CB8AC3E}">
        <p14:creationId xmlns:p14="http://schemas.microsoft.com/office/powerpoint/2010/main" val="1679190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B02569-40FE-484C-8135-B8CA4FE6DBFD}"/>
              </a:ext>
            </a:extLst>
          </p:cNvPr>
          <p:cNvSpPr txBox="1"/>
          <p:nvPr/>
        </p:nvSpPr>
        <p:spPr>
          <a:xfrm>
            <a:off x="838200" y="1961322"/>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6664363F-0F3A-41AD-95D0-CA3A3CC43DA0}"/>
              </a:ext>
            </a:extLst>
          </p:cNvPr>
          <p:cNvSpPr txBox="1"/>
          <p:nvPr/>
        </p:nvSpPr>
        <p:spPr>
          <a:xfrm>
            <a:off x="811696" y="343186"/>
            <a:ext cx="6887817" cy="5466112"/>
          </a:xfrm>
          <a:prstGeom prst="rect">
            <a:avLst/>
          </a:prstGeom>
          <a:noFill/>
        </p:spPr>
        <p:txBody>
          <a:bodyPr wrap="square" rtlCol="0">
            <a:spAutoFit/>
          </a:bodyPr>
          <a:lstStyle/>
          <a:p>
            <a:pPr marL="0" marR="0" algn="just">
              <a:lnSpc>
                <a:spcPct val="115000"/>
              </a:lnSpc>
              <a:spcBef>
                <a:spcPts val="0"/>
              </a:spcBef>
              <a:spcAft>
                <a:spcPts val="0"/>
              </a:spcAft>
              <a:tabLst>
                <a:tab pos="270510" algn="l"/>
              </a:tabLs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Chọn xe đạp và xe đạp điện an toàn:</a:t>
            </a:r>
            <a:endParaRPr lang="en-US" sz="2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0"/>
              </a:spcAft>
              <a:tabLst>
                <a:tab pos="270510" algn="l"/>
              </a:tabLs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Chọn xe có kích cỡ vừa tầm vóc.</a:t>
            </a:r>
            <a:endParaRPr lang="en-US" sz="2800" dirty="0">
              <a:effectLst/>
              <a:latin typeface="Times New Roman" panose="02020603050405020304" pitchFamily="18" charset="0"/>
              <a:ea typeface="Calibri" panose="020F0502020204030204" pitchFamily="34" charset="0"/>
            </a:endParaRPr>
          </a:p>
          <a:p>
            <a:pPr marL="285750" marR="0" indent="-285750" algn="just">
              <a:lnSpc>
                <a:spcPct val="115000"/>
              </a:lnSpc>
              <a:spcBef>
                <a:spcPts val="0"/>
              </a:spcBef>
              <a:spcAft>
                <a:spcPts val="0"/>
              </a:spcAft>
              <a:buFontTx/>
              <a:buChar char="-"/>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Các bộ phận xe đầy đủ và hoạt động tốt, đặc biệt là phanh, chuông, lốp (với xe đạp), phanh, lốp, còi và đèn (với xe đạp điện).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Kiểm tra xe trước khi đi</a:t>
            </a:r>
            <a:endParaRPr lang="en-US" sz="2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Kiểm tra kĩ các bộ phận của xe đảm bảo mọi bộ phận phải an toàn: lốp, phanh, đèn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còi</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(xe đạp điện).</a:t>
            </a:r>
            <a:endParaRPr lang="en-US" sz="2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endParaRPr>
          </a:p>
          <a:p>
            <a:pPr marL="285750" marR="0" indent="-285750" algn="just">
              <a:lnSpc>
                <a:spcPct val="115000"/>
              </a:lnSpc>
              <a:spcBef>
                <a:spcPts val="0"/>
              </a:spcBef>
              <a:spcAft>
                <a:spcPts val="0"/>
              </a:spcAft>
              <a:buFontTx/>
              <a:buChar char="-"/>
            </a:pPr>
            <a:endParaRPr lang="en-US" sz="1800" dirty="0">
              <a:effectLst/>
              <a:latin typeface="Times New Roman" panose="02020603050405020304" pitchFamily="18" charset="0"/>
              <a:ea typeface="Calibri" panose="020F0502020204030204" pitchFamily="34" charset="0"/>
            </a:endParaRPr>
          </a:p>
          <a:p>
            <a:endParaRPr lang="en-US" dirty="0"/>
          </a:p>
        </p:txBody>
      </p:sp>
      <p:pic>
        <p:nvPicPr>
          <p:cNvPr id="11" name="Picture 10">
            <a:extLst>
              <a:ext uri="{FF2B5EF4-FFF2-40B4-BE49-F238E27FC236}">
                <a16:creationId xmlns:a16="http://schemas.microsoft.com/office/drawing/2014/main" id="{2BA9F21D-C276-41BE-A99F-E0FBE521E96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898295" y="795130"/>
            <a:ext cx="4147931" cy="2332383"/>
          </a:xfrm>
          <a:prstGeom prst="rect">
            <a:avLst/>
          </a:prstGeom>
          <a:noFill/>
          <a:ln>
            <a:noFill/>
          </a:ln>
        </p:spPr>
      </p:pic>
    </p:spTree>
    <p:extLst>
      <p:ext uri="{BB962C8B-B14F-4D97-AF65-F5344CB8AC3E}">
        <p14:creationId xmlns:p14="http://schemas.microsoft.com/office/powerpoint/2010/main" val="287663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733846-22CF-4E40-B745-1A6C25A7319B}"/>
              </a:ext>
            </a:extLst>
          </p:cNvPr>
          <p:cNvSpPr txBox="1"/>
          <p:nvPr/>
        </p:nvSpPr>
        <p:spPr>
          <a:xfrm>
            <a:off x="344558" y="331305"/>
            <a:ext cx="8480466" cy="6340197"/>
          </a:xfrm>
          <a:prstGeom prst="rect">
            <a:avLst/>
          </a:prstGeom>
          <a:noFill/>
        </p:spPr>
        <p:txBody>
          <a:bodyPr wrap="square" rtlCol="0">
            <a:spAutoFit/>
          </a:bodyPr>
          <a:lstStyle/>
          <a:p>
            <a:pPr marL="0" marR="0" algn="just">
              <a:lnSpc>
                <a:spcPct val="115000"/>
              </a:lnSpc>
              <a:spcBef>
                <a:spcPts val="0"/>
              </a:spcBef>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mũ</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hiểm</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cài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quai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endParaRPr lang="en-US" sz="2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Chọn mũ đạt tiêu chuẩn, vừa cỡ đầu.</a:t>
            </a:r>
            <a:endParaRPr lang="en-US" sz="2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Đội ngay ngắn, cài quai chắc chắn.</a:t>
            </a:r>
            <a:endParaRPr lang="en-US" sz="2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Đưa 2 ngón tay xuống dưới cằm, nếu đưa vừa 2 ngón tay là được. Không nên cài quai mũ quá chật hoặc quá lỏng.</a:t>
            </a:r>
            <a:endParaRPr lang="en-US" sz="2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Trang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gàng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đep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quai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giày</a:t>
            </a:r>
            <a:endParaRPr lang="en-US" sz="2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d. </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Ngồi trên xe đúng tư thế:</a:t>
            </a:r>
            <a:endParaRPr lang="en-US" sz="2800" dirty="0">
              <a:effectLst/>
              <a:latin typeface="Times New Roman" panose="02020603050405020304" pitchFamily="18" charset="0"/>
              <a:ea typeface="Calibri" panose="020F0502020204030204" pitchFamily="34" charset="0"/>
            </a:endParaRPr>
          </a:p>
          <a:p>
            <a:pPr marL="0" marR="0" algn="just">
              <a:lnSpc>
                <a:spcPct val="115000"/>
              </a:lnSpc>
              <a:spcBef>
                <a:spcPts val="0"/>
              </a:spcBef>
              <a:spcAft>
                <a:spcPts val="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Ngồi lên yên xe, 2 tay nắm chặt tay lái, mắt nhìn thẳng phía trước.</a:t>
            </a:r>
            <a:endParaRPr lang="en-US" sz="2800" dirty="0">
              <a:effectLst/>
              <a:latin typeface="Times New Roman" panose="02020603050405020304" pitchFamily="18" charset="0"/>
              <a:ea typeface="Calibri" panose="020F0502020204030204" pitchFamily="34" charset="0"/>
            </a:endParaRPr>
          </a:p>
          <a:p>
            <a:r>
              <a:rPr lang="vi-VN" sz="2800" spc="-20" dirty="0">
                <a:effectLst/>
                <a:latin typeface="Times New Roman" panose="02020603050405020304" pitchFamily="18" charset="0"/>
                <a:ea typeface="Times New Roman" panose="02020603050405020304" pitchFamily="18" charset="0"/>
              </a:rPr>
              <a:t>- Đặt chân lên bàn đạp và đạp theo chiều kim đồng hồ. Khi cần dừng lại thì đi chậm và bóp cả 2 phanh (trước và sau).  Tuyệt đối tránh phanh gấp vì rất dễ bị ngã</a:t>
            </a:r>
            <a:r>
              <a:rPr lang="en-US" sz="2800" spc="-20" dirty="0">
                <a:effectLst/>
                <a:latin typeface="Times New Roman" panose="02020603050405020304" pitchFamily="18" charset="0"/>
                <a:ea typeface="Times New Roman" panose="02020603050405020304" pitchFamily="18" charset="0"/>
              </a:rPr>
              <a:t>.</a:t>
            </a:r>
            <a:endParaRPr lang="en-US" sz="2800" dirty="0"/>
          </a:p>
        </p:txBody>
      </p:sp>
      <p:pic>
        <p:nvPicPr>
          <p:cNvPr id="4" name="Picture 3" descr="H D (66)">
            <a:extLst>
              <a:ext uri="{FF2B5EF4-FFF2-40B4-BE49-F238E27FC236}">
                <a16:creationId xmlns:a16="http://schemas.microsoft.com/office/drawing/2014/main" id="{0A55DF37-8D9C-4A68-9B18-46D0FA28E831}"/>
              </a:ext>
            </a:extLst>
          </p:cNvPr>
          <p:cNvPicPr/>
          <p:nvPr/>
        </p:nvPicPr>
        <p:blipFill>
          <a:blip r:embed="rId2" cstate="email"/>
          <a:srcRect/>
          <a:stretch>
            <a:fillRect/>
          </a:stretch>
        </p:blipFill>
        <p:spPr bwMode="auto">
          <a:xfrm>
            <a:off x="8825024" y="331305"/>
            <a:ext cx="3211032" cy="3097695"/>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BF7EB11C-3AB0-4AAB-AC1A-ED9A50EB465D}"/>
              </a:ext>
            </a:extLst>
          </p:cNvPr>
          <p:cNvPicPr/>
          <p:nvPr/>
        </p:nvPicPr>
        <p:blipFill>
          <a:blip r:embed="rId3" cstate="print"/>
          <a:srcRect/>
          <a:stretch>
            <a:fillRect/>
          </a:stretch>
        </p:blipFill>
        <p:spPr bwMode="auto">
          <a:xfrm>
            <a:off x="9144000" y="3997842"/>
            <a:ext cx="2892056" cy="2528853"/>
          </a:xfrm>
          <a:prstGeom prst="rect">
            <a:avLst/>
          </a:prstGeom>
          <a:noFill/>
          <a:ln w="9525">
            <a:noFill/>
            <a:miter lim="800000"/>
            <a:headEnd/>
            <a:tailEnd/>
          </a:ln>
        </p:spPr>
      </p:pic>
    </p:spTree>
    <p:extLst>
      <p:ext uri="{BB962C8B-B14F-4D97-AF65-F5344CB8AC3E}">
        <p14:creationId xmlns:p14="http://schemas.microsoft.com/office/powerpoint/2010/main" val="3039623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822960" y="1388417"/>
            <a:ext cx="5349240" cy="2608918"/>
            <a:chOff x="0" y="1905000"/>
            <a:chExt cx="4648200" cy="2547183"/>
          </a:xfrm>
        </p:grpSpPr>
        <p:pic>
          <p:nvPicPr>
            <p:cNvPr id="16" name="Picture 15"/>
            <p:cNvPicPr/>
            <p:nvPr/>
          </p:nvPicPr>
          <p:blipFill>
            <a:blip r:embed="rId3"/>
            <a:srcRect/>
            <a:stretch>
              <a:fillRect/>
            </a:stretch>
          </p:blipFill>
          <p:spPr bwMode="auto">
            <a:xfrm>
              <a:off x="0" y="2023098"/>
              <a:ext cx="2133600" cy="1939302"/>
            </a:xfrm>
            <a:prstGeom prst="rect">
              <a:avLst/>
            </a:prstGeom>
            <a:noFill/>
            <a:ln w="9525">
              <a:noFill/>
              <a:miter lim="800000"/>
              <a:headEnd/>
              <a:tailEnd/>
            </a:ln>
          </p:spPr>
        </p:pic>
        <p:sp>
          <p:nvSpPr>
            <p:cNvPr id="4" name="Rectangle 3"/>
            <p:cNvSpPr/>
            <p:nvPr/>
          </p:nvSpPr>
          <p:spPr>
            <a:xfrm>
              <a:off x="2104572" y="2133600"/>
              <a:ext cx="2489108" cy="2318583"/>
            </a:xfrm>
            <a:prstGeom prst="rect">
              <a:avLst/>
            </a:prstGeom>
          </p:spPr>
          <p:txBody>
            <a:bodyPr wrap="square">
              <a:spAutoFit/>
            </a:bodyPr>
            <a:lstStyle/>
            <a:p>
              <a:pPr algn="just">
                <a:spcAft>
                  <a:spcPts val="1000"/>
                </a:spcAft>
              </a:pPr>
              <a:r>
                <a:rPr lang="vi-VN" sz="1600" b="1" dirty="0">
                  <a:solidFill>
                    <a:srgbClr val="000099"/>
                  </a:solidFill>
                  <a:latin typeface="Times New Roman" panose="02020603050405020304" pitchFamily="18" charset="0"/>
                  <a:ea typeface="Tahoma" panose="020B0604030504040204" pitchFamily="34" charset="0"/>
                  <a:cs typeface="Times New Roman" panose="02020603050405020304" pitchFamily="18" charset="0"/>
                </a:rPr>
                <a:t>(1) Chọn xe đạp và xe đạp điện an toàn:</a:t>
              </a:r>
              <a:endParaRPr lang="en-US" sz="1600" dirty="0">
                <a:solidFill>
                  <a:srgbClr val="000099"/>
                </a:solidFill>
                <a:latin typeface="Times New Roman" panose="02020603050405020304" pitchFamily="18" charset="0"/>
                <a:ea typeface="Tahoma" panose="020B0604030504040204" pitchFamily="34" charset="0"/>
                <a:cs typeface="Times New Roman" panose="02020603050405020304" pitchFamily="18" charset="0"/>
              </a:endParaRPr>
            </a:p>
            <a:p>
              <a:pPr algn="just">
                <a:spcAft>
                  <a:spcPts val="1000"/>
                </a:spcAft>
              </a:pPr>
              <a:r>
                <a:rPr lang="vi-VN" sz="1600" dirty="0">
                  <a:latin typeface="Times New Roman" panose="02020603050405020304" pitchFamily="18" charset="0"/>
                  <a:ea typeface="Tahoma" panose="020B0604030504040204" pitchFamily="34" charset="0"/>
                  <a:cs typeface="Times New Roman" panose="02020603050405020304" pitchFamily="18" charset="0"/>
                </a:rPr>
                <a:t>- Chọn xe có kích cỡ vừa tầm </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a:p>
              <a:r>
                <a:rPr lang="vi-VN" sz="1600" dirty="0">
                  <a:latin typeface="Times New Roman" panose="02020603050405020304" pitchFamily="18" charset="0"/>
                  <a:ea typeface="Tahoma" panose="020B0604030504040204" pitchFamily="34" charset="0"/>
                  <a:cs typeface="Times New Roman" panose="02020603050405020304" pitchFamily="18" charset="0"/>
                </a:rPr>
                <a:t>- </a:t>
              </a:r>
              <a:r>
                <a:rPr lang="en-US" sz="1600" dirty="0" err="1">
                  <a:latin typeface="Times New Roman" panose="02020603050405020304" pitchFamily="18" charset="0"/>
                  <a:ea typeface="Tahoma" panose="020B0604030504040204" pitchFamily="34" charset="0"/>
                  <a:cs typeface="Times New Roman" panose="02020603050405020304" pitchFamily="18" charset="0"/>
                </a:rPr>
                <a:t>Các</a:t>
              </a:r>
              <a:r>
                <a:rPr lang="vi-VN" sz="1600" dirty="0">
                  <a:latin typeface="Times New Roman" panose="02020603050405020304" pitchFamily="18" charset="0"/>
                  <a:ea typeface="Tahoma" panose="020B0604030504040204" pitchFamily="34" charset="0"/>
                  <a:cs typeface="Times New Roman" panose="02020603050405020304" pitchFamily="18" charset="0"/>
                </a:rPr>
                <a:t> bộ phận xe đầy đủ và hoạt động tốt, </a:t>
              </a:r>
              <a:r>
                <a:rPr lang="en-US" sz="1600" dirty="0" err="1">
                  <a:latin typeface="Times New Roman" panose="02020603050405020304" pitchFamily="18" charset="0"/>
                  <a:ea typeface="Tahoma" panose="020B0604030504040204" pitchFamily="34" charset="0"/>
                  <a:cs typeface="Times New Roman" panose="02020603050405020304" pitchFamily="18" charset="0"/>
                </a:rPr>
                <a:t>đặc</a:t>
              </a:r>
              <a:r>
                <a:rPr lang="en-US" sz="1600" dirty="0">
                  <a:latin typeface="Times New Roman" panose="02020603050405020304" pitchFamily="18" charset="0"/>
                  <a:ea typeface="Tahoma" panose="020B0604030504040204" pitchFamily="34" charset="0"/>
                  <a:cs typeface="Times New Roman" panose="02020603050405020304" pitchFamily="18" charset="0"/>
                </a:rPr>
                <a:t> </a:t>
              </a:r>
              <a:r>
                <a:rPr lang="en-US" sz="1600" dirty="0" err="1">
                  <a:latin typeface="Times New Roman" panose="02020603050405020304" pitchFamily="18" charset="0"/>
                  <a:ea typeface="Tahoma" panose="020B0604030504040204" pitchFamily="34" charset="0"/>
                  <a:cs typeface="Times New Roman" panose="02020603050405020304" pitchFamily="18" charset="0"/>
                </a:rPr>
                <a:t>biệt</a:t>
              </a:r>
              <a:r>
                <a:rPr lang="vi-VN" sz="1600" dirty="0">
                  <a:latin typeface="Times New Roman" panose="02020603050405020304" pitchFamily="18" charset="0"/>
                  <a:ea typeface="Tahoma" panose="020B0604030504040204" pitchFamily="34" charset="0"/>
                  <a:cs typeface="Times New Roman" panose="02020603050405020304" pitchFamily="18" charset="0"/>
                </a:rPr>
                <a:t> là phanh, lốp và đèn (với xe đạp điện).</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Rectangle 20"/>
            <p:cNvSpPr/>
            <p:nvPr/>
          </p:nvSpPr>
          <p:spPr>
            <a:xfrm>
              <a:off x="76200" y="1905000"/>
              <a:ext cx="4572000" cy="23622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ea typeface="Tahoma" panose="020B0604030504040204" pitchFamily="34" charset="0"/>
                <a:cs typeface="Times New Roman" panose="02020603050405020304" pitchFamily="18" charset="0"/>
              </a:endParaRPr>
            </a:p>
          </p:txBody>
        </p:sp>
      </p:grpSp>
      <p:grpSp>
        <p:nvGrpSpPr>
          <p:cNvPr id="26" name="Group 25"/>
          <p:cNvGrpSpPr/>
          <p:nvPr/>
        </p:nvGrpSpPr>
        <p:grpSpPr>
          <a:xfrm>
            <a:off x="6259892" y="1374931"/>
            <a:ext cx="4810539" cy="2419452"/>
            <a:chOff x="4648200" y="1905000"/>
            <a:chExt cx="4481105" cy="2362200"/>
          </a:xfrm>
        </p:grpSpPr>
        <p:pic>
          <p:nvPicPr>
            <p:cNvPr id="17" name="Picture 16" descr="C:\Users\F18608\Desktop\IMG_0108.jpg"/>
            <p:cNvPicPr/>
            <p:nvPr/>
          </p:nvPicPr>
          <p:blipFill>
            <a:blip r:embed="rId4" cstate="print"/>
            <a:srcRect/>
            <a:stretch>
              <a:fillRect/>
            </a:stretch>
          </p:blipFill>
          <p:spPr bwMode="auto">
            <a:xfrm>
              <a:off x="4724400" y="2342047"/>
              <a:ext cx="1600200" cy="1547573"/>
            </a:xfrm>
            <a:prstGeom prst="rect">
              <a:avLst/>
            </a:prstGeom>
            <a:noFill/>
            <a:ln w="9525">
              <a:noFill/>
              <a:miter lim="800000"/>
              <a:headEnd/>
              <a:tailEnd/>
            </a:ln>
          </p:spPr>
        </p:pic>
        <p:sp>
          <p:nvSpPr>
            <p:cNvPr id="6" name="Rectangle 5"/>
            <p:cNvSpPr/>
            <p:nvPr/>
          </p:nvSpPr>
          <p:spPr>
            <a:xfrm>
              <a:off x="6400800" y="2133600"/>
              <a:ext cx="2728505" cy="1569660"/>
            </a:xfrm>
            <a:prstGeom prst="rect">
              <a:avLst/>
            </a:prstGeom>
          </p:spPr>
          <p:txBody>
            <a:bodyPr wrap="square">
              <a:spAutoFit/>
            </a:bodyPr>
            <a:lstStyle/>
            <a:p>
              <a:r>
                <a:rPr lang="vi-VN" sz="1600" b="1" dirty="0">
                  <a:solidFill>
                    <a:srgbClr val="000099"/>
                  </a:solidFill>
                  <a:latin typeface="Times New Roman" panose="02020603050405020304" pitchFamily="18" charset="0"/>
                  <a:ea typeface="Tahoma" panose="020B0604030504040204" pitchFamily="34" charset="0"/>
                  <a:cs typeface="Times New Roman" panose="02020603050405020304" pitchFamily="18" charset="0"/>
                </a:rPr>
                <a:t>(2)</a:t>
              </a:r>
              <a:r>
                <a:rPr lang="vi-VN" sz="1600" dirty="0">
                  <a:solidFill>
                    <a:srgbClr val="000099"/>
                  </a:solidFill>
                  <a:latin typeface="Times New Roman" panose="02020603050405020304" pitchFamily="18" charset="0"/>
                  <a:ea typeface="Tahoma" panose="020B0604030504040204" pitchFamily="34" charset="0"/>
                  <a:cs typeface="Times New Roman" panose="02020603050405020304" pitchFamily="18" charset="0"/>
                </a:rPr>
                <a:t> </a:t>
              </a:r>
              <a:r>
                <a:rPr lang="vi-VN" sz="1600" b="1" dirty="0">
                  <a:solidFill>
                    <a:srgbClr val="000099"/>
                  </a:solidFill>
                  <a:latin typeface="Times New Roman" panose="02020603050405020304" pitchFamily="18" charset="0"/>
                  <a:ea typeface="Tahoma" panose="020B0604030504040204" pitchFamily="34" charset="0"/>
                  <a:cs typeface="Times New Roman" panose="02020603050405020304" pitchFamily="18" charset="0"/>
                </a:rPr>
                <a:t>Kiểm tra xe trước khi đi</a:t>
              </a:r>
              <a:r>
                <a:rPr lang="vi-VN" sz="1600" dirty="0">
                  <a:solidFill>
                    <a:srgbClr val="000099"/>
                  </a:solidFill>
                  <a:latin typeface="Times New Roman" panose="02020603050405020304" pitchFamily="18" charset="0"/>
                  <a:ea typeface="Tahoma" panose="020B0604030504040204" pitchFamily="34" charset="0"/>
                  <a:cs typeface="Times New Roman" panose="02020603050405020304" pitchFamily="18" charset="0"/>
                </a:rPr>
                <a:t>: </a:t>
              </a:r>
              <a:endParaRPr lang="en-US" sz="1600" dirty="0">
                <a:solidFill>
                  <a:srgbClr val="000099"/>
                </a:solidFill>
                <a:latin typeface="Times New Roman" panose="02020603050405020304" pitchFamily="18" charset="0"/>
                <a:ea typeface="Tahoma" panose="020B0604030504040204" pitchFamily="34" charset="0"/>
                <a:cs typeface="Times New Roman" panose="02020603050405020304" pitchFamily="18" charset="0"/>
              </a:endParaRPr>
            </a:p>
            <a:p>
              <a:endParaRPr lang="en-US" sz="1600" dirty="0">
                <a:latin typeface="Times New Roman" panose="02020603050405020304" pitchFamily="18" charset="0"/>
                <a:ea typeface="Tahoma" panose="020B0604030504040204" pitchFamily="34" charset="0"/>
                <a:cs typeface="Times New Roman" panose="02020603050405020304" pitchFamily="18" charset="0"/>
              </a:endParaRPr>
            </a:p>
            <a:p>
              <a:r>
                <a:rPr lang="en-US" sz="1600" dirty="0">
                  <a:latin typeface="Times New Roman" panose="02020603050405020304" pitchFamily="18" charset="0"/>
                  <a:ea typeface="Tahoma" panose="020B0604030504040204" pitchFamily="34" charset="0"/>
                  <a:cs typeface="Times New Roman" panose="02020603050405020304" pitchFamily="18" charset="0"/>
                </a:rPr>
                <a:t>- </a:t>
              </a:r>
              <a:r>
                <a:rPr lang="vi-VN" sz="1600" dirty="0">
                  <a:latin typeface="Times New Roman" panose="02020603050405020304" pitchFamily="18" charset="0"/>
                  <a:ea typeface="Tahoma" panose="020B0604030504040204" pitchFamily="34" charset="0"/>
                  <a:cs typeface="Times New Roman" panose="02020603050405020304" pitchFamily="18" charset="0"/>
                </a:rPr>
                <a:t>Kiểm tra kĩ các bộ phận của xe đảm bảo mọi bộ phận phải an toàn: lốp, phanh, đèn (xe đạp điện).</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23" name="Rectangle 22"/>
            <p:cNvSpPr/>
            <p:nvPr/>
          </p:nvSpPr>
          <p:spPr>
            <a:xfrm>
              <a:off x="4648200" y="1905000"/>
              <a:ext cx="4448628" cy="23622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ea typeface="Tahoma" panose="020B0604030504040204" pitchFamily="34" charset="0"/>
                <a:cs typeface="Times New Roman" panose="02020603050405020304" pitchFamily="18" charset="0"/>
              </a:endParaRPr>
            </a:p>
          </p:txBody>
        </p:sp>
      </p:grpSp>
      <p:grpSp>
        <p:nvGrpSpPr>
          <p:cNvPr id="27" name="Group 26"/>
          <p:cNvGrpSpPr/>
          <p:nvPr/>
        </p:nvGrpSpPr>
        <p:grpSpPr>
          <a:xfrm>
            <a:off x="997431" y="3820558"/>
            <a:ext cx="5112026" cy="3093453"/>
            <a:chOff x="76200" y="4270828"/>
            <a:chExt cx="4572000" cy="2781509"/>
          </a:xfrm>
        </p:grpSpPr>
        <p:pic>
          <p:nvPicPr>
            <p:cNvPr id="18" name="Picture 17" descr="H D (66)"/>
            <p:cNvPicPr/>
            <p:nvPr/>
          </p:nvPicPr>
          <p:blipFill>
            <a:blip r:embed="rId5" cstate="email"/>
            <a:srcRect/>
            <a:stretch>
              <a:fillRect/>
            </a:stretch>
          </p:blipFill>
          <p:spPr bwMode="auto">
            <a:xfrm>
              <a:off x="228600" y="4750732"/>
              <a:ext cx="1676400" cy="1411523"/>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2133600" y="4368088"/>
              <a:ext cx="2514600" cy="2684249"/>
            </a:xfrm>
            <a:prstGeom prst="rect">
              <a:avLst/>
            </a:prstGeom>
          </p:spPr>
          <p:txBody>
            <a:bodyPr wrap="square">
              <a:spAutoFit/>
            </a:bodyPr>
            <a:lstStyle/>
            <a:p>
              <a:pPr algn="just">
                <a:lnSpc>
                  <a:spcPct val="115000"/>
                </a:lnSpc>
                <a:spcAft>
                  <a:spcPts val="1000"/>
                </a:spcAft>
              </a:pPr>
              <a:r>
                <a:rPr lang="vi-VN" sz="1600" b="1" dirty="0">
                  <a:solidFill>
                    <a:srgbClr val="000099"/>
                  </a:solidFill>
                  <a:latin typeface="Times New Roman" panose="02020603050405020304" pitchFamily="18" charset="0"/>
                  <a:ea typeface="Tahoma" panose="020B0604030504040204" pitchFamily="34" charset="0"/>
                  <a:cs typeface="Times New Roman" panose="02020603050405020304" pitchFamily="18" charset="0"/>
                </a:rPr>
                <a:t>(3) Đội mũ bảo hiểm và cài quai đúng cách:</a:t>
              </a:r>
              <a:endParaRPr lang="en-US" sz="1600" dirty="0">
                <a:solidFill>
                  <a:srgbClr val="000099"/>
                </a:solidFill>
                <a:latin typeface="Times New Roman" panose="02020603050405020304" pitchFamily="18" charset="0"/>
                <a:ea typeface="Tahoma" panose="020B0604030504040204" pitchFamily="34" charset="0"/>
                <a:cs typeface="Times New Roman" panose="02020603050405020304" pitchFamily="18" charset="0"/>
              </a:endParaRPr>
            </a:p>
            <a:p>
              <a:pPr algn="just">
                <a:lnSpc>
                  <a:spcPct val="115000"/>
                </a:lnSpc>
                <a:spcAft>
                  <a:spcPts val="1000"/>
                </a:spcAft>
              </a:pPr>
              <a:r>
                <a:rPr lang="vi-VN" sz="1600" dirty="0">
                  <a:latin typeface="Times New Roman" panose="02020603050405020304" pitchFamily="18" charset="0"/>
                  <a:ea typeface="Tahoma" panose="020B0604030504040204" pitchFamily="34" charset="0"/>
                  <a:cs typeface="Times New Roman" panose="02020603050405020304" pitchFamily="18" charset="0"/>
                </a:rPr>
                <a:t>- Chọn mũ</a:t>
              </a:r>
              <a:r>
                <a:rPr lang="en-US" sz="1600" dirty="0">
                  <a:latin typeface="Times New Roman" panose="02020603050405020304" pitchFamily="18" charset="0"/>
                  <a:ea typeface="Tahoma" panose="020B0604030504040204" pitchFamily="34" charset="0"/>
                  <a:cs typeface="Times New Roman" panose="02020603050405020304" pitchFamily="18" charset="0"/>
                </a:rPr>
                <a:t> </a:t>
              </a:r>
              <a:r>
                <a:rPr lang="en-US" sz="1600" dirty="0" err="1">
                  <a:latin typeface="Times New Roman" panose="02020603050405020304" pitchFamily="18" charset="0"/>
                  <a:ea typeface="Tahoma" panose="020B0604030504040204" pitchFamily="34" charset="0"/>
                  <a:cs typeface="Times New Roman" panose="02020603050405020304" pitchFamily="18" charset="0"/>
                </a:rPr>
                <a:t>bảo</a:t>
              </a:r>
              <a:r>
                <a:rPr lang="en-US" sz="1600" dirty="0">
                  <a:latin typeface="Times New Roman" panose="02020603050405020304" pitchFamily="18" charset="0"/>
                  <a:ea typeface="Tahoma" panose="020B0604030504040204" pitchFamily="34" charset="0"/>
                  <a:cs typeface="Times New Roman" panose="02020603050405020304" pitchFamily="18" charset="0"/>
                </a:rPr>
                <a:t> </a:t>
              </a:r>
              <a:r>
                <a:rPr lang="en-US" sz="1600" dirty="0" err="1">
                  <a:latin typeface="Times New Roman" panose="02020603050405020304" pitchFamily="18" charset="0"/>
                  <a:ea typeface="Tahoma" panose="020B0604030504040204" pitchFamily="34" charset="0"/>
                  <a:cs typeface="Times New Roman" panose="02020603050405020304" pitchFamily="18" charset="0"/>
                </a:rPr>
                <a:t>hiểm</a:t>
              </a:r>
              <a:r>
                <a:rPr lang="en-US" sz="1600" dirty="0">
                  <a:latin typeface="Times New Roman" panose="02020603050405020304" pitchFamily="18" charset="0"/>
                  <a:ea typeface="Tahoma" panose="020B0604030504040204" pitchFamily="34" charset="0"/>
                  <a:cs typeface="Times New Roman" panose="02020603050405020304" pitchFamily="18" charset="0"/>
                </a:rPr>
                <a:t> </a:t>
              </a:r>
              <a:r>
                <a:rPr lang="en-US" sz="1600" dirty="0" err="1">
                  <a:latin typeface="Times New Roman" panose="02020603050405020304" pitchFamily="18" charset="0"/>
                  <a:ea typeface="Tahoma" panose="020B0604030504040204" pitchFamily="34" charset="0"/>
                  <a:cs typeface="Times New Roman" panose="02020603050405020304" pitchFamily="18" charset="0"/>
                </a:rPr>
                <a:t>đạt</a:t>
              </a:r>
              <a:r>
                <a:rPr lang="en-US" sz="1600" dirty="0">
                  <a:latin typeface="Times New Roman" panose="02020603050405020304" pitchFamily="18" charset="0"/>
                  <a:ea typeface="Tahoma" panose="020B0604030504040204" pitchFamily="34" charset="0"/>
                  <a:cs typeface="Times New Roman" panose="02020603050405020304" pitchFamily="18" charset="0"/>
                </a:rPr>
                <a:t> </a:t>
              </a:r>
              <a:r>
                <a:rPr lang="vi-VN" sz="1600" dirty="0">
                  <a:latin typeface="Times New Roman" panose="02020603050405020304" pitchFamily="18" charset="0"/>
                  <a:ea typeface="Tahoma" panose="020B0604030504040204" pitchFamily="34" charset="0"/>
                  <a:cs typeface="Times New Roman" panose="02020603050405020304" pitchFamily="18" charset="0"/>
                </a:rPr>
                <a:t>tiêu chuẩn, vừa cỡ đầu.</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a:p>
              <a:pPr algn="just">
                <a:lnSpc>
                  <a:spcPct val="115000"/>
                </a:lnSpc>
                <a:spcAft>
                  <a:spcPts val="1000"/>
                </a:spcAft>
              </a:pPr>
              <a:r>
                <a:rPr lang="vi-VN" sz="1600" dirty="0">
                  <a:latin typeface="Times New Roman" panose="02020603050405020304" pitchFamily="18" charset="0"/>
                  <a:ea typeface="Tahoma" panose="020B0604030504040204" pitchFamily="34" charset="0"/>
                  <a:cs typeface="Times New Roman" panose="02020603050405020304" pitchFamily="18" charset="0"/>
                </a:rPr>
                <a:t>- Đội ngay ngắn, cài quai chắc chắn.</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vi-VN" sz="1600" dirty="0">
                  <a:latin typeface="Times New Roman" panose="02020603050405020304" pitchFamily="18" charset="0"/>
                  <a:ea typeface="Tahoma" panose="020B0604030504040204" pitchFamily="34" charset="0"/>
                  <a:cs typeface="Times New Roman" panose="02020603050405020304" pitchFamily="18" charset="0"/>
                </a:rPr>
                <a:t>- Đưa 2 ngón tay xuống dưới cằm, nếu đưa vừa là được. </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24" name="Rectangle 23"/>
            <p:cNvSpPr/>
            <p:nvPr/>
          </p:nvSpPr>
          <p:spPr>
            <a:xfrm>
              <a:off x="76200" y="4270828"/>
              <a:ext cx="4572000" cy="258717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ea typeface="Tahoma" panose="020B0604030504040204" pitchFamily="34" charset="0"/>
                <a:cs typeface="Times New Roman" panose="02020603050405020304" pitchFamily="18" charset="0"/>
              </a:endParaRPr>
            </a:p>
          </p:txBody>
        </p:sp>
      </p:grpSp>
      <p:grpSp>
        <p:nvGrpSpPr>
          <p:cNvPr id="28" name="Group 27"/>
          <p:cNvGrpSpPr/>
          <p:nvPr/>
        </p:nvGrpSpPr>
        <p:grpSpPr>
          <a:xfrm>
            <a:off x="6096550" y="3820558"/>
            <a:ext cx="4939016" cy="2877193"/>
            <a:chOff x="4648199" y="4270828"/>
            <a:chExt cx="4695280" cy="2587171"/>
          </a:xfrm>
        </p:grpSpPr>
        <p:pic>
          <p:nvPicPr>
            <p:cNvPr id="20" name="Picture 19"/>
            <p:cNvPicPr/>
            <p:nvPr/>
          </p:nvPicPr>
          <p:blipFill>
            <a:blip r:embed="rId6" cstate="print"/>
            <a:srcRect/>
            <a:stretch>
              <a:fillRect/>
            </a:stretch>
          </p:blipFill>
          <p:spPr bwMode="auto">
            <a:xfrm>
              <a:off x="4724400" y="4750637"/>
              <a:ext cx="1676400" cy="1411588"/>
            </a:xfrm>
            <a:prstGeom prst="rect">
              <a:avLst/>
            </a:prstGeom>
            <a:noFill/>
            <a:ln w="9525">
              <a:noFill/>
              <a:miter lim="800000"/>
              <a:headEnd/>
              <a:tailEnd/>
            </a:ln>
          </p:spPr>
        </p:pic>
        <p:sp>
          <p:nvSpPr>
            <p:cNvPr id="19" name="Rectangle 18"/>
            <p:cNvSpPr/>
            <p:nvPr/>
          </p:nvSpPr>
          <p:spPr>
            <a:xfrm>
              <a:off x="6400801" y="4409727"/>
              <a:ext cx="2942678" cy="2184501"/>
            </a:xfrm>
            <a:prstGeom prst="rect">
              <a:avLst/>
            </a:prstGeom>
          </p:spPr>
          <p:txBody>
            <a:bodyPr wrap="square">
              <a:spAutoFit/>
            </a:bodyPr>
            <a:lstStyle/>
            <a:p>
              <a:pPr algn="just">
                <a:lnSpc>
                  <a:spcPct val="115000"/>
                </a:lnSpc>
                <a:spcAft>
                  <a:spcPts val="1000"/>
                </a:spcAft>
              </a:pPr>
              <a:r>
                <a:rPr lang="en-US" sz="1600" b="1" spc="-40" dirty="0">
                  <a:solidFill>
                    <a:srgbClr val="000099"/>
                  </a:solidFill>
                  <a:latin typeface="Times New Roman" panose="02020603050405020304" pitchFamily="18" charset="0"/>
                  <a:ea typeface="Tahoma" panose="020B0604030504040204" pitchFamily="34" charset="0"/>
                  <a:cs typeface="Times New Roman" panose="02020603050405020304" pitchFamily="18" charset="0"/>
                </a:rPr>
                <a:t>(4)</a:t>
              </a:r>
              <a:r>
                <a:rPr lang="vi-VN" sz="1600" b="1" spc="-40" dirty="0">
                  <a:solidFill>
                    <a:srgbClr val="000099"/>
                  </a:solidFill>
                  <a:latin typeface="Times New Roman" panose="02020603050405020304" pitchFamily="18" charset="0"/>
                  <a:ea typeface="Tahoma" panose="020B0604030504040204" pitchFamily="34" charset="0"/>
                  <a:cs typeface="Times New Roman" panose="02020603050405020304" pitchFamily="18" charset="0"/>
                </a:rPr>
                <a:t> Ngồi </a:t>
              </a:r>
              <a:r>
                <a:rPr lang="en-US" sz="1600" b="1" spc="-40" dirty="0" err="1">
                  <a:solidFill>
                    <a:srgbClr val="000099"/>
                  </a:solidFill>
                  <a:latin typeface="Times New Roman" panose="02020603050405020304" pitchFamily="18" charset="0"/>
                  <a:ea typeface="Tahoma" panose="020B0604030504040204" pitchFamily="34" charset="0"/>
                  <a:cs typeface="Times New Roman" panose="02020603050405020304" pitchFamily="18" charset="0"/>
                </a:rPr>
                <a:t>trên</a:t>
              </a:r>
              <a:r>
                <a:rPr lang="en-US" sz="1600" b="1" spc="-40" dirty="0">
                  <a:solidFill>
                    <a:srgbClr val="000099"/>
                  </a:solidFill>
                  <a:latin typeface="Times New Roman" panose="02020603050405020304" pitchFamily="18" charset="0"/>
                  <a:ea typeface="Tahoma" panose="020B0604030504040204" pitchFamily="34" charset="0"/>
                  <a:cs typeface="Times New Roman" panose="02020603050405020304" pitchFamily="18" charset="0"/>
                </a:rPr>
                <a:t> xe </a:t>
              </a:r>
              <a:r>
                <a:rPr lang="vi-VN" sz="1600" b="1" spc="-40" dirty="0">
                  <a:solidFill>
                    <a:srgbClr val="000099"/>
                  </a:solidFill>
                  <a:latin typeface="Times New Roman" panose="02020603050405020304" pitchFamily="18" charset="0"/>
                  <a:ea typeface="Tahoma" panose="020B0604030504040204" pitchFamily="34" charset="0"/>
                  <a:cs typeface="Times New Roman" panose="02020603050405020304" pitchFamily="18" charset="0"/>
                </a:rPr>
                <a:t>đúng </a:t>
              </a:r>
              <a:r>
                <a:rPr lang="en-US" sz="1600" b="1" spc="-40" dirty="0">
                  <a:solidFill>
                    <a:srgbClr val="000099"/>
                  </a:solidFill>
                  <a:latin typeface="Times New Roman" panose="02020603050405020304" pitchFamily="18" charset="0"/>
                  <a:ea typeface="Tahoma" panose="020B0604030504040204" pitchFamily="34" charset="0"/>
                  <a:cs typeface="Times New Roman" panose="02020603050405020304" pitchFamily="18" charset="0"/>
                </a:rPr>
                <a:t>tư </a:t>
              </a:r>
              <a:r>
                <a:rPr lang="en-US" sz="1600" b="1" spc="-40" dirty="0" err="1">
                  <a:solidFill>
                    <a:srgbClr val="000099"/>
                  </a:solidFill>
                  <a:latin typeface="Times New Roman" panose="02020603050405020304" pitchFamily="18" charset="0"/>
                  <a:ea typeface="Tahoma" panose="020B0604030504040204" pitchFamily="34" charset="0"/>
                  <a:cs typeface="Times New Roman" panose="02020603050405020304" pitchFamily="18" charset="0"/>
                </a:rPr>
                <a:t>thế</a:t>
              </a:r>
              <a:r>
                <a:rPr lang="vi-VN" sz="1600" b="1" spc="-40" dirty="0">
                  <a:solidFill>
                    <a:srgbClr val="000099"/>
                  </a:solidFill>
                  <a:latin typeface="Times New Roman" panose="02020603050405020304" pitchFamily="18" charset="0"/>
                  <a:ea typeface="Tahoma" panose="020B0604030504040204" pitchFamily="34" charset="0"/>
                  <a:cs typeface="Times New Roman" panose="02020603050405020304" pitchFamily="18" charset="0"/>
                </a:rPr>
                <a:t>:</a:t>
              </a:r>
              <a:endParaRPr lang="en-US" sz="1600" spc="-40" dirty="0">
                <a:solidFill>
                  <a:srgbClr val="000099"/>
                </a:solidFill>
                <a:latin typeface="Times New Roman" panose="02020603050405020304" pitchFamily="18" charset="0"/>
                <a:ea typeface="Tahoma" panose="020B0604030504040204" pitchFamily="34" charset="0"/>
                <a:cs typeface="Times New Roman" panose="02020603050405020304" pitchFamily="18" charset="0"/>
              </a:endParaRPr>
            </a:p>
            <a:p>
              <a:pPr algn="just">
                <a:lnSpc>
                  <a:spcPct val="115000"/>
                </a:lnSpc>
                <a:spcAft>
                  <a:spcPts val="1000"/>
                </a:spcAft>
              </a:pPr>
              <a:r>
                <a:rPr lang="vi-VN" sz="1600" dirty="0">
                  <a:latin typeface="Times New Roman" panose="02020603050405020304" pitchFamily="18" charset="0"/>
                  <a:ea typeface="Tahoma" panose="020B0604030504040204" pitchFamily="34" charset="0"/>
                  <a:cs typeface="Times New Roman" panose="02020603050405020304" pitchFamily="18" charset="0"/>
                </a:rPr>
                <a:t>- Ngồi lên yên xe, 2 tay nắm chặt tay lái, mắt nhìn thẳng phía trước.</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a:p>
              <a:r>
                <a:rPr lang="vi-VN" sz="1600" dirty="0">
                  <a:latin typeface="Times New Roman" panose="02020603050405020304" pitchFamily="18" charset="0"/>
                  <a:ea typeface="Tahoma" panose="020B0604030504040204" pitchFamily="34" charset="0"/>
                  <a:cs typeface="Times New Roman" panose="02020603050405020304" pitchFamily="18" charset="0"/>
                </a:rPr>
                <a:t>- Đặt chân lên bàn đạp và đạp theo chiều kim đồng hồ.</a:t>
              </a:r>
              <a:r>
                <a:rPr lang="en-US" sz="1600" dirty="0">
                  <a:latin typeface="Times New Roman" panose="02020603050405020304" pitchFamily="18" charset="0"/>
                  <a:ea typeface="Tahoma" panose="020B0604030504040204" pitchFamily="34" charset="0"/>
                  <a:cs typeface="Times New Roman" panose="02020603050405020304" pitchFamily="18" charset="0"/>
                </a:rPr>
                <a:t> </a:t>
              </a:r>
              <a:r>
                <a:rPr lang="vi-VN" sz="1600" dirty="0">
                  <a:latin typeface="Times New Roman" panose="02020603050405020304" pitchFamily="18" charset="0"/>
                  <a:ea typeface="Tahoma" panose="020B0604030504040204" pitchFamily="34" charset="0"/>
                  <a:cs typeface="Times New Roman" panose="02020603050405020304" pitchFamily="18" charset="0"/>
                </a:rPr>
                <a:t>Khi dừng lại em cần đi chậm và bóp cả 2 phanh (trước và sau). </a:t>
              </a:r>
              <a:r>
                <a:rPr lang="en-US" sz="1600" dirty="0">
                  <a:latin typeface="Times New Roman" panose="02020603050405020304" pitchFamily="18" charset="0"/>
                  <a:ea typeface="Tahoma" panose="020B0604030504040204" pitchFamily="34" charset="0"/>
                  <a:cs typeface="Times New Roman" panose="02020603050405020304" pitchFamily="18" charset="0"/>
                </a:rPr>
                <a:t>K</a:t>
              </a:r>
              <a:r>
                <a:rPr lang="vi-VN" sz="1600" dirty="0">
                  <a:latin typeface="Times New Roman" panose="02020603050405020304" pitchFamily="18" charset="0"/>
                  <a:ea typeface="Tahoma" panose="020B0604030504040204" pitchFamily="34" charset="0"/>
                  <a:cs typeface="Times New Roman" panose="02020603050405020304" pitchFamily="18" charset="0"/>
                </a:rPr>
                <a:t>hông phanh gấp dễ bị ngã.</a:t>
              </a:r>
              <a:endParaRPr lang="en-US" sz="16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25" name="Rectangle 24"/>
            <p:cNvSpPr/>
            <p:nvPr/>
          </p:nvSpPr>
          <p:spPr>
            <a:xfrm>
              <a:off x="4648199" y="4270828"/>
              <a:ext cx="4695279" cy="258717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ea typeface="Tahoma" panose="020B0604030504040204" pitchFamily="34" charset="0"/>
                <a:cs typeface="Times New Roman" panose="02020603050405020304" pitchFamily="18" charset="0"/>
              </a:endParaRPr>
            </a:p>
          </p:txBody>
        </p:sp>
      </p:grpSp>
      <p:sp>
        <p:nvSpPr>
          <p:cNvPr id="29" name="Title 2">
            <a:extLst>
              <a:ext uri="{FF2B5EF4-FFF2-40B4-BE49-F238E27FC236}">
                <a16:creationId xmlns:a16="http://schemas.microsoft.com/office/drawing/2014/main" id="{F45685C4-DE58-4E6C-A4EE-B076FB8E8AED}"/>
              </a:ext>
            </a:extLst>
          </p:cNvPr>
          <p:cNvSpPr txBox="1">
            <a:spLocks/>
          </p:cNvSpPr>
          <p:nvPr/>
        </p:nvSpPr>
        <p:spPr bwMode="auto">
          <a:xfrm>
            <a:off x="0" y="137160"/>
            <a:ext cx="9464040" cy="9341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1. Tình hình tham gia giao thông bằng xe đạp, xe đạp điện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algn="l"/>
            <a:r>
              <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2</a:t>
            </a:r>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Chuẩn bị đi xe đạp và xe đạp điện an toàn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39189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Number Placeholder 3"/>
          <p:cNvSpPr>
            <a:spLocks noGrp="1"/>
          </p:cNvSpPr>
          <p:nvPr>
            <p:ph type="sldNum" sz="quarter" idx="12"/>
          </p:nvPr>
        </p:nvSpPr>
        <p:spPr bwMode="auto">
          <a:xfrm>
            <a:off x="8610600" y="6356350"/>
            <a:ext cx="2743200" cy="287527"/>
          </a:xfrm>
          <a:noFill/>
          <a:ln>
            <a:miter lim="800000"/>
            <a:headEnd/>
            <a:tailEnd/>
          </a:ln>
        </p:spPr>
        <p:txBody>
          <a:bodyPr/>
          <a:lstStyle/>
          <a:p>
            <a:fld id="{491EDF3F-E2E7-471B-9F75-723DB8E99120}" type="slidenum">
              <a:rPr lang="en-US" altLang="en-US" sz="2000">
                <a:latin typeface="Times New Roman" panose="02020603050405020304" pitchFamily="18" charset="0"/>
                <a:ea typeface="Tahoma" panose="020B0604030504040204" pitchFamily="34" charset="0"/>
                <a:cs typeface="Times New Roman" panose="02020603050405020304" pitchFamily="18" charset="0"/>
              </a:rPr>
              <a:pPr/>
              <a:t>16</a:t>
            </a:fld>
            <a:endParaRPr lang="en-US" altLang="en-US" sz="2000">
              <a:latin typeface="Times New Roman" panose="02020603050405020304" pitchFamily="18" charset="0"/>
              <a:ea typeface="Tahoma" panose="020B0604030504040204" pitchFamily="34" charset="0"/>
              <a:cs typeface="Times New Roman" panose="02020603050405020304" pitchFamily="18" charset="0"/>
            </a:endParaRPr>
          </a:p>
        </p:txBody>
      </p:sp>
      <p:sp>
        <p:nvSpPr>
          <p:cNvPr id="9" name="Title 2"/>
          <p:cNvSpPr txBox="1">
            <a:spLocks/>
          </p:cNvSpPr>
          <p:nvPr/>
        </p:nvSpPr>
        <p:spPr bwMode="auto">
          <a:xfrm>
            <a:off x="1676400" y="533400"/>
            <a:ext cx="8763000" cy="6600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endParaRPr lang="en-US" sz="20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0" name="Title 2">
            <a:extLst>
              <a:ext uri="{FF2B5EF4-FFF2-40B4-BE49-F238E27FC236}">
                <a16:creationId xmlns:a16="http://schemas.microsoft.com/office/drawing/2014/main" id="{523CA659-E3C9-4CBF-B6FA-F012744879F4}"/>
              </a:ext>
            </a:extLst>
          </p:cNvPr>
          <p:cNvSpPr txBox="1">
            <a:spLocks/>
          </p:cNvSpPr>
          <p:nvPr/>
        </p:nvSpPr>
        <p:spPr bwMode="auto">
          <a:xfrm>
            <a:off x="213360" y="99823"/>
            <a:ext cx="9121140" cy="18745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1. Tình hình tham gia giao thông bằng xe đạp, xe đạp điện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algn="l"/>
            <a:r>
              <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2</a:t>
            </a:r>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Chuẩn bị đi xe đạp và xe đạp điện an toàn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algn="l"/>
            <a:r>
              <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3</a:t>
            </a:r>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Cách đi xe đạp và xe đạp điện an toàn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algn="l"/>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6105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wipe(down)">
                                      <p:cBhvr>
                                        <p:cTn id="7" dur="500"/>
                                        <p:tgtEl>
                                          <p:spTgt spid="34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Number Placeholder 3"/>
          <p:cNvSpPr>
            <a:spLocks noGrp="1"/>
          </p:cNvSpPr>
          <p:nvPr>
            <p:ph type="sldNum" sz="quarter" idx="12"/>
          </p:nvPr>
        </p:nvSpPr>
        <p:spPr bwMode="auto">
          <a:xfrm>
            <a:off x="8610600" y="6356350"/>
            <a:ext cx="2743200" cy="287527"/>
          </a:xfrm>
          <a:noFill/>
          <a:ln>
            <a:miter lim="800000"/>
            <a:headEnd/>
            <a:tailEnd/>
          </a:ln>
        </p:spPr>
        <p:txBody>
          <a:bodyPr/>
          <a:lstStyle/>
          <a:p>
            <a:fld id="{491EDF3F-E2E7-471B-9F75-723DB8E99120}" type="slidenum">
              <a:rPr lang="en-US" altLang="en-US" sz="2000">
                <a:latin typeface="Times New Roman" panose="02020603050405020304" pitchFamily="18" charset="0"/>
                <a:ea typeface="Tahoma" panose="020B0604030504040204" pitchFamily="34" charset="0"/>
                <a:cs typeface="Times New Roman" panose="02020603050405020304" pitchFamily="18" charset="0"/>
              </a:rPr>
              <a:pPr/>
              <a:t>17</a:t>
            </a:fld>
            <a:endParaRPr lang="en-US" altLang="en-US" sz="2000">
              <a:latin typeface="Times New Roman" panose="02020603050405020304" pitchFamily="18" charset="0"/>
              <a:ea typeface="Tahoma" panose="020B0604030504040204" pitchFamily="34" charset="0"/>
              <a:cs typeface="Times New Roman" panose="02020603050405020304" pitchFamily="18" charset="0"/>
            </a:endParaRPr>
          </a:p>
        </p:txBody>
      </p:sp>
      <p:sp>
        <p:nvSpPr>
          <p:cNvPr id="9" name="Title 2"/>
          <p:cNvSpPr txBox="1">
            <a:spLocks/>
          </p:cNvSpPr>
          <p:nvPr/>
        </p:nvSpPr>
        <p:spPr bwMode="auto">
          <a:xfrm>
            <a:off x="1676400" y="497926"/>
            <a:ext cx="8763000" cy="6600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endParaRPr lang="en-US" sz="20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0" name="Title 2">
            <a:extLst>
              <a:ext uri="{FF2B5EF4-FFF2-40B4-BE49-F238E27FC236}">
                <a16:creationId xmlns:a16="http://schemas.microsoft.com/office/drawing/2014/main" id="{523CA659-E3C9-4CBF-B6FA-F012744879F4}"/>
              </a:ext>
            </a:extLst>
          </p:cNvPr>
          <p:cNvSpPr txBox="1">
            <a:spLocks/>
          </p:cNvSpPr>
          <p:nvPr/>
        </p:nvSpPr>
        <p:spPr bwMode="auto">
          <a:xfrm>
            <a:off x="213360" y="99823"/>
            <a:ext cx="9121140" cy="6600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3</a:t>
            </a:r>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Cách đi xe đạp và xe đạp điện an toàn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algn="l"/>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3" name="Cloud Callout 15">
            <a:extLst>
              <a:ext uri="{FF2B5EF4-FFF2-40B4-BE49-F238E27FC236}">
                <a16:creationId xmlns:a16="http://schemas.microsoft.com/office/drawing/2014/main" id="{0002F838-F19E-4597-83C0-9B1E0D11DD7F}"/>
              </a:ext>
            </a:extLst>
          </p:cNvPr>
          <p:cNvSpPr/>
          <p:nvPr/>
        </p:nvSpPr>
        <p:spPr>
          <a:xfrm>
            <a:off x="137160" y="1417320"/>
            <a:ext cx="11841480" cy="5440680"/>
          </a:xfrm>
          <a:prstGeom prst="cloudCallout">
            <a:avLst>
              <a:gd name="adj1" fmla="val 57221"/>
              <a:gd name="adj2" fmla="val 25022"/>
            </a:avLst>
          </a:prstGeom>
          <a:solidFill>
            <a:sysClr val="window" lastClr="FFFFFF"/>
          </a:solidFill>
          <a:ln w="12700" cap="flat" cmpd="sng" algn="ctr">
            <a:solidFill>
              <a:srgbClr val="4472C4">
                <a:shade val="50000"/>
              </a:srgbClr>
            </a:solidFill>
            <a:prstDash val="solid"/>
            <a:miter lim="800000"/>
          </a:ln>
          <a:effectLst/>
        </p:spPr>
        <p:txBody>
          <a:bodyPr rtlCol="0" anchor="ctr"/>
          <a:lstStyle/>
          <a:p>
            <a:r>
              <a:rPr lang="en-US" sz="3200" b="1" dirty="0">
                <a:solidFill>
                  <a:srgbClr val="0000FF"/>
                </a:solidFill>
                <a:latin typeface="Times New Roman" panose="02020603050405020304" pitchFamily="18" charset="0"/>
                <a:cs typeface="Times New Roman" panose="02020603050405020304" pitchFamily="18" charset="0"/>
              </a:rPr>
              <a:t>+ Khi </a:t>
            </a:r>
            <a:r>
              <a:rPr lang="en-US" sz="3200" b="1" dirty="0" err="1">
                <a:solidFill>
                  <a:srgbClr val="0000FF"/>
                </a:solidFill>
                <a:latin typeface="Times New Roman" panose="02020603050405020304" pitchFamily="18" charset="0"/>
                <a:cs typeface="Times New Roman" panose="02020603050405020304" pitchFamily="18" charset="0"/>
              </a:rPr>
              <a:t>đi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xe</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đạp</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trên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đường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quốc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lộ</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chúng</a:t>
            </a:r>
            <a:r>
              <a:rPr lang="en-US" sz="3200" b="1" dirty="0">
                <a:solidFill>
                  <a:srgbClr val="0000FF"/>
                </a:solidFill>
                <a:latin typeface="Times New Roman" panose="02020603050405020304" pitchFamily="18" charset="0"/>
                <a:cs typeface="Times New Roman" panose="02020603050405020304" pitchFamily="18" charset="0"/>
              </a:rPr>
              <a:t> ta </a:t>
            </a:r>
            <a:r>
              <a:rPr lang="en-US" sz="3200" b="1" dirty="0" err="1">
                <a:solidFill>
                  <a:srgbClr val="0000FF"/>
                </a:solidFill>
                <a:latin typeface="Times New Roman" panose="02020603050405020304" pitchFamily="18" charset="0"/>
                <a:cs typeface="Times New Roman" panose="02020603050405020304" pitchFamily="18" charset="0"/>
              </a:rPr>
              <a:t>cần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vào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làn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đường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nào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Phải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tuân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thủ</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những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gì</a:t>
            </a:r>
            <a:r>
              <a:rPr lang="en-US" sz="3200" b="1" dirty="0">
                <a:solidFill>
                  <a:srgbClr val="0000FF"/>
                </a:solidFill>
                <a:latin typeface="Times New Roman" panose="02020603050405020304" pitchFamily="18" charset="0"/>
                <a:cs typeface="Times New Roman" panose="02020603050405020304" pitchFamily="18" charset="0"/>
              </a:rPr>
              <a:t>?</a:t>
            </a:r>
          </a:p>
          <a:p>
            <a:r>
              <a:rPr lang="en-US" sz="3200" b="1" dirty="0">
                <a:solidFill>
                  <a:srgbClr val="0000FF"/>
                </a:solidFill>
                <a:latin typeface="Times New Roman" panose="02020603050405020304" pitchFamily="18" charset="0"/>
                <a:cs typeface="Times New Roman" panose="02020603050405020304" pitchFamily="18" charset="0"/>
              </a:rPr>
              <a:t>+</a:t>
            </a:r>
            <a:r>
              <a:rPr lang="en-US" sz="3200" b="1" dirty="0" err="1">
                <a:solidFill>
                  <a:srgbClr val="0000FF"/>
                </a:solidFill>
                <a:latin typeface="Times New Roman" panose="02020603050405020304" pitchFamily="18" charset="0"/>
                <a:cs typeface="Times New Roman" panose="02020603050405020304" pitchFamily="18" charset="0"/>
              </a:rPr>
              <a:t>Người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điều</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khiển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xe</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đạp</a:t>
            </a:r>
            <a:r>
              <a:rPr lang="en-US" sz="3200" b="1" dirty="0">
                <a:solidFill>
                  <a:srgbClr val="0000FF"/>
                </a:solidFill>
                <a:latin typeface="Times New Roman" panose="02020603050405020304" pitchFamily="18" charset="0"/>
                <a:cs typeface="Times New Roman" panose="02020603050405020304" pitchFamily="18" charset="0"/>
              </a:rPr>
              <a:t>/</a:t>
            </a:r>
            <a:r>
              <a:rPr lang="en-US" sz="3200" b="1" dirty="0" err="1">
                <a:solidFill>
                  <a:srgbClr val="0000FF"/>
                </a:solidFill>
                <a:latin typeface="Times New Roman" panose="02020603050405020304" pitchFamily="18" charset="0"/>
                <a:cs typeface="Times New Roman" panose="02020603050405020304" pitchFamily="18" charset="0"/>
              </a:rPr>
              <a:t>xe</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đạp</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điện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phải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như</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thế</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nào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và</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không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được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có</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những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hành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động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gì</a:t>
            </a:r>
            <a:r>
              <a:rPr lang="en-US" sz="3200" b="1" dirty="0">
                <a:solidFill>
                  <a:srgbClr val="0000FF"/>
                </a:solidFill>
                <a:latin typeface="Times New Roman" panose="02020603050405020304" pitchFamily="18" charset="0"/>
                <a:cs typeface="Times New Roman" panose="02020603050405020304" pitchFamily="18" charset="0"/>
              </a:rPr>
              <a:t>?</a:t>
            </a:r>
          </a:p>
          <a:p>
            <a:r>
              <a:rPr lang="en-US" sz="3200" b="1" dirty="0">
                <a:solidFill>
                  <a:srgbClr val="0000FF"/>
                </a:solidFill>
                <a:latin typeface="Times New Roman" panose="02020603050405020304" pitchFamily="18" charset="0"/>
                <a:cs typeface="Times New Roman" panose="02020603050405020304" pitchFamily="18" charset="0"/>
              </a:rPr>
              <a:t>+ Khi </a:t>
            </a:r>
            <a:r>
              <a:rPr lang="en-US" sz="3200" b="1" dirty="0" err="1">
                <a:solidFill>
                  <a:srgbClr val="0000FF"/>
                </a:solidFill>
                <a:latin typeface="Times New Roman" panose="02020603050405020304" pitchFamily="18" charset="0"/>
                <a:cs typeface="Times New Roman" panose="02020603050405020304" pitchFamily="18" charset="0"/>
              </a:rPr>
              <a:t>muốn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rẽ</a:t>
            </a:r>
            <a:r>
              <a:rPr lang="en-US" sz="3200" b="1" dirty="0">
                <a:solidFill>
                  <a:srgbClr val="0000FF"/>
                </a:solidFill>
                <a:latin typeface="Times New Roman" panose="02020603050405020304" pitchFamily="18" charset="0"/>
                <a:cs typeface="Times New Roman" panose="02020603050405020304" pitchFamily="18" charset="0"/>
              </a:rPr>
              <a:t> (sang </a:t>
            </a:r>
            <a:r>
              <a:rPr lang="en-US" sz="3200" b="1" dirty="0" err="1">
                <a:solidFill>
                  <a:srgbClr val="0000FF"/>
                </a:solidFill>
                <a:latin typeface="Times New Roman" panose="02020603050405020304" pitchFamily="18" charset="0"/>
                <a:cs typeface="Times New Roman" panose="02020603050405020304" pitchFamily="18" charset="0"/>
              </a:rPr>
              <a:t>đường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em</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cần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làm</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gì</a:t>
            </a:r>
            <a:r>
              <a:rPr lang="en-US" sz="3200" b="1" dirty="0">
                <a:solidFill>
                  <a:srgbClr val="0000FF"/>
                </a:solidFill>
                <a:latin typeface="Times New Roman" panose="02020603050405020304" pitchFamily="18" charset="0"/>
                <a:cs typeface="Times New Roman" panose="02020603050405020304" pitchFamily="18" charset="0"/>
              </a:rPr>
              <a:t>?</a:t>
            </a:r>
          </a:p>
        </p:txBody>
      </p:sp>
      <p:pic>
        <p:nvPicPr>
          <p:cNvPr id="6" name="5 phút đếm ngược nhạc vui vẻ hào hứng cho hoạt động nhóm">
            <a:hlinkClick r:id="" action="ppaction://media"/>
            <a:extLst>
              <a:ext uri="{FF2B5EF4-FFF2-40B4-BE49-F238E27FC236}">
                <a16:creationId xmlns:a16="http://schemas.microsoft.com/office/drawing/2014/main" id="{61DD20F7-2208-49B0-B92C-BED07CAF2666}"/>
              </a:ext>
            </a:extLst>
          </p:cNvPr>
          <p:cNvPicPr>
            <a:picLocks noChangeAspect="1"/>
          </p:cNvPicPr>
          <p:nvPr>
            <a:videoFile r:link="rId2"/>
            <p:extLst>
              <p:ext uri="{DAA4B4D4-6D71-4841-9C94-3DE7FCFB9230}">
                <p14:media xmlns:p14="http://schemas.microsoft.com/office/powerpoint/2010/main" r:embed="rId1"/>
              </p:ext>
            </p:extLst>
          </p:nvPr>
        </p:nvPicPr>
        <p:blipFill>
          <a:blip r:embed="rId5" cstate="print"/>
          <a:stretch>
            <a:fillRect/>
          </a:stretch>
        </p:blipFill>
        <p:spPr>
          <a:xfrm>
            <a:off x="9054372" y="91285"/>
            <a:ext cx="2924267" cy="1544291"/>
          </a:xfrm>
          <a:prstGeom prst="rect">
            <a:avLst/>
          </a:prstGeom>
        </p:spPr>
      </p:pic>
      <p:sp>
        <p:nvSpPr>
          <p:cNvPr id="2" name="TextBox 1">
            <a:extLst>
              <a:ext uri="{FF2B5EF4-FFF2-40B4-BE49-F238E27FC236}">
                <a16:creationId xmlns:a16="http://schemas.microsoft.com/office/drawing/2014/main" id="{6C88056A-5288-4B8C-915E-C6CCD0425170}"/>
              </a:ext>
            </a:extLst>
          </p:cNvPr>
          <p:cNvSpPr txBox="1"/>
          <p:nvPr/>
        </p:nvSpPr>
        <p:spPr>
          <a:xfrm>
            <a:off x="1065474" y="641605"/>
            <a:ext cx="7275444" cy="707886"/>
          </a:xfrm>
          <a:prstGeom prst="rect">
            <a:avLst/>
          </a:prstGeom>
          <a:noFill/>
        </p:spPr>
        <p:txBody>
          <a:bodyPr wrap="square" rtlCol="0">
            <a:spAutoFit/>
          </a:bodyPr>
          <a:lstStyle/>
          <a:p>
            <a:r>
              <a:rPr lang="en-US" sz="4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THẢO LUẬN NHÓM  5 PHÚT</a:t>
            </a:r>
          </a:p>
        </p:txBody>
      </p:sp>
    </p:spTree>
    <p:extLst>
      <p:ext uri="{BB962C8B-B14F-4D97-AF65-F5344CB8AC3E}">
        <p14:creationId xmlns:p14="http://schemas.microsoft.com/office/powerpoint/2010/main" val="1200950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wipe(down)">
                                      <p:cBhvr>
                                        <p:cTn id="7" dur="500"/>
                                        <p:tgtEl>
                                          <p:spTgt spid="3481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34819"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Number Placeholder 3"/>
          <p:cNvSpPr>
            <a:spLocks noGrp="1"/>
          </p:cNvSpPr>
          <p:nvPr>
            <p:ph type="sldNum" sz="quarter" idx="12"/>
          </p:nvPr>
        </p:nvSpPr>
        <p:spPr bwMode="auto">
          <a:xfrm>
            <a:off x="8610600" y="6356350"/>
            <a:ext cx="2743200" cy="287527"/>
          </a:xfrm>
          <a:noFill/>
          <a:ln>
            <a:miter lim="800000"/>
            <a:headEnd/>
            <a:tailEnd/>
          </a:ln>
        </p:spPr>
        <p:txBody>
          <a:bodyPr/>
          <a:lstStyle/>
          <a:p>
            <a:fld id="{491EDF3F-E2E7-471B-9F75-723DB8E99120}" type="slidenum">
              <a:rPr lang="en-US" altLang="en-US" sz="2000">
                <a:latin typeface="Times New Roman" panose="02020603050405020304" pitchFamily="18" charset="0"/>
                <a:ea typeface="Tahoma" panose="020B0604030504040204" pitchFamily="34" charset="0"/>
                <a:cs typeface="Times New Roman" panose="02020603050405020304" pitchFamily="18" charset="0"/>
              </a:rPr>
              <a:pPr/>
              <a:t>18</a:t>
            </a:fld>
            <a:endParaRPr lang="en-US" altLang="en-US" sz="2000">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4" name="Group 3"/>
          <p:cNvGrpSpPr/>
          <p:nvPr/>
        </p:nvGrpSpPr>
        <p:grpSpPr>
          <a:xfrm>
            <a:off x="990600" y="2200766"/>
            <a:ext cx="8991600" cy="3952845"/>
            <a:chOff x="0" y="1838355"/>
            <a:chExt cx="8991600" cy="4714846"/>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r="1666" b="5714"/>
            <a:stretch/>
          </p:blipFill>
          <p:spPr>
            <a:xfrm>
              <a:off x="0" y="1838355"/>
              <a:ext cx="8991600" cy="4714846"/>
            </a:xfrm>
            <a:prstGeom prst="rect">
              <a:avLst/>
            </a:prstGeom>
          </p:spPr>
        </p:pic>
        <p:sp>
          <p:nvSpPr>
            <p:cNvPr id="3" name="Rectangle 2"/>
            <p:cNvSpPr/>
            <p:nvPr/>
          </p:nvSpPr>
          <p:spPr>
            <a:xfrm>
              <a:off x="381000" y="2184599"/>
              <a:ext cx="3810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Times New Roman" panose="02020603050405020304" pitchFamily="18" charset="0"/>
                <a:cs typeface="Times New Roman" panose="02020603050405020304" pitchFamily="18" charset="0"/>
              </a:endParaRPr>
            </a:p>
          </p:txBody>
        </p:sp>
        <p:sp>
          <p:nvSpPr>
            <p:cNvPr id="12" name="Rectangle 11"/>
            <p:cNvSpPr/>
            <p:nvPr/>
          </p:nvSpPr>
          <p:spPr>
            <a:xfrm>
              <a:off x="8305800" y="2206824"/>
              <a:ext cx="3810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Times New Roman" panose="02020603050405020304" pitchFamily="18" charset="0"/>
                <a:cs typeface="Times New Roman" panose="02020603050405020304" pitchFamily="18" charset="0"/>
              </a:endParaRPr>
            </a:p>
          </p:txBody>
        </p:sp>
      </p:grpSp>
      <p:sp>
        <p:nvSpPr>
          <p:cNvPr id="11" name="TextBox 10"/>
          <p:cNvSpPr txBox="1">
            <a:spLocks noChangeArrowheads="1"/>
          </p:cNvSpPr>
          <p:nvPr/>
        </p:nvSpPr>
        <p:spPr bwMode="auto">
          <a:xfrm>
            <a:off x="564439" y="1426186"/>
            <a:ext cx="11063122" cy="4930164"/>
          </a:xfrm>
          <a:prstGeom prst="rect">
            <a:avLst/>
          </a:prstGeom>
          <a:solidFill>
            <a:schemeClr val="bg1"/>
          </a:solidFill>
          <a:ln w="22225">
            <a:noFill/>
            <a:miter lim="800000"/>
            <a:headEnd/>
            <a:tailEnd/>
          </a:ln>
          <a:effectLst>
            <a:outerShdw blurRad="50800" dist="38100" dir="2700000" algn="tl" rotWithShape="0">
              <a:prstClr val="black">
                <a:alpha val="40000"/>
              </a:prstClr>
            </a:outerShdw>
          </a:effectLst>
        </p:spPr>
        <p:txBody>
          <a:bodyPr anchor="ctr"/>
          <a:lstStyle>
            <a:defPPr>
              <a:defRPr lang="en-US"/>
            </a:defPPr>
            <a:lvl1pPr algn="just" eaLnBrk="1" hangingPunct="1">
              <a:lnSpc>
                <a:spcPct val="150000"/>
              </a:lnSpc>
              <a:defRPr sz="2000" b="1" u="sng">
                <a:solidFill>
                  <a:schemeClr val="accent5">
                    <a:lumMod val="50000"/>
                  </a:schemeClr>
                </a:solidFill>
                <a:latin typeface="Tahoma" pitchFamily="34" charset="0"/>
                <a:cs typeface="Tahoma" pitchFamily="34" charset="0"/>
              </a:defRPr>
            </a:lvl1pPr>
          </a:lstStyle>
          <a:p>
            <a:pPr marL="342900" indent="-342900">
              <a:lnSpc>
                <a:spcPct val="100000"/>
              </a:lnSpc>
              <a:buFont typeface="Wingdings" panose="05000000000000000000" pitchFamily="2" charset="2"/>
              <a:buChar char="Ø"/>
            </a:pP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Người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điều</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khiển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xe</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đạp</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chỉ</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được</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chở</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1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người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trừ</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tường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hợp</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chở</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thêm</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1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trẻ</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em</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dưới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7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tuổi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thì</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được</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chở</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tối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đa</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2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người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marL="342900" indent="-342900">
              <a:lnSpc>
                <a:spcPct val="100000"/>
              </a:lnSpc>
              <a:buFont typeface="Wingdings" panose="05000000000000000000" pitchFamily="2" charset="2"/>
              <a:buChar char="Ø"/>
            </a:pP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Đi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vào</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phần</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đường</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làn</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đường</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dành</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cho</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xe</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đạp</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xe</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thô</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sơ</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Đi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bên</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phải</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theo</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chiều</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đi</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của</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spc="-40"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mình</a:t>
            </a:r>
            <a:r>
              <a:rPr lang="en-US" sz="2400" b="0" u="none" spc="-4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marL="342900" indent="-342900">
              <a:lnSpc>
                <a:spcPct val="100000"/>
              </a:lnSpc>
              <a:buFont typeface="Wingdings" panose="05000000000000000000" pitchFamily="2" charset="2"/>
              <a:buChar char="Ø"/>
            </a:pP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Điều</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khiển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xe</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đạp</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xe</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đạp</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điện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bằng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2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tay</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đặt</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chân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vào</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bàn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đạp</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tay</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vào</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phanh</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marL="342900" indent="-342900">
              <a:lnSpc>
                <a:spcPct val="100000"/>
              </a:lnSpc>
              <a:buFont typeface="Wingdings" panose="05000000000000000000" pitchFamily="2" charset="2"/>
              <a:buChar char="Ø"/>
            </a:pP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Tuân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thủ</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tín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hiệu</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đèn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giao</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thông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và</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các</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hiệu</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lệnh</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của</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người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điều</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khiển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giao</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thông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p>
          <a:p>
            <a:pPr marL="342900" indent="-342900">
              <a:lnSpc>
                <a:spcPct val="100000"/>
              </a:lnSpc>
              <a:buFont typeface="Wingdings" panose="05000000000000000000" pitchFamily="2" charset="2"/>
              <a:buChar char="Ø"/>
            </a:pP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Không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được</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sử</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dụng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ô,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dù</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điện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thoại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di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động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thiết</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bị</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âm</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thanh…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xe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đạp</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marL="342900" indent="-342900">
              <a:lnSpc>
                <a:spcPct val="100000"/>
              </a:lnSpc>
              <a:buFont typeface="Wingdings" panose="05000000000000000000" pitchFamily="2" charset="2"/>
              <a:buChar char="Ø"/>
            </a:pP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Không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lạng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lách</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đu</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bám</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xe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khác</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marL="342900" indent="-342900">
              <a:lnSpc>
                <a:spcPct val="100000"/>
              </a:lnSpc>
              <a:buFont typeface="Wingdings" panose="05000000000000000000" pitchFamily="2" charset="2"/>
              <a:buChar char="Ø"/>
            </a:pP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Người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xe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đạp</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điện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phải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đội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mũ</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bảo</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hiểm</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marL="342900" indent="-342900">
              <a:lnSpc>
                <a:spcPct val="100000"/>
              </a:lnSpc>
              <a:buFont typeface="Wingdings" panose="05000000000000000000" pitchFamily="2" charset="2"/>
              <a:buChar char="Ø"/>
            </a:pP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Giảm</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tốc</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độ</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đưa</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ra</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tín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hiệu</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báo</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hướng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rẽ</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nếu</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chuyển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hướng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marL="342900" indent="-342900">
              <a:lnSpc>
                <a:spcPct val="100000"/>
              </a:lnSpc>
              <a:buFont typeface="Wingdings" panose="05000000000000000000" pitchFamily="2" charset="2"/>
              <a:buChar char="Ø"/>
            </a:pP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Chờ</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có</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tín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hiệu</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đèn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báo</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xanh</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hoặc</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báo</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hướng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rẽ</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marL="342900" indent="-342900">
              <a:lnSpc>
                <a:spcPct val="100000"/>
              </a:lnSpc>
              <a:buFont typeface="Wingdings" panose="05000000000000000000" pitchFamily="2" charset="2"/>
              <a:buChar char="Ø"/>
            </a:pP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Chú</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ý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quan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sát</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an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toàn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ở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mọi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phía</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trái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phải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trước</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sau</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thấy</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không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có</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xe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nào</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đang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đến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gần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mới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đi</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qua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nhưng</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vẫn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chú</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ý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quan</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b="0" u="none"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sát</a:t>
            </a:r>
            <a:r>
              <a:rPr lang="en-US" sz="2400" b="0" u="none"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p>
        </p:txBody>
      </p:sp>
      <p:sp>
        <p:nvSpPr>
          <p:cNvPr id="13" name="TextBox 12">
            <a:extLst>
              <a:ext uri="{FF2B5EF4-FFF2-40B4-BE49-F238E27FC236}">
                <a16:creationId xmlns:a16="http://schemas.microsoft.com/office/drawing/2014/main" id="{EB491EC3-4C23-4FB0-BAB9-08CD95A015BB}"/>
              </a:ext>
            </a:extLst>
          </p:cNvPr>
          <p:cNvSpPr txBox="1"/>
          <p:nvPr/>
        </p:nvSpPr>
        <p:spPr>
          <a:xfrm>
            <a:off x="0" y="2172"/>
            <a:ext cx="10692765" cy="1384995"/>
          </a:xfrm>
          <a:prstGeom prst="rect">
            <a:avLst/>
          </a:prstGeom>
          <a:noFill/>
        </p:spPr>
        <p:txBody>
          <a:bodyPr wrap="square">
            <a:spAutoFit/>
          </a:bodyPr>
          <a:lstStyle/>
          <a:p>
            <a:pPr algn="l"/>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1. Tình hình tham gia giao thông bằng xe đạp, xe đạp điện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algn="l"/>
            <a:r>
              <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2</a:t>
            </a:r>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Chuẩn bị đi xe đạp và xe đạp điện an toàn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algn="l"/>
            <a:r>
              <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3</a:t>
            </a:r>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Cách đi xe đạp và xe đạp điện an toàn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55185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wipe(down)">
                                      <p:cBhvr>
                                        <p:cTn id="7" dur="500"/>
                                        <p:tgtEl>
                                          <p:spTgt spid="34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Number Placeholder 3"/>
          <p:cNvSpPr>
            <a:spLocks noGrp="1"/>
          </p:cNvSpPr>
          <p:nvPr>
            <p:ph type="sldNum" sz="quarter" idx="12"/>
          </p:nvPr>
        </p:nvSpPr>
        <p:spPr bwMode="auto">
          <a:noFill/>
          <a:ln>
            <a:miter lim="800000"/>
            <a:headEnd/>
            <a:tailEnd/>
          </a:ln>
        </p:spPr>
        <p:txBody>
          <a:bodyPr/>
          <a:lstStyle/>
          <a:p>
            <a:fld id="{491EDF3F-E2E7-471B-9F75-723DB8E99120}" type="slidenum">
              <a:rPr lang="en-US" altLang="en-US" sz="2000">
                <a:latin typeface="Times New Roman" panose="02020603050405020304" pitchFamily="18" charset="0"/>
                <a:cs typeface="Times New Roman" panose="02020603050405020304" pitchFamily="18" charset="0"/>
              </a:rPr>
              <a:pPr/>
              <a:t>19</a:t>
            </a:fld>
            <a:endParaRPr lang="en-US" altLang="en-US" sz="200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48F19C10-AD4D-4D4A-BD78-9CF7F29FD8B7}"/>
              </a:ext>
            </a:extLst>
          </p:cNvPr>
          <p:cNvSpPr txBox="1"/>
          <p:nvPr/>
        </p:nvSpPr>
        <p:spPr>
          <a:xfrm>
            <a:off x="0" y="-44068"/>
            <a:ext cx="11052313" cy="2246769"/>
          </a:xfrm>
          <a:prstGeom prst="rect">
            <a:avLst/>
          </a:prstGeom>
          <a:noFill/>
        </p:spPr>
        <p:txBody>
          <a:bodyPr wrap="square">
            <a:spAutoFit/>
          </a:bodyPr>
          <a:lstStyle/>
          <a:p>
            <a:pPr algn="l"/>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1. Tình hình tham gia giao thông bằng xe đạp, xe đạp điện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algn="l"/>
            <a:r>
              <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2</a:t>
            </a:r>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Chuẩn bị đi xe đạp và xe đạp điện an toàn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pPr algn="l"/>
            <a:r>
              <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3</a:t>
            </a:r>
            <a:r>
              <a:rPr lang="vi-VN"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Cách đi xe đạp và xe đạp điện an toàn</a:t>
            </a:r>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a:p>
            <a:r>
              <a:rPr lang="en-US" sz="2800" b="1" dirty="0">
                <a:solidFill>
                  <a:srgbClr val="C00000"/>
                </a:solidFill>
                <a:latin typeface="Times New Roman" panose="02020603050405020304" pitchFamily="18" charset="0"/>
                <a:cs typeface="Times New Roman" panose="02020603050405020304" pitchFamily="18" charset="0"/>
              </a:rPr>
              <a:t>4. </a:t>
            </a:r>
            <a:r>
              <a:rPr lang="en-US" sz="2800" b="1" dirty="0" err="1">
                <a:solidFill>
                  <a:srgbClr val="C00000"/>
                </a:solidFill>
                <a:latin typeface="Times New Roman" panose="02020603050405020304" pitchFamily="18" charset="0"/>
                <a:cs typeface="Times New Roman" panose="02020603050405020304" pitchFamily="18" charset="0"/>
              </a:rPr>
              <a:t>Luyện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Tập</a:t>
            </a:r>
            <a:endParaRPr lang="en-US" sz="2800" b="1" dirty="0">
              <a:solidFill>
                <a:srgbClr val="C00000"/>
              </a:solidFill>
              <a:latin typeface="Times New Roman" panose="02020603050405020304" pitchFamily="18" charset="0"/>
              <a:cs typeface="Times New Roman" panose="02020603050405020304" pitchFamily="18" charset="0"/>
            </a:endParaRPr>
          </a:p>
          <a:p>
            <a:pPr algn="l"/>
            <a:endParaRPr lang="en-US" sz="28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48672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wipe(down)">
                                      <p:cBhvr>
                                        <p:cTn id="7" dur="500"/>
                                        <p:tgtEl>
                                          <p:spTgt spid="3481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loud Callout 8"/>
          <p:cNvSpPr/>
          <p:nvPr/>
        </p:nvSpPr>
        <p:spPr>
          <a:xfrm>
            <a:off x="549785" y="2354026"/>
            <a:ext cx="6659227" cy="3281528"/>
          </a:xfrm>
          <a:prstGeom prst="cloudCallout">
            <a:avLst>
              <a:gd name="adj1" fmla="val 51367"/>
              <a:gd name="adj2" fmla="val 34759"/>
            </a:avLst>
          </a:prstGeom>
          <a:scene3d>
            <a:camera prst="orthographicFront"/>
            <a:lightRig rig="threePt" dir="t"/>
          </a:scene3d>
          <a:sp3d>
            <a:bevelT w="152400" h="50800" prst="softRound"/>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b="1" dirty="0" err="1">
                <a:solidFill>
                  <a:srgbClr val="0000FF"/>
                </a:solidFill>
                <a:latin typeface="Times New Roman" panose="02020603050405020304" pitchFamily="18" charset="0"/>
                <a:cs typeface="Times New Roman" panose="02020603050405020304" pitchFamily="18" charset="0"/>
              </a:rPr>
              <a:t>Hãy</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quan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sát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các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hình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ảnh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dưới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đây</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và</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cho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nhận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xét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về</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hành</a:t>
            </a:r>
            <a:r>
              <a:rPr lang="en-US" sz="3200" b="1" dirty="0">
                <a:solidFill>
                  <a:srgbClr val="0000FF"/>
                </a:solidFill>
                <a:latin typeface="Times New Roman" panose="02020603050405020304" pitchFamily="18" charset="0"/>
                <a:cs typeface="Times New Roman" panose="02020603050405020304" pitchFamily="18" charset="0"/>
              </a:rPr>
              <a:t> vi </a:t>
            </a:r>
            <a:r>
              <a:rPr lang="en-US" sz="3200" b="1" dirty="0" err="1">
                <a:solidFill>
                  <a:srgbClr val="0000FF"/>
                </a:solidFill>
                <a:latin typeface="Times New Roman" panose="02020603050405020304" pitchFamily="18" charset="0"/>
                <a:cs typeface="Times New Roman" panose="02020603050405020304" pitchFamily="18" charset="0"/>
              </a:rPr>
              <a:t>vi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phạm</a:t>
            </a:r>
            <a:r>
              <a:rPr lang="en-US" sz="3200" b="1" dirty="0">
                <a:solidFill>
                  <a:srgbClr val="0000FF"/>
                </a:solidFill>
                <a:latin typeface="Times New Roman" panose="02020603050405020304" pitchFamily="18" charset="0"/>
                <a:cs typeface="Times New Roman" panose="02020603050405020304" pitchFamily="18" charset="0"/>
              </a:rPr>
              <a:t> an </a:t>
            </a:r>
            <a:r>
              <a:rPr lang="en-US" sz="3200" b="1" dirty="0" err="1">
                <a:solidFill>
                  <a:srgbClr val="0000FF"/>
                </a:solidFill>
                <a:latin typeface="Times New Roman" panose="02020603050405020304" pitchFamily="18" charset="0"/>
                <a:cs typeface="Times New Roman" panose="02020603050405020304" pitchFamily="18" charset="0"/>
              </a:rPr>
              <a:t>toàn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giao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thông</a:t>
            </a:r>
            <a:r>
              <a:rPr lang="en-US" sz="3200" b="1" dirty="0">
                <a:solidFill>
                  <a:srgbClr val="0000FF"/>
                </a:solidFill>
                <a:latin typeface="Times New Roman" panose="02020603050405020304" pitchFamily="18" charset="0"/>
                <a:cs typeface="Times New Roman" panose="02020603050405020304" pitchFamily="18" charset="0"/>
              </a:rPr>
              <a:t>?</a:t>
            </a:r>
          </a:p>
        </p:txBody>
      </p:sp>
      <p:pic>
        <p:nvPicPr>
          <p:cNvPr id="10" name="Picture 9"/>
          <p:cNvPicPr>
            <a:picLocks noChangeAspect="1"/>
          </p:cNvPicPr>
          <p:nvPr/>
        </p:nvPicPr>
        <p:blipFill>
          <a:blip r:embed="rId2"/>
          <a:stretch>
            <a:fillRect/>
          </a:stretch>
        </p:blipFill>
        <p:spPr>
          <a:xfrm>
            <a:off x="7462826" y="2504662"/>
            <a:ext cx="3780367" cy="298025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WordArt 2">
            <a:extLst>
              <a:ext uri="{FF2B5EF4-FFF2-40B4-BE49-F238E27FC236}">
                <a16:creationId xmlns:a16="http://schemas.microsoft.com/office/drawing/2014/main" id="{4CEDB6E0-5C43-4F64-869A-496B61670882}"/>
              </a:ext>
            </a:extLst>
          </p:cNvPr>
          <p:cNvSpPr>
            <a:spLocks noChangeArrowheads="1" noChangeShapeType="1" noTextEdit="1"/>
          </p:cNvSpPr>
          <p:nvPr/>
        </p:nvSpPr>
        <p:spPr bwMode="auto">
          <a:xfrm>
            <a:off x="829339" y="456697"/>
            <a:ext cx="10143461" cy="1393367"/>
          </a:xfrm>
          <a:prstGeom prst="rect">
            <a:avLst/>
          </a:prstGeom>
        </p:spPr>
        <p:txBody>
          <a:bodyPr wrap="none" fromWordArt="1">
            <a:prstTxWarp prst="textSlantUp">
              <a:avLst>
                <a:gd name="adj" fmla="val 35579"/>
              </a:avLst>
            </a:prstTxWarp>
          </a:bodyPr>
          <a:lstStyle/>
          <a:p>
            <a:pPr algn="ctr"/>
            <a:r>
              <a:rPr lang="vi-VN" sz="3600"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Tr</a:t>
            </a:r>
            <a:r>
              <a:rPr lang="en-US" sz="3600"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ò </a:t>
            </a:r>
            <a:r>
              <a:rPr lang="en-US" sz="3600" kern="10" dirty="0" err="1">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chơi</a:t>
            </a:r>
            <a:r>
              <a:rPr lang="en-US" sz="3600"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3600" kern="10" dirty="0" err="1">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Nhìn</a:t>
            </a:r>
            <a:r>
              <a:rPr lang="en-US" sz="3600"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3600" kern="10" dirty="0" err="1">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hình</a:t>
            </a:r>
            <a:r>
              <a:rPr lang="en-US" sz="3600"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3600" kern="10" dirty="0" err="1">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ảnh</a:t>
            </a:r>
            <a:r>
              <a:rPr lang="en-US" sz="3600"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3600" kern="10" dirty="0" err="1">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đoán</a:t>
            </a:r>
            <a:r>
              <a:rPr lang="en-US" sz="3600"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3600" kern="10" dirty="0" err="1">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hành</a:t>
            </a:r>
            <a:r>
              <a:rPr lang="en-US" sz="3600"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vi</a:t>
            </a:r>
          </a:p>
        </p:txBody>
      </p:sp>
    </p:spTree>
    <p:extLst>
      <p:ext uri="{BB962C8B-B14F-4D97-AF65-F5344CB8AC3E}">
        <p14:creationId xmlns:p14="http://schemas.microsoft.com/office/powerpoint/2010/main" val="5198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Number Placeholder 3"/>
          <p:cNvSpPr>
            <a:spLocks noGrp="1"/>
          </p:cNvSpPr>
          <p:nvPr>
            <p:ph type="sldNum" sz="quarter" idx="12"/>
          </p:nvPr>
        </p:nvSpPr>
        <p:spPr bwMode="auto">
          <a:noFill/>
          <a:ln>
            <a:miter lim="800000"/>
            <a:headEnd/>
            <a:tailEnd/>
          </a:ln>
        </p:spPr>
        <p:txBody>
          <a:bodyPr/>
          <a:lstStyle/>
          <a:p>
            <a:fld id="{491EDF3F-E2E7-471B-9F75-723DB8E99120}" type="slidenum">
              <a:rPr lang="en-US" altLang="en-US"/>
              <a:pPr/>
              <a:t>20</a:t>
            </a:fld>
            <a:endParaRPr lang="en-US" altLang="en-US" dirty="0"/>
          </a:p>
        </p:txBody>
      </p:sp>
      <p:sp>
        <p:nvSpPr>
          <p:cNvPr id="9" name="Title 2"/>
          <p:cNvSpPr txBox="1">
            <a:spLocks/>
          </p:cNvSpPr>
          <p:nvPr/>
        </p:nvSpPr>
        <p:spPr bwMode="auto">
          <a:xfrm>
            <a:off x="72887" y="23189"/>
            <a:ext cx="9909313"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200" b="1" dirty="0" err="1">
                <a:latin typeface="Tahoma" panose="020B0604030504040204" pitchFamily="34" charset="0"/>
                <a:ea typeface="Tahoma" panose="020B0604030504040204" pitchFamily="34" charset="0"/>
                <a:cs typeface="Tahoma" panose="020B0604030504040204" pitchFamily="34" charset="0"/>
              </a:rPr>
              <a:t>Bài</a:t>
            </a:r>
            <a:r>
              <a:rPr lang="en-US" sz="2200" b="1" dirty="0">
                <a:latin typeface="Tahoma" panose="020B0604030504040204" pitchFamily="34" charset="0"/>
                <a:ea typeface="Tahoma" panose="020B0604030504040204" pitchFamily="34" charset="0"/>
                <a:cs typeface="Tahoma" panose="020B0604030504040204" pitchFamily="34" charset="0"/>
              </a:rPr>
              <a:t> 1:</a:t>
            </a:r>
          </a:p>
        </p:txBody>
      </p:sp>
      <p:sp>
        <p:nvSpPr>
          <p:cNvPr id="2" name="Rectangle 1"/>
          <p:cNvSpPr/>
          <p:nvPr/>
        </p:nvSpPr>
        <p:spPr>
          <a:xfrm>
            <a:off x="1676401" y="1130469"/>
            <a:ext cx="8953499" cy="400110"/>
          </a:xfrm>
          <a:prstGeom prst="rect">
            <a:avLst/>
          </a:prstGeom>
        </p:spPr>
        <p:txBody>
          <a:bodyPr wrap="square">
            <a:spAutoFit/>
          </a:bodyPr>
          <a:lstStyle/>
          <a:p>
            <a:r>
              <a:rPr lang="en-US" sz="2000" i="1" dirty="0">
                <a:latin typeface="Tahoma" panose="020B0604030504040204" pitchFamily="34" charset="0"/>
                <a:ea typeface="Tahoma" panose="020B0604030504040204" pitchFamily="34" charset="0"/>
                <a:cs typeface="Tahoma" panose="020B0604030504040204" pitchFamily="34" charset="0"/>
              </a:rPr>
              <a:t>X</a:t>
            </a:r>
            <a:r>
              <a:rPr lang="vi-VN" sz="2000" i="1" dirty="0">
                <a:latin typeface="Tahoma" panose="020B0604030504040204" pitchFamily="34" charset="0"/>
                <a:ea typeface="Tahoma" panose="020B0604030504040204" pitchFamily="34" charset="0"/>
                <a:cs typeface="Tahoma" panose="020B0604030504040204" pitchFamily="34" charset="0"/>
              </a:rPr>
              <a:t>ếp các thông tin </a:t>
            </a:r>
            <a:r>
              <a:rPr lang="en-US" sz="2000" i="1" dirty="0">
                <a:latin typeface="Tahoma" panose="020B0604030504040204" pitchFamily="34" charset="0"/>
                <a:ea typeface="Tahoma" panose="020B0604030504040204" pitchFamily="34" charset="0"/>
                <a:cs typeface="Tahoma" panose="020B0604030504040204" pitchFamily="34" charset="0"/>
              </a:rPr>
              <a:t>ở </a:t>
            </a:r>
            <a:r>
              <a:rPr lang="en-US" sz="2000" i="1" dirty="0" err="1">
                <a:latin typeface="Tahoma" panose="020B0604030504040204" pitchFamily="34" charset="0"/>
                <a:ea typeface="Tahoma" panose="020B0604030504040204" pitchFamily="34" charset="0"/>
                <a:cs typeface="Tahoma" panose="020B0604030504040204" pitchFamily="34" charset="0"/>
              </a:rPr>
              <a:t>trên</a:t>
            </a:r>
            <a:r>
              <a:rPr lang="en-US" sz="2000" i="1" dirty="0">
                <a:latin typeface="Tahoma" panose="020B0604030504040204" pitchFamily="34" charset="0"/>
                <a:ea typeface="Tahoma" panose="020B0604030504040204" pitchFamily="34" charset="0"/>
                <a:cs typeface="Tahoma" panose="020B0604030504040204" pitchFamily="34" charset="0"/>
              </a:rPr>
              <a:t> </a:t>
            </a:r>
            <a:r>
              <a:rPr lang="en-US" sz="2000" i="1" dirty="0" err="1">
                <a:latin typeface="Tahoma" panose="020B0604030504040204" pitchFamily="34" charset="0"/>
                <a:ea typeface="Tahoma" panose="020B0604030504040204" pitchFamily="34" charset="0"/>
                <a:cs typeface="Tahoma" panose="020B0604030504040204" pitchFamily="34" charset="0"/>
              </a:rPr>
              <a:t>thành</a:t>
            </a:r>
            <a:r>
              <a:rPr lang="en-US" sz="2000" i="1" dirty="0">
                <a:latin typeface="Tahoma" panose="020B0604030504040204" pitchFamily="34" charset="0"/>
                <a:ea typeface="Tahoma" panose="020B0604030504040204" pitchFamily="34" charset="0"/>
                <a:cs typeface="Tahoma" panose="020B0604030504040204" pitchFamily="34" charset="0"/>
              </a:rPr>
              <a:t> </a:t>
            </a:r>
            <a:r>
              <a:rPr lang="vi-VN" sz="2000" i="1" dirty="0">
                <a:latin typeface="Tahoma" panose="020B0604030504040204" pitchFamily="34" charset="0"/>
                <a:ea typeface="Tahoma" panose="020B0604030504040204" pitchFamily="34" charset="0"/>
                <a:cs typeface="Tahoma" panose="020B0604030504040204" pitchFamily="34" charset="0"/>
              </a:rPr>
              <a:t>quy tắc đi xe đạp và xe đạp điện an </a:t>
            </a:r>
            <a:r>
              <a:rPr lang="en-US" sz="2000" i="1" dirty="0" err="1">
                <a:latin typeface="Tahoma" panose="020B0604030504040204" pitchFamily="34" charset="0"/>
                <a:ea typeface="Tahoma" panose="020B0604030504040204" pitchFamily="34" charset="0"/>
                <a:cs typeface="Tahoma" panose="020B0604030504040204" pitchFamily="34" charset="0"/>
              </a:rPr>
              <a:t>toàn</a:t>
            </a:r>
            <a:endParaRPr lang="en-US" sz="2000" i="1" dirty="0">
              <a:latin typeface="Tahoma" panose="020B0604030504040204" pitchFamily="34" charset="0"/>
              <a:ea typeface="Tahoma" panose="020B0604030504040204" pitchFamily="34" charset="0"/>
              <a:cs typeface="Tahoma" panose="020B0604030504040204" pitchFamily="34" charset="0"/>
            </a:endParaRPr>
          </a:p>
        </p:txBody>
      </p:sp>
      <p:sp>
        <p:nvSpPr>
          <p:cNvPr id="3" name="Rectangle 32"/>
          <p:cNvSpPr>
            <a:spLocks noChangeArrowheads="1"/>
          </p:cNvSpPr>
          <p:nvPr/>
        </p:nvSpPr>
        <p:spPr bwMode="auto">
          <a:xfrm>
            <a:off x="1676400" y="1659691"/>
            <a:ext cx="8750300" cy="5061784"/>
          </a:xfrm>
          <a:prstGeom prst="rect">
            <a:avLst/>
          </a:prstGeom>
          <a:solidFill>
            <a:schemeClr val="accent4">
              <a:lumMod val="40000"/>
              <a:lumOff val="60000"/>
            </a:schemeClr>
          </a:solidFill>
          <a:ln w="9525">
            <a:solidFill>
              <a:schemeClr val="accent4">
                <a:lumMod val="40000"/>
                <a:lumOff val="60000"/>
              </a:schemeClr>
            </a:solidFill>
            <a:miter lim="800000"/>
            <a:headEnd/>
            <a:tailEnd/>
          </a:ln>
          <a:effectLst>
            <a:outerShdw dist="20000" dir="5400000" rotWithShape="0">
              <a:srgbClr val="808080">
                <a:alpha val="37999"/>
              </a:srgbClr>
            </a:outerShdw>
          </a:effectLst>
        </p:spPr>
        <p:txBody>
          <a:bodyPr vert="horz" wrap="square" lIns="91440" tIns="45720" rIns="91440" bIns="45720" numCol="1" anchor="ctr" anchorCtr="0" compatLnSpc="1">
            <a:prstTxWarp prst="textNoShape">
              <a:avLst/>
            </a:prstTxWarp>
          </a:bodyPr>
          <a:lstStyle/>
          <a:p>
            <a:pPr algn="r" eaLnBrk="0" fontAlgn="base" hangingPunct="0">
              <a:lnSpc>
                <a:spcPct val="150000"/>
              </a:lnSpc>
              <a:spcBef>
                <a:spcPct val="0"/>
              </a:spcBef>
              <a:spcAft>
                <a:spcPts val="800"/>
              </a:spcAft>
            </a:pPr>
            <a:r>
              <a:rPr lang="vi-VN" altLang="ja-JP" b="1" dirty="0">
                <a:solidFill>
                  <a:srgbClr val="000000"/>
                </a:solidFill>
                <a:latin typeface="Calibri" panose="020F0502020204030204" pitchFamily="34" charset="0"/>
                <a:ea typeface="MS Mincho" panose="02020609040205080304" pitchFamily="49" charset="-128"/>
              </a:rPr>
              <a:t>1.</a:t>
            </a:r>
            <a:r>
              <a:rPr lang="vi-VN" altLang="ja-JP" b="1" dirty="0">
                <a:solidFill>
                  <a:srgbClr val="FF0000"/>
                </a:solidFill>
                <a:latin typeface="Calibri" panose="020F0502020204030204" pitchFamily="34" charset="0"/>
                <a:ea typeface="MS Mincho" panose="02020609040205080304" pitchFamily="49" charset="-128"/>
              </a:rPr>
              <a:t> </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p>
          <a:p>
            <a:pPr algn="r" eaLnBrk="0" fontAlgn="base" hangingPunct="0">
              <a:lnSpc>
                <a:spcPct val="150000"/>
              </a:lnSpc>
              <a:spcBef>
                <a:spcPct val="0"/>
              </a:spcBef>
              <a:spcAft>
                <a:spcPts val="800"/>
              </a:spcAft>
            </a:pPr>
            <a:r>
              <a:rPr lang="vi-VN" altLang="ja-JP" b="1" dirty="0">
                <a:solidFill>
                  <a:srgbClr val="000000"/>
                </a:solidFill>
                <a:latin typeface="Calibri" panose="020F0502020204030204" pitchFamily="34" charset="0"/>
                <a:ea typeface="MS Mincho" panose="02020609040205080304" pitchFamily="49" charset="-128"/>
              </a:rPr>
              <a:t>2.</a:t>
            </a:r>
            <a:r>
              <a:rPr lang="vi-VN" altLang="ja-JP" b="1" dirty="0">
                <a:solidFill>
                  <a:srgbClr val="FF0000"/>
                </a:solidFill>
                <a:latin typeface="Calibri" panose="020F0502020204030204" pitchFamily="34" charset="0"/>
                <a:ea typeface="MS Mincho" panose="02020609040205080304" pitchFamily="49" charset="-128"/>
              </a:rPr>
              <a:t> </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p>
          <a:p>
            <a:pPr algn="r" eaLnBrk="0" fontAlgn="base" hangingPunct="0">
              <a:lnSpc>
                <a:spcPct val="150000"/>
              </a:lnSpc>
              <a:spcBef>
                <a:spcPct val="0"/>
              </a:spcBef>
              <a:spcAft>
                <a:spcPts val="800"/>
              </a:spcAft>
            </a:pPr>
            <a:r>
              <a:rPr lang="vi-VN" altLang="ja-JP" b="1" dirty="0">
                <a:solidFill>
                  <a:srgbClr val="000000"/>
                </a:solidFill>
                <a:latin typeface="Calibri" panose="020F0502020204030204" pitchFamily="34" charset="0"/>
                <a:ea typeface="MS Mincho" panose="02020609040205080304" pitchFamily="49" charset="-128"/>
              </a:rPr>
              <a:t>3.</a:t>
            </a:r>
            <a:r>
              <a:rPr lang="vi-VN" altLang="ja-JP" b="1" dirty="0">
                <a:solidFill>
                  <a:srgbClr val="FF0000"/>
                </a:solidFill>
                <a:latin typeface="Calibri" panose="020F0502020204030204" pitchFamily="34" charset="0"/>
                <a:ea typeface="MS Mincho" panose="02020609040205080304" pitchFamily="49" charset="-128"/>
              </a:rPr>
              <a:t> </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p>
          <a:p>
            <a:pPr algn="r" eaLnBrk="0" fontAlgn="base" hangingPunct="0">
              <a:lnSpc>
                <a:spcPct val="150000"/>
              </a:lnSpc>
              <a:spcBef>
                <a:spcPct val="0"/>
              </a:spcBef>
              <a:spcAft>
                <a:spcPts val="800"/>
              </a:spcAft>
            </a:pPr>
            <a:r>
              <a:rPr lang="vi-VN" altLang="ja-JP" b="1" dirty="0">
                <a:solidFill>
                  <a:srgbClr val="000000"/>
                </a:solidFill>
                <a:latin typeface="Calibri" panose="020F0502020204030204" pitchFamily="34" charset="0"/>
                <a:ea typeface="MS Mincho" panose="02020609040205080304" pitchFamily="49" charset="-128"/>
              </a:rPr>
              <a:t>4.</a:t>
            </a:r>
            <a:r>
              <a:rPr lang="vi-VN" altLang="ja-JP" b="1" dirty="0">
                <a:solidFill>
                  <a:srgbClr val="FF0000"/>
                </a:solidFill>
                <a:latin typeface="Calibri" panose="020F0502020204030204" pitchFamily="34" charset="0"/>
                <a:ea typeface="MS Mincho" panose="02020609040205080304" pitchFamily="49" charset="-128"/>
              </a:rPr>
              <a:t> </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p>
          <a:p>
            <a:pPr algn="r" eaLnBrk="0" fontAlgn="base" hangingPunct="0">
              <a:lnSpc>
                <a:spcPct val="150000"/>
              </a:lnSpc>
              <a:spcBef>
                <a:spcPct val="0"/>
              </a:spcBef>
              <a:spcAft>
                <a:spcPts val="800"/>
              </a:spcAft>
            </a:pPr>
            <a:r>
              <a:rPr lang="vi-VN" altLang="ja-JP" b="1" dirty="0">
                <a:solidFill>
                  <a:srgbClr val="000000"/>
                </a:solidFill>
                <a:latin typeface="Calibri" panose="020F0502020204030204" pitchFamily="34" charset="0"/>
                <a:ea typeface="MS Mincho" panose="02020609040205080304" pitchFamily="49" charset="-128"/>
              </a:rPr>
              <a:t>5.</a:t>
            </a:r>
            <a:r>
              <a:rPr lang="vi-VN" altLang="ja-JP" b="1" dirty="0">
                <a:solidFill>
                  <a:srgbClr val="FF0000"/>
                </a:solidFill>
                <a:latin typeface="Calibri" panose="020F0502020204030204" pitchFamily="34" charset="0"/>
                <a:ea typeface="MS Mincho" panose="02020609040205080304" pitchFamily="49" charset="-128"/>
              </a:rPr>
              <a:t> </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p>
          <a:p>
            <a:pPr algn="r" eaLnBrk="0" fontAlgn="base" hangingPunct="0">
              <a:lnSpc>
                <a:spcPct val="150000"/>
              </a:lnSpc>
              <a:spcBef>
                <a:spcPct val="0"/>
              </a:spcBef>
              <a:spcAft>
                <a:spcPts val="800"/>
              </a:spcAft>
            </a:pPr>
            <a:r>
              <a:rPr lang="vi-VN" altLang="ja-JP" b="1" dirty="0">
                <a:solidFill>
                  <a:srgbClr val="000000"/>
                </a:solidFill>
                <a:latin typeface="Calibri" panose="020F0502020204030204" pitchFamily="34" charset="0"/>
                <a:ea typeface="MS Mincho" panose="02020609040205080304" pitchFamily="49" charset="-128"/>
              </a:rPr>
              <a:t>6.</a:t>
            </a:r>
            <a:r>
              <a:rPr lang="vi-VN" altLang="ja-JP" b="1" dirty="0">
                <a:solidFill>
                  <a:srgbClr val="FF0000"/>
                </a:solidFill>
                <a:latin typeface="Calibri" panose="020F0502020204030204" pitchFamily="34" charset="0"/>
                <a:ea typeface="MS Mincho" panose="02020609040205080304" pitchFamily="49" charset="-128"/>
              </a:rPr>
              <a:t> </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endParaRPr lang="en-US" altLang="ja-JP" dirty="0">
              <a:solidFill>
                <a:srgbClr val="000000"/>
              </a:solidFill>
              <a:latin typeface="Times New Roman" panose="02020603050405020304" pitchFamily="18" charset="0"/>
              <a:ea typeface="MS Mincho" panose="02020609040205080304" pitchFamily="49" charset="-128"/>
            </a:endParaRPr>
          </a:p>
          <a:p>
            <a:pPr algn="r">
              <a:lnSpc>
                <a:spcPct val="150000"/>
              </a:lnSpc>
              <a:spcAft>
                <a:spcPts val="800"/>
              </a:spcAft>
            </a:pPr>
            <a:r>
              <a:rPr lang="en-US" altLang="ja-JP" b="1" dirty="0">
                <a:solidFill>
                  <a:srgbClr val="000000"/>
                </a:solidFill>
                <a:latin typeface="Calibri" panose="020F0502020204030204" pitchFamily="34" charset="0"/>
                <a:ea typeface="MS Mincho" panose="02020609040205080304" pitchFamily="49" charset="-128"/>
              </a:rPr>
              <a:t>7</a:t>
            </a:r>
            <a:r>
              <a:rPr lang="vi-VN" altLang="ja-JP" b="1" dirty="0">
                <a:solidFill>
                  <a:srgbClr val="000000"/>
                </a:solidFill>
                <a:latin typeface="Calibri" panose="020F0502020204030204" pitchFamily="34" charset="0"/>
                <a:ea typeface="MS Mincho" panose="02020609040205080304" pitchFamily="49" charset="-128"/>
              </a:rPr>
              <a:t>.</a:t>
            </a:r>
            <a:r>
              <a:rPr lang="vi-VN" altLang="ja-JP" b="1" dirty="0">
                <a:solidFill>
                  <a:srgbClr val="FF0000"/>
                </a:solidFill>
                <a:latin typeface="Calibri" panose="020F0502020204030204" pitchFamily="34" charset="0"/>
                <a:ea typeface="MS Mincho" panose="02020609040205080304" pitchFamily="49" charset="-128"/>
              </a:rPr>
              <a:t> </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endParaRPr lang="en-US" altLang="en-US" dirty="0">
              <a:latin typeface="Arial" panose="020B0604020202020204" pitchFamily="34" charset="0"/>
            </a:endParaRPr>
          </a:p>
          <a:p>
            <a:pPr algn="r">
              <a:lnSpc>
                <a:spcPct val="150000"/>
              </a:lnSpc>
              <a:spcAft>
                <a:spcPts val="800"/>
              </a:spcAft>
            </a:pPr>
            <a:r>
              <a:rPr lang="en-US" altLang="ja-JP" b="1" dirty="0">
                <a:solidFill>
                  <a:srgbClr val="000000"/>
                </a:solidFill>
                <a:latin typeface="Calibri" panose="020F0502020204030204" pitchFamily="34" charset="0"/>
                <a:ea typeface="MS Mincho" panose="02020609040205080304" pitchFamily="49" charset="-128"/>
              </a:rPr>
              <a:t>8</a:t>
            </a:r>
            <a:r>
              <a:rPr lang="vi-VN" altLang="ja-JP" b="1" dirty="0">
                <a:solidFill>
                  <a:srgbClr val="000000"/>
                </a:solidFill>
                <a:latin typeface="Calibri" panose="020F0502020204030204" pitchFamily="34" charset="0"/>
                <a:ea typeface="MS Mincho" panose="02020609040205080304" pitchFamily="49" charset="-128"/>
              </a:rPr>
              <a:t>.</a:t>
            </a:r>
            <a:r>
              <a:rPr lang="vi-VN" altLang="ja-JP" b="1" dirty="0">
                <a:solidFill>
                  <a:srgbClr val="FF0000"/>
                </a:solidFill>
                <a:latin typeface="Calibri" panose="020F0502020204030204" pitchFamily="34" charset="0"/>
                <a:ea typeface="MS Mincho" panose="02020609040205080304" pitchFamily="49" charset="-128"/>
              </a:rPr>
              <a:t> </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endParaRPr lang="en-US" altLang="en-US" dirty="0">
              <a:latin typeface="Arial" panose="020B0604020202020204" pitchFamily="34" charset="0"/>
            </a:endParaRPr>
          </a:p>
          <a:p>
            <a:pPr algn="r">
              <a:lnSpc>
                <a:spcPct val="150000"/>
              </a:lnSpc>
              <a:spcAft>
                <a:spcPts val="800"/>
              </a:spcAft>
            </a:pPr>
            <a:r>
              <a:rPr lang="en-US" altLang="ja-JP" b="1" dirty="0">
                <a:solidFill>
                  <a:srgbClr val="000000"/>
                </a:solidFill>
                <a:latin typeface="Calibri" panose="020F0502020204030204" pitchFamily="34" charset="0"/>
                <a:ea typeface="MS Mincho" panose="02020609040205080304" pitchFamily="49" charset="-128"/>
              </a:rPr>
              <a:t> 9</a:t>
            </a:r>
            <a:r>
              <a:rPr lang="vi-VN" altLang="ja-JP" b="1" dirty="0">
                <a:solidFill>
                  <a:srgbClr val="000000"/>
                </a:solidFill>
                <a:latin typeface="Calibri" panose="020F0502020204030204" pitchFamily="34" charset="0"/>
                <a:ea typeface="MS Mincho" panose="02020609040205080304" pitchFamily="49" charset="-128"/>
              </a:rPr>
              <a:t>.</a:t>
            </a:r>
            <a:r>
              <a:rPr lang="vi-VN" altLang="ja-JP" b="1" dirty="0">
                <a:solidFill>
                  <a:srgbClr val="FF0000"/>
                </a:solidFill>
                <a:latin typeface="Calibri" panose="020F0502020204030204" pitchFamily="34" charset="0"/>
                <a:ea typeface="MS Mincho" panose="02020609040205080304" pitchFamily="49" charset="-128"/>
              </a:rPr>
              <a:t> </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r>
              <a:rPr lang="en-US" altLang="ja-JP" dirty="0">
                <a:solidFill>
                  <a:srgbClr val="000000"/>
                </a:solidFill>
                <a:latin typeface="Times New Roman" panose="02020603050405020304" pitchFamily="18" charset="0"/>
                <a:ea typeface="MS Mincho" panose="02020609040205080304" pitchFamily="49" charset="-128"/>
              </a:rPr>
              <a:t>.</a:t>
            </a:r>
            <a:r>
              <a:rPr lang="vi-VN" altLang="ja-JP" dirty="0">
                <a:solidFill>
                  <a:srgbClr val="000000"/>
                </a:solidFill>
                <a:latin typeface="Times New Roman" panose="02020603050405020304" pitchFamily="18" charset="0"/>
                <a:ea typeface="MS Mincho" panose="02020609040205080304" pitchFamily="49" charset="-128"/>
              </a:rPr>
              <a:t>.....................................................................</a:t>
            </a:r>
            <a:endParaRPr lang="en-US" altLang="ja-JP" dirty="0">
              <a:solidFill>
                <a:srgbClr val="000000"/>
              </a:solidFill>
              <a:latin typeface="Times New Roman" panose="02020603050405020304" pitchFamily="18" charset="0"/>
              <a:ea typeface="MS Mincho" panose="02020609040205080304" pitchFamily="49" charset="-128"/>
            </a:endParaRPr>
          </a:p>
          <a:p>
            <a:pPr algn="r">
              <a:lnSpc>
                <a:spcPct val="150000"/>
              </a:lnSpc>
              <a:spcAft>
                <a:spcPts val="800"/>
              </a:spcAft>
            </a:pPr>
            <a:r>
              <a:rPr lang="en-US" altLang="en-US" b="1" dirty="0">
                <a:latin typeface="Arial" panose="020B0604020202020204" pitchFamily="34" charset="0"/>
              </a:rPr>
              <a:t>10.</a:t>
            </a:r>
            <a:r>
              <a:rPr lang="en-US" altLang="en-US" dirty="0">
                <a:latin typeface="Arial" panose="020B0604020202020204" pitchFamily="34" charset="0"/>
              </a:rPr>
              <a:t>………………………………………………………………………………….</a:t>
            </a:r>
          </a:p>
        </p:txBody>
      </p:sp>
      <p:sp>
        <p:nvSpPr>
          <p:cNvPr id="4" name="Oval 34"/>
          <p:cNvSpPr>
            <a:spLocks noChangeArrowheads="1"/>
          </p:cNvSpPr>
          <p:nvPr/>
        </p:nvSpPr>
        <p:spPr bwMode="auto">
          <a:xfrm>
            <a:off x="1828800" y="2101517"/>
            <a:ext cx="1684421" cy="4070685"/>
          </a:xfrm>
          <a:prstGeom prst="ellipse">
            <a:avLst/>
          </a:prstGeom>
          <a:solidFill>
            <a:schemeClr val="accent6">
              <a:lumMod val="40000"/>
              <a:lumOff val="60000"/>
            </a:schemeClr>
          </a:solidFill>
          <a:ln w="66675" cmpd="dbl">
            <a:solidFill>
              <a:srgbClr val="000099"/>
            </a:solidFill>
            <a:round/>
            <a:headEnd/>
            <a:tailEnd/>
          </a:ln>
          <a:effectLst>
            <a:outerShdw dist="20000" dir="5400000" rotWithShape="0">
              <a:srgbClr val="808080">
                <a:alpha val="37999"/>
              </a:srgbClr>
            </a:outerShdw>
          </a:effectLst>
        </p:spPr>
        <p:txBody>
          <a:bodyPr vert="horz" wrap="square" lIns="91440" tIns="45720" rIns="91440" bIns="45720" numCol="1" anchor="ctr" anchorCtr="0" compatLnSpc="1">
            <a:prstTxWarp prst="textNoShape">
              <a:avLst/>
            </a:prstTxWarp>
          </a:bodyPr>
          <a:lstStyle/>
          <a:p>
            <a:pPr algn="ctr">
              <a:spcAft>
                <a:spcPts val="800"/>
              </a:spcAft>
            </a:pPr>
            <a:r>
              <a:rPr lang="en-US" altLang="en-US" sz="2000" b="1" dirty="0">
                <a:latin typeface="Arial" panose="020B0604020202020204" pitchFamily="34" charset="0"/>
              </a:rPr>
              <a:t> </a:t>
            </a:r>
            <a:r>
              <a:rPr lang="vi-VN" altLang="ja-JP" sz="2000" b="1" dirty="0">
                <a:latin typeface="Tahoma" panose="020B0604030504040204" pitchFamily="34" charset="0"/>
                <a:ea typeface="Tahoma" panose="020B0604030504040204" pitchFamily="34" charset="0"/>
                <a:cs typeface="Tahoma" panose="020B0604030504040204" pitchFamily="34" charset="0"/>
              </a:rPr>
              <a:t>Cách đi xe đạp, xe đạp điện an toàn</a:t>
            </a:r>
            <a:endParaRPr lang="en-US" altLang="en-US" sz="20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4473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Number Placeholder 3"/>
          <p:cNvSpPr>
            <a:spLocks noGrp="1"/>
          </p:cNvSpPr>
          <p:nvPr>
            <p:ph type="sldNum" sz="quarter" idx="12"/>
          </p:nvPr>
        </p:nvSpPr>
        <p:spPr bwMode="auto">
          <a:xfrm>
            <a:off x="8610600" y="6250332"/>
            <a:ext cx="2743200" cy="365125"/>
          </a:xfrm>
          <a:noFill/>
          <a:ln>
            <a:miter lim="800000"/>
            <a:headEnd/>
            <a:tailEnd/>
          </a:ln>
        </p:spPr>
        <p:txBody>
          <a:bodyPr/>
          <a:lstStyle/>
          <a:p>
            <a:fld id="{491EDF3F-E2E7-471B-9F75-723DB8E99120}" type="slidenum">
              <a:rPr lang="en-US" altLang="en-US" sz="2000">
                <a:latin typeface="Times New Roman" panose="02020603050405020304" pitchFamily="18" charset="0"/>
                <a:cs typeface="Times New Roman" panose="02020603050405020304" pitchFamily="18" charset="0"/>
              </a:rPr>
              <a:pPr/>
              <a:t>21</a:t>
            </a:fld>
            <a:endParaRPr lang="en-US" altLang="en-US" sz="2000" dirty="0">
              <a:latin typeface="Times New Roman" panose="02020603050405020304" pitchFamily="18" charset="0"/>
              <a:cs typeface="Times New Roman" panose="02020603050405020304" pitchFamily="18" charset="0"/>
            </a:endParaRPr>
          </a:p>
        </p:txBody>
      </p:sp>
      <p:sp>
        <p:nvSpPr>
          <p:cNvPr id="2" name="Rectangle 1"/>
          <p:cNvSpPr/>
          <p:nvPr/>
        </p:nvSpPr>
        <p:spPr>
          <a:xfrm>
            <a:off x="1391479" y="242543"/>
            <a:ext cx="9544878" cy="523220"/>
          </a:xfrm>
          <a:prstGeom prst="rect">
            <a:avLst/>
          </a:prstGeom>
        </p:spPr>
        <p:txBody>
          <a:bodyPr wrap="square">
            <a:spAutoFit/>
          </a:bodyPr>
          <a:lstStyle/>
          <a:p>
            <a:r>
              <a:rPr lang="en-US" sz="2800" i="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Q</a:t>
            </a:r>
            <a:r>
              <a:rPr lang="vi-VN" sz="2800" i="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uy tắc đi xe đạp và xe đạp điện an </a:t>
            </a:r>
            <a:r>
              <a:rPr lang="en-US" sz="2800" i="1" dirty="0" err="1">
                <a:solidFill>
                  <a:srgbClr val="0000FF"/>
                </a:solidFill>
                <a:latin typeface="Times New Roman" panose="02020603050405020304" pitchFamily="18" charset="0"/>
                <a:ea typeface="Tahoma" panose="020B0604030504040204" pitchFamily="34" charset="0"/>
                <a:cs typeface="Times New Roman" panose="02020603050405020304" pitchFamily="18" charset="0"/>
              </a:rPr>
              <a:t>toàn</a:t>
            </a:r>
            <a:endParaRPr lang="en-US" sz="2800" i="1" dirty="0">
              <a:solidFill>
                <a:srgbClr val="0000F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Oval 34"/>
          <p:cNvSpPr>
            <a:spLocks noChangeArrowheads="1"/>
          </p:cNvSpPr>
          <p:nvPr/>
        </p:nvSpPr>
        <p:spPr bwMode="auto">
          <a:xfrm>
            <a:off x="0" y="1879938"/>
            <a:ext cx="2834640" cy="4070685"/>
          </a:xfrm>
          <a:prstGeom prst="ellipse">
            <a:avLst/>
          </a:prstGeom>
          <a:solidFill>
            <a:schemeClr val="accent6">
              <a:lumMod val="40000"/>
              <a:lumOff val="60000"/>
            </a:schemeClr>
          </a:solidFill>
          <a:ln w="66675" cmpd="dbl">
            <a:solidFill>
              <a:srgbClr val="000099"/>
            </a:solidFill>
            <a:round/>
            <a:headEnd/>
            <a:tailEnd/>
          </a:ln>
          <a:effectLst>
            <a:outerShdw dist="20000" dir="5400000" rotWithShape="0">
              <a:srgbClr val="808080">
                <a:alpha val="37999"/>
              </a:srgbClr>
            </a:outerShdw>
          </a:effectLst>
        </p:spPr>
        <p:txBody>
          <a:bodyPr vert="horz" wrap="square" lIns="91440" tIns="45720" rIns="91440" bIns="45720" numCol="1" anchor="ctr" anchorCtr="0" compatLnSpc="1">
            <a:prstTxWarp prst="textNoShape">
              <a:avLst/>
            </a:prstTxWarp>
          </a:bodyPr>
          <a:lstStyle/>
          <a:p>
            <a:pPr algn="ctr">
              <a:spcAft>
                <a:spcPts val="800"/>
              </a:spcAft>
            </a:pPr>
            <a:r>
              <a:rPr lang="en-US" altLang="en-US" sz="2400" b="1" dirty="0">
                <a:solidFill>
                  <a:srgbClr val="0000FF"/>
                </a:solidFill>
                <a:latin typeface="Times New Roman" panose="02020603050405020304" pitchFamily="18" charset="0"/>
                <a:cs typeface="Times New Roman" panose="02020603050405020304" pitchFamily="18" charset="0"/>
              </a:rPr>
              <a:t> </a:t>
            </a:r>
            <a:r>
              <a:rPr lang="vi-VN" altLang="ja-JP" sz="24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Cách đi xe đạp, xe đạp điện an toàn</a:t>
            </a:r>
            <a:endParaRPr lang="en-US" altLang="en-US" sz="24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2E5D996-72DA-4B9C-9DBB-8FBFAFF6CA8E}"/>
              </a:ext>
            </a:extLst>
          </p:cNvPr>
          <p:cNvSpPr txBox="1"/>
          <p:nvPr/>
        </p:nvSpPr>
        <p:spPr>
          <a:xfrm>
            <a:off x="2834640" y="1430156"/>
            <a:ext cx="9118821" cy="5709255"/>
          </a:xfrm>
          <a:prstGeom prst="rect">
            <a:avLst/>
          </a:prstGeom>
          <a:noFill/>
        </p:spPr>
        <p:txBody>
          <a:bodyPr wrap="square" rtlCol="0">
            <a:spAutoFit/>
          </a:bodyPr>
          <a:lstStyle/>
          <a:p>
            <a:pPr marL="0" marR="0" algn="just">
              <a:lnSpc>
                <a:spcPct val="115000"/>
              </a:lnSpc>
              <a:spcBef>
                <a:spcPts val="0"/>
              </a:spcBef>
              <a:spcAft>
                <a:spcPts val="0"/>
              </a:spcAft>
            </a:pP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đạp</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chỉ</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chở</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tối</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đa</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trừ</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hợp</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trẻ</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em</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dưới</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7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tuổi</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thì</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trở</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tối</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đa</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2 </a:t>
            </a:r>
            <a:r>
              <a:rPr lang="en-US"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15000"/>
              </a:lnSpc>
              <a:spcBef>
                <a:spcPts val="0"/>
              </a:spcBef>
              <a:spcAft>
                <a:spcPts val="0"/>
              </a:spcAft>
            </a:pP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làn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dành</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đạp</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thô</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sơ</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bên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chiều</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R="0" algn="just">
              <a:lnSpc>
                <a:spcPct val="115000"/>
              </a:lnSpc>
              <a:spcBef>
                <a:spcPts val="0"/>
              </a:spcBef>
              <a:spcAft>
                <a:spcPts val="0"/>
              </a:spcAft>
            </a:pP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Tuân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tín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đèn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giao</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lệnh</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giao</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pP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4-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đạp</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đạp</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tay</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chân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đạp</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tay</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phanh</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15000"/>
              </a:lnSpc>
              <a:spcBef>
                <a:spcPts val="0"/>
              </a:spcBef>
              <a:spcAft>
                <a:spcPts val="0"/>
              </a:spcAft>
            </a:pP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5-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ô,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dù</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di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thiết</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thanh</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đạp</a:t>
            </a:r>
            <a:endPar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6-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lạng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lách</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đu</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bám</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15000"/>
              </a:lnSpc>
              <a:spcBef>
                <a:spcPts val="0"/>
              </a:spcBef>
              <a:spcAft>
                <a:spcPts val="0"/>
              </a:spcAft>
            </a:pP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7-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đạp</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mũ</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hiểm</a:t>
            </a:r>
            <a:endPar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8-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Giảm</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tốc</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đưa</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tín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báo</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rẽ</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nếu</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hướng</a:t>
            </a:r>
            <a:endPar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9-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Chờ</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tín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đèn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báo</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xanh</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báo</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rẽ</a:t>
            </a:r>
            <a:endPar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10-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sát</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toàn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mọi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phía</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trái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đang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gần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mới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qua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vẫn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sát</a:t>
            </a:r>
            <a:endPar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329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fade">
                                      <p:cBhvr>
                                        <p:cTn id="20" dur="10"/>
                                        <p:tgtEl>
                                          <p:spTgt spid="5">
                                            <p:txEl>
                                              <p:pRg st="2" end="2"/>
                                            </p:txEl>
                                          </p:spTgt>
                                        </p:tgtEl>
                                      </p:cBhvr>
                                    </p:animEffect>
                                    <p:anim calcmode="lin" valueType="num">
                                      <p:cBhvr>
                                        <p:cTn id="21" dur="1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2" dur="1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 calcmode="lin" valueType="num">
                                      <p:cBhvr additive="base">
                                        <p:cTn id="2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1000"/>
                                        <p:tgtEl>
                                          <p:spTgt spid="5">
                                            <p:txEl>
                                              <p:pRg st="5" end="5"/>
                                            </p:txEl>
                                          </p:spTgt>
                                        </p:tgtEl>
                                      </p:cBhvr>
                                    </p:animEffect>
                                    <p:anim calcmode="lin" valueType="num">
                                      <p:cBhvr>
                                        <p:cTn id="38"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nodeType="clickEffect">
                                  <p:stCondLst>
                                    <p:cond delay="0"/>
                                  </p:stCondLst>
                                  <p:childTnLst>
                                    <p:set>
                                      <p:cBhvr>
                                        <p:cTn id="55" dur="1" fill="hold">
                                          <p:stCondLst>
                                            <p:cond delay="0"/>
                                          </p:stCondLst>
                                        </p:cTn>
                                        <p:tgtEl>
                                          <p:spTgt spid="5">
                                            <p:txEl>
                                              <p:pRg st="9" end="9"/>
                                            </p:txEl>
                                          </p:spTgt>
                                        </p:tgtEl>
                                        <p:attrNameLst>
                                          <p:attrName>style.visibility</p:attrName>
                                        </p:attrNameLst>
                                      </p:cBhvr>
                                      <p:to>
                                        <p:strVal val="visible"/>
                                      </p:to>
                                    </p:set>
                                    <p:animEffect transition="in" filter="circle(in)">
                                      <p:cBhvr>
                                        <p:cTn id="56" dur="2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574556" y="1470898"/>
            <a:ext cx="2235445" cy="2339103"/>
            <a:chOff x="1034217" y="1623297"/>
            <a:chExt cx="3004383" cy="2643903"/>
          </a:xfrm>
        </p:grpSpPr>
        <p:pic>
          <p:nvPicPr>
            <p:cNvPr id="7" name="Picture 6"/>
            <p:cNvPicPr/>
            <p:nvPr/>
          </p:nvPicPr>
          <p:blipFill>
            <a:blip r:embed="rId3" cstate="print"/>
            <a:srcRect l="74477" t="56000" r="14999" b="27350"/>
            <a:stretch>
              <a:fillRect/>
            </a:stretch>
          </p:blipFill>
          <p:spPr bwMode="auto">
            <a:xfrm>
              <a:off x="1034217" y="1623297"/>
              <a:ext cx="3004383" cy="2643903"/>
            </a:xfrm>
            <a:prstGeom prst="rect">
              <a:avLst/>
            </a:prstGeom>
            <a:noFill/>
            <a:ln w="9525">
              <a:noFill/>
              <a:miter lim="800000"/>
              <a:headEnd/>
              <a:tailEnd/>
            </a:ln>
          </p:spPr>
        </p:pic>
        <p:pic>
          <p:nvPicPr>
            <p:cNvPr id="3" name="Picture 2"/>
            <p:cNvPicPr>
              <a:picLocks noChangeAspect="1"/>
            </p:cNvPicPr>
            <p:nvPr/>
          </p:nvPicPr>
          <p:blipFill>
            <a:blip r:embed="rId4"/>
            <a:stretch>
              <a:fillRect/>
            </a:stretch>
          </p:blipFill>
          <p:spPr>
            <a:xfrm>
              <a:off x="1219200" y="3422650"/>
              <a:ext cx="314325" cy="241285"/>
            </a:xfrm>
            <a:prstGeom prst="rect">
              <a:avLst/>
            </a:prstGeom>
          </p:spPr>
        </p:pic>
      </p:grpSp>
      <p:sp>
        <p:nvSpPr>
          <p:cNvPr id="34819" name="Slide Number Placeholder 3"/>
          <p:cNvSpPr>
            <a:spLocks noGrp="1"/>
          </p:cNvSpPr>
          <p:nvPr>
            <p:ph type="sldNum" sz="quarter" idx="12"/>
          </p:nvPr>
        </p:nvSpPr>
        <p:spPr bwMode="auto">
          <a:noFill/>
          <a:ln>
            <a:miter lim="800000"/>
            <a:headEnd/>
            <a:tailEnd/>
          </a:ln>
        </p:spPr>
        <p:txBody>
          <a:bodyPr/>
          <a:lstStyle/>
          <a:p>
            <a:fld id="{491EDF3F-E2E7-471B-9F75-723DB8E99120}" type="slidenum">
              <a:rPr lang="en-US" altLang="en-US"/>
              <a:pPr/>
              <a:t>22</a:t>
            </a:fld>
            <a:endParaRPr lang="en-US" altLang="en-US"/>
          </a:p>
        </p:txBody>
      </p:sp>
      <p:sp>
        <p:nvSpPr>
          <p:cNvPr id="10" name="TextBox 9"/>
          <p:cNvSpPr txBox="1"/>
          <p:nvPr/>
        </p:nvSpPr>
        <p:spPr>
          <a:xfrm>
            <a:off x="238539" y="157580"/>
            <a:ext cx="5410200" cy="461665"/>
          </a:xfrm>
          <a:prstGeom prst="rect">
            <a:avLst/>
          </a:prstGeom>
          <a:noFill/>
        </p:spPr>
        <p:txBody>
          <a:bodyPr>
            <a:spAutoFit/>
          </a:bodyPr>
          <a:lstStyle/>
          <a:p>
            <a:pPr eaLnBrk="1" hangingPunct="1">
              <a:defRPr/>
            </a:pPr>
            <a:r>
              <a:rPr lang="en-US" sz="2400" b="1" dirty="0">
                <a:solidFill>
                  <a:srgbClr val="C00000"/>
                </a:solidFill>
              </a:rPr>
              <a:t>4. </a:t>
            </a:r>
            <a:r>
              <a:rPr lang="en-US" sz="2400" b="1" dirty="0" err="1">
                <a:solidFill>
                  <a:srgbClr val="C00000"/>
                </a:solidFill>
              </a:rPr>
              <a:t>Luyện</a:t>
            </a:r>
            <a:r>
              <a:rPr lang="en-US" sz="2400" b="1" dirty="0">
                <a:solidFill>
                  <a:srgbClr val="C00000"/>
                </a:solidFill>
              </a:rPr>
              <a:t> </a:t>
            </a:r>
            <a:r>
              <a:rPr lang="en-US" sz="2400" b="1" dirty="0" err="1">
                <a:solidFill>
                  <a:srgbClr val="C00000"/>
                </a:solidFill>
              </a:rPr>
              <a:t>Tập</a:t>
            </a:r>
            <a:endParaRPr lang="en-US" sz="2400" b="1" dirty="0">
              <a:solidFill>
                <a:srgbClr val="C00000"/>
              </a:solidFill>
            </a:endParaRPr>
          </a:p>
        </p:txBody>
      </p:sp>
      <p:sp>
        <p:nvSpPr>
          <p:cNvPr id="2" name="Rectangle 1"/>
          <p:cNvSpPr/>
          <p:nvPr/>
        </p:nvSpPr>
        <p:spPr>
          <a:xfrm>
            <a:off x="238539" y="717948"/>
            <a:ext cx="10391360" cy="400110"/>
          </a:xfrm>
          <a:prstGeom prst="rect">
            <a:avLst/>
          </a:prstGeom>
        </p:spPr>
        <p:txBody>
          <a:bodyPr wrap="square">
            <a:spAutoFit/>
          </a:bodyPr>
          <a:lstStyle/>
          <a:p>
            <a:r>
              <a:rPr lang="en-US" sz="2000" i="1" dirty="0">
                <a:latin typeface="Tahoma" panose="020B0604030504040204" pitchFamily="34" charset="0"/>
                <a:ea typeface="Tahoma" panose="020B0604030504040204" pitchFamily="34" charset="0"/>
                <a:cs typeface="Tahoma" panose="020B0604030504040204" pitchFamily="34" charset="0"/>
              </a:rPr>
              <a:t> </a:t>
            </a:r>
            <a:r>
              <a:rPr lang="en-US" sz="2000" i="1" dirty="0" err="1">
                <a:latin typeface="Tahoma" panose="020B0604030504040204" pitchFamily="34" charset="0"/>
                <a:ea typeface="Tahoma" panose="020B0604030504040204" pitchFamily="34" charset="0"/>
                <a:cs typeface="Tahoma" panose="020B0604030504040204" pitchFamily="34" charset="0"/>
              </a:rPr>
              <a:t>Bài</a:t>
            </a:r>
            <a:r>
              <a:rPr lang="en-US" sz="2000" i="1" dirty="0">
                <a:latin typeface="Tahoma" panose="020B0604030504040204" pitchFamily="34" charset="0"/>
                <a:ea typeface="Tahoma" panose="020B0604030504040204" pitchFamily="34" charset="0"/>
                <a:cs typeface="Tahoma" panose="020B0604030504040204" pitchFamily="34" charset="0"/>
              </a:rPr>
              <a:t> 2: </a:t>
            </a:r>
            <a:r>
              <a:rPr lang="vi-VN" sz="2000" i="1" dirty="0">
                <a:latin typeface="Tahoma" panose="020B0604030504040204" pitchFamily="34" charset="0"/>
                <a:ea typeface="Tahoma" panose="020B0604030504040204" pitchFamily="34" charset="0"/>
                <a:cs typeface="Tahoma" panose="020B0604030504040204" pitchFamily="34" charset="0"/>
              </a:rPr>
              <a:t>Hãy quan sát hình ảnh dưới đây </a:t>
            </a:r>
            <a:r>
              <a:rPr lang="en-US" sz="2000" i="1" dirty="0" err="1">
                <a:latin typeface="Tahoma" panose="020B0604030504040204" pitchFamily="34" charset="0"/>
                <a:ea typeface="Tahoma" panose="020B0604030504040204" pitchFamily="34" charset="0"/>
                <a:cs typeface="Tahoma" panose="020B0604030504040204" pitchFamily="34" charset="0"/>
              </a:rPr>
              <a:t>về</a:t>
            </a:r>
            <a:r>
              <a:rPr lang="en-US" sz="2000" i="1" dirty="0">
                <a:latin typeface="Tahoma" panose="020B0604030504040204" pitchFamily="34" charset="0"/>
                <a:ea typeface="Tahoma" panose="020B0604030504040204" pitchFamily="34" charset="0"/>
                <a:cs typeface="Tahoma" panose="020B0604030504040204" pitchFamily="34" charset="0"/>
              </a:rPr>
              <a:t> </a:t>
            </a:r>
            <a:r>
              <a:rPr lang="en-US" sz="2000" i="1" dirty="0" err="1">
                <a:latin typeface="Tahoma" panose="020B0604030504040204" pitchFamily="34" charset="0"/>
                <a:ea typeface="Tahoma" panose="020B0604030504040204" pitchFamily="34" charset="0"/>
                <a:cs typeface="Tahoma" panose="020B0604030504040204" pitchFamily="34" charset="0"/>
              </a:rPr>
              <a:t>cách</a:t>
            </a:r>
            <a:r>
              <a:rPr lang="vi-VN" sz="2000" i="1" dirty="0">
                <a:latin typeface="Tahoma" panose="020B0604030504040204" pitchFamily="34" charset="0"/>
                <a:ea typeface="Tahoma" panose="020B0604030504040204" pitchFamily="34" charset="0"/>
                <a:cs typeface="Tahoma" panose="020B0604030504040204" pitchFamily="34" charset="0"/>
              </a:rPr>
              <a:t> đi xe đạp và xe đạp điện an </a:t>
            </a:r>
            <a:r>
              <a:rPr lang="en-US" sz="2000" i="1" dirty="0" err="1">
                <a:latin typeface="Tahoma" panose="020B0604030504040204" pitchFamily="34" charset="0"/>
                <a:ea typeface="Tahoma" panose="020B0604030504040204" pitchFamily="34" charset="0"/>
                <a:cs typeface="Tahoma" panose="020B0604030504040204" pitchFamily="34" charset="0"/>
              </a:rPr>
              <a:t>toàn</a:t>
            </a:r>
            <a:endParaRPr lang="en-US" sz="2000" i="1" dirty="0">
              <a:latin typeface="Tahoma" panose="020B0604030504040204" pitchFamily="34" charset="0"/>
              <a:ea typeface="Tahoma" panose="020B0604030504040204" pitchFamily="34" charset="0"/>
              <a:cs typeface="Tahoma" panose="020B0604030504040204" pitchFamily="34" charset="0"/>
            </a:endParaRPr>
          </a:p>
        </p:txBody>
      </p:sp>
      <p:grpSp>
        <p:nvGrpSpPr>
          <p:cNvPr id="15" name="Group 14"/>
          <p:cNvGrpSpPr/>
          <p:nvPr/>
        </p:nvGrpSpPr>
        <p:grpSpPr>
          <a:xfrm>
            <a:off x="3810000" y="1632430"/>
            <a:ext cx="2209800" cy="2101370"/>
            <a:chOff x="3054938" y="1817016"/>
            <a:chExt cx="3013208" cy="2383525"/>
          </a:xfrm>
        </p:grpSpPr>
        <p:pic>
          <p:nvPicPr>
            <p:cNvPr id="8" name="Picture 7"/>
            <p:cNvPicPr/>
            <p:nvPr/>
          </p:nvPicPr>
          <p:blipFill>
            <a:blip r:embed="rId3" cstate="print"/>
            <a:srcRect l="85001" t="57001" r="4453" b="28000"/>
            <a:stretch>
              <a:fillRect/>
            </a:stretch>
          </p:blipFill>
          <p:spPr bwMode="auto">
            <a:xfrm>
              <a:off x="3054938" y="1817016"/>
              <a:ext cx="3013208" cy="2383525"/>
            </a:xfrm>
            <a:prstGeom prst="rect">
              <a:avLst/>
            </a:prstGeom>
            <a:noFill/>
            <a:ln w="9525">
              <a:noFill/>
              <a:miter lim="800000"/>
              <a:headEnd/>
              <a:tailEnd/>
            </a:ln>
          </p:spPr>
        </p:pic>
        <p:pic>
          <p:nvPicPr>
            <p:cNvPr id="5" name="Picture 4"/>
            <p:cNvPicPr>
              <a:picLocks noChangeAspect="1"/>
            </p:cNvPicPr>
            <p:nvPr/>
          </p:nvPicPr>
          <p:blipFill>
            <a:blip r:embed="rId5"/>
            <a:stretch>
              <a:fillRect/>
            </a:stretch>
          </p:blipFill>
          <p:spPr>
            <a:xfrm>
              <a:off x="3209513" y="3352792"/>
              <a:ext cx="485775" cy="381000"/>
            </a:xfrm>
            <a:prstGeom prst="rect">
              <a:avLst/>
            </a:prstGeom>
          </p:spPr>
        </p:pic>
      </p:grpSp>
      <p:grpSp>
        <p:nvGrpSpPr>
          <p:cNvPr id="16" name="Group 15"/>
          <p:cNvGrpSpPr/>
          <p:nvPr/>
        </p:nvGrpSpPr>
        <p:grpSpPr>
          <a:xfrm>
            <a:off x="8255245" y="1681178"/>
            <a:ext cx="2374654" cy="2052622"/>
            <a:chOff x="4495800" y="4419600"/>
            <a:chExt cx="2865850" cy="2438400"/>
          </a:xfrm>
        </p:grpSpPr>
        <p:pic>
          <p:nvPicPr>
            <p:cNvPr id="13" name="Picture 12"/>
            <p:cNvPicPr/>
            <p:nvPr/>
          </p:nvPicPr>
          <p:blipFill rotWithShape="1">
            <a:blip r:embed="rId3" cstate="print"/>
            <a:srcRect l="74418" t="41408" r="14999" b="42999"/>
            <a:stretch/>
          </p:blipFill>
          <p:spPr bwMode="auto">
            <a:xfrm>
              <a:off x="4495800" y="4419600"/>
              <a:ext cx="2865850" cy="2438400"/>
            </a:xfrm>
            <a:prstGeom prst="rect">
              <a:avLst/>
            </a:prstGeom>
            <a:noFill/>
            <a:ln w="9525">
              <a:noFill/>
              <a:miter lim="800000"/>
              <a:headEnd/>
              <a:tailEnd/>
            </a:ln>
          </p:spPr>
        </p:pic>
        <p:pic>
          <p:nvPicPr>
            <p:cNvPr id="14" name="Picture 13"/>
            <p:cNvPicPr>
              <a:picLocks noChangeAspect="1"/>
            </p:cNvPicPr>
            <p:nvPr/>
          </p:nvPicPr>
          <p:blipFill>
            <a:blip r:embed="rId4"/>
            <a:stretch>
              <a:fillRect/>
            </a:stretch>
          </p:blipFill>
          <p:spPr>
            <a:xfrm rot="21317787">
              <a:off x="4635297" y="6043749"/>
              <a:ext cx="314325" cy="248397"/>
            </a:xfrm>
            <a:prstGeom prst="rect">
              <a:avLst/>
            </a:prstGeom>
          </p:spPr>
        </p:pic>
      </p:grpSp>
      <p:grpSp>
        <p:nvGrpSpPr>
          <p:cNvPr id="4" name="Group 3"/>
          <p:cNvGrpSpPr/>
          <p:nvPr/>
        </p:nvGrpSpPr>
        <p:grpSpPr>
          <a:xfrm>
            <a:off x="6045445" y="1590728"/>
            <a:ext cx="2209800" cy="2143072"/>
            <a:chOff x="28336" y="4200540"/>
            <a:chExt cx="2943464" cy="2505059"/>
          </a:xfrm>
        </p:grpSpPr>
        <p:pic>
          <p:nvPicPr>
            <p:cNvPr id="12" name="Picture 11"/>
            <p:cNvPicPr/>
            <p:nvPr/>
          </p:nvPicPr>
          <p:blipFill rotWithShape="1">
            <a:blip r:embed="rId3" cstate="print"/>
            <a:srcRect l="85001" t="41000" r="4385" b="42953"/>
            <a:stretch/>
          </p:blipFill>
          <p:spPr bwMode="auto">
            <a:xfrm>
              <a:off x="28336" y="4200540"/>
              <a:ext cx="2943464" cy="2505059"/>
            </a:xfrm>
            <a:prstGeom prst="rect">
              <a:avLst/>
            </a:prstGeom>
            <a:noFill/>
            <a:ln w="9525">
              <a:noFill/>
              <a:miter lim="800000"/>
              <a:headEnd/>
              <a:tailEnd/>
            </a:ln>
          </p:spPr>
        </p:pic>
        <p:pic>
          <p:nvPicPr>
            <p:cNvPr id="6" name="Picture 5"/>
            <p:cNvPicPr>
              <a:picLocks noChangeAspect="1"/>
            </p:cNvPicPr>
            <p:nvPr/>
          </p:nvPicPr>
          <p:blipFill>
            <a:blip r:embed="rId6"/>
            <a:stretch>
              <a:fillRect/>
            </a:stretch>
          </p:blipFill>
          <p:spPr>
            <a:xfrm>
              <a:off x="226013" y="5851495"/>
              <a:ext cx="323850" cy="276225"/>
            </a:xfrm>
            <a:prstGeom prst="rect">
              <a:avLst/>
            </a:prstGeom>
          </p:spPr>
        </p:pic>
      </p:grpSp>
      <p:grpSp>
        <p:nvGrpSpPr>
          <p:cNvPr id="22" name="Group 21"/>
          <p:cNvGrpSpPr/>
          <p:nvPr/>
        </p:nvGrpSpPr>
        <p:grpSpPr>
          <a:xfrm>
            <a:off x="1574556" y="4248090"/>
            <a:ext cx="9779245" cy="2577835"/>
            <a:chOff x="173039" y="4248089"/>
            <a:chExt cx="8455124" cy="2577835"/>
          </a:xfrm>
        </p:grpSpPr>
        <p:sp>
          <p:nvSpPr>
            <p:cNvPr id="19" name="Rectangle 36"/>
            <p:cNvSpPr>
              <a:spLocks noChangeArrowheads="1"/>
            </p:cNvSpPr>
            <p:nvPr/>
          </p:nvSpPr>
          <p:spPr bwMode="auto">
            <a:xfrm>
              <a:off x="363434" y="4249747"/>
              <a:ext cx="8264729" cy="2576177"/>
            </a:xfrm>
            <a:prstGeom prst="rect">
              <a:avLst/>
            </a:prstGeom>
            <a:solidFill>
              <a:srgbClr val="00B0F0">
                <a:alpha val="49000"/>
              </a:srgbClr>
            </a:solidFill>
            <a:ln w="9525">
              <a:solidFill>
                <a:srgbClr val="94B64E"/>
              </a:solidFill>
              <a:miter lim="800000"/>
              <a:headEnd/>
              <a:tailEnd/>
            </a:ln>
            <a:effectLst>
              <a:outerShdw dist="20000" dir="5400000" rotWithShape="0">
                <a:srgbClr val="808080">
                  <a:alpha val="37999"/>
                </a:srgbClr>
              </a:outerShdw>
            </a:effectLst>
          </p:spPr>
          <p:txBody>
            <a:bodyPr vert="horz" wrap="square" lIns="91440" tIns="45720" rIns="91440" bIns="45720" numCol="1" anchor="ctr" anchorCtr="0" compatLnSpc="1">
              <a:prstTxWarp prst="textNoShape">
                <a:avLst/>
              </a:prstTxWarp>
            </a:bodyPr>
            <a:lstStyle/>
            <a:p>
              <a:pPr algn="r" eaLnBrk="0" fontAlgn="base" hangingPunct="0">
                <a:lnSpc>
                  <a:spcPct val="150000"/>
                </a:lnSpc>
                <a:spcBef>
                  <a:spcPct val="0"/>
                </a:spcBef>
                <a:spcAft>
                  <a:spcPts val="800"/>
                </a:spcAft>
              </a:pPr>
              <a:r>
                <a:rPr lang="vi-VN" altLang="ja-JP" sz="2000" b="1" dirty="0">
                  <a:solidFill>
                    <a:srgbClr val="000000"/>
                  </a:solidFill>
                  <a:latin typeface="Calibri" panose="020F0502020204030204" pitchFamily="34" charset="0"/>
                  <a:ea typeface="MS Mincho" panose="02020609040205080304" pitchFamily="49" charset="-128"/>
                </a:rPr>
                <a:t>1.</a:t>
              </a:r>
              <a:r>
                <a:rPr lang="vi-VN" altLang="ja-JP" b="1" dirty="0">
                  <a:solidFill>
                    <a:srgbClr val="FF0000"/>
                  </a:solidFill>
                  <a:latin typeface="Calibri" panose="020F0502020204030204" pitchFamily="34" charset="0"/>
                  <a:ea typeface="MS Mincho" panose="02020609040205080304" pitchFamily="49" charset="-128"/>
                </a:rPr>
                <a:t> </a:t>
              </a:r>
              <a:r>
                <a:rPr lang="vi-VN" altLang="ja-JP" sz="2000" dirty="0">
                  <a:solidFill>
                    <a:srgbClr val="000000"/>
                  </a:solidFill>
                  <a:latin typeface="Times New Roman" panose="02020603050405020304" pitchFamily="18" charset="0"/>
                  <a:ea typeface="MS Mincho" panose="02020609040205080304" pitchFamily="49" charset="-128"/>
                </a:rPr>
                <a:t>........</a:t>
              </a:r>
              <a:r>
                <a:rPr lang="en-US" altLang="ja-JP" sz="2000" dirty="0">
                  <a:solidFill>
                    <a:srgbClr val="000000"/>
                  </a:solidFill>
                  <a:latin typeface="Times New Roman" panose="02020603050405020304" pitchFamily="18" charset="0"/>
                  <a:ea typeface="MS Mincho" panose="02020609040205080304" pitchFamily="49" charset="-128"/>
                </a:rPr>
                <a:t>.......</a:t>
              </a:r>
              <a:r>
                <a:rPr lang="vi-VN" altLang="ja-JP" sz="2000" dirty="0">
                  <a:solidFill>
                    <a:srgbClr val="000000"/>
                  </a:solidFill>
                  <a:latin typeface="Times New Roman" panose="02020603050405020304" pitchFamily="18" charset="0"/>
                  <a:ea typeface="MS Mincho" panose="02020609040205080304" pitchFamily="49" charset="-128"/>
                </a:rPr>
                <a:t>.............................................................................</a:t>
              </a:r>
            </a:p>
            <a:p>
              <a:pPr algn="r" eaLnBrk="0" fontAlgn="base" hangingPunct="0">
                <a:lnSpc>
                  <a:spcPct val="150000"/>
                </a:lnSpc>
                <a:spcBef>
                  <a:spcPct val="0"/>
                </a:spcBef>
                <a:spcAft>
                  <a:spcPts val="800"/>
                </a:spcAft>
              </a:pPr>
              <a:r>
                <a:rPr lang="vi-VN" altLang="ja-JP" sz="2000" b="1" dirty="0">
                  <a:solidFill>
                    <a:srgbClr val="000000"/>
                  </a:solidFill>
                  <a:latin typeface="Calibri" panose="020F0502020204030204" pitchFamily="34" charset="0"/>
                  <a:ea typeface="MS Mincho" panose="02020609040205080304" pitchFamily="49" charset="-128"/>
                </a:rPr>
                <a:t>2.</a:t>
              </a:r>
              <a:r>
                <a:rPr lang="vi-VN" altLang="ja-JP" b="1" dirty="0">
                  <a:solidFill>
                    <a:srgbClr val="FF0000"/>
                  </a:solidFill>
                  <a:latin typeface="Calibri" panose="020F0502020204030204" pitchFamily="34" charset="0"/>
                  <a:ea typeface="MS Mincho" panose="02020609040205080304" pitchFamily="49" charset="-128"/>
                </a:rPr>
                <a:t> </a:t>
              </a:r>
              <a:r>
                <a:rPr lang="vi-VN" altLang="ja-JP" sz="2000" dirty="0">
                  <a:solidFill>
                    <a:srgbClr val="000000"/>
                  </a:solidFill>
                  <a:latin typeface="Times New Roman" panose="02020603050405020304" pitchFamily="18" charset="0"/>
                  <a:ea typeface="MS Mincho" panose="02020609040205080304" pitchFamily="49" charset="-128"/>
                </a:rPr>
                <a:t>...............</a:t>
              </a:r>
              <a:r>
                <a:rPr lang="en-US" altLang="ja-JP" sz="2000" dirty="0">
                  <a:solidFill>
                    <a:srgbClr val="000000"/>
                  </a:solidFill>
                  <a:latin typeface="Times New Roman" panose="02020603050405020304" pitchFamily="18" charset="0"/>
                  <a:ea typeface="MS Mincho" panose="02020609040205080304" pitchFamily="49" charset="-128"/>
                </a:rPr>
                <a:t>.</a:t>
              </a:r>
              <a:r>
                <a:rPr lang="vi-VN" altLang="ja-JP" sz="2000" dirty="0">
                  <a:solidFill>
                    <a:srgbClr val="000000"/>
                  </a:solidFill>
                  <a:latin typeface="Times New Roman" panose="02020603050405020304" pitchFamily="18" charset="0"/>
                  <a:ea typeface="MS Mincho" panose="02020609040205080304" pitchFamily="49" charset="-128"/>
                </a:rPr>
                <a:t>..</a:t>
              </a:r>
              <a:r>
                <a:rPr lang="en-US" altLang="ja-JP" sz="2000" dirty="0">
                  <a:solidFill>
                    <a:srgbClr val="000000"/>
                  </a:solidFill>
                  <a:latin typeface="Times New Roman" panose="02020603050405020304" pitchFamily="18" charset="0"/>
                  <a:ea typeface="MS Mincho" panose="02020609040205080304" pitchFamily="49" charset="-128"/>
                </a:rPr>
                <a:t>.......</a:t>
              </a:r>
              <a:r>
                <a:rPr lang="vi-VN" altLang="ja-JP" sz="2000" dirty="0">
                  <a:solidFill>
                    <a:srgbClr val="000000"/>
                  </a:solidFill>
                  <a:latin typeface="Times New Roman" panose="02020603050405020304" pitchFamily="18" charset="0"/>
                  <a:ea typeface="MS Mincho" panose="02020609040205080304" pitchFamily="49" charset="-128"/>
                </a:rPr>
                <a:t>................................................................</a:t>
              </a:r>
            </a:p>
            <a:p>
              <a:pPr algn="r" eaLnBrk="0" fontAlgn="base" hangingPunct="0">
                <a:lnSpc>
                  <a:spcPct val="150000"/>
                </a:lnSpc>
                <a:spcBef>
                  <a:spcPct val="0"/>
                </a:spcBef>
                <a:spcAft>
                  <a:spcPts val="800"/>
                </a:spcAft>
              </a:pPr>
              <a:r>
                <a:rPr lang="vi-VN" altLang="ja-JP" sz="2000" b="1" dirty="0">
                  <a:solidFill>
                    <a:srgbClr val="000000"/>
                  </a:solidFill>
                  <a:latin typeface="Calibri" panose="020F0502020204030204" pitchFamily="34" charset="0"/>
                  <a:ea typeface="MS Mincho" panose="02020609040205080304" pitchFamily="49" charset="-128"/>
                </a:rPr>
                <a:t>3.</a:t>
              </a:r>
              <a:r>
                <a:rPr lang="vi-VN" altLang="ja-JP" b="1" dirty="0">
                  <a:solidFill>
                    <a:srgbClr val="FF0000"/>
                  </a:solidFill>
                  <a:latin typeface="Calibri" panose="020F0502020204030204" pitchFamily="34" charset="0"/>
                  <a:ea typeface="MS Mincho" panose="02020609040205080304" pitchFamily="49" charset="-128"/>
                </a:rPr>
                <a:t> </a:t>
              </a:r>
              <a:r>
                <a:rPr lang="vi-VN" altLang="ja-JP" sz="2000" dirty="0">
                  <a:solidFill>
                    <a:srgbClr val="000000"/>
                  </a:solidFill>
                  <a:latin typeface="Times New Roman" panose="02020603050405020304" pitchFamily="18" charset="0"/>
                  <a:ea typeface="MS Mincho" panose="02020609040205080304" pitchFamily="49" charset="-128"/>
                </a:rPr>
                <a:t>........</a:t>
              </a:r>
              <a:r>
                <a:rPr lang="en-US" altLang="ja-JP" sz="2000" dirty="0">
                  <a:solidFill>
                    <a:srgbClr val="000000"/>
                  </a:solidFill>
                  <a:latin typeface="Times New Roman" panose="02020603050405020304" pitchFamily="18" charset="0"/>
                  <a:ea typeface="MS Mincho" panose="02020609040205080304" pitchFamily="49" charset="-128"/>
                </a:rPr>
                <a:t>...........</a:t>
              </a:r>
              <a:r>
                <a:rPr lang="vi-VN" altLang="ja-JP" sz="2000" dirty="0">
                  <a:solidFill>
                    <a:srgbClr val="000000"/>
                  </a:solidFill>
                  <a:latin typeface="Times New Roman" panose="02020603050405020304" pitchFamily="18" charset="0"/>
                  <a:ea typeface="MS Mincho" panose="02020609040205080304" pitchFamily="49" charset="-128"/>
                </a:rPr>
                <a:t>.......................................................................</a:t>
              </a:r>
            </a:p>
            <a:p>
              <a:pPr algn="r" eaLnBrk="0" fontAlgn="base" hangingPunct="0">
                <a:lnSpc>
                  <a:spcPct val="150000"/>
                </a:lnSpc>
                <a:spcBef>
                  <a:spcPct val="0"/>
                </a:spcBef>
                <a:spcAft>
                  <a:spcPts val="800"/>
                </a:spcAft>
              </a:pPr>
              <a:r>
                <a:rPr lang="vi-VN" altLang="ja-JP" sz="2000" b="1" dirty="0">
                  <a:solidFill>
                    <a:srgbClr val="000000"/>
                  </a:solidFill>
                  <a:latin typeface="Calibri" panose="020F0502020204030204" pitchFamily="34" charset="0"/>
                  <a:ea typeface="MS Mincho" panose="02020609040205080304" pitchFamily="49" charset="-128"/>
                </a:rPr>
                <a:t>4.</a:t>
              </a:r>
              <a:r>
                <a:rPr lang="vi-VN" altLang="ja-JP" sz="2000" dirty="0">
                  <a:solidFill>
                    <a:srgbClr val="000000"/>
                  </a:solidFill>
                  <a:latin typeface="Times New Roman" panose="02020603050405020304" pitchFamily="18" charset="0"/>
                  <a:ea typeface="MS Mincho" panose="02020609040205080304" pitchFamily="49" charset="-128"/>
                </a:rPr>
                <a:t>..........</a:t>
              </a:r>
              <a:r>
                <a:rPr lang="en-US" altLang="ja-JP" sz="2000" dirty="0">
                  <a:solidFill>
                    <a:srgbClr val="000000"/>
                  </a:solidFill>
                  <a:latin typeface="Times New Roman" panose="02020603050405020304" pitchFamily="18" charset="0"/>
                  <a:ea typeface="MS Mincho" panose="02020609040205080304" pitchFamily="49" charset="-128"/>
                </a:rPr>
                <a:t>...........</a:t>
              </a:r>
              <a:r>
                <a:rPr lang="vi-VN" altLang="ja-JP" sz="2000" dirty="0">
                  <a:solidFill>
                    <a:srgbClr val="000000"/>
                  </a:solidFill>
                  <a:latin typeface="Times New Roman" panose="02020603050405020304" pitchFamily="18" charset="0"/>
                  <a:ea typeface="MS Mincho" panose="02020609040205080304" pitchFamily="49" charset="-128"/>
                </a:rPr>
                <a:t>.</a:t>
              </a:r>
              <a:r>
                <a:rPr lang="en-US" altLang="ja-JP" sz="2000" dirty="0">
                  <a:solidFill>
                    <a:srgbClr val="000000"/>
                  </a:solidFill>
                  <a:latin typeface="Times New Roman" panose="02020603050405020304" pitchFamily="18" charset="0"/>
                  <a:ea typeface="MS Mincho" panose="02020609040205080304" pitchFamily="49" charset="-128"/>
                </a:rPr>
                <a:t>...</a:t>
              </a:r>
              <a:r>
                <a:rPr lang="vi-VN" altLang="ja-JP" sz="2000" dirty="0">
                  <a:solidFill>
                    <a:srgbClr val="000000"/>
                  </a:solidFill>
                  <a:latin typeface="Times New Roman" panose="02020603050405020304" pitchFamily="18" charset="0"/>
                  <a:ea typeface="MS Mincho" panose="02020609040205080304" pitchFamily="49" charset="-128"/>
                </a:rPr>
                <a:t>......................................................................</a:t>
              </a:r>
              <a:endParaRPr lang="en-US" altLang="en-US" sz="3200" dirty="0">
                <a:latin typeface="Arial" panose="020B0604020202020204" pitchFamily="34" charset="0"/>
              </a:endParaRPr>
            </a:p>
          </p:txBody>
        </p:sp>
        <p:sp>
          <p:nvSpPr>
            <p:cNvPr id="20" name="Oval 37"/>
            <p:cNvSpPr>
              <a:spLocks noChangeArrowheads="1"/>
            </p:cNvSpPr>
            <p:nvPr/>
          </p:nvSpPr>
          <p:spPr bwMode="auto">
            <a:xfrm>
              <a:off x="173039" y="4248089"/>
              <a:ext cx="2459069" cy="2401226"/>
            </a:xfrm>
            <a:prstGeom prst="ellipse">
              <a:avLst/>
            </a:prstGeom>
            <a:solidFill>
              <a:schemeClr val="accent6">
                <a:lumMod val="40000"/>
                <a:lumOff val="60000"/>
              </a:schemeClr>
            </a:solidFill>
            <a:ln w="66675" cmpd="dbl">
              <a:solidFill>
                <a:srgbClr val="000099"/>
              </a:solidFill>
              <a:round/>
              <a:headEnd/>
              <a:tailEnd/>
            </a:ln>
            <a:effectLst>
              <a:outerShdw dist="20000" dir="5400000" rotWithShape="0">
                <a:srgbClr val="808080">
                  <a:alpha val="37999"/>
                </a:srgbClr>
              </a:outerShdw>
            </a:effectLst>
          </p:spPr>
          <p:txBody>
            <a:bodyPr vert="horz" wrap="square" lIns="91440" tIns="45720" rIns="91440" bIns="45720" numCol="1" anchor="ctr" anchorCtr="0" compatLnSpc="1">
              <a:prstTxWarp prst="textNoShape">
                <a:avLst/>
              </a:prstTxWarp>
            </a:bodyPr>
            <a:lstStyle/>
            <a:p>
              <a:pPr algn="ctr">
                <a:lnSpc>
                  <a:spcPct val="150000"/>
                </a:lnSpc>
                <a:spcAft>
                  <a:spcPts val="800"/>
                </a:spcAft>
              </a:pPr>
              <a:endParaRPr lang="en-US" altLang="en-US" dirty="0">
                <a:latin typeface="Arial" panose="020B0604020202020204" pitchFamily="34" charset="0"/>
              </a:endParaRPr>
            </a:p>
          </p:txBody>
        </p:sp>
        <p:sp>
          <p:nvSpPr>
            <p:cNvPr id="21" name="Rectangle 20"/>
            <p:cNvSpPr/>
            <p:nvPr/>
          </p:nvSpPr>
          <p:spPr>
            <a:xfrm>
              <a:off x="363434" y="4343400"/>
              <a:ext cx="1840379" cy="1709571"/>
            </a:xfrm>
            <a:prstGeom prst="rect">
              <a:avLst/>
            </a:prstGeom>
          </p:spPr>
          <p:txBody>
            <a:bodyPr wrap="square">
              <a:spAutoFit/>
            </a:bodyPr>
            <a:lstStyle/>
            <a:p>
              <a:pPr algn="ctr">
                <a:lnSpc>
                  <a:spcPct val="150000"/>
                </a:lnSpc>
                <a:spcAft>
                  <a:spcPts val="800"/>
                </a:spcAft>
              </a:pPr>
              <a:r>
                <a:rPr lang="vi-VN" altLang="ja-JP" dirty="0">
                  <a:latin typeface="Calibri" panose="020F0502020204030204" pitchFamily="34" charset="0"/>
                  <a:ea typeface="MS Mincho" panose="02020609040205080304" pitchFamily="49" charset="-128"/>
                </a:rPr>
                <a:t>Cách đi xe đạp, xe đạp điện qua đường giao nhau có tín hiệu đèn giao thông</a:t>
              </a:r>
              <a:endParaRPr lang="en-US" altLang="en-US" dirty="0">
                <a:latin typeface="Arial" panose="020B0604020202020204" pitchFamily="34" charset="0"/>
              </a:endParaRPr>
            </a:p>
          </p:txBody>
        </p:sp>
      </p:grpSp>
      <p:sp>
        <p:nvSpPr>
          <p:cNvPr id="17" name="Rectangle 16"/>
          <p:cNvSpPr/>
          <p:nvPr/>
        </p:nvSpPr>
        <p:spPr>
          <a:xfrm>
            <a:off x="1650756" y="3790890"/>
            <a:ext cx="9093445" cy="400110"/>
          </a:xfrm>
          <a:prstGeom prst="rect">
            <a:avLst/>
          </a:prstGeom>
        </p:spPr>
        <p:txBody>
          <a:bodyPr wrap="square">
            <a:spAutoFit/>
          </a:bodyPr>
          <a:lstStyle/>
          <a:p>
            <a:r>
              <a:rPr lang="en-US" sz="2000" i="1" dirty="0">
                <a:latin typeface="Tahoma" panose="020B0604030504040204" pitchFamily="34" charset="0"/>
                <a:ea typeface="Tahoma" panose="020B0604030504040204" pitchFamily="34" charset="0"/>
                <a:cs typeface="Tahoma" panose="020B0604030504040204" pitchFamily="34" charset="0"/>
              </a:rPr>
              <a:t>X</a:t>
            </a:r>
            <a:r>
              <a:rPr lang="vi-VN" sz="2000" i="1" dirty="0">
                <a:latin typeface="Tahoma" panose="020B0604030504040204" pitchFamily="34" charset="0"/>
                <a:ea typeface="Tahoma" panose="020B0604030504040204" pitchFamily="34" charset="0"/>
                <a:cs typeface="Tahoma" panose="020B0604030504040204" pitchFamily="34" charset="0"/>
              </a:rPr>
              <a:t>ếp các thông tin cho đúng với quy tắc đi xe đạp và xe đạp điện an </a:t>
            </a:r>
            <a:r>
              <a:rPr lang="en-US" sz="2000" i="1" dirty="0" err="1">
                <a:latin typeface="Tahoma" panose="020B0604030504040204" pitchFamily="34" charset="0"/>
                <a:ea typeface="Tahoma" panose="020B0604030504040204" pitchFamily="34" charset="0"/>
                <a:cs typeface="Tahoma" panose="020B0604030504040204" pitchFamily="34" charset="0"/>
              </a:rPr>
              <a:t>toàn</a:t>
            </a:r>
            <a:endParaRPr lang="en-US" sz="2000" i="1" dirty="0">
              <a:latin typeface="Tahoma" panose="020B0604030504040204" pitchFamily="34" charset="0"/>
              <a:ea typeface="Tahoma" panose="020B0604030504040204" pitchFamily="34" charset="0"/>
              <a:cs typeface="Tahoma" panose="020B0604030504040204" pitchFamily="34" charset="0"/>
            </a:endParaRPr>
          </a:p>
        </p:txBody>
      </p:sp>
      <p:sp>
        <p:nvSpPr>
          <p:cNvPr id="23" name="Rectangle 36">
            <a:extLst>
              <a:ext uri="{FF2B5EF4-FFF2-40B4-BE49-F238E27FC236}">
                <a16:creationId xmlns:a16="http://schemas.microsoft.com/office/drawing/2014/main" id="{3F58FF80-0D56-4B2E-BC44-F50DB116AD47}"/>
              </a:ext>
            </a:extLst>
          </p:cNvPr>
          <p:cNvSpPr>
            <a:spLocks noChangeArrowheads="1"/>
          </p:cNvSpPr>
          <p:nvPr/>
        </p:nvSpPr>
        <p:spPr bwMode="auto">
          <a:xfrm>
            <a:off x="5024194" y="4360613"/>
            <a:ext cx="5714999" cy="2288703"/>
          </a:xfrm>
          <a:prstGeom prst="rect">
            <a:avLst/>
          </a:prstGeom>
          <a:solidFill>
            <a:srgbClr val="00B0F0">
              <a:alpha val="49000"/>
            </a:srgbClr>
          </a:solidFill>
          <a:ln w="9525">
            <a:solidFill>
              <a:srgbClr val="94B64E"/>
            </a:solidFill>
            <a:miter lim="800000"/>
            <a:headEnd/>
            <a:tailEnd/>
          </a:ln>
          <a:effectLst>
            <a:outerShdw dist="20000" dir="5400000" rotWithShape="0">
              <a:srgbClr val="808080">
                <a:alpha val="37999"/>
              </a:srgbClr>
            </a:outerShdw>
          </a:effectLst>
        </p:spPr>
        <p:txBody>
          <a:bodyPr vert="horz" wrap="square" lIns="91440" tIns="45720" rIns="91440" bIns="45720" numCol="1" anchor="ctr" anchorCtr="0" compatLnSpc="1">
            <a:prstTxWarp prst="textNoShape">
              <a:avLst/>
            </a:prstTxWarp>
          </a:bodyPr>
          <a:lstStyle/>
          <a:p>
            <a:pPr marL="457200" indent="-457200" algn="r" eaLnBrk="0" fontAlgn="base" hangingPunct="0">
              <a:lnSpc>
                <a:spcPct val="150000"/>
              </a:lnSpc>
              <a:spcBef>
                <a:spcPct val="0"/>
              </a:spcBef>
              <a:spcAft>
                <a:spcPts val="800"/>
              </a:spcAft>
              <a:buAutoNum type="arabicPeriod"/>
            </a:pP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Giảm</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tốc</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độ</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khi</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gần</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đến</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nơi</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đường</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giao</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nhau</a:t>
            </a:r>
            <a:endPar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endParaRPr>
          </a:p>
          <a:p>
            <a:pPr algn="r" eaLnBrk="0" fontAlgn="base" hangingPunct="0">
              <a:lnSpc>
                <a:spcPct val="150000"/>
              </a:lnSpc>
              <a:spcBef>
                <a:spcPct val="0"/>
              </a:spcBef>
              <a:spcAft>
                <a:spcPts val="800"/>
              </a:spcAft>
            </a:pPr>
            <a:r>
              <a:rPr lang="vi-VN" altLang="ja-JP" sz="2000" b="1" dirty="0">
                <a:latin typeface="Times New Roman" panose="02020603050405020304" pitchFamily="18" charset="0"/>
                <a:ea typeface="MS Mincho" panose="02020609040205080304" pitchFamily="49" charset="-128"/>
                <a:cs typeface="Times New Roman" panose="02020603050405020304" pitchFamily="18" charset="0"/>
              </a:rPr>
              <a:t>2. </a:t>
            </a:r>
            <a:r>
              <a:rPr lang="en-US" altLang="ja-JP" sz="2000" b="1" dirty="0" err="1">
                <a:latin typeface="Times New Roman" panose="02020603050405020304" pitchFamily="18" charset="0"/>
                <a:ea typeface="MS Mincho" panose="02020609040205080304" pitchFamily="49" charset="-128"/>
                <a:cs typeface="Times New Roman" panose="02020603050405020304" pitchFamily="18" charset="0"/>
              </a:rPr>
              <a:t>Đèn</a:t>
            </a:r>
            <a:r>
              <a:rPr lang="en-US" altLang="ja-JP" sz="2000" b="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latin typeface="Times New Roman" panose="02020603050405020304" pitchFamily="18" charset="0"/>
                <a:ea typeface="MS Mincho" panose="02020609040205080304" pitchFamily="49" charset="-128"/>
                <a:cs typeface="Times New Roman" panose="02020603050405020304" pitchFamily="18" charset="0"/>
              </a:rPr>
              <a:t>đỏ</a:t>
            </a:r>
            <a:r>
              <a:rPr lang="en-US" altLang="ja-JP" sz="2000" b="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latin typeface="Times New Roman" panose="02020603050405020304" pitchFamily="18" charset="0"/>
                <a:ea typeface="MS Mincho" panose="02020609040205080304" pitchFamily="49" charset="-128"/>
                <a:cs typeface="Times New Roman" panose="02020603050405020304" pitchFamily="18" charset="0"/>
              </a:rPr>
              <a:t>Dừng</a:t>
            </a:r>
            <a:r>
              <a:rPr lang="en-US" altLang="ja-JP" sz="2000" b="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latin typeface="Times New Roman" panose="02020603050405020304" pitchFamily="18" charset="0"/>
                <a:ea typeface="MS Mincho" panose="02020609040205080304" pitchFamily="49" charset="-128"/>
                <a:cs typeface="Times New Roman" panose="02020603050405020304" pitchFamily="18" charset="0"/>
              </a:rPr>
              <a:t>xe</a:t>
            </a:r>
            <a:r>
              <a:rPr lang="en-US" altLang="ja-JP" sz="2000" b="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latin typeface="Times New Roman" panose="02020603050405020304" pitchFamily="18" charset="0"/>
                <a:ea typeface="MS Mincho" panose="02020609040205080304" pitchFamily="49" charset="-128"/>
                <a:cs typeface="Times New Roman" panose="02020603050405020304" pitchFamily="18" charset="0"/>
              </a:rPr>
              <a:t>trước</a:t>
            </a:r>
            <a:r>
              <a:rPr lang="en-US" altLang="ja-JP" sz="2000" b="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latin typeface="Times New Roman" panose="02020603050405020304" pitchFamily="18" charset="0"/>
                <a:ea typeface="MS Mincho" panose="02020609040205080304" pitchFamily="49" charset="-128"/>
                <a:cs typeface="Times New Roman" panose="02020603050405020304" pitchFamily="18" charset="0"/>
              </a:rPr>
              <a:t>vạch</a:t>
            </a:r>
            <a:r>
              <a:rPr lang="en-US" altLang="ja-JP" sz="2000" b="1" dirty="0">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latin typeface="Times New Roman" panose="02020603050405020304" pitchFamily="18" charset="0"/>
                <a:ea typeface="MS Mincho" panose="02020609040205080304" pitchFamily="49" charset="-128"/>
                <a:cs typeface="Times New Roman" panose="02020603050405020304" pitchFamily="18" charset="0"/>
              </a:rPr>
              <a:t>dừng</a:t>
            </a:r>
            <a:endParaRPr lang="en-US" altLang="ja-JP" sz="2000" b="1" dirty="0">
              <a:latin typeface="Times New Roman" panose="02020603050405020304" pitchFamily="18" charset="0"/>
              <a:ea typeface="MS Mincho" panose="02020609040205080304" pitchFamily="49" charset="-128"/>
              <a:cs typeface="Times New Roman" panose="02020603050405020304" pitchFamily="18" charset="0"/>
            </a:endParaRPr>
          </a:p>
          <a:p>
            <a:pPr algn="r" eaLnBrk="0" fontAlgn="base" hangingPunct="0">
              <a:lnSpc>
                <a:spcPct val="150000"/>
              </a:lnSpc>
              <a:spcBef>
                <a:spcPct val="0"/>
              </a:spcBef>
              <a:spcAft>
                <a:spcPts val="800"/>
              </a:spcAft>
            </a:pPr>
            <a:r>
              <a:rPr lang="vi-VN"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3.</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Đèn</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xanh</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quan</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sát</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xung</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quanh</a:t>
            </a:r>
            <a:endPar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endParaRPr>
          </a:p>
          <a:p>
            <a:pPr algn="r" eaLnBrk="0" fontAlgn="base" hangingPunct="0">
              <a:lnSpc>
                <a:spcPct val="150000"/>
              </a:lnSpc>
              <a:spcBef>
                <a:spcPct val="0"/>
              </a:spcBef>
              <a:spcAft>
                <a:spcPts val="800"/>
              </a:spcAft>
            </a:pPr>
            <a:r>
              <a:rPr lang="vi-VN"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4.</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Lên</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xe</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đi</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tiếp</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vẫn</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chú</a:t>
            </a:r>
            <a:r>
              <a:rPr lang="en-US" altLang="ja-JP" sz="20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ý an </a:t>
            </a:r>
            <a:r>
              <a:rPr lang="en-US" altLang="ja-JP" sz="2000" b="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toàn</a:t>
            </a:r>
            <a:endParaRPr lang="en-US"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090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4819"/>
                                        </p:tgtEl>
                                        <p:attrNameLst>
                                          <p:attrName>style.visibility</p:attrName>
                                        </p:attrNameLst>
                                      </p:cBhvr>
                                      <p:to>
                                        <p:strVal val="visible"/>
                                      </p:to>
                                    </p:set>
                                    <p:animEffect transition="in" filter="wipe(down)">
                                      <p:cBhvr>
                                        <p:cTn id="30" dur="500"/>
                                        <p:tgtEl>
                                          <p:spTgt spid="34819"/>
                                        </p:tgtEl>
                                      </p:cBhvr>
                                    </p:animEffect>
                                  </p:childTnLst>
                                </p:cTn>
                              </p:par>
                              <p:par>
                                <p:cTn id="31" presetID="22" presetClass="entr" presetSubtype="4"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down)">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circle(in)">
                                      <p:cBhvr>
                                        <p:cTn id="38"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P spid="17" grpId="0"/>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6EE75B58-4A87-46B5-8D5D-3B47CCF45D35}"/>
              </a:ext>
            </a:extLst>
          </p:cNvPr>
          <p:cNvGraphicFramePr>
            <a:graphicFrameLocks noChangeAspect="1"/>
          </p:cNvGraphicFramePr>
          <p:nvPr>
            <p:extLst>
              <p:ext uri="{D42A27DB-BD31-4B8C-83A1-F6EECF244321}">
                <p14:modId xmlns:p14="http://schemas.microsoft.com/office/powerpoint/2010/main" val="4089138997"/>
              </p:ext>
            </p:extLst>
          </p:nvPr>
        </p:nvGraphicFramePr>
        <p:xfrm>
          <a:off x="1152939" y="954157"/>
          <a:ext cx="9621078" cy="5327372"/>
        </p:xfrm>
        <a:graphic>
          <a:graphicData uri="http://schemas.openxmlformats.org/presentationml/2006/ole">
            <mc:AlternateContent xmlns:mc="http://schemas.openxmlformats.org/markup-compatibility/2006">
              <mc:Choice xmlns:v="urn:schemas-microsoft-com:vml" Requires="v">
                <p:oleObj spid="_x0000_s2058" name="Document" r:id="rId3" imgW="6047750" imgH="4052570" progId="Word.Document.12">
                  <p:embed/>
                </p:oleObj>
              </mc:Choice>
              <mc:Fallback>
                <p:oleObj name="Document" r:id="rId3" imgW="6047750" imgH="4052570" progId="Word.Document.12">
                  <p:embed/>
                  <p:pic>
                    <p:nvPicPr>
                      <p:cNvPr id="0" name=""/>
                      <p:cNvPicPr/>
                      <p:nvPr/>
                    </p:nvPicPr>
                    <p:blipFill>
                      <a:blip r:embed="rId4"/>
                      <a:stretch>
                        <a:fillRect/>
                      </a:stretch>
                    </p:blipFill>
                    <p:spPr>
                      <a:xfrm>
                        <a:off x="1152939" y="954157"/>
                        <a:ext cx="9621078" cy="5327372"/>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7C1DF4FE-4E70-4644-8BC5-11E9426B9F59}"/>
              </a:ext>
            </a:extLst>
          </p:cNvPr>
          <p:cNvSpPr>
            <a:spLocks noChangeArrowheads="1"/>
          </p:cNvSpPr>
          <p:nvPr/>
        </p:nvSpPr>
        <p:spPr bwMode="auto">
          <a:xfrm>
            <a:off x="265044" y="103283"/>
            <a:ext cx="10999304" cy="461665"/>
          </a:xfrm>
          <a:prstGeom prst="rect">
            <a:avLst/>
          </a:prstGeom>
          <a:noFill/>
          <a:ln w="9525">
            <a:noFill/>
            <a:miter lim="800000"/>
            <a:headEnd/>
            <a:tailEnd/>
          </a:ln>
        </p:spPr>
        <p:txBody>
          <a:bodyPr wrap="square">
            <a:spAutoFit/>
          </a:bodyPr>
          <a:lstStyle/>
          <a:p>
            <a:r>
              <a:rPr lang="en-US" sz="2400" dirty="0" err="1">
                <a:latin typeface="Times New Roman" panose="02020603050405020304" pitchFamily="18" charset="0"/>
                <a:ea typeface="Tahoma" panose="020B0604030504040204" pitchFamily="34" charset="0"/>
                <a:cs typeface="Times New Roman" panose="02020603050405020304" pitchFamily="18" charset="0"/>
              </a:rPr>
              <a:t>Bài</a:t>
            </a:r>
            <a:r>
              <a:rPr lang="en-US" sz="2400" dirty="0">
                <a:latin typeface="Times New Roman" panose="02020603050405020304" pitchFamily="18" charset="0"/>
                <a:ea typeface="Tahoma" panose="020B0604030504040204" pitchFamily="34" charset="0"/>
                <a:cs typeface="Times New Roman" panose="02020603050405020304" pitchFamily="18" charset="0"/>
              </a:rPr>
              <a:t> 3:</a:t>
            </a:r>
            <a:r>
              <a:rPr lang="vi-VN" sz="2400" dirty="0">
                <a:latin typeface="Times New Roman" panose="02020603050405020304" pitchFamily="18" charset="0"/>
                <a:ea typeface="Tahoma" panose="020B0604030504040204" pitchFamily="34" charset="0"/>
                <a:cs typeface="Times New Roman" panose="02020603050405020304" pitchFamily="18" charset="0"/>
              </a:rPr>
              <a:t>Trong các hình</a:t>
            </a:r>
            <a:r>
              <a:rPr lang="en-US" sz="2400" dirty="0">
                <a:latin typeface="Times New Roman" panose="02020603050405020304" pitchFamily="18" charset="0"/>
                <a:ea typeface="Tahoma" panose="020B0604030504040204" pitchFamily="34" charset="0"/>
                <a:cs typeface="Times New Roman" panose="02020603050405020304" pitchFamily="18" charset="0"/>
              </a:rPr>
              <a:t> </a:t>
            </a:r>
            <a:r>
              <a:rPr lang="en-US" sz="2400" dirty="0" err="1">
                <a:latin typeface="Times New Roman" panose="02020603050405020304" pitchFamily="18" charset="0"/>
                <a:ea typeface="Tahoma" panose="020B0604030504040204" pitchFamily="34" charset="0"/>
                <a:cs typeface="Times New Roman" panose="02020603050405020304" pitchFamily="18" charset="0"/>
              </a:rPr>
              <a:t>dưới</a:t>
            </a:r>
            <a:r>
              <a:rPr lang="en-US" sz="2400" dirty="0">
                <a:latin typeface="Times New Roman" panose="02020603050405020304" pitchFamily="18" charset="0"/>
                <a:ea typeface="Tahoma" panose="020B0604030504040204" pitchFamily="34" charset="0"/>
                <a:cs typeface="Times New Roman" panose="02020603050405020304" pitchFamily="18" charset="0"/>
              </a:rPr>
              <a:t> </a:t>
            </a:r>
            <a:r>
              <a:rPr lang="en-US" sz="2400" dirty="0" err="1">
                <a:latin typeface="Times New Roman" panose="02020603050405020304" pitchFamily="18" charset="0"/>
                <a:ea typeface="Tahoma" panose="020B0604030504040204" pitchFamily="34" charset="0"/>
                <a:cs typeface="Times New Roman" panose="02020603050405020304" pitchFamily="18" charset="0"/>
              </a:rPr>
              <a:t>đây</a:t>
            </a:r>
            <a:r>
              <a:rPr lang="en-US" sz="2400" dirty="0">
                <a:latin typeface="Times New Roman" panose="02020603050405020304" pitchFamily="18" charset="0"/>
                <a:ea typeface="Tahoma" panose="020B0604030504040204" pitchFamily="34" charset="0"/>
                <a:cs typeface="Times New Roman" panose="02020603050405020304" pitchFamily="18" charset="0"/>
              </a:rPr>
              <a:t> </a:t>
            </a:r>
            <a:r>
              <a:rPr lang="vi-VN" sz="2400" dirty="0">
                <a:latin typeface="Times New Roman" panose="02020603050405020304" pitchFamily="18" charset="0"/>
                <a:ea typeface="Tahoma" panose="020B0604030504040204" pitchFamily="34" charset="0"/>
                <a:cs typeface="Times New Roman" panose="02020603050405020304" pitchFamily="18" charset="0"/>
              </a:rPr>
              <a:t>ai đi đúng, ai đi sai Luật </a:t>
            </a:r>
            <a:r>
              <a:rPr lang="en-US" sz="2400" dirty="0">
                <a:latin typeface="Times New Roman" panose="02020603050405020304" pitchFamily="18" charset="0"/>
                <a:ea typeface="Tahoma" panose="020B0604030504040204" pitchFamily="34" charset="0"/>
                <a:cs typeface="Times New Roman" panose="02020603050405020304" pitchFamily="18" charset="0"/>
              </a:rPr>
              <a:t>g</a:t>
            </a:r>
            <a:r>
              <a:rPr lang="vi-VN" sz="2400" dirty="0">
                <a:latin typeface="Times New Roman" panose="02020603050405020304" pitchFamily="18" charset="0"/>
                <a:ea typeface="Tahoma" panose="020B0604030504040204" pitchFamily="34" charset="0"/>
                <a:cs typeface="Times New Roman" panose="02020603050405020304" pitchFamily="18" charset="0"/>
              </a:rPr>
              <a:t>iao thông đường bộ? Vì sao?</a:t>
            </a:r>
            <a:endParaRPr lang="en-US" sz="2400"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662804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DDB2FB-4332-411F-9D7D-D15B9BD3D556}"/>
              </a:ext>
            </a:extLst>
          </p:cNvPr>
          <p:cNvSpPr txBox="1"/>
          <p:nvPr/>
        </p:nvSpPr>
        <p:spPr>
          <a:xfrm>
            <a:off x="212035" y="172278"/>
            <a:ext cx="11873948" cy="6315575"/>
          </a:xfrm>
          <a:prstGeom prst="rect">
            <a:avLst/>
          </a:prstGeom>
          <a:noFill/>
        </p:spPr>
        <p:txBody>
          <a:bodyPr wrap="square" rtlCol="0">
            <a:spAutoFit/>
          </a:bodyPr>
          <a:lstStyle/>
          <a:p>
            <a:pPr marL="0" marR="12700" algn="just">
              <a:lnSpc>
                <a:spcPct val="115000"/>
              </a:lnSpc>
              <a:spcBef>
                <a:spcPts val="0"/>
              </a:spcBef>
              <a:spcAft>
                <a:spcPts val="0"/>
              </a:spcAft>
            </a:pP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1. 4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mũ</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hiểm</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trang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gàng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Tuy</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ngang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gây</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cản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gây</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nguy</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hiểm</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12700" algn="just">
              <a:lnSpc>
                <a:spcPct val="115000"/>
              </a:lnSpc>
              <a:spcBef>
                <a:spcPts val="0"/>
              </a:spcBef>
              <a:spcAft>
                <a:spcPts val="0"/>
              </a:spcAft>
            </a:pP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ngang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ô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ô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gây</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nguy</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hiểm</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ô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lật</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che</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tầm</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12700" algn="just">
              <a:lnSpc>
                <a:spcPct val="115000"/>
              </a:lnSpc>
              <a:spcBef>
                <a:spcPts val="0"/>
              </a:spcBef>
              <a:spcAft>
                <a:spcPts val="0"/>
              </a:spcAft>
            </a:pP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toàn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mũ</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hiểm</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trang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gàng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mẫu</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12700" algn="just">
              <a:lnSpc>
                <a:spcPct val="115000"/>
              </a:lnSpc>
              <a:spcBef>
                <a:spcPts val="0"/>
              </a:spcBef>
              <a:spcAft>
                <a:spcPts val="0"/>
              </a:spcAft>
            </a:pP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4.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dắt</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tránh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gây</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ra tai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nạn</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khá</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đông</a:t>
            </a:r>
            <a:r>
              <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solidFill>
                <a:srgbClr val="0000FF"/>
              </a:solidFill>
            </a:endParaRPr>
          </a:p>
        </p:txBody>
      </p:sp>
    </p:spTree>
    <p:extLst>
      <p:ext uri="{BB962C8B-B14F-4D97-AF65-F5344CB8AC3E}">
        <p14:creationId xmlns:p14="http://schemas.microsoft.com/office/powerpoint/2010/main" val="1109026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768626" y="777389"/>
            <a:ext cx="9594574" cy="461665"/>
          </a:xfrm>
          <a:prstGeom prst="rect">
            <a:avLst/>
          </a:prstGeom>
          <a:noFill/>
          <a:ln w="9525">
            <a:noFill/>
            <a:miter lim="800000"/>
            <a:headEnd/>
            <a:tailEnd/>
          </a:ln>
        </p:spPr>
        <p:txBody>
          <a:bodyPr wrap="square">
            <a:spAutoFit/>
          </a:bodyPr>
          <a:lstStyle/>
          <a:p>
            <a:r>
              <a:rPr lang="en-US" sz="2400" dirty="0" err="1">
                <a:latin typeface="Times New Roman" panose="02020603050405020304" pitchFamily="18" charset="0"/>
                <a:ea typeface="Tahoma" panose="020B0604030504040204" pitchFamily="34" charset="0"/>
                <a:cs typeface="Times New Roman" panose="02020603050405020304" pitchFamily="18" charset="0"/>
              </a:rPr>
              <a:t>Bài</a:t>
            </a:r>
            <a:r>
              <a:rPr lang="en-US" sz="2400" dirty="0">
                <a:latin typeface="Times New Roman" panose="02020603050405020304" pitchFamily="18" charset="0"/>
                <a:ea typeface="Tahoma" panose="020B0604030504040204" pitchFamily="34" charset="0"/>
                <a:cs typeface="Times New Roman" panose="02020603050405020304" pitchFamily="18" charset="0"/>
              </a:rPr>
              <a:t> 4: </a:t>
            </a:r>
            <a:r>
              <a:rPr lang="vi-VN" sz="2400" dirty="0">
                <a:latin typeface="Times New Roman" panose="02020603050405020304" pitchFamily="18" charset="0"/>
                <a:ea typeface="Tahoma" panose="020B0604030504040204" pitchFamily="34" charset="0"/>
                <a:cs typeface="Times New Roman" panose="02020603050405020304" pitchFamily="18" charset="0"/>
              </a:rPr>
              <a:t>Xử lý tình huống</a:t>
            </a:r>
            <a:endParaRPr lang="en-US" sz="24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TextBox 6"/>
          <p:cNvSpPr txBox="1"/>
          <p:nvPr/>
        </p:nvSpPr>
        <p:spPr>
          <a:xfrm>
            <a:off x="318052" y="229550"/>
            <a:ext cx="8733183" cy="461665"/>
          </a:xfrm>
          <a:prstGeom prst="rect">
            <a:avLst/>
          </a:prstGeom>
          <a:noFill/>
        </p:spPr>
        <p:txBody>
          <a:bodyPr wrap="square">
            <a:spAutoFit/>
          </a:bodyPr>
          <a:lstStyle/>
          <a:p>
            <a:pPr eaLnBrk="1" hangingPunct="1">
              <a:defRPr/>
            </a:pPr>
            <a:r>
              <a:rPr lang="en-US" sz="2400" b="1" dirty="0">
                <a:solidFill>
                  <a:srgbClr val="C00000"/>
                </a:solidFill>
                <a:latin typeface="Tahoma" panose="020B0604030504040204" pitchFamily="34" charset="0"/>
                <a:ea typeface="Tahoma" panose="020B0604030504040204" pitchFamily="34" charset="0"/>
                <a:cs typeface="Tahoma" panose="020B0604030504040204" pitchFamily="34" charset="0"/>
              </a:rPr>
              <a:t>4</a:t>
            </a:r>
            <a:r>
              <a:rPr lang="vi-VN" sz="24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altLang="en-US"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Luyện</a:t>
            </a:r>
            <a:r>
              <a:rPr lang="en-US" altLang="en-US" sz="24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altLang="en-US"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tập</a:t>
            </a:r>
            <a:endParaRPr lang="en-US"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2514600" y="6106924"/>
            <a:ext cx="7086600" cy="446276"/>
          </a:xfrm>
          <a:prstGeom prst="rect">
            <a:avLst/>
          </a:prstGeom>
          <a:solidFill>
            <a:srgbClr val="FFC000"/>
          </a:solidFill>
          <a:ln>
            <a:solidFill>
              <a:schemeClr val="tx1"/>
            </a:solidFill>
          </a:ln>
        </p:spPr>
        <p:txBody>
          <a:bodyPr wrap="square">
            <a:spAutoFit/>
          </a:bodyPr>
          <a:lstStyle/>
          <a:p>
            <a:pPr indent="457200" algn="ctr">
              <a:lnSpc>
                <a:spcPct val="115000"/>
              </a:lnSpc>
              <a:spcBef>
                <a:spcPts val="600"/>
              </a:spcBef>
              <a:spcAft>
                <a:spcPts val="600"/>
              </a:spcAft>
            </a:pPr>
            <a:r>
              <a:rPr lang="vi-VN" sz="2000" dirty="0">
                <a:latin typeface="Tahoma" panose="020B0604030504040204" pitchFamily="34" charset="0"/>
                <a:ea typeface="Tahoma" panose="020B0604030504040204" pitchFamily="34" charset="0"/>
                <a:cs typeface="Tahoma" panose="020B0604030504040204" pitchFamily="34" charset="0"/>
              </a:rPr>
              <a:t>Em có tán thành ý kiến của 2 bạn không?</a:t>
            </a:r>
            <a:r>
              <a:rPr lang="en-US" sz="2000" dirty="0">
                <a:latin typeface="Tahoma" panose="020B0604030504040204" pitchFamily="34" charset="0"/>
                <a:ea typeface="Tahoma" panose="020B0604030504040204" pitchFamily="34" charset="0"/>
                <a:cs typeface="Tahoma" panose="020B0604030504040204" pitchFamily="34" charset="0"/>
              </a:rPr>
              <a:t> </a:t>
            </a:r>
            <a:r>
              <a:rPr lang="vi-VN" sz="2000" dirty="0">
                <a:latin typeface="Tahoma" panose="020B0604030504040204" pitchFamily="34" charset="0"/>
                <a:ea typeface="Tahoma" panose="020B0604030504040204" pitchFamily="34" charset="0"/>
                <a:cs typeface="Tahoma" panose="020B0604030504040204" pitchFamily="34" charset="0"/>
              </a:rPr>
              <a:t>Vì sao?</a:t>
            </a:r>
            <a:endParaRPr lang="en-US" sz="2000" dirty="0">
              <a:latin typeface="Tahoma" panose="020B0604030504040204" pitchFamily="34" charset="0"/>
              <a:ea typeface="Tahoma" panose="020B0604030504040204" pitchFamily="34" charset="0"/>
              <a:cs typeface="Tahoma" panose="020B060403050404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72702" y="3280314"/>
            <a:ext cx="4846596" cy="2510887"/>
          </a:xfrm>
          <a:prstGeom prst="rect">
            <a:avLst/>
          </a:prstGeom>
        </p:spPr>
      </p:pic>
      <p:sp>
        <p:nvSpPr>
          <p:cNvPr id="3" name="Oval Callout 2"/>
          <p:cNvSpPr/>
          <p:nvPr/>
        </p:nvSpPr>
        <p:spPr>
          <a:xfrm>
            <a:off x="1431235" y="1295401"/>
            <a:ext cx="4512365" cy="1596265"/>
          </a:xfrm>
          <a:prstGeom prst="wedgeEllipseCallout">
            <a:avLst>
              <a:gd name="adj1" fmla="val 31182"/>
              <a:gd name="adj2" fmla="val 84972"/>
            </a:avLst>
          </a:prstGeom>
          <a:solidFill>
            <a:schemeClr val="accent4">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i="1" dirty="0">
                <a:solidFill>
                  <a:srgbClr val="000099"/>
                </a:solidFill>
                <a:latin typeface="Tahoma" panose="020B0604030504040204" pitchFamily="34" charset="0"/>
                <a:ea typeface="Tahoma" panose="020B0604030504040204" pitchFamily="34" charset="0"/>
                <a:cs typeface="Tahoma" panose="020B0604030504040204" pitchFamily="34" charset="0"/>
              </a:rPr>
              <a:t>Khi có tín hiệu đèn đỏ, chỉ các ô tô, xe máy phải dừng lại, còn đi xe đạp như chúng mình thì cứ vô tư</a:t>
            </a:r>
            <a:r>
              <a:rPr lang="en-US" i="1" dirty="0">
                <a:solidFill>
                  <a:srgbClr val="000099"/>
                </a:solidFill>
                <a:latin typeface="Tahoma" panose="020B0604030504040204" pitchFamily="34" charset="0"/>
                <a:ea typeface="Tahoma" panose="020B0604030504040204" pitchFamily="34" charset="0"/>
                <a:cs typeface="Tahoma" panose="020B0604030504040204" pitchFamily="34" charset="0"/>
              </a:rPr>
              <a:t>.</a:t>
            </a:r>
            <a:endParaRPr lang="en-US" dirty="0">
              <a:solidFill>
                <a:srgbClr val="000099"/>
              </a:solidFill>
              <a:latin typeface="Tahoma" panose="020B0604030504040204" pitchFamily="34" charset="0"/>
              <a:ea typeface="Tahoma" panose="020B0604030504040204" pitchFamily="34" charset="0"/>
              <a:cs typeface="Tahoma" panose="020B0604030504040204" pitchFamily="34" charset="0"/>
            </a:endParaRPr>
          </a:p>
        </p:txBody>
      </p:sp>
      <p:sp>
        <p:nvSpPr>
          <p:cNvPr id="4" name="Rounded Rectangular Callout 3"/>
          <p:cNvSpPr/>
          <p:nvPr/>
        </p:nvSpPr>
        <p:spPr>
          <a:xfrm>
            <a:off x="6820437" y="1411401"/>
            <a:ext cx="3657600" cy="1480264"/>
          </a:xfrm>
          <a:prstGeom prst="wedgeRoundRectCallout">
            <a:avLst>
              <a:gd name="adj1" fmla="val -44982"/>
              <a:gd name="adj2" fmla="val 92081"/>
              <a:gd name="adj3" fmla="val 16667"/>
            </a:avLst>
          </a:prstGeom>
          <a:solidFill>
            <a:srgbClr val="92D050"/>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99"/>
                </a:solidFill>
                <a:latin typeface="Tahoma" panose="020B0604030504040204" pitchFamily="34" charset="0"/>
                <a:ea typeface="Tahoma" panose="020B0604030504040204" pitchFamily="34" charset="0"/>
                <a:cs typeface="Tahoma" panose="020B0604030504040204" pitchFamily="34" charset="0"/>
              </a:rPr>
              <a:t>  </a:t>
            </a:r>
            <a:r>
              <a:rPr lang="vi-VN" dirty="0">
                <a:solidFill>
                  <a:srgbClr val="000099"/>
                </a:solidFill>
                <a:latin typeface="Tahoma" panose="020B0604030504040204" pitchFamily="34" charset="0"/>
                <a:ea typeface="Tahoma" panose="020B0604030504040204" pitchFamily="34" charset="0"/>
                <a:cs typeface="Tahoma" panose="020B0604030504040204" pitchFamily="34" charset="0"/>
              </a:rPr>
              <a:t>Ừ đúng đấy, tớ cũng thỉnh thoảng vượt đèn đỏ nhưng có bị các chú công an giữ lại đâu</a:t>
            </a:r>
            <a:r>
              <a:rPr lang="en-US" dirty="0">
                <a:solidFill>
                  <a:srgbClr val="000099"/>
                </a:solidFill>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418991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BFA982-A7D2-46E7-A2FD-0457462ED668}"/>
              </a:ext>
            </a:extLst>
          </p:cNvPr>
          <p:cNvSpPr txBox="1"/>
          <p:nvPr/>
        </p:nvSpPr>
        <p:spPr>
          <a:xfrm>
            <a:off x="1444487" y="728870"/>
            <a:ext cx="10363200" cy="3342453"/>
          </a:xfrm>
          <a:prstGeom prst="rect">
            <a:avLst/>
          </a:prstGeom>
          <a:noFill/>
        </p:spPr>
        <p:txBody>
          <a:bodyPr wrap="square" rtlCol="0">
            <a:spAutoFit/>
          </a:bodyPr>
          <a:lstStyle/>
          <a:p>
            <a:pPr marL="0" marR="91440" indent="285750" algn="just">
              <a:lnSpc>
                <a:spcPct val="115000"/>
              </a:lnSpc>
              <a:spcBef>
                <a:spcPts val="0"/>
              </a:spcBef>
              <a:spcAft>
                <a:spcPts val="0"/>
              </a:spcAft>
            </a:pP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tán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91440" indent="285750" algn="just">
              <a:lnSpc>
                <a:spcPct val="115000"/>
              </a:lnSpc>
              <a:spcBef>
                <a:spcPts val="0"/>
              </a:spcBef>
              <a:spcAft>
                <a:spcPts val="0"/>
              </a:spcAft>
            </a:pP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Khi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tham</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gia</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giao</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đạp</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đạp</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đều</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tuân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luật</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lệ</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giao</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Gặp</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đèn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đỏ</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dừng</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chờ</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đèn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xanh</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mới</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tiếp</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tục</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91440" indent="285750" algn="just">
              <a:lnSpc>
                <a:spcPct val="115000"/>
              </a:lnSpc>
              <a:spcBef>
                <a:spcPts val="0"/>
              </a:spcBef>
              <a:spcAft>
                <a:spcPts val="0"/>
              </a:spcAft>
            </a:pP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vượt</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đèn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đỏ</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gây</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nguy</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hiểm</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91440" indent="285750" algn="just">
              <a:lnSpc>
                <a:spcPct val="115000"/>
              </a:lnSpc>
              <a:spcBef>
                <a:spcPts val="0"/>
              </a:spcBef>
              <a:spcAft>
                <a:spcPts val="0"/>
              </a:spcAft>
            </a:pP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luật</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lệ</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giao</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hóa</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13443475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Title 2"/>
          <p:cNvSpPr txBox="1">
            <a:spLocks/>
          </p:cNvSpPr>
          <p:nvPr/>
        </p:nvSpPr>
        <p:spPr bwMode="auto">
          <a:xfrm>
            <a:off x="1060173" y="229307"/>
            <a:ext cx="9144000" cy="381000"/>
          </a:xfrm>
          <a:prstGeom prst="rect">
            <a:avLst/>
          </a:prstGeom>
          <a:noFill/>
          <a:ln w="9525">
            <a:noFill/>
            <a:miter lim="800000"/>
            <a:headEnd/>
            <a:tailEnd/>
          </a:ln>
        </p:spPr>
        <p:txBody>
          <a:bodyPr anchor="ctr"/>
          <a:lstStyle/>
          <a:p>
            <a:pPr algn="ctr">
              <a:defRPr/>
            </a:pPr>
            <a:r>
              <a:rPr lang="en-US" sz="36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5</a:t>
            </a:r>
            <a:r>
              <a:rPr lang="vi-VN" sz="36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solidFill>
                  <a:srgbClr val="C00000"/>
                </a:solidFill>
                <a:latin typeface="Times New Roman" panose="02020603050405020304" pitchFamily="18" charset="0"/>
                <a:ea typeface="Tahoma" panose="020B0604030504040204" pitchFamily="34" charset="0"/>
                <a:cs typeface="Times New Roman" panose="02020603050405020304" pitchFamily="18" charset="0"/>
              </a:rPr>
              <a:t>Vận</a:t>
            </a:r>
            <a:r>
              <a:rPr lang="en-US" sz="36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solidFill>
                  <a:srgbClr val="C00000"/>
                </a:solidFill>
                <a:latin typeface="Times New Roman" panose="02020603050405020304" pitchFamily="18" charset="0"/>
                <a:ea typeface="Tahoma" panose="020B0604030504040204" pitchFamily="34" charset="0"/>
                <a:cs typeface="Times New Roman" panose="02020603050405020304" pitchFamily="18" charset="0"/>
              </a:rPr>
              <a:t>dụng</a:t>
            </a:r>
            <a:endParaRPr lang="en-US" sz="36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95874521-E84B-428C-9484-718FB7934222}"/>
              </a:ext>
            </a:extLst>
          </p:cNvPr>
          <p:cNvSpPr txBox="1"/>
          <p:nvPr/>
        </p:nvSpPr>
        <p:spPr>
          <a:xfrm>
            <a:off x="3405809" y="1457739"/>
            <a:ext cx="5658678" cy="940904"/>
          </a:xfrm>
          <a:prstGeom prst="rect">
            <a:avLst/>
          </a:prstGeom>
          <a:noFill/>
        </p:spPr>
        <p:txBody>
          <a:bodyPr wrap="square" rtlCol="0">
            <a:spAutoFit/>
          </a:bodyPr>
          <a:lstStyle/>
          <a:p>
            <a:endParaRPr lang="en-US" dirty="0"/>
          </a:p>
        </p:txBody>
      </p:sp>
      <p:sp>
        <p:nvSpPr>
          <p:cNvPr id="7" name="Rounded Rectangular Callout 3">
            <a:extLst>
              <a:ext uri="{FF2B5EF4-FFF2-40B4-BE49-F238E27FC236}">
                <a16:creationId xmlns:a16="http://schemas.microsoft.com/office/drawing/2014/main" id="{D22138B8-CF27-426F-BA70-29CBCF87E347}"/>
              </a:ext>
            </a:extLst>
          </p:cNvPr>
          <p:cNvSpPr>
            <a:spLocks noChangeArrowheads="1"/>
          </p:cNvSpPr>
          <p:nvPr/>
        </p:nvSpPr>
        <p:spPr bwMode="auto">
          <a:xfrm>
            <a:off x="1523999" y="1039190"/>
            <a:ext cx="8680174" cy="2284147"/>
          </a:xfrm>
          <a:prstGeom prst="wedgeRoundRectCallout">
            <a:avLst>
              <a:gd name="adj1" fmla="val 49063"/>
              <a:gd name="adj2" fmla="val -14469"/>
              <a:gd name="adj3" fmla="val 16667"/>
            </a:avLst>
          </a:prstGeom>
          <a:noFill/>
          <a:ln w="25400">
            <a:noFill/>
            <a:miter lim="800000"/>
            <a:headEnd/>
            <a:tailEnd/>
          </a:ln>
        </p:spPr>
        <p:txBody>
          <a:bodyPr anchor="ctr"/>
          <a:lstStyle/>
          <a:p>
            <a:pPr marL="457200" indent="-457200">
              <a:lnSpc>
                <a:spcPct val="150000"/>
              </a:lnSpc>
              <a:buFontTx/>
              <a:buChar char="-"/>
            </a:pPr>
            <a:r>
              <a:rPr lang="en-US" sz="2400" b="1" dirty="0" err="1">
                <a:latin typeface="Times New Roman" panose="02020603050405020304" pitchFamily="18" charset="0"/>
                <a:cs typeface="Times New Roman" panose="02020603050405020304" pitchFamily="18" charset="0"/>
              </a:rPr>
              <a:t>Hằng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ngày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tham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thông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bằng</a:t>
            </a:r>
            <a:r>
              <a:rPr lang="en-US" sz="2400" b="1" dirty="0">
                <a:latin typeface="Times New Roman" panose="02020603050405020304" pitchFamily="18" charset="0"/>
                <a:cs typeface="Times New Roman" panose="02020603050405020304" pitchFamily="18" charset="0"/>
              </a:rPr>
              <a:t> xe </a:t>
            </a:r>
            <a:r>
              <a:rPr lang="en-US" sz="2400" b="1" dirty="0" err="1">
                <a:latin typeface="Times New Roman" panose="02020603050405020304" pitchFamily="18" charset="0"/>
                <a:cs typeface="Times New Roman" panose="02020603050405020304" pitchFamily="18" charset="0"/>
              </a:rPr>
              <a:t>đạp</a:t>
            </a:r>
            <a:r>
              <a:rPr lang="en-US" sz="2400" b="1" dirty="0">
                <a:latin typeface="Times New Roman" panose="02020603050405020304" pitchFamily="18" charset="0"/>
                <a:cs typeface="Times New Roman" panose="02020603050405020304" pitchFamily="18" charset="0"/>
              </a:rPr>
              <a:t>, xe </a:t>
            </a:r>
            <a:r>
              <a:rPr lang="en-US" sz="2400" b="1" dirty="0" err="1">
                <a:latin typeface="Times New Roman" panose="02020603050405020304" pitchFamily="18" charset="0"/>
                <a:cs typeface="Times New Roman" panose="02020603050405020304" pitchFamily="18" charset="0"/>
              </a:rPr>
              <a:t>đạp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điện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đúng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tắc</a:t>
            </a:r>
            <a:r>
              <a:rPr lang="en-US" sz="2400" b="1" dirty="0">
                <a:latin typeface="Times New Roman" panose="02020603050405020304" pitchFamily="18" charset="0"/>
                <a:cs typeface="Times New Roman" panose="02020603050405020304" pitchFamily="18" charset="0"/>
              </a:rPr>
              <a:t> an </a:t>
            </a:r>
            <a:r>
              <a:rPr lang="en-US" sz="2400" b="1" dirty="0" err="1">
                <a:latin typeface="Times New Roman" panose="02020603050405020304" pitchFamily="18" charset="0"/>
                <a:cs typeface="Times New Roman" panose="02020603050405020304" pitchFamily="18" charset="0"/>
              </a:rPr>
              <a:t>toàn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chưa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Nếu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chưa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thì</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bạn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biện</a:t>
            </a:r>
            <a:r>
              <a:rPr lang="en-US" sz="2400" b="1" dirty="0">
                <a:latin typeface="Times New Roman" panose="02020603050405020304" pitchFamily="18" charset="0"/>
                <a:cs typeface="Times New Roman" panose="02020603050405020304" pitchFamily="18" charset="0"/>
              </a:rPr>
              <a:t> pháp </a:t>
            </a:r>
            <a:r>
              <a:rPr lang="en-US" sz="2400" b="1" dirty="0" err="1">
                <a:latin typeface="Times New Roman" panose="02020603050405020304" pitchFamily="18" charset="0"/>
                <a:cs typeface="Times New Roman" panose="02020603050405020304" pitchFamily="18" charset="0"/>
              </a:rPr>
              <a:t>nào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khắc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phục</a:t>
            </a:r>
            <a:r>
              <a:rPr lang="en-US" sz="2400" b="1" dirty="0">
                <a:latin typeface="Times New Roman" panose="02020603050405020304" pitchFamily="18" charset="0"/>
                <a:cs typeface="Times New Roman" panose="02020603050405020304" pitchFamily="18" charset="0"/>
              </a:rPr>
              <a:t>?</a:t>
            </a:r>
          </a:p>
          <a:p>
            <a:pPr marL="457200" indent="-457200">
              <a:lnSpc>
                <a:spcPct val="150000"/>
              </a:lnSpc>
              <a:buFontTx/>
              <a:buChar char="-"/>
            </a:pPr>
            <a:r>
              <a:rPr lang="en-US" sz="2400" b="1" dirty="0" err="1">
                <a:latin typeface="Times New Roman" panose="02020603050405020304" pitchFamily="18" charset="0"/>
                <a:cs typeface="Times New Roman" panose="02020603050405020304" pitchFamily="18" charset="0"/>
              </a:rPr>
              <a:t>Đứng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trước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thực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chuẩn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bị</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đạp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điện</a:t>
            </a:r>
            <a:r>
              <a:rPr lang="en-US" sz="2400" b="1" dirty="0">
                <a:latin typeface="Times New Roman" panose="02020603050405020304" pitchFamily="18" charset="0"/>
                <a:cs typeface="Times New Roman" panose="02020603050405020304" pitchFamily="18" charset="0"/>
              </a:rPr>
              <a:t> an </a:t>
            </a:r>
            <a:r>
              <a:rPr lang="en-US" sz="2400" b="1" dirty="0" err="1">
                <a:latin typeface="Times New Roman" panose="02020603050405020304" pitchFamily="18" charset="0"/>
                <a:cs typeface="Times New Roman" panose="02020603050405020304" pitchFamily="18" charset="0"/>
              </a:rPr>
              <a:t>toàn</a:t>
            </a:r>
            <a:r>
              <a:rPr lang="en-US" sz="24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8865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down)">
                                      <p:cBhvr>
                                        <p:cTn id="1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92DE4A-DF50-49C8-836A-FBE32579C8AD}"/>
              </a:ext>
            </a:extLst>
          </p:cNvPr>
          <p:cNvSpPr txBox="1"/>
          <p:nvPr/>
        </p:nvSpPr>
        <p:spPr>
          <a:xfrm>
            <a:off x="636104" y="371061"/>
            <a:ext cx="10005392" cy="5355312"/>
          </a:xfrm>
          <a:prstGeom prst="rect">
            <a:avLst/>
          </a:prstGeom>
          <a:noFill/>
        </p:spPr>
        <p:txBody>
          <a:bodyPr wrap="square" rtlCol="0">
            <a:spAutoFit/>
          </a:bodyPr>
          <a:lstStyle/>
          <a:p>
            <a:pPr marL="342900" indent="-342900" algn="just" eaLnBrk="1" hangingPunct="1">
              <a:lnSpc>
                <a:spcPct val="150000"/>
              </a:lnSpc>
              <a:buFont typeface="Arial" pitchFamily="34" charset="0"/>
              <a:buChar char="•"/>
              <a:defRPr/>
            </a:pP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Hãy</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nghiêm</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chỉnh</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chấp</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hành</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pháp</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luật</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trật</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tự</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an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toàn</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giao</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luôn</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chú</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ý an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toàn</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khi</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tham</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gia</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giao</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marL="342900" indent="-342900" algn="just" eaLnBrk="1" hangingPunct="1">
              <a:lnSpc>
                <a:spcPct val="150000"/>
              </a:lnSpc>
              <a:buFont typeface="Wingdings" pitchFamily="2" charset="2"/>
              <a:buChar char="§"/>
              <a:defRPr/>
            </a:pP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Chúc</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tham</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gia</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giao</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an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toàn</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là</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những</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tuyên</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truyền</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viên</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xuất</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sắc</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An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toàn</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giao</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thông</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endParaRPr lang="en-US"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92403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86" name="CLAP3700.WAV">
            <a:hlinkClick r:id="" action="ppaction://media"/>
          </p:cNvPr>
          <p:cNvPicPr>
            <a:picLocks noGrp="1" noChangeAspect="1" noChangeArrowheads="1"/>
          </p:cNvPicPr>
          <p:nvPr>
            <p:ph/>
            <a:audioFile r:link="rId2"/>
            <p:extLst>
              <p:ext uri="{DAA4B4D4-6D71-4841-9C94-3DE7FCFB9230}">
                <p14:media xmlns:p14="http://schemas.microsoft.com/office/powerpoint/2010/main" r:embed="rId1"/>
              </p:ext>
            </p:extLst>
          </p:nvPr>
        </p:nvPicPr>
        <p:blipFill>
          <a:blip r:embed="rId5"/>
          <a:stretch>
            <a:fillRect/>
          </a:stretch>
        </p:blipFill>
        <p:spPr>
          <a:xfrm>
            <a:off x="5892800" y="3048000"/>
            <a:ext cx="406400" cy="304800"/>
          </a:xfrm>
        </p:spPr>
      </p:pic>
      <p:pic>
        <p:nvPicPr>
          <p:cNvPr id="29700" name="Picture 4" descr="DEN"/>
          <p:cNvPicPr>
            <a:picLocks noGrp="1" noChangeAspect="1" noChangeArrowheads="1" noCrop="1"/>
          </p:cNvPicPr>
          <p:nvPr>
            <p:ph type="body" idx="4294967295"/>
          </p:nvPr>
        </p:nvPicPr>
        <p:blipFill>
          <a:blip r:embed="rId6"/>
          <a:srcRect/>
          <a:stretch>
            <a:fillRect/>
          </a:stretch>
        </p:blipFill>
        <p:spPr>
          <a:xfrm rot="16200000">
            <a:off x="1143000" y="3022600"/>
            <a:ext cx="6858000" cy="812800"/>
          </a:xfrm>
          <a:noFill/>
        </p:spPr>
      </p:pic>
      <p:pic>
        <p:nvPicPr>
          <p:cNvPr id="29701" name="Picture 5" descr="DEN"/>
          <p:cNvPicPr>
            <a:picLocks noChangeAspect="1" noChangeArrowheads="1" noCrop="1"/>
          </p:cNvPicPr>
          <p:nvPr/>
        </p:nvPicPr>
        <p:blipFill>
          <a:blip r:embed="rId6"/>
          <a:srcRect/>
          <a:stretch>
            <a:fillRect/>
          </a:stretch>
        </p:blipFill>
        <p:spPr bwMode="auto">
          <a:xfrm>
            <a:off x="711200" y="-26988"/>
            <a:ext cx="10871200" cy="560388"/>
          </a:xfrm>
          <a:prstGeom prst="rect">
            <a:avLst/>
          </a:prstGeom>
          <a:noFill/>
          <a:ln w="9525">
            <a:noFill/>
            <a:miter lim="800000"/>
            <a:headEnd/>
            <a:tailEnd/>
          </a:ln>
        </p:spPr>
      </p:pic>
      <p:pic>
        <p:nvPicPr>
          <p:cNvPr id="29702" name="Picture 6" descr="DEN"/>
          <p:cNvPicPr>
            <a:picLocks noChangeAspect="1" noChangeArrowheads="1" noCrop="1"/>
          </p:cNvPicPr>
          <p:nvPr/>
        </p:nvPicPr>
        <p:blipFill>
          <a:blip r:embed="rId6"/>
          <a:srcRect/>
          <a:stretch>
            <a:fillRect/>
          </a:stretch>
        </p:blipFill>
        <p:spPr bwMode="auto">
          <a:xfrm rot="5400000">
            <a:off x="8864600" y="2921000"/>
            <a:ext cx="5943600" cy="711200"/>
          </a:xfrm>
          <a:prstGeom prst="rect">
            <a:avLst/>
          </a:prstGeom>
          <a:noFill/>
          <a:ln w="9525">
            <a:noFill/>
            <a:miter lim="800000"/>
            <a:headEnd/>
            <a:tailEnd/>
          </a:ln>
        </p:spPr>
      </p:pic>
      <p:pic>
        <p:nvPicPr>
          <p:cNvPr id="29703" name="Picture 7" descr="DEN"/>
          <p:cNvPicPr>
            <a:picLocks noChangeAspect="1" noChangeArrowheads="1" noCrop="1"/>
          </p:cNvPicPr>
          <p:nvPr/>
        </p:nvPicPr>
        <p:blipFill>
          <a:blip r:embed="rId6"/>
          <a:srcRect/>
          <a:stretch>
            <a:fillRect/>
          </a:stretch>
        </p:blipFill>
        <p:spPr bwMode="auto">
          <a:xfrm rot="10800000">
            <a:off x="508000" y="6192838"/>
            <a:ext cx="11277600" cy="741362"/>
          </a:xfrm>
          <a:prstGeom prst="rect">
            <a:avLst/>
          </a:prstGeom>
          <a:noFill/>
          <a:ln w="9525">
            <a:noFill/>
            <a:miter lim="800000"/>
            <a:headEnd/>
            <a:tailEnd/>
          </a:ln>
        </p:spPr>
      </p:pic>
      <p:sp>
        <p:nvSpPr>
          <p:cNvPr id="29704" name="WordArt 8"/>
          <p:cNvSpPr>
            <a:spLocks noChangeArrowheads="1" noChangeShapeType="1" noTextEdit="1"/>
          </p:cNvSpPr>
          <p:nvPr/>
        </p:nvSpPr>
        <p:spPr bwMode="auto">
          <a:xfrm>
            <a:off x="1422400" y="1219201"/>
            <a:ext cx="9144000" cy="5135563"/>
          </a:xfrm>
          <a:prstGeom prst="rect">
            <a:avLst/>
          </a:prstGeom>
        </p:spPr>
        <p:txBody>
          <a:bodyPr spcFirstLastPara="1" wrap="none" lIns="108856" tIns="54428" rIns="108856" bIns="54428" numCol="1" fromWordArt="1">
            <a:prstTxWarp prst="textArchUp">
              <a:avLst>
                <a:gd name="adj" fmla="val 10299132"/>
              </a:avLst>
            </a:prstTxWarp>
          </a:bodyPr>
          <a:lstStyle/>
          <a:p>
            <a:r>
              <a:rPr lang="en-US" sz="4267" kern="10" spc="-429" dirty="0" err="1">
                <a:ln w="12700">
                  <a:solidFill>
                    <a:srgbClr val="FF00FF"/>
                  </a:solidFill>
                  <a:round/>
                  <a:headEnd/>
                  <a:tailEnd/>
                </a:ln>
                <a:solidFill>
                  <a:srgbClr val="FF9933"/>
                </a:solidFill>
                <a:effectLst>
                  <a:outerShdw dist="125724" dir="18900000" algn="ctr" rotWithShape="0">
                    <a:srgbClr val="000099"/>
                  </a:outerShdw>
                </a:effectLst>
                <a:latin typeface=".VnTimeH"/>
              </a:rPr>
              <a:t>Xin</a:t>
            </a:r>
            <a:r>
              <a:rPr lang="en-US" sz="4267" kern="10" spc="-429" dirty="0">
                <a:ln w="12700">
                  <a:solidFill>
                    <a:srgbClr val="FF00FF"/>
                  </a:solidFill>
                  <a:round/>
                  <a:headEnd/>
                  <a:tailEnd/>
                </a:ln>
                <a:solidFill>
                  <a:srgbClr val="FF9933"/>
                </a:solidFill>
                <a:effectLst>
                  <a:outerShdw dist="125724" dir="18900000" algn="ctr" rotWithShape="0">
                    <a:srgbClr val="000099"/>
                  </a:outerShdw>
                </a:effectLst>
                <a:latin typeface=".VnTimeH"/>
              </a:rPr>
              <a:t> </a:t>
            </a:r>
            <a:r>
              <a:rPr lang="en-US" sz="4267" kern="10" spc="-429" dirty="0" err="1">
                <a:ln w="12700">
                  <a:solidFill>
                    <a:srgbClr val="FF00FF"/>
                  </a:solidFill>
                  <a:round/>
                  <a:headEnd/>
                  <a:tailEnd/>
                </a:ln>
                <a:solidFill>
                  <a:srgbClr val="FF9933"/>
                </a:solidFill>
                <a:effectLst>
                  <a:outerShdw dist="125724" dir="18900000" algn="ctr" rotWithShape="0">
                    <a:srgbClr val="000099"/>
                  </a:outerShdw>
                </a:effectLst>
                <a:latin typeface=".VnTimeH"/>
              </a:rPr>
              <a:t>ch©n</a:t>
            </a:r>
            <a:r>
              <a:rPr lang="en-US" sz="4267" kern="10" spc="-429" dirty="0">
                <a:ln w="12700">
                  <a:solidFill>
                    <a:srgbClr val="FF00FF"/>
                  </a:solidFill>
                  <a:round/>
                  <a:headEnd/>
                  <a:tailEnd/>
                </a:ln>
                <a:solidFill>
                  <a:srgbClr val="FF9933"/>
                </a:solidFill>
                <a:effectLst>
                  <a:outerShdw dist="125724" dir="18900000" algn="ctr" rotWithShape="0">
                    <a:srgbClr val="000099"/>
                  </a:outerShdw>
                </a:effectLst>
                <a:latin typeface=".VnTimeH"/>
              </a:rPr>
              <a:t> </a:t>
            </a:r>
            <a:r>
              <a:rPr lang="en-US" sz="4267" kern="10" spc="-429" dirty="0" err="1">
                <a:ln w="12700">
                  <a:solidFill>
                    <a:srgbClr val="FF00FF"/>
                  </a:solidFill>
                  <a:round/>
                  <a:headEnd/>
                  <a:tailEnd/>
                </a:ln>
                <a:solidFill>
                  <a:srgbClr val="FF9933"/>
                </a:solidFill>
                <a:effectLst>
                  <a:outerShdw dist="125724" dir="18900000" algn="ctr" rotWithShape="0">
                    <a:srgbClr val="000099"/>
                  </a:outerShdw>
                </a:effectLst>
                <a:latin typeface=".VnTimeH"/>
              </a:rPr>
              <a:t>thµnh</a:t>
            </a:r>
            <a:r>
              <a:rPr lang="en-US" sz="4267" kern="10" spc="-429" dirty="0">
                <a:ln w="12700">
                  <a:solidFill>
                    <a:srgbClr val="FF00FF"/>
                  </a:solidFill>
                  <a:round/>
                  <a:headEnd/>
                  <a:tailEnd/>
                </a:ln>
                <a:solidFill>
                  <a:srgbClr val="FF9933"/>
                </a:solidFill>
                <a:effectLst>
                  <a:outerShdw dist="125724" dir="18900000" algn="ctr" rotWithShape="0">
                    <a:srgbClr val="000099"/>
                  </a:outerShdw>
                </a:effectLst>
                <a:latin typeface=".VnTimeH"/>
              </a:rPr>
              <a:t> </a:t>
            </a:r>
            <a:r>
              <a:rPr lang="en-US" sz="4267" kern="10" spc="-429" dirty="0" err="1">
                <a:ln w="12700">
                  <a:solidFill>
                    <a:srgbClr val="FF00FF"/>
                  </a:solidFill>
                  <a:round/>
                  <a:headEnd/>
                  <a:tailEnd/>
                </a:ln>
                <a:solidFill>
                  <a:srgbClr val="FF9933"/>
                </a:solidFill>
                <a:effectLst>
                  <a:outerShdw dist="125724" dir="18900000" algn="ctr" rotWithShape="0">
                    <a:srgbClr val="000099"/>
                  </a:outerShdw>
                </a:effectLst>
                <a:latin typeface=".VnTimeH"/>
              </a:rPr>
              <a:t>c¶m</a:t>
            </a:r>
            <a:r>
              <a:rPr lang="en-US" sz="4267" kern="10" spc="-429" dirty="0">
                <a:ln w="12700">
                  <a:solidFill>
                    <a:srgbClr val="FF00FF"/>
                  </a:solidFill>
                  <a:round/>
                  <a:headEnd/>
                  <a:tailEnd/>
                </a:ln>
                <a:solidFill>
                  <a:srgbClr val="FF9933"/>
                </a:solidFill>
                <a:effectLst>
                  <a:outerShdw dist="125724" dir="18900000" algn="ctr" rotWithShape="0">
                    <a:srgbClr val="000099"/>
                  </a:outerShdw>
                </a:effectLst>
                <a:latin typeface=".VnTimeH"/>
              </a:rPr>
              <a:t> ¬n !</a:t>
            </a:r>
          </a:p>
        </p:txBody>
      </p:sp>
      <p:pic>
        <p:nvPicPr>
          <p:cNvPr id="29705" name="Picture 9" descr="Bouquet"/>
          <p:cNvPicPr>
            <a:picLocks noChangeAspect="1" noChangeArrowheads="1"/>
          </p:cNvPicPr>
          <p:nvPr/>
        </p:nvPicPr>
        <p:blipFill>
          <a:blip r:embed="rId7"/>
          <a:srcRect/>
          <a:stretch>
            <a:fillRect/>
          </a:stretch>
        </p:blipFill>
        <p:spPr bwMode="auto">
          <a:xfrm rot="1039646">
            <a:off x="4417114" y="2009351"/>
            <a:ext cx="2741084" cy="2895600"/>
          </a:xfrm>
          <a:prstGeom prst="rect">
            <a:avLst/>
          </a:prstGeom>
          <a:noFill/>
          <a:ln w="9525">
            <a:noFill/>
            <a:miter lim="800000"/>
            <a:headEnd/>
            <a:tailEnd/>
          </a:ln>
        </p:spPr>
      </p:pic>
      <p:grpSp>
        <p:nvGrpSpPr>
          <p:cNvPr id="2" name="Group 10"/>
          <p:cNvGrpSpPr>
            <a:grpSpLocks/>
          </p:cNvGrpSpPr>
          <p:nvPr/>
        </p:nvGrpSpPr>
        <p:grpSpPr bwMode="auto">
          <a:xfrm>
            <a:off x="7112000" y="4114800"/>
            <a:ext cx="1111251" cy="762000"/>
            <a:chOff x="2400" y="1968"/>
            <a:chExt cx="525" cy="480"/>
          </a:xfrm>
        </p:grpSpPr>
        <p:sp>
          <p:nvSpPr>
            <p:cNvPr id="17493" name="Freeform 1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94" name="Freeform 1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95" name="Freeform 1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96" name="Freeform 1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3" name="Group 15"/>
          <p:cNvGrpSpPr>
            <a:grpSpLocks/>
          </p:cNvGrpSpPr>
          <p:nvPr/>
        </p:nvGrpSpPr>
        <p:grpSpPr bwMode="auto">
          <a:xfrm>
            <a:off x="9550400" y="3886200"/>
            <a:ext cx="1111251" cy="762000"/>
            <a:chOff x="2400" y="1968"/>
            <a:chExt cx="525" cy="480"/>
          </a:xfrm>
        </p:grpSpPr>
        <p:sp>
          <p:nvSpPr>
            <p:cNvPr id="17489" name="Freeform 1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90" name="Freeform 1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91" name="Freeform 1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92" name="Freeform 1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4" name="Group 20"/>
          <p:cNvGrpSpPr>
            <a:grpSpLocks/>
          </p:cNvGrpSpPr>
          <p:nvPr/>
        </p:nvGrpSpPr>
        <p:grpSpPr bwMode="auto">
          <a:xfrm>
            <a:off x="2438400" y="3429000"/>
            <a:ext cx="1111251" cy="762000"/>
            <a:chOff x="2400" y="1968"/>
            <a:chExt cx="525" cy="480"/>
          </a:xfrm>
        </p:grpSpPr>
        <p:sp>
          <p:nvSpPr>
            <p:cNvPr id="17485" name="Freeform 2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86" name="Freeform 2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87" name="Freeform 2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88" name="Freeform 2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5" name="Group 25"/>
          <p:cNvGrpSpPr>
            <a:grpSpLocks/>
          </p:cNvGrpSpPr>
          <p:nvPr/>
        </p:nvGrpSpPr>
        <p:grpSpPr bwMode="auto">
          <a:xfrm>
            <a:off x="4165600" y="5410200"/>
            <a:ext cx="1111251" cy="762000"/>
            <a:chOff x="2400" y="1968"/>
            <a:chExt cx="525" cy="480"/>
          </a:xfrm>
        </p:grpSpPr>
        <p:sp>
          <p:nvSpPr>
            <p:cNvPr id="17481" name="Freeform 2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82" name="Freeform 2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83" name="Freeform 2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84" name="Freeform 2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6" name="Group 30"/>
          <p:cNvGrpSpPr>
            <a:grpSpLocks/>
          </p:cNvGrpSpPr>
          <p:nvPr/>
        </p:nvGrpSpPr>
        <p:grpSpPr bwMode="auto">
          <a:xfrm>
            <a:off x="7924800" y="5181600"/>
            <a:ext cx="1111251" cy="762000"/>
            <a:chOff x="2400" y="1968"/>
            <a:chExt cx="525" cy="480"/>
          </a:xfrm>
        </p:grpSpPr>
        <p:sp>
          <p:nvSpPr>
            <p:cNvPr id="17477" name="Freeform 3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78" name="Freeform 3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79" name="Freeform 3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80" name="Freeform 3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7" name="Group 35"/>
          <p:cNvGrpSpPr>
            <a:grpSpLocks/>
          </p:cNvGrpSpPr>
          <p:nvPr/>
        </p:nvGrpSpPr>
        <p:grpSpPr bwMode="auto">
          <a:xfrm>
            <a:off x="8128000" y="2590800"/>
            <a:ext cx="1111251" cy="762000"/>
            <a:chOff x="2400" y="1968"/>
            <a:chExt cx="525" cy="480"/>
          </a:xfrm>
        </p:grpSpPr>
        <p:sp>
          <p:nvSpPr>
            <p:cNvPr id="17473" name="Freeform 3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74" name="Freeform 3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75" name="Freeform 3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76" name="Freeform 3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8" name="Group 40"/>
          <p:cNvGrpSpPr>
            <a:grpSpLocks/>
          </p:cNvGrpSpPr>
          <p:nvPr/>
        </p:nvGrpSpPr>
        <p:grpSpPr bwMode="auto">
          <a:xfrm>
            <a:off x="9956800" y="5334000"/>
            <a:ext cx="1111251" cy="762000"/>
            <a:chOff x="2400" y="1968"/>
            <a:chExt cx="525" cy="480"/>
          </a:xfrm>
        </p:grpSpPr>
        <p:sp>
          <p:nvSpPr>
            <p:cNvPr id="17469" name="Freeform 4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70" name="Freeform 4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71" name="Freeform 4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72" name="Freeform 4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9" name="Group 45"/>
          <p:cNvGrpSpPr>
            <a:grpSpLocks/>
          </p:cNvGrpSpPr>
          <p:nvPr/>
        </p:nvGrpSpPr>
        <p:grpSpPr bwMode="auto">
          <a:xfrm>
            <a:off x="914400" y="5334000"/>
            <a:ext cx="1111251" cy="762000"/>
            <a:chOff x="2400" y="1968"/>
            <a:chExt cx="525" cy="480"/>
          </a:xfrm>
        </p:grpSpPr>
        <p:sp>
          <p:nvSpPr>
            <p:cNvPr id="17465" name="Freeform 4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66" name="Freeform 4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67" name="Freeform 4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68" name="Freeform 4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10" name="Group 50"/>
          <p:cNvGrpSpPr>
            <a:grpSpLocks/>
          </p:cNvGrpSpPr>
          <p:nvPr/>
        </p:nvGrpSpPr>
        <p:grpSpPr bwMode="auto">
          <a:xfrm>
            <a:off x="304800" y="457200"/>
            <a:ext cx="1111251" cy="762000"/>
            <a:chOff x="2400" y="1968"/>
            <a:chExt cx="525" cy="480"/>
          </a:xfrm>
        </p:grpSpPr>
        <p:sp>
          <p:nvSpPr>
            <p:cNvPr id="17461" name="Freeform 5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62" name="Freeform 5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63" name="Freeform 5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64" name="Freeform 5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11" name="Group 55"/>
          <p:cNvGrpSpPr>
            <a:grpSpLocks/>
          </p:cNvGrpSpPr>
          <p:nvPr/>
        </p:nvGrpSpPr>
        <p:grpSpPr bwMode="auto">
          <a:xfrm>
            <a:off x="10363200" y="457200"/>
            <a:ext cx="1111251" cy="762000"/>
            <a:chOff x="2400" y="1968"/>
            <a:chExt cx="525" cy="480"/>
          </a:xfrm>
        </p:grpSpPr>
        <p:sp>
          <p:nvSpPr>
            <p:cNvPr id="17457" name="Freeform 5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58" name="Freeform 5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59" name="Freeform 5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60" name="Freeform 5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12" name="Group 60"/>
          <p:cNvGrpSpPr>
            <a:grpSpLocks/>
          </p:cNvGrpSpPr>
          <p:nvPr/>
        </p:nvGrpSpPr>
        <p:grpSpPr bwMode="auto">
          <a:xfrm>
            <a:off x="2032000" y="228600"/>
            <a:ext cx="1111251" cy="762000"/>
            <a:chOff x="2400" y="1968"/>
            <a:chExt cx="525" cy="480"/>
          </a:xfrm>
        </p:grpSpPr>
        <p:sp>
          <p:nvSpPr>
            <p:cNvPr id="17453" name="Freeform 6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54" name="Freeform 6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55" name="Freeform 6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56" name="Freeform 6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13" name="Group 65"/>
          <p:cNvGrpSpPr>
            <a:grpSpLocks/>
          </p:cNvGrpSpPr>
          <p:nvPr/>
        </p:nvGrpSpPr>
        <p:grpSpPr bwMode="auto">
          <a:xfrm>
            <a:off x="7213600" y="0"/>
            <a:ext cx="1111251" cy="762000"/>
            <a:chOff x="2400" y="1968"/>
            <a:chExt cx="525" cy="480"/>
          </a:xfrm>
        </p:grpSpPr>
        <p:sp>
          <p:nvSpPr>
            <p:cNvPr id="17449" name="Freeform 6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50" name="Freeform 6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51" name="Freeform 6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52" name="Freeform 6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14" name="Group 70"/>
          <p:cNvGrpSpPr>
            <a:grpSpLocks/>
          </p:cNvGrpSpPr>
          <p:nvPr/>
        </p:nvGrpSpPr>
        <p:grpSpPr bwMode="auto">
          <a:xfrm>
            <a:off x="2946400" y="2133600"/>
            <a:ext cx="1111251" cy="762000"/>
            <a:chOff x="2400" y="1968"/>
            <a:chExt cx="525" cy="480"/>
          </a:xfrm>
        </p:grpSpPr>
        <p:sp>
          <p:nvSpPr>
            <p:cNvPr id="17445" name="Freeform 7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46" name="Freeform 7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47" name="Freeform 7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48" name="Freeform 7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15" name="Group 75"/>
          <p:cNvGrpSpPr>
            <a:grpSpLocks/>
          </p:cNvGrpSpPr>
          <p:nvPr/>
        </p:nvGrpSpPr>
        <p:grpSpPr bwMode="auto">
          <a:xfrm>
            <a:off x="1930400" y="4572000"/>
            <a:ext cx="1111251" cy="762000"/>
            <a:chOff x="2400" y="1968"/>
            <a:chExt cx="525" cy="480"/>
          </a:xfrm>
        </p:grpSpPr>
        <p:sp>
          <p:nvSpPr>
            <p:cNvPr id="17441" name="Freeform 7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42" name="Freeform 7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43" name="Freeform 7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44" name="Freeform 7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16" name="Group 80"/>
          <p:cNvGrpSpPr>
            <a:grpSpLocks/>
          </p:cNvGrpSpPr>
          <p:nvPr/>
        </p:nvGrpSpPr>
        <p:grpSpPr bwMode="auto">
          <a:xfrm>
            <a:off x="10160000" y="1447800"/>
            <a:ext cx="1111251" cy="762000"/>
            <a:chOff x="2400" y="1968"/>
            <a:chExt cx="525" cy="480"/>
          </a:xfrm>
        </p:grpSpPr>
        <p:sp>
          <p:nvSpPr>
            <p:cNvPr id="17437" name="Freeform 8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38" name="Freeform 8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39" name="Freeform 8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40" name="Freeform 8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grpSp>
        <p:nvGrpSpPr>
          <p:cNvPr id="17" name="Group 85"/>
          <p:cNvGrpSpPr>
            <a:grpSpLocks/>
          </p:cNvGrpSpPr>
          <p:nvPr/>
        </p:nvGrpSpPr>
        <p:grpSpPr bwMode="auto">
          <a:xfrm>
            <a:off x="3860800" y="4267200"/>
            <a:ext cx="1111251" cy="762000"/>
            <a:chOff x="2400" y="1968"/>
            <a:chExt cx="525" cy="480"/>
          </a:xfrm>
        </p:grpSpPr>
        <p:sp>
          <p:nvSpPr>
            <p:cNvPr id="17433" name="Freeform 8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sz="1200"/>
            </a:p>
          </p:txBody>
        </p:sp>
        <p:sp>
          <p:nvSpPr>
            <p:cNvPr id="17434" name="Freeform 8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sz="1200"/>
            </a:p>
          </p:txBody>
        </p:sp>
        <p:sp>
          <p:nvSpPr>
            <p:cNvPr id="17435" name="Freeform 8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sz="1200"/>
            </a:p>
          </p:txBody>
        </p:sp>
        <p:sp>
          <p:nvSpPr>
            <p:cNvPr id="17436" name="Freeform 8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sz="12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9700"/>
                                        </p:tgtEl>
                                        <p:attrNameLst>
                                          <p:attrName>style.visibility</p:attrName>
                                        </p:attrNameLst>
                                      </p:cBhvr>
                                      <p:to>
                                        <p:strVal val="visible"/>
                                      </p:to>
                                    </p:set>
                                    <p:animEffect transition="in" filter="fade">
                                      <p:cBhvr>
                                        <p:cTn id="7" dur="1000"/>
                                        <p:tgtEl>
                                          <p:spTgt spid="29700"/>
                                        </p:tgtEl>
                                      </p:cBhvr>
                                    </p:animEffect>
                                  </p:childTnLst>
                                  <p:subTnLst>
                                    <p:audio>
                                      <p:cMediaNode vol="90000">
                                        <p:cTn display="0" masterRel="sameClick">
                                          <p:stCondLst>
                                            <p:cond evt="begin" delay="0">
                                              <p:tn val="5"/>
                                            </p:cond>
                                          </p:stCondLst>
                                          <p:endCondLst>
                                            <p:cond evt="onStopAudio" delay="0">
                                              <p:tgtEl>
                                                <p:sldTgt/>
                                              </p:tgtEl>
                                            </p:cond>
                                          </p:endCondLst>
                                        </p:cTn>
                                        <p:tgtEl>
                                          <p:sndTgt r:embed="rId4" name="chimes.wav"/>
                                        </p:tgtEl>
                                      </p:cMediaNode>
                                    </p:audio>
                                  </p:subTnLst>
                                </p:cTn>
                              </p:par>
                              <p:par>
                                <p:cTn id="8" presetID="10" presetClass="entr" presetSubtype="0" fill="hold" nodeType="withEffect">
                                  <p:stCondLst>
                                    <p:cond delay="0"/>
                                  </p:stCondLst>
                                  <p:childTnLst>
                                    <p:set>
                                      <p:cBhvr>
                                        <p:cTn id="9" dur="1" fill="hold">
                                          <p:stCondLst>
                                            <p:cond delay="0"/>
                                          </p:stCondLst>
                                        </p:cTn>
                                        <p:tgtEl>
                                          <p:spTgt spid="29701"/>
                                        </p:tgtEl>
                                        <p:attrNameLst>
                                          <p:attrName>style.visibility</p:attrName>
                                        </p:attrNameLst>
                                      </p:cBhvr>
                                      <p:to>
                                        <p:strVal val="visible"/>
                                      </p:to>
                                    </p:set>
                                    <p:animEffect transition="in" filter="fade">
                                      <p:cBhvr>
                                        <p:cTn id="10" dur="1000"/>
                                        <p:tgtEl>
                                          <p:spTgt spid="29701"/>
                                        </p:tgtEl>
                                      </p:cBhvr>
                                    </p:animEffect>
                                  </p:childTnLst>
                                  <p:subTnLst>
                                    <p:audio>
                                      <p:cMediaNode vol="90000">
                                        <p:cTn display="0" masterRel="sameClick">
                                          <p:stCondLst>
                                            <p:cond evt="begin" delay="0">
                                              <p:tn val="8"/>
                                            </p:cond>
                                          </p:stCondLst>
                                          <p:endCondLst>
                                            <p:cond evt="onStopAudio" delay="0">
                                              <p:tgtEl>
                                                <p:sldTgt/>
                                              </p:tgtEl>
                                            </p:cond>
                                          </p:endCondLst>
                                        </p:cTn>
                                        <p:tgtEl>
                                          <p:sndTgt r:embed="rId4" name="chimes.wav"/>
                                        </p:tgtEl>
                                      </p:cMediaNode>
                                    </p:audio>
                                  </p:subTnLst>
                                </p:cTn>
                              </p:par>
                              <p:par>
                                <p:cTn id="11" presetID="10" presetClass="entr" presetSubtype="0" fill="hold" nodeType="withEffect">
                                  <p:stCondLst>
                                    <p:cond delay="0"/>
                                  </p:stCondLst>
                                  <p:childTnLst>
                                    <p:set>
                                      <p:cBhvr>
                                        <p:cTn id="12" dur="1" fill="hold">
                                          <p:stCondLst>
                                            <p:cond delay="0"/>
                                          </p:stCondLst>
                                        </p:cTn>
                                        <p:tgtEl>
                                          <p:spTgt spid="29702"/>
                                        </p:tgtEl>
                                        <p:attrNameLst>
                                          <p:attrName>style.visibility</p:attrName>
                                        </p:attrNameLst>
                                      </p:cBhvr>
                                      <p:to>
                                        <p:strVal val="visible"/>
                                      </p:to>
                                    </p:set>
                                    <p:animEffect transition="in" filter="fade">
                                      <p:cBhvr>
                                        <p:cTn id="13" dur="1000"/>
                                        <p:tgtEl>
                                          <p:spTgt spid="29702"/>
                                        </p:tgtEl>
                                      </p:cBhvr>
                                    </p:animEffect>
                                  </p:childTnLst>
                                  <p:subTnLst>
                                    <p:audio>
                                      <p:cMediaNode vol="90000">
                                        <p:cTn display="0" masterRel="sameClick">
                                          <p:stCondLst>
                                            <p:cond evt="begin" delay="0">
                                              <p:tn val="11"/>
                                            </p:cond>
                                          </p:stCondLst>
                                          <p:endCondLst>
                                            <p:cond evt="onStopAudio" delay="0">
                                              <p:tgtEl>
                                                <p:sldTgt/>
                                              </p:tgtEl>
                                            </p:cond>
                                          </p:endCondLst>
                                        </p:cTn>
                                        <p:tgtEl>
                                          <p:sndTgt r:embed="rId4" name="chimes.wav"/>
                                        </p:tgtEl>
                                      </p:cMediaNode>
                                    </p:audio>
                                  </p:subTnLst>
                                </p:cTn>
                              </p:par>
                              <p:par>
                                <p:cTn id="14" presetID="10" presetClass="entr" presetSubtype="0" fill="hold" nodeType="withEffect">
                                  <p:stCondLst>
                                    <p:cond delay="0"/>
                                  </p:stCondLst>
                                  <p:childTnLst>
                                    <p:set>
                                      <p:cBhvr>
                                        <p:cTn id="15" dur="1" fill="hold">
                                          <p:stCondLst>
                                            <p:cond delay="0"/>
                                          </p:stCondLst>
                                        </p:cTn>
                                        <p:tgtEl>
                                          <p:spTgt spid="29703"/>
                                        </p:tgtEl>
                                        <p:attrNameLst>
                                          <p:attrName>style.visibility</p:attrName>
                                        </p:attrNameLst>
                                      </p:cBhvr>
                                      <p:to>
                                        <p:strVal val="visible"/>
                                      </p:to>
                                    </p:set>
                                    <p:animEffect transition="in" filter="fade">
                                      <p:cBhvr>
                                        <p:cTn id="16" dur="1000"/>
                                        <p:tgtEl>
                                          <p:spTgt spid="29703"/>
                                        </p:tgtEl>
                                      </p:cBhvr>
                                    </p:animEffect>
                                  </p:childTnLst>
                                  <p:subTnLst>
                                    <p:audio>
                                      <p:cMediaNode vol="90000">
                                        <p:cTn display="0" masterRel="sameClick">
                                          <p:stCondLst>
                                            <p:cond evt="begin" delay="0">
                                              <p:tn val="14"/>
                                            </p:cond>
                                          </p:stCondLst>
                                          <p:endCondLst>
                                            <p:cond evt="onStopAudio" delay="0">
                                              <p:tgtEl>
                                                <p:sldTgt/>
                                              </p:tgtEl>
                                            </p:cond>
                                          </p:endCondLst>
                                        </p:cTn>
                                        <p:tgtEl>
                                          <p:sndTgt r:embed="rId4" name="chimes.wav"/>
                                        </p:tgtEl>
                                      </p:cMediaNode>
                                    </p:audio>
                                  </p:subTnLst>
                                </p:cTn>
                              </p:par>
                            </p:childTnLst>
                          </p:cTn>
                        </p:par>
                        <p:par>
                          <p:cTn id="17" fill="hold" nodeType="afterGroup">
                            <p:stCondLst>
                              <p:cond delay="1000"/>
                            </p:stCondLst>
                            <p:childTnLst>
                              <p:par>
                                <p:cTn id="18" presetID="12" presetClass="entr" presetSubtype="4" fill="hold" grpId="0" nodeType="afterEffect">
                                  <p:stCondLst>
                                    <p:cond delay="0"/>
                                  </p:stCondLst>
                                  <p:childTnLst>
                                    <p:set>
                                      <p:cBhvr>
                                        <p:cTn id="19" dur="1" fill="hold">
                                          <p:stCondLst>
                                            <p:cond delay="0"/>
                                          </p:stCondLst>
                                        </p:cTn>
                                        <p:tgtEl>
                                          <p:spTgt spid="29704"/>
                                        </p:tgtEl>
                                        <p:attrNameLst>
                                          <p:attrName>style.visibility</p:attrName>
                                        </p:attrNameLst>
                                      </p:cBhvr>
                                      <p:to>
                                        <p:strVal val="visible"/>
                                      </p:to>
                                    </p:set>
                                    <p:animEffect transition="in" filter="slide(fromBottom)">
                                      <p:cBhvr>
                                        <p:cTn id="20" dur="2000"/>
                                        <p:tgtEl>
                                          <p:spTgt spid="29704"/>
                                        </p:tgtEl>
                                      </p:cBhvr>
                                    </p:animEffect>
                                  </p:childTnLst>
                                </p:cTn>
                              </p:par>
                              <p:par>
                                <p:cTn id="21" presetID="15" presetClass="entr" presetSubtype="0" fill="hold" nodeType="withEffect">
                                  <p:stCondLst>
                                    <p:cond delay="0"/>
                                  </p:stCondLst>
                                  <p:childTnLst>
                                    <p:set>
                                      <p:cBhvr>
                                        <p:cTn id="22" dur="1" fill="hold">
                                          <p:stCondLst>
                                            <p:cond delay="0"/>
                                          </p:stCondLst>
                                        </p:cTn>
                                        <p:tgtEl>
                                          <p:spTgt spid="29705"/>
                                        </p:tgtEl>
                                        <p:attrNameLst>
                                          <p:attrName>style.visibility</p:attrName>
                                        </p:attrNameLst>
                                      </p:cBhvr>
                                      <p:to>
                                        <p:strVal val="visible"/>
                                      </p:to>
                                    </p:set>
                                    <p:anim calcmode="lin" valueType="num">
                                      <p:cBhvr>
                                        <p:cTn id="23" dur="3000" fill="hold"/>
                                        <p:tgtEl>
                                          <p:spTgt spid="29705"/>
                                        </p:tgtEl>
                                        <p:attrNameLst>
                                          <p:attrName>ppt_w</p:attrName>
                                        </p:attrNameLst>
                                      </p:cBhvr>
                                      <p:tavLst>
                                        <p:tav tm="0">
                                          <p:val>
                                            <p:fltVal val="0"/>
                                          </p:val>
                                        </p:tav>
                                        <p:tav tm="100000">
                                          <p:val>
                                            <p:strVal val="#ppt_w"/>
                                          </p:val>
                                        </p:tav>
                                      </p:tavLst>
                                    </p:anim>
                                    <p:anim calcmode="lin" valueType="num">
                                      <p:cBhvr>
                                        <p:cTn id="24" dur="3000" fill="hold"/>
                                        <p:tgtEl>
                                          <p:spTgt spid="29705"/>
                                        </p:tgtEl>
                                        <p:attrNameLst>
                                          <p:attrName>ppt_h</p:attrName>
                                        </p:attrNameLst>
                                      </p:cBhvr>
                                      <p:tavLst>
                                        <p:tav tm="0">
                                          <p:val>
                                            <p:fltVal val="0"/>
                                          </p:val>
                                        </p:tav>
                                        <p:tav tm="100000">
                                          <p:val>
                                            <p:strVal val="#ppt_h"/>
                                          </p:val>
                                        </p:tav>
                                      </p:tavLst>
                                    </p:anim>
                                    <p:anim calcmode="lin" valueType="num">
                                      <p:cBhvr>
                                        <p:cTn id="25" dur="3000" fill="hold"/>
                                        <p:tgtEl>
                                          <p:spTgt spid="29705"/>
                                        </p:tgtEl>
                                        <p:attrNameLst>
                                          <p:attrName>ppt_x</p:attrName>
                                        </p:attrNameLst>
                                      </p:cBhvr>
                                      <p:tavLst>
                                        <p:tav tm="0" fmla="#ppt_x+(cos(-2*pi*(1-$))*-#ppt_x-sin(-2*pi*(1-$))*(1-#ppt_y))*(1-$)">
                                          <p:val>
                                            <p:fltVal val="0"/>
                                          </p:val>
                                        </p:tav>
                                        <p:tav tm="100000">
                                          <p:val>
                                            <p:fltVal val="1"/>
                                          </p:val>
                                        </p:tav>
                                      </p:tavLst>
                                    </p:anim>
                                    <p:anim calcmode="lin" valueType="num">
                                      <p:cBhvr>
                                        <p:cTn id="26" dur="3000" fill="hold"/>
                                        <p:tgtEl>
                                          <p:spTgt spid="29705"/>
                                        </p:tgtEl>
                                        <p:attrNameLst>
                                          <p:attrName>ppt_y</p:attrName>
                                        </p:attrNameLst>
                                      </p:cBhvr>
                                      <p:tavLst>
                                        <p:tav tm="0" fmla="#ppt_y+(sin(-2*pi*(1-$))*-#ppt_x+cos(-2*pi*(1-$))*(1-#ppt_y))*(1-$)">
                                          <p:val>
                                            <p:fltVal val="0"/>
                                          </p:val>
                                        </p:tav>
                                        <p:tav tm="100000">
                                          <p:val>
                                            <p:fltVal val="1"/>
                                          </p:val>
                                        </p:tav>
                                      </p:tavLst>
                                    </p:anim>
                                  </p:childTnLst>
                                </p:cTn>
                              </p:par>
                              <p:par>
                                <p:cTn id="27" presetID="2" presetClass="entr" presetSubtype="1"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0-#ppt_h/2"/>
                                          </p:val>
                                        </p:tav>
                                        <p:tav tm="100000">
                                          <p:val>
                                            <p:strVal val="#ppt_y"/>
                                          </p:val>
                                        </p:tav>
                                      </p:tavLst>
                                    </p:anim>
                                  </p:childTnLst>
                                </p:cTn>
                              </p:par>
                              <p:par>
                                <p:cTn id="35" presetID="2" presetClass="entr" presetSubtype="1"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0-#ppt_h/2"/>
                                          </p:val>
                                        </p:tav>
                                        <p:tav tm="100000">
                                          <p:val>
                                            <p:strVal val="#ppt_y"/>
                                          </p:val>
                                        </p:tav>
                                      </p:tavLst>
                                    </p:anim>
                                  </p:childTnLst>
                                </p:cTn>
                              </p:par>
                              <p:par>
                                <p:cTn id="39" presetID="2" presetClass="entr" presetSubtype="1" fill="hold" nodeType="with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500" fill="hold"/>
                                        <p:tgtEl>
                                          <p:spTgt spid="5"/>
                                        </p:tgtEl>
                                        <p:attrNameLst>
                                          <p:attrName>ppt_x</p:attrName>
                                        </p:attrNameLst>
                                      </p:cBhvr>
                                      <p:tavLst>
                                        <p:tav tm="0">
                                          <p:val>
                                            <p:strVal val="#ppt_x"/>
                                          </p:val>
                                        </p:tav>
                                        <p:tav tm="100000">
                                          <p:val>
                                            <p:strVal val="#ppt_x"/>
                                          </p:val>
                                        </p:tav>
                                      </p:tavLst>
                                    </p:anim>
                                    <p:anim calcmode="lin" valueType="num">
                                      <p:cBhvr additive="base">
                                        <p:cTn id="42" dur="500" fill="hold"/>
                                        <p:tgtEl>
                                          <p:spTgt spid="5"/>
                                        </p:tgtEl>
                                        <p:attrNameLst>
                                          <p:attrName>ppt_y</p:attrName>
                                        </p:attrNameLst>
                                      </p:cBhvr>
                                      <p:tavLst>
                                        <p:tav tm="0">
                                          <p:val>
                                            <p:strVal val="0-#ppt_h/2"/>
                                          </p:val>
                                        </p:tav>
                                        <p:tav tm="100000">
                                          <p:val>
                                            <p:strVal val="#ppt_y"/>
                                          </p:val>
                                        </p:tav>
                                      </p:tavLst>
                                    </p:anim>
                                  </p:childTnLst>
                                </p:cTn>
                              </p:par>
                              <p:par>
                                <p:cTn id="43" presetID="2" presetClass="entr" presetSubtype="1" fill="hold" nodeType="with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ppt_x"/>
                                          </p:val>
                                        </p:tav>
                                        <p:tav tm="100000">
                                          <p:val>
                                            <p:strVal val="#ppt_x"/>
                                          </p:val>
                                        </p:tav>
                                      </p:tavLst>
                                    </p:anim>
                                    <p:anim calcmode="lin" valueType="num">
                                      <p:cBhvr additive="base">
                                        <p:cTn id="46" dur="500" fill="hold"/>
                                        <p:tgtEl>
                                          <p:spTgt spid="6"/>
                                        </p:tgtEl>
                                        <p:attrNameLst>
                                          <p:attrName>ppt_y</p:attrName>
                                        </p:attrNameLst>
                                      </p:cBhvr>
                                      <p:tavLst>
                                        <p:tav tm="0">
                                          <p:val>
                                            <p:strVal val="0-#ppt_h/2"/>
                                          </p:val>
                                        </p:tav>
                                        <p:tav tm="100000">
                                          <p:val>
                                            <p:strVal val="#ppt_y"/>
                                          </p:val>
                                        </p:tav>
                                      </p:tavLst>
                                    </p:anim>
                                  </p:childTnLst>
                                </p:cTn>
                              </p:par>
                              <p:par>
                                <p:cTn id="47" presetID="2" presetClass="entr" presetSubtype="1" fill="hold"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0-#ppt_h/2"/>
                                          </p:val>
                                        </p:tav>
                                        <p:tav tm="100000">
                                          <p:val>
                                            <p:strVal val="#ppt_y"/>
                                          </p:val>
                                        </p:tav>
                                      </p:tavLst>
                                    </p:anim>
                                  </p:childTnLst>
                                </p:cTn>
                              </p:par>
                              <p:par>
                                <p:cTn id="51" presetID="2" presetClass="entr" presetSubtype="1" fill="hold" nodeType="with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additive="base">
                                        <p:cTn id="53" dur="500" fill="hold"/>
                                        <p:tgtEl>
                                          <p:spTgt spid="8"/>
                                        </p:tgtEl>
                                        <p:attrNameLst>
                                          <p:attrName>ppt_x</p:attrName>
                                        </p:attrNameLst>
                                      </p:cBhvr>
                                      <p:tavLst>
                                        <p:tav tm="0">
                                          <p:val>
                                            <p:strVal val="#ppt_x"/>
                                          </p:val>
                                        </p:tav>
                                        <p:tav tm="100000">
                                          <p:val>
                                            <p:strVal val="#ppt_x"/>
                                          </p:val>
                                        </p:tav>
                                      </p:tavLst>
                                    </p:anim>
                                    <p:anim calcmode="lin" valueType="num">
                                      <p:cBhvr additive="base">
                                        <p:cTn id="54" dur="500" fill="hold"/>
                                        <p:tgtEl>
                                          <p:spTgt spid="8"/>
                                        </p:tgtEl>
                                        <p:attrNameLst>
                                          <p:attrName>ppt_y</p:attrName>
                                        </p:attrNameLst>
                                      </p:cBhvr>
                                      <p:tavLst>
                                        <p:tav tm="0">
                                          <p:val>
                                            <p:strVal val="0-#ppt_h/2"/>
                                          </p:val>
                                        </p:tav>
                                        <p:tav tm="100000">
                                          <p:val>
                                            <p:strVal val="#ppt_y"/>
                                          </p:val>
                                        </p:tav>
                                      </p:tavLst>
                                    </p:anim>
                                  </p:childTnLst>
                                </p:cTn>
                              </p:par>
                              <p:par>
                                <p:cTn id="55" presetID="2" presetClass="entr" presetSubtype="1" fill="hold" nodeType="withEffect">
                                  <p:stCondLst>
                                    <p:cond delay="0"/>
                                  </p:stCondLst>
                                  <p:childTnLst>
                                    <p:set>
                                      <p:cBhvr>
                                        <p:cTn id="56" dur="1" fill="hold">
                                          <p:stCondLst>
                                            <p:cond delay="0"/>
                                          </p:stCondLst>
                                        </p:cTn>
                                        <p:tgtEl>
                                          <p:spTgt spid="9"/>
                                        </p:tgtEl>
                                        <p:attrNameLst>
                                          <p:attrName>style.visibility</p:attrName>
                                        </p:attrNameLst>
                                      </p:cBhvr>
                                      <p:to>
                                        <p:strVal val="visible"/>
                                      </p:to>
                                    </p:set>
                                    <p:anim calcmode="lin" valueType="num">
                                      <p:cBhvr additive="base">
                                        <p:cTn id="57" dur="500" fill="hold"/>
                                        <p:tgtEl>
                                          <p:spTgt spid="9"/>
                                        </p:tgtEl>
                                        <p:attrNameLst>
                                          <p:attrName>ppt_x</p:attrName>
                                        </p:attrNameLst>
                                      </p:cBhvr>
                                      <p:tavLst>
                                        <p:tav tm="0">
                                          <p:val>
                                            <p:strVal val="#ppt_x"/>
                                          </p:val>
                                        </p:tav>
                                        <p:tav tm="100000">
                                          <p:val>
                                            <p:strVal val="#ppt_x"/>
                                          </p:val>
                                        </p:tav>
                                      </p:tavLst>
                                    </p:anim>
                                    <p:anim calcmode="lin" valueType="num">
                                      <p:cBhvr additive="base">
                                        <p:cTn id="58" dur="500" fill="hold"/>
                                        <p:tgtEl>
                                          <p:spTgt spid="9"/>
                                        </p:tgtEl>
                                        <p:attrNameLst>
                                          <p:attrName>ppt_y</p:attrName>
                                        </p:attrNameLst>
                                      </p:cBhvr>
                                      <p:tavLst>
                                        <p:tav tm="0">
                                          <p:val>
                                            <p:strVal val="0-#ppt_h/2"/>
                                          </p:val>
                                        </p:tav>
                                        <p:tav tm="100000">
                                          <p:val>
                                            <p:strVal val="#ppt_y"/>
                                          </p:val>
                                        </p:tav>
                                      </p:tavLst>
                                    </p:anim>
                                  </p:childTnLst>
                                </p:cTn>
                              </p:par>
                              <p:par>
                                <p:cTn id="59" presetID="2" presetClass="entr" presetSubtype="1" fill="hold" nodeType="with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500" fill="hold"/>
                                        <p:tgtEl>
                                          <p:spTgt spid="10"/>
                                        </p:tgtEl>
                                        <p:attrNameLst>
                                          <p:attrName>ppt_x</p:attrName>
                                        </p:attrNameLst>
                                      </p:cBhvr>
                                      <p:tavLst>
                                        <p:tav tm="0">
                                          <p:val>
                                            <p:strVal val="#ppt_x"/>
                                          </p:val>
                                        </p:tav>
                                        <p:tav tm="100000">
                                          <p:val>
                                            <p:strVal val="#ppt_x"/>
                                          </p:val>
                                        </p:tav>
                                      </p:tavLst>
                                    </p:anim>
                                    <p:anim calcmode="lin" valueType="num">
                                      <p:cBhvr additive="base">
                                        <p:cTn id="62" dur="500" fill="hold"/>
                                        <p:tgtEl>
                                          <p:spTgt spid="10"/>
                                        </p:tgtEl>
                                        <p:attrNameLst>
                                          <p:attrName>ppt_y</p:attrName>
                                        </p:attrNameLst>
                                      </p:cBhvr>
                                      <p:tavLst>
                                        <p:tav tm="0">
                                          <p:val>
                                            <p:strVal val="0-#ppt_h/2"/>
                                          </p:val>
                                        </p:tav>
                                        <p:tav tm="100000">
                                          <p:val>
                                            <p:strVal val="#ppt_y"/>
                                          </p:val>
                                        </p:tav>
                                      </p:tavLst>
                                    </p:anim>
                                  </p:childTnLst>
                                </p:cTn>
                              </p:par>
                              <p:par>
                                <p:cTn id="63" presetID="2" presetClass="entr" presetSubtype="1" fill="hold" nodeType="with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additive="base">
                                        <p:cTn id="65" dur="500" fill="hold"/>
                                        <p:tgtEl>
                                          <p:spTgt spid="11"/>
                                        </p:tgtEl>
                                        <p:attrNameLst>
                                          <p:attrName>ppt_x</p:attrName>
                                        </p:attrNameLst>
                                      </p:cBhvr>
                                      <p:tavLst>
                                        <p:tav tm="0">
                                          <p:val>
                                            <p:strVal val="#ppt_x"/>
                                          </p:val>
                                        </p:tav>
                                        <p:tav tm="100000">
                                          <p:val>
                                            <p:strVal val="#ppt_x"/>
                                          </p:val>
                                        </p:tav>
                                      </p:tavLst>
                                    </p:anim>
                                    <p:anim calcmode="lin" valueType="num">
                                      <p:cBhvr additive="base">
                                        <p:cTn id="66" dur="500" fill="hold"/>
                                        <p:tgtEl>
                                          <p:spTgt spid="11"/>
                                        </p:tgtEl>
                                        <p:attrNameLst>
                                          <p:attrName>ppt_y</p:attrName>
                                        </p:attrNameLst>
                                      </p:cBhvr>
                                      <p:tavLst>
                                        <p:tav tm="0">
                                          <p:val>
                                            <p:strVal val="0-#ppt_h/2"/>
                                          </p:val>
                                        </p:tav>
                                        <p:tav tm="100000">
                                          <p:val>
                                            <p:strVal val="#ppt_y"/>
                                          </p:val>
                                        </p:tav>
                                      </p:tavLst>
                                    </p:anim>
                                  </p:childTnLst>
                                </p:cTn>
                              </p:par>
                              <p:par>
                                <p:cTn id="67" presetID="2" presetClass="entr" presetSubtype="1" fill="hold" nodeType="with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additive="base">
                                        <p:cTn id="69" dur="500" fill="hold"/>
                                        <p:tgtEl>
                                          <p:spTgt spid="12"/>
                                        </p:tgtEl>
                                        <p:attrNameLst>
                                          <p:attrName>ppt_x</p:attrName>
                                        </p:attrNameLst>
                                      </p:cBhvr>
                                      <p:tavLst>
                                        <p:tav tm="0">
                                          <p:val>
                                            <p:strVal val="#ppt_x"/>
                                          </p:val>
                                        </p:tav>
                                        <p:tav tm="100000">
                                          <p:val>
                                            <p:strVal val="#ppt_x"/>
                                          </p:val>
                                        </p:tav>
                                      </p:tavLst>
                                    </p:anim>
                                    <p:anim calcmode="lin" valueType="num">
                                      <p:cBhvr additive="base">
                                        <p:cTn id="70" dur="500" fill="hold"/>
                                        <p:tgtEl>
                                          <p:spTgt spid="12"/>
                                        </p:tgtEl>
                                        <p:attrNameLst>
                                          <p:attrName>ppt_y</p:attrName>
                                        </p:attrNameLst>
                                      </p:cBhvr>
                                      <p:tavLst>
                                        <p:tav tm="0">
                                          <p:val>
                                            <p:strVal val="0-#ppt_h/2"/>
                                          </p:val>
                                        </p:tav>
                                        <p:tav tm="100000">
                                          <p:val>
                                            <p:strVal val="#ppt_y"/>
                                          </p:val>
                                        </p:tav>
                                      </p:tavLst>
                                    </p:anim>
                                  </p:childTnLst>
                                </p:cTn>
                              </p:par>
                              <p:par>
                                <p:cTn id="71" presetID="2" presetClass="entr" presetSubtype="1" fill="hold" nodeType="withEffect">
                                  <p:stCondLst>
                                    <p:cond delay="0"/>
                                  </p:stCondLst>
                                  <p:childTnLst>
                                    <p:set>
                                      <p:cBhvr>
                                        <p:cTn id="72" dur="1" fill="hold">
                                          <p:stCondLst>
                                            <p:cond delay="0"/>
                                          </p:stCondLst>
                                        </p:cTn>
                                        <p:tgtEl>
                                          <p:spTgt spid="13"/>
                                        </p:tgtEl>
                                        <p:attrNameLst>
                                          <p:attrName>style.visibility</p:attrName>
                                        </p:attrNameLst>
                                      </p:cBhvr>
                                      <p:to>
                                        <p:strVal val="visible"/>
                                      </p:to>
                                    </p:set>
                                    <p:anim calcmode="lin" valueType="num">
                                      <p:cBhvr additive="base">
                                        <p:cTn id="73" dur="500" fill="hold"/>
                                        <p:tgtEl>
                                          <p:spTgt spid="13"/>
                                        </p:tgtEl>
                                        <p:attrNameLst>
                                          <p:attrName>ppt_x</p:attrName>
                                        </p:attrNameLst>
                                      </p:cBhvr>
                                      <p:tavLst>
                                        <p:tav tm="0">
                                          <p:val>
                                            <p:strVal val="#ppt_x"/>
                                          </p:val>
                                        </p:tav>
                                        <p:tav tm="100000">
                                          <p:val>
                                            <p:strVal val="#ppt_x"/>
                                          </p:val>
                                        </p:tav>
                                      </p:tavLst>
                                    </p:anim>
                                    <p:anim calcmode="lin" valueType="num">
                                      <p:cBhvr additive="base">
                                        <p:cTn id="74" dur="500" fill="hold"/>
                                        <p:tgtEl>
                                          <p:spTgt spid="13"/>
                                        </p:tgtEl>
                                        <p:attrNameLst>
                                          <p:attrName>ppt_y</p:attrName>
                                        </p:attrNameLst>
                                      </p:cBhvr>
                                      <p:tavLst>
                                        <p:tav tm="0">
                                          <p:val>
                                            <p:strVal val="0-#ppt_h/2"/>
                                          </p:val>
                                        </p:tav>
                                        <p:tav tm="100000">
                                          <p:val>
                                            <p:strVal val="#ppt_y"/>
                                          </p:val>
                                        </p:tav>
                                      </p:tavLst>
                                    </p:anim>
                                  </p:childTnLst>
                                </p:cTn>
                              </p:par>
                              <p:par>
                                <p:cTn id="75" presetID="2" presetClass="entr" presetSubtype="1" fill="hold" nodeType="withEffect">
                                  <p:stCondLst>
                                    <p:cond delay="0"/>
                                  </p:stCondLst>
                                  <p:childTnLst>
                                    <p:set>
                                      <p:cBhvr>
                                        <p:cTn id="76" dur="1" fill="hold">
                                          <p:stCondLst>
                                            <p:cond delay="0"/>
                                          </p:stCondLst>
                                        </p:cTn>
                                        <p:tgtEl>
                                          <p:spTgt spid="14"/>
                                        </p:tgtEl>
                                        <p:attrNameLst>
                                          <p:attrName>style.visibility</p:attrName>
                                        </p:attrNameLst>
                                      </p:cBhvr>
                                      <p:to>
                                        <p:strVal val="visible"/>
                                      </p:to>
                                    </p:set>
                                    <p:anim calcmode="lin" valueType="num">
                                      <p:cBhvr additive="base">
                                        <p:cTn id="77" dur="500" fill="hold"/>
                                        <p:tgtEl>
                                          <p:spTgt spid="14"/>
                                        </p:tgtEl>
                                        <p:attrNameLst>
                                          <p:attrName>ppt_x</p:attrName>
                                        </p:attrNameLst>
                                      </p:cBhvr>
                                      <p:tavLst>
                                        <p:tav tm="0">
                                          <p:val>
                                            <p:strVal val="#ppt_x"/>
                                          </p:val>
                                        </p:tav>
                                        <p:tav tm="100000">
                                          <p:val>
                                            <p:strVal val="#ppt_x"/>
                                          </p:val>
                                        </p:tav>
                                      </p:tavLst>
                                    </p:anim>
                                    <p:anim calcmode="lin" valueType="num">
                                      <p:cBhvr additive="base">
                                        <p:cTn id="78" dur="500" fill="hold"/>
                                        <p:tgtEl>
                                          <p:spTgt spid="14"/>
                                        </p:tgtEl>
                                        <p:attrNameLst>
                                          <p:attrName>ppt_y</p:attrName>
                                        </p:attrNameLst>
                                      </p:cBhvr>
                                      <p:tavLst>
                                        <p:tav tm="0">
                                          <p:val>
                                            <p:strVal val="0-#ppt_h/2"/>
                                          </p:val>
                                        </p:tav>
                                        <p:tav tm="100000">
                                          <p:val>
                                            <p:strVal val="#ppt_y"/>
                                          </p:val>
                                        </p:tav>
                                      </p:tavLst>
                                    </p:anim>
                                  </p:childTnLst>
                                </p:cTn>
                              </p:par>
                              <p:par>
                                <p:cTn id="79" presetID="2" presetClass="entr" presetSubtype="1" fill="hold" nodeType="withEffect">
                                  <p:stCondLst>
                                    <p:cond delay="0"/>
                                  </p:stCondLst>
                                  <p:childTnLst>
                                    <p:set>
                                      <p:cBhvr>
                                        <p:cTn id="80" dur="1" fill="hold">
                                          <p:stCondLst>
                                            <p:cond delay="0"/>
                                          </p:stCondLst>
                                        </p:cTn>
                                        <p:tgtEl>
                                          <p:spTgt spid="15"/>
                                        </p:tgtEl>
                                        <p:attrNameLst>
                                          <p:attrName>style.visibility</p:attrName>
                                        </p:attrNameLst>
                                      </p:cBhvr>
                                      <p:to>
                                        <p:strVal val="visible"/>
                                      </p:to>
                                    </p:set>
                                    <p:anim calcmode="lin" valueType="num">
                                      <p:cBhvr additive="base">
                                        <p:cTn id="81" dur="500" fill="hold"/>
                                        <p:tgtEl>
                                          <p:spTgt spid="15"/>
                                        </p:tgtEl>
                                        <p:attrNameLst>
                                          <p:attrName>ppt_x</p:attrName>
                                        </p:attrNameLst>
                                      </p:cBhvr>
                                      <p:tavLst>
                                        <p:tav tm="0">
                                          <p:val>
                                            <p:strVal val="#ppt_x"/>
                                          </p:val>
                                        </p:tav>
                                        <p:tav tm="100000">
                                          <p:val>
                                            <p:strVal val="#ppt_x"/>
                                          </p:val>
                                        </p:tav>
                                      </p:tavLst>
                                    </p:anim>
                                    <p:anim calcmode="lin" valueType="num">
                                      <p:cBhvr additive="base">
                                        <p:cTn id="82" dur="500" fill="hold"/>
                                        <p:tgtEl>
                                          <p:spTgt spid="15"/>
                                        </p:tgtEl>
                                        <p:attrNameLst>
                                          <p:attrName>ppt_y</p:attrName>
                                        </p:attrNameLst>
                                      </p:cBhvr>
                                      <p:tavLst>
                                        <p:tav tm="0">
                                          <p:val>
                                            <p:strVal val="0-#ppt_h/2"/>
                                          </p:val>
                                        </p:tav>
                                        <p:tav tm="100000">
                                          <p:val>
                                            <p:strVal val="#ppt_y"/>
                                          </p:val>
                                        </p:tav>
                                      </p:tavLst>
                                    </p:anim>
                                  </p:childTnLst>
                                </p:cTn>
                              </p:par>
                              <p:par>
                                <p:cTn id="83" presetID="2" presetClass="entr" presetSubtype="1" fill="hold" nodeType="with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0-#ppt_h/2"/>
                                          </p:val>
                                        </p:tav>
                                        <p:tav tm="100000">
                                          <p:val>
                                            <p:strVal val="#ppt_y"/>
                                          </p:val>
                                        </p:tav>
                                      </p:tavLst>
                                    </p:anim>
                                  </p:childTnLst>
                                </p:cTn>
                              </p:par>
                              <p:par>
                                <p:cTn id="87" presetID="2" presetClass="entr" presetSubtype="1" fill="hold" nodeType="withEffect">
                                  <p:stCondLst>
                                    <p:cond delay="0"/>
                                  </p:stCondLst>
                                  <p:childTnLst>
                                    <p:set>
                                      <p:cBhvr>
                                        <p:cTn id="88" dur="1" fill="hold">
                                          <p:stCondLst>
                                            <p:cond delay="0"/>
                                          </p:stCondLst>
                                        </p:cTn>
                                        <p:tgtEl>
                                          <p:spTgt spid="17"/>
                                        </p:tgtEl>
                                        <p:attrNameLst>
                                          <p:attrName>style.visibility</p:attrName>
                                        </p:attrNameLst>
                                      </p:cBhvr>
                                      <p:to>
                                        <p:strVal val="visible"/>
                                      </p:to>
                                    </p:set>
                                    <p:anim calcmode="lin" valueType="num">
                                      <p:cBhvr additive="base">
                                        <p:cTn id="89" dur="500" fill="hold"/>
                                        <p:tgtEl>
                                          <p:spTgt spid="17"/>
                                        </p:tgtEl>
                                        <p:attrNameLst>
                                          <p:attrName>ppt_x</p:attrName>
                                        </p:attrNameLst>
                                      </p:cBhvr>
                                      <p:tavLst>
                                        <p:tav tm="0">
                                          <p:val>
                                            <p:strVal val="#ppt_x"/>
                                          </p:val>
                                        </p:tav>
                                        <p:tav tm="100000">
                                          <p:val>
                                            <p:strVal val="#ppt_x"/>
                                          </p:val>
                                        </p:tav>
                                      </p:tavLst>
                                    </p:anim>
                                    <p:anim calcmode="lin" valueType="num">
                                      <p:cBhvr additive="base">
                                        <p:cTn id="90" dur="500" fill="hold"/>
                                        <p:tgtEl>
                                          <p:spTgt spid="17"/>
                                        </p:tgtEl>
                                        <p:attrNameLst>
                                          <p:attrName>ppt_y</p:attrName>
                                        </p:attrNameLst>
                                      </p:cBhvr>
                                      <p:tavLst>
                                        <p:tav tm="0">
                                          <p:val>
                                            <p:strVal val="0-#ppt_h/2"/>
                                          </p:val>
                                        </p:tav>
                                        <p:tav tm="100000">
                                          <p:val>
                                            <p:strVal val="#ppt_y"/>
                                          </p:val>
                                        </p:tav>
                                      </p:tavLst>
                                    </p:anim>
                                  </p:childTnLst>
                                </p:cTn>
                              </p:par>
                            </p:childTnLst>
                          </p:cTn>
                        </p:par>
                        <p:par>
                          <p:cTn id="91" fill="hold" nodeType="afterGroup">
                            <p:stCondLst>
                              <p:cond delay="4000"/>
                            </p:stCondLst>
                            <p:childTnLst>
                              <p:par>
                                <p:cTn id="92" presetID="1" presetClass="mediacall" presetSubtype="0" fill="hold" nodeType="afterEffect">
                                  <p:stCondLst>
                                    <p:cond delay="0"/>
                                  </p:stCondLst>
                                  <p:childTnLst>
                                    <p:cmd type="call" cmd="playFrom(0.0)">
                                      <p:cBhvr>
                                        <p:cTn id="93" dur="1" fill="hold"/>
                                        <p:tgtEl>
                                          <p:spTgt spid="2978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94" repeatCount="2000" fill="hold" display="0">
                  <p:stCondLst>
                    <p:cond delay="indefinite"/>
                  </p:stCondLst>
                  <p:endCondLst>
                    <p:cond evt="onPrev" delay="0">
                      <p:tgtEl>
                        <p:sldTgt/>
                      </p:tgtEl>
                    </p:cond>
                    <p:cond evt="onStopAudio" delay="0">
                      <p:tgtEl>
                        <p:sldTgt/>
                      </p:tgtEl>
                    </p:cond>
                  </p:endCondLst>
                </p:cTn>
                <p:tgtEl>
                  <p:spTgt spid="29786"/>
                </p:tgtEl>
              </p:cMediaNode>
            </p:audio>
          </p:childTnLst>
        </p:cTn>
      </p:par>
    </p:tnLst>
    <p:bldLst>
      <p:bldP spid="2970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AD222F-F16F-4F14-B92D-B9AF9E7CCAE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1560" y="320040"/>
            <a:ext cx="8801100" cy="4709160"/>
          </a:xfrm>
          <a:prstGeom prst="rect">
            <a:avLst/>
          </a:prstGeom>
          <a:noFill/>
          <a:ln>
            <a:noFill/>
          </a:ln>
        </p:spPr>
      </p:pic>
      <p:sp>
        <p:nvSpPr>
          <p:cNvPr id="3" name="TextBox 2">
            <a:extLst>
              <a:ext uri="{FF2B5EF4-FFF2-40B4-BE49-F238E27FC236}">
                <a16:creationId xmlns:a16="http://schemas.microsoft.com/office/drawing/2014/main" id="{FABC8156-04F4-425C-975C-6D50599DEB62}"/>
              </a:ext>
            </a:extLst>
          </p:cNvPr>
          <p:cNvSpPr txBox="1"/>
          <p:nvPr/>
        </p:nvSpPr>
        <p:spPr>
          <a:xfrm>
            <a:off x="891540" y="5646420"/>
            <a:ext cx="10104120" cy="1107996"/>
          </a:xfrm>
          <a:prstGeom prst="rect">
            <a:avLst/>
          </a:prstGeom>
          <a:noFill/>
        </p:spPr>
        <p:txBody>
          <a:bodyPr wrap="square" rtlCol="0">
            <a:spAutoFit/>
          </a:bodyPr>
          <a:lstStyle/>
          <a:p>
            <a:r>
              <a:rPr lang="en-US" sz="2400" b="1" dirty="0" err="1">
                <a:solidFill>
                  <a:srgbClr val="FF0000"/>
                </a:solidFill>
                <a:latin typeface="Times New Roman" panose="02020603050405020304" pitchFamily="18" charset="0"/>
                <a:cs typeface="Times New Roman" panose="02020603050405020304" pitchFamily="18" charset="0"/>
              </a:rPr>
              <a:t>Hình</a:t>
            </a:r>
            <a:r>
              <a:rPr lang="en-US" sz="2400" b="1" dirty="0">
                <a:solidFill>
                  <a:srgbClr val="FF0000"/>
                </a:solidFill>
                <a:latin typeface="Times New Roman" panose="02020603050405020304" pitchFamily="18" charset="0"/>
                <a:cs typeface="Times New Roman" panose="02020603050405020304" pitchFamily="18" charset="0"/>
              </a:rPr>
              <a:t> 1: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ngang</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mũ</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hiểm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44984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5A0455-509F-422D-80FF-6657D0FC2B1C}"/>
              </a:ext>
            </a:extLst>
          </p:cNvPr>
          <p:cNvSpPr txBox="1"/>
          <p:nvPr/>
        </p:nvSpPr>
        <p:spPr>
          <a:xfrm>
            <a:off x="838200" y="5657671"/>
            <a:ext cx="10515600" cy="1200329"/>
          </a:xfrm>
          <a:prstGeom prst="rect">
            <a:avLst/>
          </a:prstGeom>
          <a:noFill/>
        </p:spPr>
        <p:txBody>
          <a:bodyPr wrap="square" rtlCol="0">
            <a:spAutoFit/>
          </a:bodyPr>
          <a:lstStyle/>
          <a:p>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2: 3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mũ</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hiểm</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ngang</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b="1" dirty="0">
              <a:solidFill>
                <a:srgbClr val="0000FF"/>
              </a:solidFill>
              <a:effectLst/>
              <a:latin typeface="Times New Roman" panose="02020603050405020304" pitchFamily="18" charset="0"/>
              <a:ea typeface="Calibri" panose="020F0502020204030204" pitchFamily="34" charset="0"/>
            </a:endParaRPr>
          </a:p>
          <a:p>
            <a:endParaRPr lang="en-US" sz="2400" b="1" dirty="0">
              <a:solidFill>
                <a:srgbClr val="0000FF"/>
              </a:solidFill>
            </a:endParaRPr>
          </a:p>
        </p:txBody>
      </p:sp>
      <p:pic>
        <p:nvPicPr>
          <p:cNvPr id="3" name="Picture 2" descr="Description: Dễ dàng bắt gặp hình ảnh các em học sinh dàn hàng ngang đi trên đường với chiếc xe đạp điện có vận tốc cao. Ảnh: MH">
            <a:extLst>
              <a:ext uri="{FF2B5EF4-FFF2-40B4-BE49-F238E27FC236}">
                <a16:creationId xmlns:a16="http://schemas.microsoft.com/office/drawing/2014/main" id="{FA740EF8-6D7B-45CE-A12C-C296087B8E4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5840" y="662940"/>
            <a:ext cx="9578340" cy="4777740"/>
          </a:xfrm>
          <a:prstGeom prst="rect">
            <a:avLst/>
          </a:prstGeom>
          <a:noFill/>
          <a:ln>
            <a:noFill/>
          </a:ln>
        </p:spPr>
      </p:pic>
    </p:spTree>
    <p:extLst>
      <p:ext uri="{BB962C8B-B14F-4D97-AF65-F5344CB8AC3E}">
        <p14:creationId xmlns:p14="http://schemas.microsoft.com/office/powerpoint/2010/main" val="3962751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anim calcmode="lin" valueType="num">
                                      <p:cBhvr>
                                        <p:cTn id="8"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CA619C-B650-4FB7-A1F3-F63976694F6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220" y="457200"/>
            <a:ext cx="10584180" cy="4206239"/>
          </a:xfrm>
          <a:prstGeom prst="rect">
            <a:avLst/>
          </a:prstGeom>
          <a:noFill/>
          <a:ln>
            <a:noFill/>
          </a:ln>
        </p:spPr>
      </p:pic>
      <p:sp>
        <p:nvSpPr>
          <p:cNvPr id="3" name="TextBox 2">
            <a:extLst>
              <a:ext uri="{FF2B5EF4-FFF2-40B4-BE49-F238E27FC236}">
                <a16:creationId xmlns:a16="http://schemas.microsoft.com/office/drawing/2014/main" id="{4AF58148-81C0-4DD8-BB58-980E7B91800C}"/>
              </a:ext>
            </a:extLst>
          </p:cNvPr>
          <p:cNvSpPr txBox="1"/>
          <p:nvPr/>
        </p:nvSpPr>
        <p:spPr>
          <a:xfrm>
            <a:off x="182880" y="5486400"/>
            <a:ext cx="11201400" cy="1231106"/>
          </a:xfrm>
          <a:prstGeom prst="rect">
            <a:avLst/>
          </a:prstGeom>
          <a:noFill/>
        </p:spPr>
        <p:txBody>
          <a:bodyPr wrap="square" rtlCol="0">
            <a:spAutoFit/>
          </a:bodyPr>
          <a:lstStyle/>
          <a:p>
            <a:pPr algn="ct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3:  </a:t>
            </a:r>
          </a:p>
          <a:p>
            <a:pPr algn="ct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đẩy</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Calibri" panose="020F0502020204030204" pitchFamily="34" charset="0"/>
            </a:endParaRPr>
          </a:p>
          <a:p>
            <a:pPr algn="ctr"/>
            <a:endParaRPr lang="en-US" dirty="0"/>
          </a:p>
        </p:txBody>
      </p:sp>
    </p:spTree>
    <p:extLst>
      <p:ext uri="{BB962C8B-B14F-4D97-AF65-F5344CB8AC3E}">
        <p14:creationId xmlns:p14="http://schemas.microsoft.com/office/powerpoint/2010/main" val="279323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DAB94C-1852-4B97-A88E-E79094C2502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02920" y="486727"/>
            <a:ext cx="10447019" cy="4496753"/>
          </a:xfrm>
          <a:prstGeom prst="rect">
            <a:avLst/>
          </a:prstGeom>
          <a:noFill/>
          <a:ln>
            <a:noFill/>
          </a:ln>
        </p:spPr>
      </p:pic>
      <p:sp>
        <p:nvSpPr>
          <p:cNvPr id="3" name="TextBox 2">
            <a:extLst>
              <a:ext uri="{FF2B5EF4-FFF2-40B4-BE49-F238E27FC236}">
                <a16:creationId xmlns:a16="http://schemas.microsoft.com/office/drawing/2014/main" id="{A1B10651-8CAD-4946-A770-0A8523D71B87}"/>
              </a:ext>
            </a:extLst>
          </p:cNvPr>
          <p:cNvSpPr txBox="1"/>
          <p:nvPr/>
        </p:nvSpPr>
        <p:spPr>
          <a:xfrm>
            <a:off x="621030" y="5534561"/>
            <a:ext cx="10949940" cy="1754326"/>
          </a:xfrm>
          <a:prstGeom prst="rect">
            <a:avLst/>
          </a:prstGeom>
          <a:noFill/>
        </p:spPr>
        <p:txBody>
          <a:bodyPr wrap="square" rtlCol="0">
            <a:spAutoFit/>
          </a:bodyPr>
          <a:lstStyle/>
          <a:p>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4: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mũ</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ngang</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ô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solidFill>
                <a:srgbClr val="C00000"/>
              </a:solidFill>
              <a:effectLst/>
              <a:latin typeface="Times New Roman" panose="02020603050405020304" pitchFamily="18" charset="0"/>
              <a:ea typeface="Calibri" panose="020F0502020204030204" pitchFamily="34" charset="0"/>
            </a:endParaRPr>
          </a:p>
          <a:p>
            <a:endParaRPr lang="en-US" sz="2800" b="1" dirty="0">
              <a:solidFill>
                <a:srgbClr val="C00000"/>
              </a:solidFill>
              <a:effectLst/>
              <a:latin typeface="Times New Roman" panose="02020603050405020304" pitchFamily="18" charset="0"/>
              <a:ea typeface="Calibri" panose="020F0502020204030204" pitchFamily="34" charset="0"/>
            </a:endParaRPr>
          </a:p>
          <a:p>
            <a:endParaRPr lang="en-US" sz="2400" dirty="0"/>
          </a:p>
        </p:txBody>
      </p:sp>
    </p:spTree>
    <p:extLst>
      <p:ext uri="{BB962C8B-B14F-4D97-AF65-F5344CB8AC3E}">
        <p14:creationId xmlns:p14="http://schemas.microsoft.com/office/powerpoint/2010/main" val="281766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9" name="Slide Number Placeholder 6"/>
          <p:cNvSpPr>
            <a:spLocks noGrp="1"/>
          </p:cNvSpPr>
          <p:nvPr>
            <p:ph type="sldNum" sz="quarter" idx="12"/>
          </p:nvPr>
        </p:nvSpPr>
        <p:spPr bwMode="auto">
          <a:noFill/>
          <a:ln>
            <a:miter lim="800000"/>
            <a:headEnd/>
            <a:tailEnd/>
          </a:ln>
        </p:spPr>
        <p:txBody>
          <a:bodyPr/>
          <a:lstStyle/>
          <a:p>
            <a:fld id="{878B0218-2C8C-4112-B257-3EAD22ED1D76}" type="slidenum">
              <a:rPr lang="en-US" altLang="en-US" sz="2400">
                <a:latin typeface="Times New Roman" panose="02020603050405020304" pitchFamily="18" charset="0"/>
                <a:ea typeface="Tahoma" panose="020B0604030504040204" pitchFamily="34" charset="0"/>
                <a:cs typeface="Times New Roman" panose="02020603050405020304" pitchFamily="18" charset="0"/>
              </a:rPr>
              <a:pPr/>
              <a:t>7</a:t>
            </a:fld>
            <a:endParaRPr lang="en-US" altLang="en-US" sz="2400">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21" name="Group 20"/>
          <p:cNvGrpSpPr/>
          <p:nvPr/>
        </p:nvGrpSpPr>
        <p:grpSpPr>
          <a:xfrm>
            <a:off x="2362201" y="2514600"/>
            <a:ext cx="2448441" cy="2977753"/>
            <a:chOff x="1818778" y="2593218"/>
            <a:chExt cx="2448441" cy="2977753"/>
          </a:xfrm>
        </p:grpSpPr>
        <p:sp>
          <p:nvSpPr>
            <p:cNvPr id="22" name="Rectangle 14"/>
            <p:cNvSpPr>
              <a:spLocks noChangeArrowheads="1"/>
            </p:cNvSpPr>
            <p:nvPr/>
          </p:nvSpPr>
          <p:spPr bwMode="auto">
            <a:xfrm>
              <a:off x="1993209" y="2996760"/>
              <a:ext cx="2113538" cy="581378"/>
            </a:xfrm>
            <a:prstGeom prst="rect">
              <a:avLst/>
            </a:prstGeom>
            <a:noFill/>
            <a:ln w="9525">
              <a:noFill/>
              <a:miter lim="800000"/>
              <a:headEnd/>
              <a:tailEnd/>
            </a:ln>
          </p:spPr>
          <p:txBody>
            <a:bodyPr wrap="square">
              <a:spAutoFit/>
            </a:bodyPr>
            <a:lstStyle/>
            <a:p>
              <a:pPr algn="ctr" eaLnBrk="1" hangingPunct="1">
                <a:lnSpc>
                  <a:spcPct val="150000"/>
                </a:lnSpc>
              </a:pPr>
              <a:r>
                <a:rPr lang="en-US" sz="2400" dirty="0">
                  <a:solidFill>
                    <a:srgbClr val="000099"/>
                  </a:solidFill>
                  <a:latin typeface="Times New Roman" panose="02020603050405020304" pitchFamily="18" charset="0"/>
                  <a:ea typeface="Tahoma" panose="020B0604030504040204" pitchFamily="34" charset="0"/>
                  <a:cs typeface="Times New Roman" panose="02020603050405020304" pitchFamily="18" charset="0"/>
                  <a:sym typeface="Wingdings 2" panose="05020102010507070707" pitchFamily="18" charset="2"/>
                </a:rPr>
                <a:t></a:t>
              </a:r>
              <a:endParaRPr lang="en-US" altLang="en-US" sz="2400" b="1" dirty="0">
                <a:latin typeface="Times New Roman" panose="02020603050405020304" pitchFamily="18" charset="0"/>
                <a:ea typeface="Tahoma" panose="020B0604030504040204" pitchFamily="34" charset="0"/>
                <a:cs typeface="Times New Roman" panose="02020603050405020304" pitchFamily="18" charset="0"/>
              </a:endParaRPr>
            </a:p>
          </p:txBody>
        </p:sp>
        <p:cxnSp>
          <p:nvCxnSpPr>
            <p:cNvPr id="23" name="Straight Connector 22"/>
            <p:cNvCxnSpPr/>
            <p:nvPr/>
          </p:nvCxnSpPr>
          <p:spPr>
            <a:xfrm flipV="1">
              <a:off x="3048000" y="2593218"/>
              <a:ext cx="0" cy="473318"/>
            </a:xfrm>
            <a:prstGeom prst="line">
              <a:avLst/>
            </a:prstGeom>
          </p:spPr>
          <p:style>
            <a:lnRef idx="1">
              <a:schemeClr val="accent3"/>
            </a:lnRef>
            <a:fillRef idx="0">
              <a:schemeClr val="accent3"/>
            </a:fillRef>
            <a:effectRef idx="0">
              <a:schemeClr val="accent3"/>
            </a:effectRef>
            <a:fontRef idx="minor">
              <a:schemeClr val="tx1"/>
            </a:fontRef>
          </p:style>
        </p:cxnSp>
        <p:sp>
          <p:nvSpPr>
            <p:cNvPr id="24" name="Oval 23"/>
            <p:cNvSpPr/>
            <p:nvPr/>
          </p:nvSpPr>
          <p:spPr>
            <a:xfrm>
              <a:off x="1894978" y="3124200"/>
              <a:ext cx="2308183" cy="2101644"/>
            </a:xfrm>
            <a:prstGeom prst="ellipse">
              <a:avLst/>
            </a:prstGeom>
            <a:noFill/>
            <a:ln w="76200" cmpd="thinThick">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anose="02020603050405020304" pitchFamily="18" charset="0"/>
                <a:ea typeface="Tahoma" panose="020B0604030504040204" pitchFamily="34" charset="0"/>
                <a:cs typeface="Times New Roman" panose="02020603050405020304" pitchFamily="18" charset="0"/>
              </a:endParaRPr>
            </a:p>
          </p:txBody>
        </p:sp>
        <p:sp>
          <p:nvSpPr>
            <p:cNvPr id="25" name="Flowchart: Direct Access Storage 24"/>
            <p:cNvSpPr/>
            <p:nvPr/>
          </p:nvSpPr>
          <p:spPr>
            <a:xfrm rot="16200000">
              <a:off x="2956787" y="2947685"/>
              <a:ext cx="161316" cy="283690"/>
            </a:xfrm>
            <a:prstGeom prst="flowChartMagneticDrum">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anose="02020603050405020304" pitchFamily="18" charset="0"/>
                <a:ea typeface="Tahoma" panose="020B0604030504040204" pitchFamily="34" charset="0"/>
                <a:cs typeface="Times New Roman" panose="02020603050405020304" pitchFamily="18" charset="0"/>
              </a:endParaRPr>
            </a:p>
          </p:txBody>
        </p:sp>
        <p:sp>
          <p:nvSpPr>
            <p:cNvPr id="26" name="Rectangle 14"/>
            <p:cNvSpPr>
              <a:spLocks noChangeArrowheads="1"/>
            </p:cNvSpPr>
            <p:nvPr/>
          </p:nvSpPr>
          <p:spPr bwMode="auto">
            <a:xfrm>
              <a:off x="1818778" y="3631979"/>
              <a:ext cx="2448441" cy="1938992"/>
            </a:xfrm>
            <a:prstGeom prst="rect">
              <a:avLst/>
            </a:prstGeom>
            <a:noFill/>
            <a:ln w="9525">
              <a:noFill/>
              <a:miter lim="800000"/>
              <a:headEnd/>
              <a:tailEnd/>
            </a:ln>
          </p:spPr>
          <p:txBody>
            <a:bodyPr wrap="square">
              <a:spAutoFit/>
            </a:bodyPr>
            <a:lstStyle/>
            <a:p>
              <a:pPr algn="ctr" eaLnBrk="1" hangingPunct="1"/>
              <a:r>
                <a:rPr lang="en-US" altLang="en-US" sz="2400" b="1" dirty="0">
                  <a:latin typeface="Times New Roman" panose="02020603050405020304" pitchFamily="18" charset="0"/>
                  <a:ea typeface="Tahoma" panose="020B0604030504040204" pitchFamily="34" charset="0"/>
                  <a:cs typeface="Times New Roman" panose="02020603050405020304" pitchFamily="18" charset="0"/>
                </a:rPr>
                <a:t> </a:t>
              </a:r>
              <a:r>
                <a:rPr lang="vi-VN" sz="2400" b="1" dirty="0">
                  <a:latin typeface="Times New Roman" panose="02020603050405020304" pitchFamily="18" charset="0"/>
                  <a:ea typeface="Tahoma" panose="020B0604030504040204" pitchFamily="34" charset="0"/>
                  <a:cs typeface="Times New Roman" panose="02020603050405020304" pitchFamily="18" charset="0"/>
                </a:rPr>
                <a:t>Tình hình tham gia</a:t>
              </a:r>
              <a:r>
                <a:rPr lang="en-US" sz="2400" b="1" dirty="0">
                  <a:latin typeface="Times New Roman" panose="02020603050405020304" pitchFamily="18" charset="0"/>
                  <a:ea typeface="Tahoma" panose="020B0604030504040204" pitchFamily="34" charset="0"/>
                  <a:cs typeface="Times New Roman" panose="02020603050405020304" pitchFamily="18" charset="0"/>
                </a:rPr>
                <a:t> </a:t>
              </a:r>
              <a:r>
                <a:rPr lang="vi-VN" sz="2400" b="1" dirty="0">
                  <a:latin typeface="Times New Roman" panose="02020603050405020304" pitchFamily="18" charset="0"/>
                  <a:ea typeface="Tahoma" panose="020B0604030504040204" pitchFamily="34" charset="0"/>
                  <a:cs typeface="Times New Roman" panose="02020603050405020304" pitchFamily="18" charset="0"/>
                </a:rPr>
                <a:t>giao thông </a:t>
              </a:r>
              <a:r>
                <a:rPr lang="en-US" sz="2400" b="1" dirty="0">
                  <a:latin typeface="Times New Roman" panose="02020603050405020304" pitchFamily="18" charset="0"/>
                  <a:ea typeface="Tahoma" panose="020B0604030504040204" pitchFamily="34" charset="0"/>
                  <a:cs typeface="Times New Roman" panose="02020603050405020304" pitchFamily="18" charset="0"/>
                </a:rPr>
                <a:t>b</a:t>
              </a:r>
              <a:r>
                <a:rPr lang="vi-VN" sz="2400" b="1" dirty="0">
                  <a:latin typeface="Times New Roman" panose="02020603050405020304" pitchFamily="18" charset="0"/>
                  <a:ea typeface="Tahoma" panose="020B0604030504040204" pitchFamily="34" charset="0"/>
                  <a:cs typeface="Times New Roman" panose="02020603050405020304" pitchFamily="18" charset="0"/>
                </a:rPr>
                <a:t>ằng xe đạp, xe đạp</a:t>
              </a:r>
              <a:r>
                <a:rPr lang="en-US" sz="2400" b="1" dirty="0">
                  <a:latin typeface="Times New Roman" panose="02020603050405020304" pitchFamily="18" charset="0"/>
                  <a:ea typeface="Tahoma" panose="020B0604030504040204" pitchFamily="34" charset="0"/>
                  <a:cs typeface="Times New Roman" panose="02020603050405020304" pitchFamily="18" charset="0"/>
                </a:rPr>
                <a:t> đ</a:t>
              </a:r>
              <a:r>
                <a:rPr lang="vi-VN" sz="2400" b="1" dirty="0">
                  <a:latin typeface="Times New Roman" panose="02020603050405020304" pitchFamily="18" charset="0"/>
                  <a:ea typeface="Tahoma" panose="020B0604030504040204" pitchFamily="34" charset="0"/>
                  <a:cs typeface="Times New Roman" panose="02020603050405020304" pitchFamily="18" charset="0"/>
                </a:rPr>
                <a:t>iện</a:t>
              </a:r>
              <a:endParaRPr lang="en-US" altLang="en-US" sz="2400" b="1" dirty="0">
                <a:latin typeface="Times New Roman" panose="02020603050405020304" pitchFamily="18" charset="0"/>
                <a:ea typeface="Tahoma" panose="020B0604030504040204" pitchFamily="34" charset="0"/>
                <a:cs typeface="Times New Roman" panose="02020603050405020304" pitchFamily="18" charset="0"/>
              </a:endParaRPr>
            </a:p>
            <a:p>
              <a:pPr algn="ctr" eaLnBrk="1" hangingPunct="1"/>
              <a:endParaRPr lang="en-US" altLang="en-US" sz="2400" b="1" dirty="0">
                <a:latin typeface="Times New Roman" panose="02020603050405020304" pitchFamily="18" charset="0"/>
                <a:ea typeface="Tahoma" panose="020B0604030504040204" pitchFamily="34" charset="0"/>
                <a:cs typeface="Times New Roman" panose="02020603050405020304" pitchFamily="18" charset="0"/>
              </a:endParaRPr>
            </a:p>
          </p:txBody>
        </p:sp>
      </p:grpSp>
      <p:grpSp>
        <p:nvGrpSpPr>
          <p:cNvPr id="28" name="Group 27"/>
          <p:cNvGrpSpPr/>
          <p:nvPr/>
        </p:nvGrpSpPr>
        <p:grpSpPr>
          <a:xfrm>
            <a:off x="4814587" y="2362200"/>
            <a:ext cx="2308183" cy="4249866"/>
            <a:chOff x="4930817" y="1769934"/>
            <a:chExt cx="2308183" cy="4249866"/>
          </a:xfrm>
        </p:grpSpPr>
        <p:sp>
          <p:nvSpPr>
            <p:cNvPr id="29" name="Rectangle 14"/>
            <p:cNvSpPr>
              <a:spLocks noChangeArrowheads="1"/>
            </p:cNvSpPr>
            <p:nvPr/>
          </p:nvSpPr>
          <p:spPr bwMode="auto">
            <a:xfrm>
              <a:off x="5083217" y="4408895"/>
              <a:ext cx="2057400" cy="1569660"/>
            </a:xfrm>
            <a:prstGeom prst="rect">
              <a:avLst/>
            </a:prstGeom>
            <a:noFill/>
            <a:ln w="9525">
              <a:noFill/>
              <a:miter lim="800000"/>
              <a:headEnd/>
              <a:tailEnd/>
            </a:ln>
          </p:spPr>
          <p:txBody>
            <a:bodyPr wrap="square">
              <a:spAutoFit/>
            </a:bodyPr>
            <a:lstStyle/>
            <a:p>
              <a:pPr algn="ctr" eaLnBrk="1" hangingPunct="1"/>
              <a:r>
                <a:rPr lang="vi-VN" sz="2400" b="1" dirty="0">
                  <a:latin typeface="Times New Roman" panose="02020603050405020304" pitchFamily="18" charset="0"/>
                  <a:ea typeface="Tahoma" panose="020B0604030504040204" pitchFamily="34" charset="0"/>
                  <a:cs typeface="Times New Roman" panose="02020603050405020304" pitchFamily="18" charset="0"/>
                </a:rPr>
                <a:t>Chuẩn bị đi xe đạp và xe đạp điện an toàn</a:t>
              </a:r>
              <a:endParaRPr lang="en-US" sz="2400" b="1" dirty="0">
                <a:solidFill>
                  <a:srgbClr val="00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0" name="Oval 29"/>
            <p:cNvSpPr/>
            <p:nvPr/>
          </p:nvSpPr>
          <p:spPr>
            <a:xfrm>
              <a:off x="4930817" y="3918156"/>
              <a:ext cx="2308183" cy="2101644"/>
            </a:xfrm>
            <a:prstGeom prst="ellipse">
              <a:avLst/>
            </a:prstGeom>
            <a:noFill/>
            <a:ln w="76200" cmpd="thickThi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anose="02020603050405020304" pitchFamily="18" charset="0"/>
                <a:ea typeface="Tahoma" panose="020B0604030504040204" pitchFamily="34" charset="0"/>
                <a:cs typeface="Times New Roman" panose="02020603050405020304" pitchFamily="18" charset="0"/>
              </a:endParaRPr>
            </a:p>
          </p:txBody>
        </p:sp>
        <p:cxnSp>
          <p:nvCxnSpPr>
            <p:cNvPr id="31" name="Straight Connector 30"/>
            <p:cNvCxnSpPr/>
            <p:nvPr/>
          </p:nvCxnSpPr>
          <p:spPr>
            <a:xfrm flipH="1" flipV="1">
              <a:off x="6053765" y="1769934"/>
              <a:ext cx="18265" cy="2148222"/>
            </a:xfrm>
            <a:prstGeom prst="line">
              <a:avLst/>
            </a:prstGeom>
          </p:spPr>
          <p:style>
            <a:lnRef idx="1">
              <a:schemeClr val="accent3"/>
            </a:lnRef>
            <a:fillRef idx="0">
              <a:schemeClr val="accent3"/>
            </a:fillRef>
            <a:effectRef idx="0">
              <a:schemeClr val="accent3"/>
            </a:effectRef>
            <a:fontRef idx="minor">
              <a:schemeClr val="tx1"/>
            </a:fontRef>
          </p:style>
        </p:cxnSp>
        <p:sp>
          <p:nvSpPr>
            <p:cNvPr id="32" name="Flowchart: Direct Access Storage 31"/>
            <p:cNvSpPr/>
            <p:nvPr/>
          </p:nvSpPr>
          <p:spPr>
            <a:xfrm rot="16200000">
              <a:off x="6004249" y="3702662"/>
              <a:ext cx="161316" cy="283690"/>
            </a:xfrm>
            <a:prstGeom prst="flowChartMagneticDrum">
              <a:avLst/>
            </a:prstGeom>
            <a:solidFill>
              <a:schemeClr val="bg1">
                <a:lumMod val="85000"/>
              </a:schemeClr>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14"/>
            <p:cNvSpPr>
              <a:spLocks noChangeArrowheads="1"/>
            </p:cNvSpPr>
            <p:nvPr/>
          </p:nvSpPr>
          <p:spPr bwMode="auto">
            <a:xfrm>
              <a:off x="5083217" y="3779726"/>
              <a:ext cx="2057400" cy="581378"/>
            </a:xfrm>
            <a:prstGeom prst="rect">
              <a:avLst/>
            </a:prstGeom>
            <a:noFill/>
            <a:ln w="9525">
              <a:noFill/>
              <a:miter lim="800000"/>
              <a:headEnd/>
              <a:tailEnd/>
            </a:ln>
          </p:spPr>
          <p:txBody>
            <a:bodyPr wrap="square">
              <a:spAutoFit/>
            </a:bodyPr>
            <a:lstStyle/>
            <a:p>
              <a:pPr algn="ctr" eaLnBrk="1" hangingPunct="1">
                <a:lnSpc>
                  <a:spcPct val="150000"/>
                </a:lnSpc>
              </a:pPr>
              <a:r>
                <a:rPr lang="en-US" altLang="en-US" sz="2400" dirty="0">
                  <a:solidFill>
                    <a:srgbClr val="000099"/>
                  </a:solidFill>
                  <a:latin typeface="Times New Roman" panose="02020603050405020304" pitchFamily="18" charset="0"/>
                  <a:ea typeface="Tahoma" panose="020B0604030504040204" pitchFamily="34" charset="0"/>
                  <a:cs typeface="Times New Roman" panose="02020603050405020304" pitchFamily="18" charset="0"/>
                  <a:sym typeface="Wingdings 2" panose="05020102010507070707" pitchFamily="18" charset="2"/>
                </a:rPr>
                <a:t></a:t>
              </a:r>
              <a:endParaRPr lang="en-US" altLang="en-US" sz="2400" dirty="0">
                <a:solidFill>
                  <a:srgbClr val="000099"/>
                </a:solidFill>
                <a:latin typeface="Times New Roman" panose="02020603050405020304" pitchFamily="18" charset="0"/>
                <a:ea typeface="Tahoma" panose="020B0604030504040204" pitchFamily="34" charset="0"/>
                <a:cs typeface="Times New Roman" panose="02020603050405020304" pitchFamily="18" charset="0"/>
              </a:endParaRPr>
            </a:p>
          </p:txBody>
        </p:sp>
      </p:grpSp>
      <p:grpSp>
        <p:nvGrpSpPr>
          <p:cNvPr id="34" name="Group 33"/>
          <p:cNvGrpSpPr/>
          <p:nvPr/>
        </p:nvGrpSpPr>
        <p:grpSpPr>
          <a:xfrm>
            <a:off x="7620001" y="2438400"/>
            <a:ext cx="2308183" cy="3533792"/>
            <a:chOff x="4930817" y="2486008"/>
            <a:chExt cx="2308183" cy="3533792"/>
          </a:xfrm>
        </p:grpSpPr>
        <p:sp>
          <p:nvSpPr>
            <p:cNvPr id="35" name="Rectangle 14"/>
            <p:cNvSpPr>
              <a:spLocks noChangeArrowheads="1"/>
            </p:cNvSpPr>
            <p:nvPr/>
          </p:nvSpPr>
          <p:spPr bwMode="auto">
            <a:xfrm>
              <a:off x="5121492" y="4581111"/>
              <a:ext cx="2041308" cy="1200329"/>
            </a:xfrm>
            <a:prstGeom prst="rect">
              <a:avLst/>
            </a:prstGeom>
            <a:noFill/>
            <a:ln w="9525">
              <a:noFill/>
              <a:miter lim="800000"/>
              <a:headEnd/>
              <a:tailEnd/>
            </a:ln>
          </p:spPr>
          <p:txBody>
            <a:bodyPr wrap="square">
              <a:spAutoFit/>
            </a:bodyPr>
            <a:lstStyle/>
            <a:p>
              <a:pPr algn="ctr" eaLnBrk="1" hangingPunct="1"/>
              <a:r>
                <a:rPr lang="vi-VN" sz="2400" b="1" dirty="0">
                  <a:latin typeface="Times New Roman" panose="02020603050405020304" pitchFamily="18" charset="0"/>
                  <a:ea typeface="Tahoma" panose="020B0604030504040204" pitchFamily="34" charset="0"/>
                  <a:cs typeface="Times New Roman" panose="02020603050405020304" pitchFamily="18" charset="0"/>
                </a:rPr>
                <a:t>Cách đi xe đạp và xe đạp điện an toàn</a:t>
              </a:r>
              <a:endParaRPr lang="en-US" sz="2400" b="1" dirty="0">
                <a:solidFill>
                  <a:srgbClr val="00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6" name="Oval 35"/>
            <p:cNvSpPr/>
            <p:nvPr/>
          </p:nvSpPr>
          <p:spPr>
            <a:xfrm>
              <a:off x="4930817" y="3918156"/>
              <a:ext cx="2308183" cy="2101644"/>
            </a:xfrm>
            <a:prstGeom prst="ellipse">
              <a:avLst/>
            </a:prstGeom>
            <a:noFill/>
            <a:ln w="76200" cmpd="thickThi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anose="02020603050405020304" pitchFamily="18" charset="0"/>
                <a:ea typeface="Tahoma" panose="020B0604030504040204" pitchFamily="34" charset="0"/>
                <a:cs typeface="Times New Roman" panose="02020603050405020304" pitchFamily="18" charset="0"/>
              </a:endParaRPr>
            </a:p>
          </p:txBody>
        </p:sp>
        <p:cxnSp>
          <p:nvCxnSpPr>
            <p:cNvPr id="37" name="Straight Connector 36"/>
            <p:cNvCxnSpPr/>
            <p:nvPr/>
          </p:nvCxnSpPr>
          <p:spPr>
            <a:xfrm flipH="1" flipV="1">
              <a:off x="6072028" y="2486008"/>
              <a:ext cx="1" cy="1432148"/>
            </a:xfrm>
            <a:prstGeom prst="line">
              <a:avLst/>
            </a:prstGeom>
          </p:spPr>
          <p:style>
            <a:lnRef idx="1">
              <a:schemeClr val="accent3"/>
            </a:lnRef>
            <a:fillRef idx="0">
              <a:schemeClr val="accent3"/>
            </a:fillRef>
            <a:effectRef idx="0">
              <a:schemeClr val="accent3"/>
            </a:effectRef>
            <a:fontRef idx="minor">
              <a:schemeClr val="tx1"/>
            </a:fontRef>
          </p:style>
        </p:cxnSp>
        <p:sp>
          <p:nvSpPr>
            <p:cNvPr id="38" name="Flowchart: Direct Access Storage 37"/>
            <p:cNvSpPr/>
            <p:nvPr/>
          </p:nvSpPr>
          <p:spPr>
            <a:xfrm rot="16200000">
              <a:off x="6004249" y="3702662"/>
              <a:ext cx="161316" cy="283690"/>
            </a:xfrm>
            <a:prstGeom prst="flowChartMagneticDrum">
              <a:avLst/>
            </a:prstGeom>
            <a:solidFill>
              <a:schemeClr val="bg1">
                <a:lumMod val="85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anose="02020603050405020304" pitchFamily="18" charset="0"/>
                <a:ea typeface="Tahoma" panose="020B0604030504040204" pitchFamily="34" charset="0"/>
                <a:cs typeface="Times New Roman" panose="02020603050405020304" pitchFamily="18" charset="0"/>
              </a:endParaRPr>
            </a:p>
          </p:txBody>
        </p:sp>
        <p:sp>
          <p:nvSpPr>
            <p:cNvPr id="39" name="Rectangle 14"/>
            <p:cNvSpPr>
              <a:spLocks noChangeArrowheads="1"/>
            </p:cNvSpPr>
            <p:nvPr/>
          </p:nvSpPr>
          <p:spPr bwMode="auto">
            <a:xfrm>
              <a:off x="5197693" y="3717891"/>
              <a:ext cx="1774428" cy="581378"/>
            </a:xfrm>
            <a:prstGeom prst="rect">
              <a:avLst/>
            </a:prstGeom>
            <a:noFill/>
            <a:ln w="9525">
              <a:noFill/>
              <a:miter lim="800000"/>
              <a:headEnd/>
              <a:tailEnd/>
            </a:ln>
          </p:spPr>
          <p:txBody>
            <a:bodyPr wrap="square">
              <a:spAutoFit/>
            </a:bodyPr>
            <a:lstStyle/>
            <a:p>
              <a:pPr algn="ctr">
                <a:lnSpc>
                  <a:spcPct val="150000"/>
                </a:lnSpc>
              </a:pPr>
              <a:r>
                <a:rPr lang="en-US" sz="2400" b="1" dirty="0">
                  <a:solidFill>
                    <a:srgbClr val="000099"/>
                  </a:solidFill>
                  <a:latin typeface="Times New Roman" panose="02020603050405020304" pitchFamily="18" charset="0"/>
                  <a:ea typeface="Tahoma" panose="020B0604030504040204" pitchFamily="34" charset="0"/>
                  <a:cs typeface="Times New Roman" panose="02020603050405020304" pitchFamily="18" charset="0"/>
                  <a:sym typeface="Wingdings 2" panose="05020102010507070707" pitchFamily="18" charset="2"/>
                </a:rPr>
                <a:t></a:t>
              </a:r>
              <a:endParaRPr lang="en-US" sz="2400" b="1" dirty="0">
                <a:solidFill>
                  <a:srgbClr val="000099"/>
                </a:solidFill>
                <a:latin typeface="Times New Roman" panose="02020603050405020304" pitchFamily="18" charset="0"/>
                <a:ea typeface="Tahoma" panose="020B0604030504040204" pitchFamily="34" charset="0"/>
                <a:cs typeface="Times New Roman" panose="02020603050405020304" pitchFamily="18" charset="0"/>
              </a:endParaRPr>
            </a:p>
          </p:txBody>
        </p:sp>
      </p:grpSp>
      <p:sp>
        <p:nvSpPr>
          <p:cNvPr id="27" name="TextBox 15"/>
          <p:cNvSpPr txBox="1">
            <a:spLocks noChangeArrowheads="1"/>
          </p:cNvSpPr>
          <p:nvPr/>
        </p:nvSpPr>
        <p:spPr bwMode="auto">
          <a:xfrm>
            <a:off x="2474159" y="1841243"/>
            <a:ext cx="3962400" cy="461665"/>
          </a:xfrm>
          <a:prstGeom prst="rect">
            <a:avLst/>
          </a:prstGeom>
          <a:noFill/>
          <a:ln w="9525">
            <a:noFill/>
            <a:miter lim="800000"/>
            <a:headEnd/>
            <a:tailEnd/>
          </a:ln>
        </p:spPr>
        <p:txBody>
          <a:bodyPr>
            <a:spAutoFit/>
          </a:bodyPr>
          <a:lstStyle/>
          <a:p>
            <a:pPr eaLnBrk="1" hangingPunct="1"/>
            <a:r>
              <a:rPr lang="en-US" altLang="en-US" sz="2400" b="1" dirty="0">
                <a:latin typeface="Times New Roman" panose="02020603050405020304" pitchFamily="18" charset="0"/>
                <a:ea typeface="Tahoma" panose="020B0604030504040204" pitchFamily="34" charset="0"/>
                <a:cs typeface="Times New Roman" panose="02020603050405020304" pitchFamily="18" charset="0"/>
              </a:rPr>
              <a:t>NỘI DUNG</a:t>
            </a:r>
          </a:p>
        </p:txBody>
      </p:sp>
      <p:grpSp>
        <p:nvGrpSpPr>
          <p:cNvPr id="2" name="Group 1"/>
          <p:cNvGrpSpPr/>
          <p:nvPr/>
        </p:nvGrpSpPr>
        <p:grpSpPr>
          <a:xfrm>
            <a:off x="2189355" y="332787"/>
            <a:ext cx="7738829" cy="928758"/>
            <a:chOff x="641794" y="873155"/>
            <a:chExt cx="7738829" cy="928758"/>
          </a:xfrm>
        </p:grpSpPr>
        <p:graphicFrame>
          <p:nvGraphicFramePr>
            <p:cNvPr id="40" name="Diagram 39"/>
            <p:cNvGraphicFramePr/>
            <p:nvPr/>
          </p:nvGraphicFramePr>
          <p:xfrm>
            <a:off x="641794" y="873155"/>
            <a:ext cx="7738829" cy="928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1" name="Oval 40"/>
            <p:cNvSpPr/>
            <p:nvPr/>
          </p:nvSpPr>
          <p:spPr>
            <a:xfrm>
              <a:off x="2067422" y="1266473"/>
              <a:ext cx="392088" cy="222267"/>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581389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anim calcmode="lin" valueType="num">
                                      <p:cBhvr>
                                        <p:cTn id="15" dur="500" fill="hold"/>
                                        <p:tgtEl>
                                          <p:spTgt spid="28"/>
                                        </p:tgtEl>
                                        <p:attrNameLst>
                                          <p:attrName>ppt_x</p:attrName>
                                        </p:attrNameLst>
                                      </p:cBhvr>
                                      <p:tavLst>
                                        <p:tav tm="0">
                                          <p:val>
                                            <p:strVal val="#ppt_x"/>
                                          </p:val>
                                        </p:tav>
                                        <p:tav tm="100000">
                                          <p:val>
                                            <p:strVal val="#ppt_x"/>
                                          </p:val>
                                        </p:tav>
                                      </p:tavLst>
                                    </p:anim>
                                    <p:anim calcmode="lin" valueType="num">
                                      <p:cBhvr>
                                        <p:cTn id="16" dur="5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anim calcmode="lin" valueType="num">
                                      <p:cBhvr>
                                        <p:cTn id="22" dur="500" fill="hold"/>
                                        <p:tgtEl>
                                          <p:spTgt spid="34"/>
                                        </p:tgtEl>
                                        <p:attrNameLst>
                                          <p:attrName>ppt_x</p:attrName>
                                        </p:attrNameLst>
                                      </p:cBhvr>
                                      <p:tavLst>
                                        <p:tav tm="0">
                                          <p:val>
                                            <p:strVal val="#ppt_x"/>
                                          </p:val>
                                        </p:tav>
                                        <p:tav tm="100000">
                                          <p:val>
                                            <p:strVal val="#ppt_x"/>
                                          </p:val>
                                        </p:tav>
                                      </p:tavLst>
                                    </p:anim>
                                    <p:anim calcmode="lin" valueType="num">
                                      <p:cBhvr>
                                        <p:cTn id="23" dur="5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Number Placeholder 3"/>
          <p:cNvSpPr>
            <a:spLocks noGrp="1"/>
          </p:cNvSpPr>
          <p:nvPr>
            <p:ph type="sldNum" sz="quarter" idx="12"/>
          </p:nvPr>
        </p:nvSpPr>
        <p:spPr bwMode="auto">
          <a:xfrm>
            <a:off x="8314518" y="6356350"/>
            <a:ext cx="3561348" cy="365125"/>
          </a:xfrm>
          <a:noFill/>
          <a:ln>
            <a:miter lim="800000"/>
            <a:headEnd/>
            <a:tailEnd/>
          </a:ln>
        </p:spPr>
        <p:txBody>
          <a:bodyPr/>
          <a:lstStyle/>
          <a:p>
            <a:fld id="{491EDF3F-E2E7-471B-9F75-723DB8E99120}" type="slidenum">
              <a:rPr lang="en-US" altLang="en-US" sz="2400">
                <a:latin typeface="Times New Roman" panose="02020603050405020304" pitchFamily="18" charset="0"/>
                <a:ea typeface="Tahoma" panose="020B0604030504040204" pitchFamily="34" charset="0"/>
                <a:cs typeface="Times New Roman" panose="02020603050405020304" pitchFamily="18" charset="0"/>
              </a:rPr>
              <a:pPr/>
              <a:t>8</a:t>
            </a:fld>
            <a:endParaRPr lang="en-US" altLang="en-US" sz="2400">
              <a:latin typeface="Times New Roman" panose="02020603050405020304" pitchFamily="18" charset="0"/>
              <a:ea typeface="Tahoma" panose="020B0604030504040204" pitchFamily="34" charset="0"/>
              <a:cs typeface="Times New Roman" panose="02020603050405020304" pitchFamily="18" charset="0"/>
            </a:endParaRPr>
          </a:p>
        </p:txBody>
      </p:sp>
      <p:sp>
        <p:nvSpPr>
          <p:cNvPr id="9" name="Title 2"/>
          <p:cNvSpPr txBox="1">
            <a:spLocks/>
          </p:cNvSpPr>
          <p:nvPr/>
        </p:nvSpPr>
        <p:spPr bwMode="auto">
          <a:xfrm>
            <a:off x="499340" y="-47173"/>
            <a:ext cx="11376526"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vi-VN" sz="24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1. Tình hình tham gia giao thông bằng xe đạp, xe đạp điện</a:t>
            </a:r>
            <a:endParaRPr lang="en-US" sz="24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A58BC22-C3F0-4849-8163-3240137FA7CB}"/>
              </a:ext>
            </a:extLst>
          </p:cNvPr>
          <p:cNvSpPr txBox="1"/>
          <p:nvPr/>
        </p:nvSpPr>
        <p:spPr>
          <a:xfrm>
            <a:off x="1232453" y="1166191"/>
            <a:ext cx="6785113" cy="707886"/>
          </a:xfrm>
          <a:prstGeom prst="rect">
            <a:avLst/>
          </a:prstGeom>
          <a:noFill/>
        </p:spPr>
        <p:txBody>
          <a:bodyPr wrap="square" rtlCol="0">
            <a:spAutoFit/>
          </a:bodyPr>
          <a:lstStyle/>
          <a:p>
            <a:r>
              <a:rPr lang="en-US" sz="4000" dirty="0" err="1">
                <a:latin typeface="Times New Roman" panose="02020603050405020304" pitchFamily="18" charset="0"/>
                <a:cs typeface="Times New Roman" panose="02020603050405020304" pitchFamily="18" charset="0"/>
              </a:rPr>
              <a:t>Mời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xem</a:t>
            </a:r>
            <a:r>
              <a:rPr lang="en-US" sz="4000" dirty="0">
                <a:latin typeface="Times New Roman" panose="02020603050405020304" pitchFamily="18" charset="0"/>
                <a:cs typeface="Times New Roman" panose="02020603050405020304" pitchFamily="18" charset="0"/>
              </a:rPr>
              <a:t> vi deo </a:t>
            </a:r>
            <a:r>
              <a:rPr lang="en-US" sz="4000" dirty="0" err="1">
                <a:latin typeface="Times New Roman" panose="02020603050405020304" pitchFamily="18" charset="0"/>
                <a:cs typeface="Times New Roman" panose="02020603050405020304" pitchFamily="18" charset="0"/>
              </a:rPr>
              <a:t>sau</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5928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Number Placeholder 3"/>
          <p:cNvSpPr>
            <a:spLocks noGrp="1"/>
          </p:cNvSpPr>
          <p:nvPr>
            <p:ph type="sldNum" sz="quarter" idx="12"/>
          </p:nvPr>
        </p:nvSpPr>
        <p:spPr bwMode="auto">
          <a:xfrm>
            <a:off x="8077200" y="6488151"/>
            <a:ext cx="2133600" cy="365125"/>
          </a:xfrm>
          <a:noFill/>
          <a:ln>
            <a:miter lim="800000"/>
            <a:headEnd/>
            <a:tailEnd/>
          </a:ln>
        </p:spPr>
        <p:txBody>
          <a:bodyPr/>
          <a:lstStyle/>
          <a:p>
            <a:fld id="{491EDF3F-E2E7-471B-9F75-723DB8E99120}" type="slidenum">
              <a:rPr lang="en-US" altLang="en-US" i="1">
                <a:latin typeface="Tahoma" panose="020B0604030504040204" pitchFamily="34" charset="0"/>
                <a:ea typeface="Tahoma" panose="020B0604030504040204" pitchFamily="34" charset="0"/>
                <a:cs typeface="Tahoma" panose="020B0604030504040204" pitchFamily="34" charset="0"/>
              </a:rPr>
              <a:pPr/>
              <a:t>9</a:t>
            </a:fld>
            <a:endParaRPr lang="en-US" altLang="en-US" i="1">
              <a:latin typeface="Tahoma" panose="020B0604030504040204" pitchFamily="34" charset="0"/>
              <a:ea typeface="Tahoma" panose="020B0604030504040204" pitchFamily="34" charset="0"/>
              <a:cs typeface="Tahoma" panose="020B0604030504040204" pitchFamily="34" charset="0"/>
            </a:endParaRPr>
          </a:p>
        </p:txBody>
      </p:sp>
      <p:sp>
        <p:nvSpPr>
          <p:cNvPr id="6" name="Title 2"/>
          <p:cNvSpPr txBox="1">
            <a:spLocks/>
          </p:cNvSpPr>
          <p:nvPr/>
        </p:nvSpPr>
        <p:spPr bwMode="auto">
          <a:xfrm>
            <a:off x="381000" y="126680"/>
            <a:ext cx="87630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vi-VN" sz="2200" b="1" dirty="0">
                <a:latin typeface="Tahoma" panose="020B0604030504040204" pitchFamily="34" charset="0"/>
                <a:ea typeface="Tahoma" panose="020B0604030504040204" pitchFamily="34" charset="0"/>
                <a:cs typeface="Tahoma" panose="020B0604030504040204" pitchFamily="34" charset="0"/>
              </a:rPr>
              <a:t>1. Tình hình tham gia giao thông bằng xe đạp, xe đạp điện</a:t>
            </a:r>
            <a:endParaRPr lang="en-US" sz="2200" b="1" dirty="0">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391" y="3014246"/>
            <a:ext cx="3101009" cy="1600200"/>
          </a:xfrm>
          <a:prstGeom prst="rect">
            <a:avLst/>
          </a:prstGeom>
        </p:spPr>
      </p:pic>
      <p:sp>
        <p:nvSpPr>
          <p:cNvPr id="3" name="Rectangle 2"/>
          <p:cNvSpPr/>
          <p:nvPr/>
        </p:nvSpPr>
        <p:spPr>
          <a:xfrm>
            <a:off x="1845386" y="4614446"/>
            <a:ext cx="2270173" cy="338554"/>
          </a:xfrm>
          <a:prstGeom prst="rect">
            <a:avLst/>
          </a:prstGeom>
        </p:spPr>
        <p:txBody>
          <a:bodyPr wrap="none">
            <a:spAutoFit/>
          </a:bodyPr>
          <a:lstStyle/>
          <a:p>
            <a:pPr algn="ctr"/>
            <a:r>
              <a:rPr lang="en-US" sz="1600" i="1" dirty="0" err="1">
                <a:latin typeface="Tahoma" panose="020B0604030504040204" pitchFamily="34" charset="0"/>
                <a:ea typeface="Tahoma" panose="020B0604030504040204" pitchFamily="34" charset="0"/>
                <a:cs typeface="Tahoma" panose="020B0604030504040204" pitchFamily="34" charset="0"/>
              </a:rPr>
              <a:t>Nguồn</a:t>
            </a:r>
            <a:r>
              <a:rPr lang="en-US" sz="1600" i="1" dirty="0">
                <a:latin typeface="Tahoma" panose="020B0604030504040204" pitchFamily="34" charset="0"/>
                <a:ea typeface="Tahoma" panose="020B0604030504040204" pitchFamily="34" charset="0"/>
                <a:cs typeface="Tahoma" panose="020B0604030504040204" pitchFamily="34" charset="0"/>
              </a:rPr>
              <a:t>: vietnamplus.vn</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6505" y="3014246"/>
            <a:ext cx="2805879" cy="16002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7321" y="2996104"/>
            <a:ext cx="3574505" cy="1618343"/>
          </a:xfrm>
          <a:prstGeom prst="rect">
            <a:avLst/>
          </a:prstGeom>
        </p:spPr>
      </p:pic>
      <p:sp>
        <p:nvSpPr>
          <p:cNvPr id="11" name="Rectangle 10"/>
          <p:cNvSpPr/>
          <p:nvPr/>
        </p:nvSpPr>
        <p:spPr>
          <a:xfrm>
            <a:off x="4350069" y="4597569"/>
            <a:ext cx="2916183" cy="338554"/>
          </a:xfrm>
          <a:prstGeom prst="rect">
            <a:avLst/>
          </a:prstGeom>
        </p:spPr>
        <p:txBody>
          <a:bodyPr wrap="none">
            <a:spAutoFit/>
          </a:bodyPr>
          <a:lstStyle/>
          <a:p>
            <a:pPr algn="ctr"/>
            <a:r>
              <a:rPr lang="en-US" sz="1600" i="1" dirty="0" err="1">
                <a:latin typeface="Tahoma" panose="020B0604030504040204" pitchFamily="34" charset="0"/>
                <a:ea typeface="Tahoma" panose="020B0604030504040204" pitchFamily="34" charset="0"/>
                <a:cs typeface="Tahoma" panose="020B0604030504040204" pitchFamily="34" charset="0"/>
              </a:rPr>
              <a:t>Nguồn</a:t>
            </a:r>
            <a:r>
              <a:rPr lang="en-US" sz="1600" i="1" dirty="0">
                <a:latin typeface="Tahoma" panose="020B0604030504040204" pitchFamily="34" charset="0"/>
                <a:ea typeface="Tahoma" panose="020B0604030504040204" pitchFamily="34" charset="0"/>
                <a:cs typeface="Tahoma" panose="020B0604030504040204" pitchFamily="34" charset="0"/>
              </a:rPr>
              <a:t>: baoquangninh.com.vn</a:t>
            </a:r>
          </a:p>
        </p:txBody>
      </p:sp>
      <p:sp>
        <p:nvSpPr>
          <p:cNvPr id="12" name="Rectangle 11"/>
          <p:cNvSpPr/>
          <p:nvPr/>
        </p:nvSpPr>
        <p:spPr>
          <a:xfrm>
            <a:off x="7398069" y="4579426"/>
            <a:ext cx="2916183" cy="338554"/>
          </a:xfrm>
          <a:prstGeom prst="rect">
            <a:avLst/>
          </a:prstGeom>
        </p:spPr>
        <p:txBody>
          <a:bodyPr wrap="none">
            <a:spAutoFit/>
          </a:bodyPr>
          <a:lstStyle/>
          <a:p>
            <a:pPr algn="ctr"/>
            <a:r>
              <a:rPr lang="en-US" sz="1600" i="1" dirty="0" err="1">
                <a:latin typeface="Tahoma" panose="020B0604030504040204" pitchFamily="34" charset="0"/>
                <a:ea typeface="Tahoma" panose="020B0604030504040204" pitchFamily="34" charset="0"/>
                <a:cs typeface="Tahoma" panose="020B0604030504040204" pitchFamily="34" charset="0"/>
              </a:rPr>
              <a:t>Nguồn</a:t>
            </a:r>
            <a:r>
              <a:rPr lang="en-US" sz="1600" i="1" dirty="0">
                <a:latin typeface="Tahoma" panose="020B0604030504040204" pitchFamily="34" charset="0"/>
                <a:ea typeface="Tahoma" panose="020B0604030504040204" pitchFamily="34" charset="0"/>
                <a:cs typeface="Tahoma" panose="020B0604030504040204" pitchFamily="34" charset="0"/>
              </a:rPr>
              <a:t>: baoquangninh.com.vn</a:t>
            </a: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8626" y="4977668"/>
            <a:ext cx="3213179" cy="1546768"/>
          </a:xfrm>
          <a:prstGeom prst="rect">
            <a:avLst/>
          </a:prstGeom>
        </p:spPr>
      </p:pic>
      <p:sp>
        <p:nvSpPr>
          <p:cNvPr id="13" name="Rectangle 12"/>
          <p:cNvSpPr/>
          <p:nvPr/>
        </p:nvSpPr>
        <p:spPr>
          <a:xfrm>
            <a:off x="1760513" y="6524436"/>
            <a:ext cx="2350506" cy="338554"/>
          </a:xfrm>
          <a:prstGeom prst="rect">
            <a:avLst/>
          </a:prstGeom>
        </p:spPr>
        <p:txBody>
          <a:bodyPr wrap="square">
            <a:spAutoFit/>
          </a:bodyPr>
          <a:lstStyle/>
          <a:p>
            <a:pPr algn="ctr"/>
            <a:r>
              <a:rPr lang="en-US" sz="1600" i="1" dirty="0" err="1">
                <a:latin typeface="Tahoma" panose="020B0604030504040204" pitchFamily="34" charset="0"/>
                <a:ea typeface="Tahoma" panose="020B0604030504040204" pitchFamily="34" charset="0"/>
                <a:cs typeface="Tahoma" panose="020B0604030504040204" pitchFamily="34" charset="0"/>
              </a:rPr>
              <a:t>Nguồn</a:t>
            </a:r>
            <a:r>
              <a:rPr lang="en-US" sz="1600" i="1" dirty="0">
                <a:latin typeface="Tahoma" panose="020B0604030504040204" pitchFamily="34" charset="0"/>
                <a:ea typeface="Tahoma" panose="020B0604030504040204" pitchFamily="34" charset="0"/>
                <a:cs typeface="Tahoma" panose="020B0604030504040204" pitchFamily="34" charset="0"/>
              </a:rPr>
              <a:t>: baomoi.com</a:t>
            </a:r>
          </a:p>
        </p:txBody>
      </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1019" y="4977669"/>
            <a:ext cx="2807285" cy="1587197"/>
          </a:xfrm>
          <a:prstGeom prst="rect">
            <a:avLst/>
          </a:prstGeom>
        </p:spPr>
      </p:pic>
      <p:sp>
        <p:nvSpPr>
          <p:cNvPr id="15" name="Rectangle 14"/>
          <p:cNvSpPr/>
          <p:nvPr/>
        </p:nvSpPr>
        <p:spPr>
          <a:xfrm>
            <a:off x="4419600" y="6541054"/>
            <a:ext cx="2622834" cy="338554"/>
          </a:xfrm>
          <a:prstGeom prst="rect">
            <a:avLst/>
          </a:prstGeom>
        </p:spPr>
        <p:txBody>
          <a:bodyPr wrap="none">
            <a:spAutoFit/>
          </a:bodyPr>
          <a:lstStyle/>
          <a:p>
            <a:pPr algn="ctr"/>
            <a:r>
              <a:rPr lang="en-US" sz="1600" i="1" dirty="0" err="1">
                <a:latin typeface="Tahoma" panose="020B0604030504040204" pitchFamily="34" charset="0"/>
                <a:ea typeface="Tahoma" panose="020B0604030504040204" pitchFamily="34" charset="0"/>
                <a:cs typeface="Tahoma" panose="020B0604030504040204" pitchFamily="34" charset="0"/>
              </a:rPr>
              <a:t>Nguồn</a:t>
            </a:r>
            <a:r>
              <a:rPr lang="en-US" sz="1600" i="1" dirty="0">
                <a:latin typeface="Tahoma" panose="020B0604030504040204" pitchFamily="34" charset="0"/>
                <a:ea typeface="Tahoma" panose="020B0604030504040204" pitchFamily="34" charset="0"/>
                <a:cs typeface="Tahoma" panose="020B0604030504040204" pitchFamily="34" charset="0"/>
              </a:rPr>
              <a:t>: tapchigiaothong.vn</a:t>
            </a:r>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78991" y="4969210"/>
            <a:ext cx="3574505" cy="1595655"/>
          </a:xfrm>
          <a:prstGeom prst="rect">
            <a:avLst/>
          </a:prstGeom>
        </p:spPr>
      </p:pic>
      <p:sp>
        <p:nvSpPr>
          <p:cNvPr id="17" name="Rectangle 16"/>
          <p:cNvSpPr/>
          <p:nvPr/>
        </p:nvSpPr>
        <p:spPr>
          <a:xfrm>
            <a:off x="7604393" y="6564864"/>
            <a:ext cx="2478785" cy="338554"/>
          </a:xfrm>
          <a:prstGeom prst="rect">
            <a:avLst/>
          </a:prstGeom>
        </p:spPr>
        <p:txBody>
          <a:bodyPr wrap="square">
            <a:spAutoFit/>
          </a:bodyPr>
          <a:lstStyle/>
          <a:p>
            <a:pPr algn="ctr"/>
            <a:r>
              <a:rPr lang="en-US" sz="1600" i="1" dirty="0" err="1">
                <a:latin typeface="Tahoma" panose="020B0604030504040204" pitchFamily="34" charset="0"/>
                <a:ea typeface="Tahoma" panose="020B0604030504040204" pitchFamily="34" charset="0"/>
                <a:cs typeface="Tahoma" panose="020B0604030504040204" pitchFamily="34" charset="0"/>
              </a:rPr>
              <a:t>Nguồn</a:t>
            </a:r>
            <a:r>
              <a:rPr lang="en-US" sz="1600" i="1" dirty="0">
                <a:latin typeface="Tahoma" panose="020B0604030504040204" pitchFamily="34" charset="0"/>
                <a:ea typeface="Tahoma" panose="020B0604030504040204" pitchFamily="34" charset="0"/>
                <a:cs typeface="Tahoma" panose="020B0604030504040204" pitchFamily="34" charset="0"/>
              </a:rPr>
              <a:t>: baomoi.com</a:t>
            </a:r>
          </a:p>
        </p:txBody>
      </p:sp>
      <p:sp>
        <p:nvSpPr>
          <p:cNvPr id="16" name="TextBox 15">
            <a:extLst>
              <a:ext uri="{FF2B5EF4-FFF2-40B4-BE49-F238E27FC236}">
                <a16:creationId xmlns:a16="http://schemas.microsoft.com/office/drawing/2014/main" id="{E34B42B5-B014-4D47-9BCD-316817C3CE85}"/>
              </a:ext>
            </a:extLst>
          </p:cNvPr>
          <p:cNvSpPr txBox="1"/>
          <p:nvPr/>
        </p:nvSpPr>
        <p:spPr>
          <a:xfrm>
            <a:off x="380999" y="864521"/>
            <a:ext cx="10936357" cy="2012859"/>
          </a:xfrm>
          <a:prstGeom prst="rect">
            <a:avLst/>
          </a:prstGeom>
          <a:noFill/>
        </p:spPr>
        <p:txBody>
          <a:bodyPr wrap="square" rtlCol="0">
            <a:spAutoFit/>
          </a:bodyPr>
          <a:lstStyle/>
          <a:p>
            <a:r>
              <a:rPr lang="en-US" sz="2400" b="1" dirty="0" err="1">
                <a:solidFill>
                  <a:srgbClr val="0000FF"/>
                </a:solidFill>
                <a:latin typeface="Times New Roman" panose="02020603050405020304" pitchFamily="18" charset="0"/>
                <a:ea typeface="Tahoma" panose="020B0604030504040204" pitchFamily="34" charset="0"/>
                <a:cs typeface="Times New Roman" panose="02020603050405020304" pitchFamily="18" charset="0"/>
              </a:rPr>
              <a:t>Từ</a:t>
            </a:r>
            <a:r>
              <a:rPr lang="en-US" sz="24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 clip </a:t>
            </a:r>
            <a:r>
              <a:rPr lang="en-US" sz="2400" b="1" dirty="0" err="1">
                <a:solidFill>
                  <a:srgbClr val="0000FF"/>
                </a:solidFill>
                <a:latin typeface="Times New Roman" panose="02020603050405020304" pitchFamily="18" charset="0"/>
                <a:ea typeface="Tahoma" panose="020B0604030504040204" pitchFamily="34" charset="0"/>
                <a:cs typeface="Times New Roman" panose="02020603050405020304" pitchFamily="18" charset="0"/>
              </a:rPr>
              <a:t>vừa</a:t>
            </a:r>
            <a:r>
              <a:rPr lang="en-US" sz="24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00FF"/>
                </a:solidFill>
                <a:latin typeface="Times New Roman" panose="02020603050405020304" pitchFamily="18" charset="0"/>
                <a:ea typeface="Tahoma" panose="020B0604030504040204" pitchFamily="34" charset="0"/>
                <a:cs typeface="Times New Roman" panose="02020603050405020304" pitchFamily="18" charset="0"/>
              </a:rPr>
              <a:t>xem</a:t>
            </a:r>
            <a:r>
              <a:rPr lang="en-US" sz="24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 </a:t>
            </a:r>
            <a:r>
              <a:rPr lang="vi-VN" sz="24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kết hợp với quan sát các hình ảnh, hãy</a:t>
            </a:r>
            <a:r>
              <a:rPr lang="en-US" sz="24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00FF"/>
                </a:solidFill>
                <a:latin typeface="Times New Roman" panose="02020603050405020304" pitchFamily="18" charset="0"/>
                <a:ea typeface="Tahoma" panose="020B0604030504040204" pitchFamily="34" charset="0"/>
                <a:cs typeface="Times New Roman" panose="02020603050405020304" pitchFamily="18" charset="0"/>
              </a:rPr>
              <a:t>trả</a:t>
            </a:r>
            <a:r>
              <a:rPr lang="en-US" sz="24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00FF"/>
                </a:solidFill>
                <a:latin typeface="Times New Roman" panose="02020603050405020304" pitchFamily="18" charset="0"/>
                <a:ea typeface="Tahoma" panose="020B0604030504040204" pitchFamily="34" charset="0"/>
                <a:cs typeface="Times New Roman" panose="02020603050405020304" pitchFamily="18" charset="0"/>
              </a:rPr>
              <a:t>lời</a:t>
            </a:r>
            <a:r>
              <a:rPr lang="en-US" sz="24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00FF"/>
                </a:solidFill>
                <a:latin typeface="Times New Roman" panose="02020603050405020304" pitchFamily="18" charset="0"/>
                <a:ea typeface="Tahoma" panose="020B0604030504040204" pitchFamily="34" charset="0"/>
                <a:cs typeface="Times New Roman" panose="02020603050405020304" pitchFamily="18" charset="0"/>
              </a:rPr>
              <a:t>câu</a:t>
            </a:r>
            <a:r>
              <a:rPr lang="en-US" sz="24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00FF"/>
                </a:solidFill>
                <a:latin typeface="Times New Roman" panose="02020603050405020304" pitchFamily="18" charset="0"/>
                <a:ea typeface="Tahoma" panose="020B0604030504040204" pitchFamily="34" charset="0"/>
                <a:cs typeface="Times New Roman" panose="02020603050405020304" pitchFamily="18" charset="0"/>
              </a:rPr>
              <a:t>hỏi</a:t>
            </a:r>
            <a:r>
              <a:rPr lang="en-US" sz="24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0000FF"/>
                </a:solidFill>
                <a:latin typeface="Times New Roman" panose="02020603050405020304" pitchFamily="18" charset="0"/>
                <a:ea typeface="Tahoma" panose="020B0604030504040204" pitchFamily="34" charset="0"/>
                <a:cs typeface="Times New Roman" panose="02020603050405020304" pitchFamily="18" charset="0"/>
              </a:rPr>
              <a:t>sau</a:t>
            </a:r>
            <a:r>
              <a:rPr lang="en-US" sz="24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rPr>
              <a:t>:</a:t>
            </a:r>
          </a:p>
          <a:p>
            <a:pPr marL="0" marR="0" algn="just">
              <a:lnSpc>
                <a:spcPct val="115000"/>
              </a:lnSpc>
              <a:spcBef>
                <a:spcPts val="0"/>
              </a:spcBef>
              <a:spcAft>
                <a:spcPts val="0"/>
              </a:spcAft>
            </a:pP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xét</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rPr>
              <a:t>hình</a:t>
            </a:r>
            <a:r>
              <a:rPr lang="en-US" sz="2400" b="1" dirty="0">
                <a:solidFill>
                  <a:srgbClr val="0000FF"/>
                </a:solidFill>
                <a:effectLst/>
                <a:latin typeface="Times New Roman" panose="02020603050405020304" pitchFamily="18" charset="0"/>
                <a:ea typeface="Calibri" panose="020F0502020204030204" pitchFamily="34" charset="0"/>
              </a:rPr>
              <a:t> </a:t>
            </a:r>
            <a:r>
              <a:rPr lang="en-US" sz="2400" b="1" dirty="0" err="1">
                <a:solidFill>
                  <a:srgbClr val="0000FF"/>
                </a:solidFill>
                <a:effectLst/>
                <a:latin typeface="Times New Roman" panose="02020603050405020304" pitchFamily="18" charset="0"/>
                <a:ea typeface="Calibri" panose="020F0502020204030204" pitchFamily="34" charset="0"/>
              </a:rPr>
              <a:t>học</a:t>
            </a:r>
            <a:r>
              <a:rPr lang="en-US" sz="2400" b="1" dirty="0">
                <a:solidFill>
                  <a:srgbClr val="0000FF"/>
                </a:solidFill>
                <a:effectLst/>
                <a:latin typeface="Times New Roman" panose="02020603050405020304" pitchFamily="18" charset="0"/>
                <a:ea typeface="Calibri" panose="020F0502020204030204" pitchFamily="34" charset="0"/>
              </a:rPr>
              <a:t> </a:t>
            </a:r>
            <a:r>
              <a:rPr lang="en-US" sz="2400" b="1" dirty="0" err="1">
                <a:solidFill>
                  <a:srgbClr val="0000FF"/>
                </a:solidFill>
                <a:effectLst/>
                <a:latin typeface="Times New Roman" panose="02020603050405020304" pitchFamily="18" charset="0"/>
                <a:ea typeface="Calibri" panose="020F0502020204030204" pitchFamily="34" charset="0"/>
              </a:rPr>
              <a:t>sinh</a:t>
            </a:r>
            <a:r>
              <a:rPr lang="en-US" sz="2400" b="1" dirty="0">
                <a:solidFill>
                  <a:srgbClr val="0000FF"/>
                </a:solidFill>
                <a:effectLst/>
                <a:latin typeface="Times New Roman" panose="02020603050405020304" pitchFamily="18" charset="0"/>
                <a:ea typeface="Calibri" panose="020F0502020204030204" pitchFamily="34" charset="0"/>
              </a:rPr>
              <a:t> </a:t>
            </a:r>
            <a:r>
              <a:rPr lang="en-US" sz="2400" b="1" dirty="0" err="1">
                <a:solidFill>
                  <a:srgbClr val="0000FF"/>
                </a:solidFill>
                <a:effectLst/>
                <a:latin typeface="Times New Roman" panose="02020603050405020304" pitchFamily="18" charset="0"/>
                <a:ea typeface="Calibri" panose="020F0502020204030204" pitchFamily="34" charset="0"/>
              </a:rPr>
              <a:t>tham</a:t>
            </a:r>
            <a:r>
              <a:rPr lang="en-US" sz="2400" b="1" dirty="0">
                <a:solidFill>
                  <a:srgbClr val="0000FF"/>
                </a:solidFill>
                <a:effectLst/>
                <a:latin typeface="Times New Roman" panose="02020603050405020304" pitchFamily="18" charset="0"/>
                <a:ea typeface="Calibri" panose="020F0502020204030204" pitchFamily="34" charset="0"/>
              </a:rPr>
              <a:t> </a:t>
            </a:r>
            <a:r>
              <a:rPr lang="en-US" sz="2400" b="1" dirty="0" err="1">
                <a:solidFill>
                  <a:srgbClr val="0000FF"/>
                </a:solidFill>
                <a:effectLst/>
                <a:latin typeface="Times New Roman" panose="02020603050405020304" pitchFamily="18" charset="0"/>
                <a:ea typeface="Calibri" panose="020F0502020204030204" pitchFamily="34" charset="0"/>
              </a:rPr>
              <a:t>gia</a:t>
            </a:r>
            <a:r>
              <a:rPr lang="en-US" sz="2400" b="1" dirty="0">
                <a:solidFill>
                  <a:srgbClr val="0000FF"/>
                </a:solidFill>
                <a:effectLst/>
                <a:latin typeface="Times New Roman" panose="02020603050405020304" pitchFamily="18" charset="0"/>
                <a:ea typeface="Calibri" panose="020F0502020204030204" pitchFamily="34" charset="0"/>
              </a:rPr>
              <a:t> </a:t>
            </a:r>
            <a:r>
              <a:rPr lang="en-US" sz="2400" b="1" dirty="0" err="1">
                <a:solidFill>
                  <a:srgbClr val="0000FF"/>
                </a:solidFill>
                <a:effectLst/>
                <a:latin typeface="Times New Roman" panose="02020603050405020304" pitchFamily="18" charset="0"/>
                <a:ea typeface="Calibri" panose="020F0502020204030204" pitchFamily="34" charset="0"/>
              </a:rPr>
              <a:t>giao</a:t>
            </a:r>
            <a:r>
              <a:rPr lang="en-US" sz="2400" b="1" dirty="0">
                <a:solidFill>
                  <a:srgbClr val="0000FF"/>
                </a:solidFill>
                <a:effectLst/>
                <a:latin typeface="Times New Roman" panose="02020603050405020304" pitchFamily="18" charset="0"/>
                <a:ea typeface="Calibri" panose="020F0502020204030204" pitchFamily="34" charset="0"/>
              </a:rPr>
              <a:t> </a:t>
            </a:r>
            <a:r>
              <a:rPr lang="en-US" sz="2400" b="1" dirty="0" err="1">
                <a:solidFill>
                  <a:srgbClr val="0000FF"/>
                </a:solidFill>
                <a:effectLst/>
                <a:latin typeface="Times New Roman" panose="02020603050405020304" pitchFamily="18" charset="0"/>
                <a:ea typeface="Calibri" panose="020F0502020204030204" pitchFamily="34" charset="0"/>
              </a:rPr>
              <a:t>thông</a:t>
            </a:r>
            <a:r>
              <a:rPr lang="en-US" sz="2400" b="1" dirty="0">
                <a:solidFill>
                  <a:srgbClr val="0000FF"/>
                </a:solidFill>
                <a:effectLst/>
                <a:latin typeface="Times New Roman" panose="02020603050405020304" pitchFamily="18" charset="0"/>
                <a:ea typeface="Calibri" panose="020F0502020204030204" pitchFamily="34" charset="0"/>
              </a:rPr>
              <a:t> </a:t>
            </a:r>
            <a:r>
              <a:rPr lang="en-US" sz="2400" b="1" dirty="0" err="1">
                <a:solidFill>
                  <a:srgbClr val="0000FF"/>
                </a:solidFill>
                <a:effectLst/>
                <a:latin typeface="Times New Roman" panose="02020603050405020304" pitchFamily="18" charset="0"/>
                <a:ea typeface="Calibri" panose="020F0502020204030204" pitchFamily="34" charset="0"/>
              </a:rPr>
              <a:t>bằng</a:t>
            </a:r>
            <a:r>
              <a:rPr lang="en-US" sz="2400" b="1" dirty="0">
                <a:solidFill>
                  <a:srgbClr val="0000FF"/>
                </a:solidFill>
                <a:effectLst/>
                <a:latin typeface="Times New Roman" panose="02020603050405020304" pitchFamily="18" charset="0"/>
                <a:ea typeface="Calibri" panose="020F0502020204030204" pitchFamily="34" charset="0"/>
              </a:rPr>
              <a:t> </a:t>
            </a:r>
            <a:r>
              <a:rPr lang="en-US" sz="2400" b="1" dirty="0" err="1">
                <a:solidFill>
                  <a:srgbClr val="0000FF"/>
                </a:solidFill>
                <a:effectLst/>
                <a:latin typeface="Times New Roman" panose="02020603050405020304" pitchFamily="18" charset="0"/>
                <a:ea typeface="Calibri" panose="020F0502020204030204" pitchFamily="34" charset="0"/>
              </a:rPr>
              <a:t>xe</a:t>
            </a:r>
            <a:r>
              <a:rPr lang="en-US" sz="2400" b="1" dirty="0">
                <a:solidFill>
                  <a:srgbClr val="0000FF"/>
                </a:solidFill>
                <a:effectLst/>
                <a:latin typeface="Times New Roman" panose="02020603050405020304" pitchFamily="18" charset="0"/>
                <a:ea typeface="Calibri" panose="020F0502020204030204" pitchFamily="34" charset="0"/>
              </a:rPr>
              <a:t> </a:t>
            </a:r>
            <a:r>
              <a:rPr lang="en-US" sz="2400" b="1" dirty="0" err="1">
                <a:solidFill>
                  <a:srgbClr val="0000FF"/>
                </a:solidFill>
                <a:effectLst/>
                <a:latin typeface="Times New Roman" panose="02020603050405020304" pitchFamily="18" charset="0"/>
                <a:ea typeface="Calibri" panose="020F0502020204030204" pitchFamily="34" charset="0"/>
              </a:rPr>
              <a:t>đạp</a:t>
            </a:r>
            <a:r>
              <a:rPr lang="en-US" sz="2400" b="1" dirty="0">
                <a:solidFill>
                  <a:srgbClr val="0000FF"/>
                </a:solidFill>
                <a:effectLst/>
                <a:latin typeface="Times New Roman" panose="02020603050405020304" pitchFamily="18" charset="0"/>
                <a:ea typeface="Calibri" panose="020F0502020204030204" pitchFamily="34" charset="0"/>
              </a:rPr>
              <a:t> </a:t>
            </a:r>
            <a:r>
              <a:rPr lang="en-US" sz="2400" b="1" dirty="0" err="1">
                <a:solidFill>
                  <a:srgbClr val="0000FF"/>
                </a:solidFill>
                <a:effectLst/>
                <a:latin typeface="Times New Roman" panose="02020603050405020304" pitchFamily="18" charset="0"/>
                <a:ea typeface="Calibri" panose="020F0502020204030204" pitchFamily="34" charset="0"/>
              </a:rPr>
              <a:t>điện</a:t>
            </a:r>
            <a:r>
              <a:rPr lang="en-US" sz="2400" b="1" dirty="0">
                <a:solidFill>
                  <a:srgbClr val="0000FF"/>
                </a:solidFill>
                <a:effectLst/>
                <a:latin typeface="Times New Roman" panose="02020603050405020304" pitchFamily="18" charset="0"/>
                <a:ea typeface="Calibri" panose="020F0502020204030204" pitchFamily="34" charset="0"/>
              </a:rPr>
              <a:t> </a:t>
            </a:r>
            <a:r>
              <a:rPr lang="en-US" sz="2400" b="1" dirty="0" err="1">
                <a:solidFill>
                  <a:srgbClr val="0000FF"/>
                </a:solidFill>
                <a:effectLst/>
                <a:latin typeface="Times New Roman" panose="02020603050405020304" pitchFamily="18" charset="0"/>
                <a:ea typeface="Calibri" panose="020F0502020204030204" pitchFamily="34" charset="0"/>
              </a:rPr>
              <a:t>hiện</a:t>
            </a:r>
            <a:r>
              <a:rPr lang="en-US" sz="2400" b="1" dirty="0">
                <a:solidFill>
                  <a:srgbClr val="0000FF"/>
                </a:solidFill>
                <a:effectLst/>
                <a:latin typeface="Times New Roman" panose="02020603050405020304" pitchFamily="18" charset="0"/>
                <a:ea typeface="Calibri" panose="020F0502020204030204" pitchFamily="34" charset="0"/>
              </a:rPr>
              <a:t> nay?</a:t>
            </a:r>
          </a:p>
          <a:p>
            <a:pPr marL="0" marR="0" algn="just">
              <a:lnSpc>
                <a:spcPct val="115000"/>
              </a:lnSpc>
              <a:spcBef>
                <a:spcPts val="0"/>
              </a:spcBef>
              <a:spcAft>
                <a:spcPts val="0"/>
              </a:spcAft>
            </a:pP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hậu</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quả</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tham</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gia</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giao</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đạp</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xe</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đạp</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toàn</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solidFill>
                <a:srgbClr val="0000FF"/>
              </a:solidFill>
              <a:effectLst/>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3216915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par>
                                <p:cTn id="14" presetID="2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4819"/>
                                        </p:tgtEl>
                                        <p:attrNameLst>
                                          <p:attrName>style.visibility</p:attrName>
                                        </p:attrNameLst>
                                      </p:cBhvr>
                                      <p:to>
                                        <p:strVal val="visible"/>
                                      </p:to>
                                    </p:set>
                                    <p:animEffect transition="in" filter="wipe(down)">
                                      <p:cBhvr>
                                        <p:cTn id="27" dur="500"/>
                                        <p:tgtEl>
                                          <p:spTgt spid="34819"/>
                                        </p:tgtEl>
                                      </p:cBhvr>
                                    </p:animEffect>
                                  </p:childTnLst>
                                </p:cTn>
                              </p:par>
                              <p:par>
                                <p:cTn id="28" presetID="22" presetClass="entr" presetSubtype="4"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par>
                                <p:cTn id="34" presetID="22" presetClass="entr" presetSubtype="4"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00"/>
                                        <p:tgtEl>
                                          <p:spTgt spid="9"/>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par>
                                <p:cTn id="40" presetID="22" presetClass="entr" presetSubtype="4"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down)">
                                      <p:cBhvr>
                                        <p:cTn id="4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P spid="3" grpId="0"/>
      <p:bldP spid="11" grpId="0"/>
      <p:bldP spid="12" grpId="0"/>
      <p:bldP spid="13" grpId="0"/>
      <p:bldP spid="15" grpId="0"/>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335</TotalTime>
  <Words>2599</Words>
  <Application>Microsoft Office PowerPoint</Application>
  <PresentationFormat>Widescreen</PresentationFormat>
  <Paragraphs>177</Paragraphs>
  <Slides>29</Slides>
  <Notes>15</Notes>
  <HiddenSlides>1</HiddenSlides>
  <MMClips>2</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8" baseType="lpstr">
      <vt:lpstr>.VnTimeH</vt:lpstr>
      <vt:lpstr>Arial</vt:lpstr>
      <vt:lpstr>Calibri</vt:lpstr>
      <vt:lpstr>Calibri Light</vt:lpstr>
      <vt:lpstr>Tahoma</vt:lpstr>
      <vt:lpstr>Times New Roman</vt:lpstr>
      <vt:lpstr>Wingdings</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MyPC</dc:creator>
  <cp:lastModifiedBy>admin</cp:lastModifiedBy>
  <cp:revision>23</cp:revision>
  <dcterms:created xsi:type="dcterms:W3CDTF">2022-12-26T14:16:16Z</dcterms:created>
  <dcterms:modified xsi:type="dcterms:W3CDTF">2023-02-03T14:32:30Z</dcterms:modified>
</cp:coreProperties>
</file>